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6" r:id="rId3"/>
  </p:sldMasterIdLst>
  <p:notesMasterIdLst>
    <p:notesMasterId r:id="rId13"/>
  </p:notesMasterIdLst>
  <p:sldIdLst>
    <p:sldId id="515" r:id="rId4"/>
    <p:sldId id="513" r:id="rId5"/>
    <p:sldId id="333" r:id="rId6"/>
    <p:sldId id="358" r:id="rId7"/>
    <p:sldId id="561" r:id="rId8"/>
    <p:sldId id="490" r:id="rId9"/>
    <p:sldId id="329" r:id="rId10"/>
    <p:sldId id="359" r:id="rId11"/>
    <p:sldId id="562"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83346-F827-45D4-93A5-F77C1A8D40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9378B73-8210-4441-BDC9-D313CFDEA718}">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400">
              <a:solidFill>
                <a:schemeClr val="tx1"/>
              </a:solidFill>
              <a:latin typeface="Zilla Slab" pitchFamily="2" charset="0"/>
              <a:ea typeface="Zilla Slab" pitchFamily="2" charset="0"/>
            </a:rPr>
            <a:t>Regular Schedule for full year</a:t>
          </a:r>
        </a:p>
      </dgm:t>
    </dgm:pt>
    <dgm:pt modelId="{74E4D4D8-3848-423B-88FF-9E0B881AC0D0}" type="parTrans" cxnId="{60CA0224-F5F5-4498-9D08-3C04A2A1997B}">
      <dgm:prSet/>
      <dgm:spPr/>
      <dgm:t>
        <a:bodyPr/>
        <a:lstStyle/>
        <a:p>
          <a:endParaRPr lang="en-US"/>
        </a:p>
      </dgm:t>
    </dgm:pt>
    <dgm:pt modelId="{FA0765C0-B62F-4E3C-BBE3-3526A385C784}" type="sibTrans" cxnId="{60CA0224-F5F5-4498-9D08-3C04A2A1997B}">
      <dgm:prSet/>
      <dgm:spPr/>
      <dgm:t>
        <a:bodyPr/>
        <a:lstStyle/>
        <a:p>
          <a:endParaRPr lang="en-US"/>
        </a:p>
      </dgm:t>
    </dgm:pt>
    <dgm:pt modelId="{84B061F3-316C-4AE8-85FF-B44DF8ACF9EE}">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400">
              <a:solidFill>
                <a:schemeClr val="tx1"/>
              </a:solidFill>
              <a:latin typeface="Zilla Slab" pitchFamily="2" charset="0"/>
              <a:ea typeface="Zilla Slab" pitchFamily="2" charset="0"/>
            </a:rPr>
            <a:t>Middle School Littles</a:t>
          </a:r>
        </a:p>
      </dgm:t>
    </dgm:pt>
    <dgm:pt modelId="{03CB8774-378C-4FAA-80A1-D40459F86243}" type="parTrans" cxnId="{F253FB58-DE1F-4539-A204-BE7F0DA0D6B0}">
      <dgm:prSet/>
      <dgm:spPr/>
      <dgm:t>
        <a:bodyPr/>
        <a:lstStyle/>
        <a:p>
          <a:endParaRPr lang="en-US"/>
        </a:p>
      </dgm:t>
    </dgm:pt>
    <dgm:pt modelId="{76DE1C8C-8A5E-4BF5-8B70-8E10DC5B7226}" type="sibTrans" cxnId="{F253FB58-DE1F-4539-A204-BE7F0DA0D6B0}">
      <dgm:prSet/>
      <dgm:spPr/>
      <dgm:t>
        <a:bodyPr/>
        <a:lstStyle/>
        <a:p>
          <a:endParaRPr lang="en-US"/>
        </a:p>
      </dgm:t>
    </dgm:pt>
    <dgm:pt modelId="{43386355-4A9A-49E3-8ED6-3EC0781ED42B}">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400">
              <a:solidFill>
                <a:schemeClr val="tx1"/>
              </a:solidFill>
              <a:latin typeface="Zilla Slab" pitchFamily="2" charset="0"/>
              <a:ea typeface="Zilla Slab" pitchFamily="2" charset="0"/>
            </a:rPr>
            <a:t>1 Big: 5 Littles Mentoring at the School</a:t>
          </a:r>
        </a:p>
      </dgm:t>
    </dgm:pt>
    <dgm:pt modelId="{7F6FCADC-0FE0-4609-86B3-DBA7E52C7366}" type="parTrans" cxnId="{B0E22A3C-8E74-4309-ADF0-B3AECDADF797}">
      <dgm:prSet/>
      <dgm:spPr/>
      <dgm:t>
        <a:bodyPr/>
        <a:lstStyle/>
        <a:p>
          <a:endParaRPr lang="en-US"/>
        </a:p>
      </dgm:t>
    </dgm:pt>
    <dgm:pt modelId="{2ED16579-ACA3-4EF5-96F2-DC3FF7B29200}" type="sibTrans" cxnId="{B0E22A3C-8E74-4309-ADF0-B3AECDADF797}">
      <dgm:prSet/>
      <dgm:spPr/>
      <dgm:t>
        <a:bodyPr/>
        <a:lstStyle/>
        <a:p>
          <a:endParaRPr lang="en-US"/>
        </a:p>
      </dgm:t>
    </dgm:pt>
    <dgm:pt modelId="{0FA90248-9C83-4426-AF03-3E5C6F9F3A5F}">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400">
              <a:solidFill>
                <a:schemeClr val="tx1"/>
              </a:solidFill>
              <a:latin typeface="Zilla Slab" pitchFamily="2" charset="0"/>
              <a:ea typeface="Zilla Slab" pitchFamily="2" charset="0"/>
            </a:rPr>
            <a:t>Can Tailor Focus</a:t>
          </a:r>
        </a:p>
      </dgm:t>
    </dgm:pt>
    <dgm:pt modelId="{2C1D5409-1742-45B4-9ACB-F829761E5832}" type="parTrans" cxnId="{18E5F47B-9832-4943-90E6-989F1C29CC0B}">
      <dgm:prSet/>
      <dgm:spPr/>
      <dgm:t>
        <a:bodyPr/>
        <a:lstStyle/>
        <a:p>
          <a:endParaRPr lang="en-US"/>
        </a:p>
      </dgm:t>
    </dgm:pt>
    <dgm:pt modelId="{D1CD8381-74D8-4653-8E69-D9C87C304FFA}" type="sibTrans" cxnId="{18E5F47B-9832-4943-90E6-989F1C29CC0B}">
      <dgm:prSet/>
      <dgm:spPr/>
      <dgm:t>
        <a:bodyPr/>
        <a:lstStyle/>
        <a:p>
          <a:endParaRPr lang="en-US"/>
        </a:p>
      </dgm:t>
    </dgm:pt>
    <dgm:pt modelId="{54BAB68F-039C-461C-A2D0-0214589C390C}" type="pres">
      <dgm:prSet presAssocID="{B7683346-F827-45D4-93A5-F77C1A8D4017}" presName="diagram" presStyleCnt="0">
        <dgm:presLayoutVars>
          <dgm:dir/>
          <dgm:resizeHandles val="exact"/>
        </dgm:presLayoutVars>
      </dgm:prSet>
      <dgm:spPr/>
    </dgm:pt>
    <dgm:pt modelId="{F483D028-A3B1-4C95-A9A1-865682182C57}" type="pres">
      <dgm:prSet presAssocID="{D9378B73-8210-4441-BDC9-D313CFDEA718}" presName="node" presStyleLbl="node1" presStyleIdx="0" presStyleCnt="4">
        <dgm:presLayoutVars>
          <dgm:bulletEnabled val="1"/>
        </dgm:presLayoutVars>
      </dgm:prSet>
      <dgm:spPr/>
    </dgm:pt>
    <dgm:pt modelId="{6AAAC9D0-01B5-46AD-B46B-DE083C0D5646}" type="pres">
      <dgm:prSet presAssocID="{FA0765C0-B62F-4E3C-BBE3-3526A385C784}" presName="sibTrans" presStyleCnt="0"/>
      <dgm:spPr/>
    </dgm:pt>
    <dgm:pt modelId="{D01E7FDA-4D5E-4A08-9527-6AE2FEFBE28D}" type="pres">
      <dgm:prSet presAssocID="{84B061F3-316C-4AE8-85FF-B44DF8ACF9EE}" presName="node" presStyleLbl="node1" presStyleIdx="1" presStyleCnt="4">
        <dgm:presLayoutVars>
          <dgm:bulletEnabled val="1"/>
        </dgm:presLayoutVars>
      </dgm:prSet>
      <dgm:spPr/>
    </dgm:pt>
    <dgm:pt modelId="{AA188E95-D4C1-4BB0-988E-09EED2A8C551}" type="pres">
      <dgm:prSet presAssocID="{76DE1C8C-8A5E-4BF5-8B70-8E10DC5B7226}" presName="sibTrans" presStyleCnt="0"/>
      <dgm:spPr/>
    </dgm:pt>
    <dgm:pt modelId="{40953410-EA8A-4F45-9F3C-24093D435738}" type="pres">
      <dgm:prSet presAssocID="{43386355-4A9A-49E3-8ED6-3EC0781ED42B}" presName="node" presStyleLbl="node1" presStyleIdx="2" presStyleCnt="4">
        <dgm:presLayoutVars>
          <dgm:bulletEnabled val="1"/>
        </dgm:presLayoutVars>
      </dgm:prSet>
      <dgm:spPr/>
    </dgm:pt>
    <dgm:pt modelId="{5A947D95-29F8-4992-B201-AC10625B8133}" type="pres">
      <dgm:prSet presAssocID="{2ED16579-ACA3-4EF5-96F2-DC3FF7B29200}" presName="sibTrans" presStyleCnt="0"/>
      <dgm:spPr/>
    </dgm:pt>
    <dgm:pt modelId="{B26819EB-0F43-4778-9B01-A06A2DC5674F}" type="pres">
      <dgm:prSet presAssocID="{0FA90248-9C83-4426-AF03-3E5C6F9F3A5F}" presName="node" presStyleLbl="node1" presStyleIdx="3" presStyleCnt="4">
        <dgm:presLayoutVars>
          <dgm:bulletEnabled val="1"/>
        </dgm:presLayoutVars>
      </dgm:prSet>
      <dgm:spPr/>
    </dgm:pt>
  </dgm:ptLst>
  <dgm:cxnLst>
    <dgm:cxn modelId="{60CA0224-F5F5-4498-9D08-3C04A2A1997B}" srcId="{B7683346-F827-45D4-93A5-F77C1A8D4017}" destId="{D9378B73-8210-4441-BDC9-D313CFDEA718}" srcOrd="0" destOrd="0" parTransId="{74E4D4D8-3848-423B-88FF-9E0B881AC0D0}" sibTransId="{FA0765C0-B62F-4E3C-BBE3-3526A385C784}"/>
    <dgm:cxn modelId="{B0E22A3C-8E74-4309-ADF0-B3AECDADF797}" srcId="{B7683346-F827-45D4-93A5-F77C1A8D4017}" destId="{43386355-4A9A-49E3-8ED6-3EC0781ED42B}" srcOrd="2" destOrd="0" parTransId="{7F6FCADC-0FE0-4609-86B3-DBA7E52C7366}" sibTransId="{2ED16579-ACA3-4EF5-96F2-DC3FF7B29200}"/>
    <dgm:cxn modelId="{D4C89853-5406-43BD-A3F8-8A06CFFC1708}" type="presOf" srcId="{D9378B73-8210-4441-BDC9-D313CFDEA718}" destId="{F483D028-A3B1-4C95-A9A1-865682182C57}" srcOrd="0" destOrd="0" presId="urn:microsoft.com/office/officeart/2005/8/layout/default"/>
    <dgm:cxn modelId="{EBF8FF56-1BFD-4ADB-8CF1-E94209F1E34C}" type="presOf" srcId="{B7683346-F827-45D4-93A5-F77C1A8D4017}" destId="{54BAB68F-039C-461C-A2D0-0214589C390C}" srcOrd="0" destOrd="0" presId="urn:microsoft.com/office/officeart/2005/8/layout/default"/>
    <dgm:cxn modelId="{F253FB58-DE1F-4539-A204-BE7F0DA0D6B0}" srcId="{B7683346-F827-45D4-93A5-F77C1A8D4017}" destId="{84B061F3-316C-4AE8-85FF-B44DF8ACF9EE}" srcOrd="1" destOrd="0" parTransId="{03CB8774-378C-4FAA-80A1-D40459F86243}" sibTransId="{76DE1C8C-8A5E-4BF5-8B70-8E10DC5B7226}"/>
    <dgm:cxn modelId="{18E5F47B-9832-4943-90E6-989F1C29CC0B}" srcId="{B7683346-F827-45D4-93A5-F77C1A8D4017}" destId="{0FA90248-9C83-4426-AF03-3E5C6F9F3A5F}" srcOrd="3" destOrd="0" parTransId="{2C1D5409-1742-45B4-9ACB-F829761E5832}" sibTransId="{D1CD8381-74D8-4653-8E69-D9C87C304FFA}"/>
    <dgm:cxn modelId="{FFB1838B-0471-4501-B19A-77B9CBDBAC9A}" type="presOf" srcId="{84B061F3-316C-4AE8-85FF-B44DF8ACF9EE}" destId="{D01E7FDA-4D5E-4A08-9527-6AE2FEFBE28D}" srcOrd="0" destOrd="0" presId="urn:microsoft.com/office/officeart/2005/8/layout/default"/>
    <dgm:cxn modelId="{54769B91-CDE5-451B-9435-DC94619B3868}" type="presOf" srcId="{43386355-4A9A-49E3-8ED6-3EC0781ED42B}" destId="{40953410-EA8A-4F45-9F3C-24093D435738}" srcOrd="0" destOrd="0" presId="urn:microsoft.com/office/officeart/2005/8/layout/default"/>
    <dgm:cxn modelId="{561247D5-013F-49C5-9053-A8874DF6C49C}" type="presOf" srcId="{0FA90248-9C83-4426-AF03-3E5C6F9F3A5F}" destId="{B26819EB-0F43-4778-9B01-A06A2DC5674F}" srcOrd="0" destOrd="0" presId="urn:microsoft.com/office/officeart/2005/8/layout/default"/>
    <dgm:cxn modelId="{1C2EC78E-A883-4F69-A5D2-67B05C18B11E}" type="presParOf" srcId="{54BAB68F-039C-461C-A2D0-0214589C390C}" destId="{F483D028-A3B1-4C95-A9A1-865682182C57}" srcOrd="0" destOrd="0" presId="urn:microsoft.com/office/officeart/2005/8/layout/default"/>
    <dgm:cxn modelId="{3E1BC93F-F6AF-4755-973E-C8FB13406436}" type="presParOf" srcId="{54BAB68F-039C-461C-A2D0-0214589C390C}" destId="{6AAAC9D0-01B5-46AD-B46B-DE083C0D5646}" srcOrd="1" destOrd="0" presId="urn:microsoft.com/office/officeart/2005/8/layout/default"/>
    <dgm:cxn modelId="{CE4448E8-84E0-4B78-BDD1-995AA7C5C126}" type="presParOf" srcId="{54BAB68F-039C-461C-A2D0-0214589C390C}" destId="{D01E7FDA-4D5E-4A08-9527-6AE2FEFBE28D}" srcOrd="2" destOrd="0" presId="urn:microsoft.com/office/officeart/2005/8/layout/default"/>
    <dgm:cxn modelId="{DD6426FA-B4FC-4F38-8139-DF7713173D81}" type="presParOf" srcId="{54BAB68F-039C-461C-A2D0-0214589C390C}" destId="{AA188E95-D4C1-4BB0-988E-09EED2A8C551}" srcOrd="3" destOrd="0" presId="urn:microsoft.com/office/officeart/2005/8/layout/default"/>
    <dgm:cxn modelId="{FD714A86-27DD-4BF9-BD48-AB908299E42B}" type="presParOf" srcId="{54BAB68F-039C-461C-A2D0-0214589C390C}" destId="{40953410-EA8A-4F45-9F3C-24093D435738}" srcOrd="4" destOrd="0" presId="urn:microsoft.com/office/officeart/2005/8/layout/default"/>
    <dgm:cxn modelId="{49D5F1F6-B86C-4E5A-A8B3-3A4372D59773}" type="presParOf" srcId="{54BAB68F-039C-461C-A2D0-0214589C390C}" destId="{5A947D95-29F8-4992-B201-AC10625B8133}" srcOrd="5" destOrd="0" presId="urn:microsoft.com/office/officeart/2005/8/layout/default"/>
    <dgm:cxn modelId="{D9B9BE1B-1A9F-470B-B5D4-2B60E054FEEF}" type="presParOf" srcId="{54BAB68F-039C-461C-A2D0-0214589C390C}" destId="{B26819EB-0F43-4778-9B01-A06A2DC5674F}"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E1338-BBB8-4490-B7D8-219B337D0914}"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en-US"/>
        </a:p>
      </dgm:t>
    </dgm:pt>
    <dgm:pt modelId="{12F56B97-99E6-4DB8-B7EB-65FC24190C0D}">
      <dgm:prSet phldrT="[Text]"/>
      <dgm:spPr/>
      <dgm:t>
        <a:bodyPr/>
        <a:lstStyle/>
        <a:p>
          <a:r>
            <a:rPr lang="en-US" b="1">
              <a:solidFill>
                <a:schemeClr val="tx1"/>
              </a:solidFill>
              <a:latin typeface="Zilla Slab" pitchFamily="2" charset="0"/>
              <a:ea typeface="Zilla Slab" pitchFamily="2" charset="0"/>
            </a:rPr>
            <a:t>Mentoring Coordinator </a:t>
          </a:r>
        </a:p>
      </dgm:t>
    </dgm:pt>
    <dgm:pt modelId="{A6A7E4EB-8AFC-4231-AF1E-2065C6771CF6}" type="parTrans" cxnId="{B22D985A-13C8-4742-8A3B-9B614F06A541}">
      <dgm:prSet/>
      <dgm:spPr/>
      <dgm:t>
        <a:bodyPr/>
        <a:lstStyle/>
        <a:p>
          <a:endParaRPr lang="en-US"/>
        </a:p>
      </dgm:t>
    </dgm:pt>
    <dgm:pt modelId="{FA1A5468-1BB2-459D-8BC3-D06CBB38EC5F}" type="sibTrans" cxnId="{B22D985A-13C8-4742-8A3B-9B614F06A541}">
      <dgm:prSet/>
      <dgm:spPr/>
      <dgm:t>
        <a:bodyPr/>
        <a:lstStyle/>
        <a:p>
          <a:endParaRPr lang="en-US"/>
        </a:p>
      </dgm:t>
    </dgm:pt>
    <dgm:pt modelId="{AD8CBDD7-E759-48AC-B397-69284770A898}">
      <dgm:prSet phldrT="[Text]" custT="1"/>
      <dgm:spPr>
        <a:solidFill>
          <a:schemeClr val="accent6">
            <a:lumMod val="20000"/>
            <a:lumOff val="80000"/>
          </a:schemeClr>
        </a:solidFill>
      </dgm:spPr>
      <dgm:t>
        <a:bodyPr/>
        <a:lstStyle/>
        <a:p>
          <a:r>
            <a:rPr lang="en-US" sz="1500">
              <a:solidFill>
                <a:schemeClr val="tx1"/>
              </a:solidFill>
              <a:latin typeface="Zilla Slab" pitchFamily="2" charset="0"/>
              <a:ea typeface="Zilla Slab" pitchFamily="2" charset="0"/>
            </a:rPr>
            <a:t>*Manages enrollment process of Bigs/Littles</a:t>
          </a:r>
        </a:p>
        <a:p>
          <a:endParaRPr lang="en-US" sz="1500">
            <a:solidFill>
              <a:schemeClr val="tx1"/>
            </a:solidFill>
            <a:latin typeface="Zilla Slab" pitchFamily="2" charset="0"/>
            <a:ea typeface="Zilla Slab" pitchFamily="2" charset="0"/>
          </a:endParaRPr>
        </a:p>
      </dgm:t>
    </dgm:pt>
    <dgm:pt modelId="{BEF20359-C664-4D63-A846-3C15F4CE7FD3}" type="parTrans" cxnId="{BBA08F62-A49B-4DBF-8EC4-6C7ABBBBD061}">
      <dgm:prSet/>
      <dgm:spPr/>
      <dgm:t>
        <a:bodyPr/>
        <a:lstStyle/>
        <a:p>
          <a:endParaRPr lang="en-US"/>
        </a:p>
      </dgm:t>
    </dgm:pt>
    <dgm:pt modelId="{BAF41444-C04C-4359-BBA8-A341D63357D3}" type="sibTrans" cxnId="{BBA08F62-A49B-4DBF-8EC4-6C7ABBBBD061}">
      <dgm:prSet/>
      <dgm:spPr/>
      <dgm:t>
        <a:bodyPr/>
        <a:lstStyle/>
        <a:p>
          <a:endParaRPr lang="en-US"/>
        </a:p>
      </dgm:t>
    </dgm:pt>
    <dgm:pt modelId="{31407630-AB21-4F9D-BB12-40FC5BDEE759}">
      <dgm:prSet phldrT="[Text]"/>
      <dgm:spPr/>
      <dgm:t>
        <a:bodyPr/>
        <a:lstStyle/>
        <a:p>
          <a:r>
            <a:rPr lang="en-US" b="1">
              <a:solidFill>
                <a:schemeClr val="tx1"/>
              </a:solidFill>
              <a:latin typeface="Zilla Slab" pitchFamily="2" charset="0"/>
              <a:ea typeface="Zilla Slab" pitchFamily="2" charset="0"/>
            </a:rPr>
            <a:t>Lead Mentor</a:t>
          </a:r>
        </a:p>
      </dgm:t>
    </dgm:pt>
    <dgm:pt modelId="{945D5D94-049D-424B-B667-BE979C7B7442}" type="parTrans" cxnId="{D5F5725D-73AD-4F9F-8B35-BC6EC820C5DD}">
      <dgm:prSet/>
      <dgm:spPr/>
      <dgm:t>
        <a:bodyPr/>
        <a:lstStyle/>
        <a:p>
          <a:endParaRPr lang="en-US"/>
        </a:p>
      </dgm:t>
    </dgm:pt>
    <dgm:pt modelId="{03CA31FC-BBC3-499F-B537-F0001A1E0F9F}" type="sibTrans" cxnId="{D5F5725D-73AD-4F9F-8B35-BC6EC820C5DD}">
      <dgm:prSet/>
      <dgm:spPr/>
      <dgm:t>
        <a:bodyPr/>
        <a:lstStyle/>
        <a:p>
          <a:endParaRPr lang="en-US"/>
        </a:p>
      </dgm:t>
    </dgm:pt>
    <dgm:pt modelId="{5E4C5337-DF47-404C-88A1-F848A4BF0870}">
      <dgm:prSet phldrT="[Text]" custT="1"/>
      <dgm:spPr>
        <a:solidFill>
          <a:schemeClr val="accent6">
            <a:lumMod val="40000"/>
            <a:lumOff val="60000"/>
          </a:schemeClr>
        </a:solidFill>
      </dgm:spPr>
      <dgm:t>
        <a:bodyPr/>
        <a:lstStyle/>
        <a:p>
          <a:r>
            <a:rPr lang="en-US" sz="1500">
              <a:solidFill>
                <a:schemeClr val="tx1"/>
              </a:solidFill>
              <a:latin typeface="Zilla Slab" pitchFamily="2" charset="0"/>
              <a:ea typeface="Zilla Slab" pitchFamily="2" charset="0"/>
            </a:rPr>
            <a:t>*Mentors Littles in both 1:1 and group settings</a:t>
          </a:r>
        </a:p>
        <a:p>
          <a:endParaRPr lang="en-US" sz="1500">
            <a:solidFill>
              <a:schemeClr val="tx1"/>
            </a:solidFill>
            <a:latin typeface="Zilla Slab" pitchFamily="2" charset="0"/>
            <a:ea typeface="Zilla Slab" pitchFamily="2" charset="0"/>
          </a:endParaRPr>
        </a:p>
      </dgm:t>
    </dgm:pt>
    <dgm:pt modelId="{F8B5708A-96B8-4BB9-8EF5-55394DF1F03B}" type="parTrans" cxnId="{FE4AAF75-4942-4B1F-8D1D-0E345BBC9DF3}">
      <dgm:prSet/>
      <dgm:spPr/>
      <dgm:t>
        <a:bodyPr/>
        <a:lstStyle/>
        <a:p>
          <a:endParaRPr lang="en-US"/>
        </a:p>
      </dgm:t>
    </dgm:pt>
    <dgm:pt modelId="{8E9BB515-97A0-4055-B910-178DFBCD0413}" type="sibTrans" cxnId="{FE4AAF75-4942-4B1F-8D1D-0E345BBC9DF3}">
      <dgm:prSet/>
      <dgm:spPr/>
      <dgm:t>
        <a:bodyPr/>
        <a:lstStyle/>
        <a:p>
          <a:endParaRPr lang="en-US"/>
        </a:p>
      </dgm:t>
    </dgm:pt>
    <dgm:pt modelId="{7BEA73DF-D4AE-4429-B133-EDF1D30E1135}">
      <dgm:prSet phldrT="[Text]"/>
      <dgm:spPr/>
      <dgm:t>
        <a:bodyPr/>
        <a:lstStyle/>
        <a:p>
          <a:r>
            <a:rPr lang="en-US" b="1">
              <a:solidFill>
                <a:schemeClr val="tx1"/>
              </a:solidFill>
              <a:latin typeface="Zilla Slab" pitchFamily="2" charset="0"/>
              <a:ea typeface="Zilla Slab" pitchFamily="2" charset="0"/>
            </a:rPr>
            <a:t>Volunteer Big</a:t>
          </a:r>
        </a:p>
      </dgm:t>
    </dgm:pt>
    <dgm:pt modelId="{3EB809A6-98C4-4BCE-95B9-940200AACD28}" type="parTrans" cxnId="{A910AFC9-635F-4D32-A435-B60330F318C5}">
      <dgm:prSet/>
      <dgm:spPr/>
      <dgm:t>
        <a:bodyPr/>
        <a:lstStyle/>
        <a:p>
          <a:endParaRPr lang="en-US"/>
        </a:p>
      </dgm:t>
    </dgm:pt>
    <dgm:pt modelId="{B467F17E-6687-489F-880C-852C197E8D26}" type="sibTrans" cxnId="{A910AFC9-635F-4D32-A435-B60330F318C5}">
      <dgm:prSet/>
      <dgm:spPr/>
      <dgm:t>
        <a:bodyPr/>
        <a:lstStyle/>
        <a:p>
          <a:endParaRPr lang="en-US"/>
        </a:p>
      </dgm:t>
    </dgm:pt>
    <dgm:pt modelId="{2D0214C1-E986-46B1-A2FE-F5478473EC5C}">
      <dgm:prSet phldrT="[Text]"/>
      <dgm:spPr>
        <a:solidFill>
          <a:schemeClr val="accent6">
            <a:lumMod val="20000"/>
            <a:lumOff val="80000"/>
          </a:schemeClr>
        </a:solidFill>
      </dgm:spPr>
      <dgm:t>
        <a:bodyPr/>
        <a:lstStyle/>
        <a:p>
          <a:r>
            <a:rPr lang="en-US">
              <a:solidFill>
                <a:schemeClr val="tx1"/>
              </a:solidFill>
              <a:latin typeface="Zilla Slab" pitchFamily="2" charset="0"/>
              <a:ea typeface="Zilla Slab" pitchFamily="2" charset="0"/>
            </a:rPr>
            <a:t>*Mentors Littles as 1:1 Big or as co-mentor in group with Lead Mentor</a:t>
          </a:r>
        </a:p>
        <a:p>
          <a:endParaRPr lang="en-US">
            <a:solidFill>
              <a:schemeClr val="tx1"/>
            </a:solidFill>
            <a:latin typeface="Zilla Slab" pitchFamily="2" charset="0"/>
            <a:ea typeface="Zilla Slab" pitchFamily="2" charset="0"/>
          </a:endParaRPr>
        </a:p>
        <a:p>
          <a:r>
            <a:rPr lang="en-US">
              <a:solidFill>
                <a:schemeClr val="tx1"/>
              </a:solidFill>
              <a:latin typeface="Zilla Slab" pitchFamily="2" charset="0"/>
              <a:ea typeface="Zilla Slab" pitchFamily="2" charset="0"/>
            </a:rPr>
            <a:t>*Commits to mentoring at school at least once per month for group and twice per month for 1:1</a:t>
          </a:r>
        </a:p>
        <a:p>
          <a:endParaRPr lang="en-US">
            <a:solidFill>
              <a:schemeClr val="tx1"/>
            </a:solidFill>
            <a:latin typeface="Zilla Slab" pitchFamily="2" charset="0"/>
            <a:ea typeface="Zilla Slab" pitchFamily="2" charset="0"/>
          </a:endParaRPr>
        </a:p>
        <a:p>
          <a:r>
            <a:rPr lang="en-US">
              <a:solidFill>
                <a:schemeClr val="tx1"/>
              </a:solidFill>
              <a:latin typeface="Zilla Slab" pitchFamily="2" charset="0"/>
              <a:ea typeface="Zilla Slab" pitchFamily="2" charset="0"/>
            </a:rPr>
            <a:t>*Communicates with Mentoring Coordinator for safety monitoring</a:t>
          </a:r>
        </a:p>
      </dgm:t>
    </dgm:pt>
    <dgm:pt modelId="{051508A4-98C9-49EA-90FB-8B7145CA4343}" type="parTrans" cxnId="{087CB690-B3DD-4562-9861-6CDF639DF56C}">
      <dgm:prSet/>
      <dgm:spPr/>
      <dgm:t>
        <a:bodyPr/>
        <a:lstStyle/>
        <a:p>
          <a:endParaRPr lang="en-US"/>
        </a:p>
      </dgm:t>
    </dgm:pt>
    <dgm:pt modelId="{E346D762-84A4-4760-8729-0F0C5B1A08DD}" type="sibTrans" cxnId="{087CB690-B3DD-4562-9861-6CDF639DF56C}">
      <dgm:prSet/>
      <dgm:spPr/>
      <dgm:t>
        <a:bodyPr/>
        <a:lstStyle/>
        <a:p>
          <a:endParaRPr lang="en-US"/>
        </a:p>
      </dgm:t>
    </dgm:pt>
    <dgm:pt modelId="{A8F938C3-1BC2-4241-83F2-F9088EFC6BCD}">
      <dgm:prSet phldrT="[Text]" custT="1"/>
      <dgm:spPr>
        <a:solidFill>
          <a:schemeClr val="accent6">
            <a:lumMod val="20000"/>
            <a:lumOff val="80000"/>
          </a:schemeClr>
        </a:solidFill>
      </dgm:spPr>
      <dgm:t>
        <a:bodyPr/>
        <a:lstStyle/>
        <a:p>
          <a:r>
            <a:rPr lang="en-US" sz="1500">
              <a:solidFill>
                <a:schemeClr val="tx1"/>
              </a:solidFill>
              <a:latin typeface="Zilla Slab" pitchFamily="2" charset="0"/>
              <a:ea typeface="Zilla Slab" pitchFamily="2" charset="0"/>
            </a:rPr>
            <a:t>*Leads training for all mentors</a:t>
          </a:r>
        </a:p>
        <a:p>
          <a:endParaRPr lang="en-US" sz="1500">
            <a:solidFill>
              <a:schemeClr val="tx1"/>
            </a:solidFill>
            <a:latin typeface="Zilla Slab" pitchFamily="2" charset="0"/>
            <a:ea typeface="Zilla Slab" pitchFamily="2" charset="0"/>
          </a:endParaRPr>
        </a:p>
        <a:p>
          <a:r>
            <a:rPr lang="en-US" sz="1500">
              <a:solidFill>
                <a:schemeClr val="tx1"/>
              </a:solidFill>
              <a:latin typeface="Zilla Slab" pitchFamily="2" charset="0"/>
              <a:ea typeface="Zilla Slab" pitchFamily="2" charset="0"/>
            </a:rPr>
            <a:t>*Supports Program and Curriculum implementation</a:t>
          </a:r>
        </a:p>
        <a:p>
          <a:endParaRPr lang="en-US" sz="1500">
            <a:solidFill>
              <a:schemeClr val="tx1"/>
            </a:solidFill>
            <a:latin typeface="Zilla Slab" pitchFamily="2" charset="0"/>
            <a:ea typeface="Zilla Slab" pitchFamily="2" charset="0"/>
          </a:endParaRPr>
        </a:p>
      </dgm:t>
    </dgm:pt>
    <dgm:pt modelId="{0FCC1BA6-4E9B-426C-8738-A92FF319BD8F}" type="parTrans" cxnId="{27D8FDB0-12D4-4C70-884E-395FD9D2F96B}">
      <dgm:prSet/>
      <dgm:spPr/>
      <dgm:t>
        <a:bodyPr/>
        <a:lstStyle/>
        <a:p>
          <a:endParaRPr lang="en-US"/>
        </a:p>
      </dgm:t>
    </dgm:pt>
    <dgm:pt modelId="{C6118DBE-F9FE-4631-8250-3C122937B552}" type="sibTrans" cxnId="{27D8FDB0-12D4-4C70-884E-395FD9D2F96B}">
      <dgm:prSet/>
      <dgm:spPr/>
      <dgm:t>
        <a:bodyPr/>
        <a:lstStyle/>
        <a:p>
          <a:endParaRPr lang="en-US"/>
        </a:p>
      </dgm:t>
    </dgm:pt>
    <dgm:pt modelId="{377CAE71-B09D-4A84-A1E3-CE0FAD23C6A2}">
      <dgm:prSet phldrT="[Text]" custT="1"/>
      <dgm:spPr>
        <a:solidFill>
          <a:schemeClr val="accent6">
            <a:lumMod val="20000"/>
            <a:lumOff val="80000"/>
          </a:schemeClr>
        </a:solidFill>
      </dgm:spPr>
      <dgm:t>
        <a:bodyPr/>
        <a:lstStyle/>
        <a:p>
          <a:r>
            <a:rPr lang="en-US" sz="1500">
              <a:solidFill>
                <a:schemeClr val="tx1"/>
              </a:solidFill>
              <a:latin typeface="Zilla Slab" pitchFamily="2" charset="0"/>
              <a:ea typeface="Zilla Slab" pitchFamily="2" charset="0"/>
            </a:rPr>
            <a:t>*Conducts continuous safety and relationship coaching</a:t>
          </a:r>
        </a:p>
      </dgm:t>
    </dgm:pt>
    <dgm:pt modelId="{F8F8450B-403D-445D-8FEF-E51CC24B7220}" type="parTrans" cxnId="{43F08596-2269-4A22-B808-DD74A7A6971C}">
      <dgm:prSet/>
      <dgm:spPr/>
      <dgm:t>
        <a:bodyPr/>
        <a:lstStyle/>
        <a:p>
          <a:endParaRPr lang="en-US"/>
        </a:p>
      </dgm:t>
    </dgm:pt>
    <dgm:pt modelId="{A40A1ABE-EFC4-40E8-8FC8-ECD7C040B9C6}" type="sibTrans" cxnId="{43F08596-2269-4A22-B808-DD74A7A6971C}">
      <dgm:prSet/>
      <dgm:spPr/>
      <dgm:t>
        <a:bodyPr/>
        <a:lstStyle/>
        <a:p>
          <a:endParaRPr lang="en-US"/>
        </a:p>
      </dgm:t>
    </dgm:pt>
    <dgm:pt modelId="{E183274D-DF1C-4CDA-9A45-431637AD7AB9}">
      <dgm:prSet phldrT="[Text]" custT="1"/>
      <dgm:spPr>
        <a:solidFill>
          <a:schemeClr val="accent6">
            <a:lumMod val="40000"/>
            <a:lumOff val="60000"/>
          </a:schemeClr>
        </a:solidFill>
      </dgm:spPr>
      <dgm:t>
        <a:bodyPr/>
        <a:lstStyle/>
        <a:p>
          <a:r>
            <a:rPr lang="en-US" sz="1500">
              <a:solidFill>
                <a:schemeClr val="tx1"/>
              </a:solidFill>
              <a:latin typeface="Zilla Slab" pitchFamily="2" charset="0"/>
              <a:ea typeface="Zilla Slab" pitchFamily="2" charset="0"/>
            </a:rPr>
            <a:t>*Can mentor up to 8 groups of 5 Littles</a:t>
          </a:r>
        </a:p>
        <a:p>
          <a:endParaRPr lang="en-US" sz="1500">
            <a:solidFill>
              <a:schemeClr val="tx1"/>
            </a:solidFill>
            <a:latin typeface="Zilla Slab" pitchFamily="2" charset="0"/>
            <a:ea typeface="Zilla Slab" pitchFamily="2" charset="0"/>
          </a:endParaRPr>
        </a:p>
      </dgm:t>
    </dgm:pt>
    <dgm:pt modelId="{D6F04304-3646-4589-BB74-7C815131EA6A}" type="parTrans" cxnId="{DC99247A-AE3F-4B76-A23A-2B556034F83F}">
      <dgm:prSet/>
      <dgm:spPr/>
      <dgm:t>
        <a:bodyPr/>
        <a:lstStyle/>
        <a:p>
          <a:endParaRPr lang="en-US"/>
        </a:p>
      </dgm:t>
    </dgm:pt>
    <dgm:pt modelId="{E1F18BF0-B50E-40C4-84B3-BF77C6736CFB}" type="sibTrans" cxnId="{DC99247A-AE3F-4B76-A23A-2B556034F83F}">
      <dgm:prSet/>
      <dgm:spPr/>
      <dgm:t>
        <a:bodyPr/>
        <a:lstStyle/>
        <a:p>
          <a:endParaRPr lang="en-US"/>
        </a:p>
      </dgm:t>
    </dgm:pt>
    <dgm:pt modelId="{6ADAC33C-B866-4D30-A702-638D82EC7509}">
      <dgm:prSet phldrT="[Text]" custT="1"/>
      <dgm:spPr>
        <a:solidFill>
          <a:schemeClr val="accent6">
            <a:lumMod val="40000"/>
            <a:lumOff val="60000"/>
          </a:schemeClr>
        </a:solidFill>
      </dgm:spPr>
      <dgm:t>
        <a:bodyPr/>
        <a:lstStyle/>
        <a:p>
          <a:r>
            <a:rPr lang="en-US" sz="1500">
              <a:solidFill>
                <a:schemeClr val="tx1"/>
              </a:solidFill>
              <a:latin typeface="Zilla Slab" pitchFamily="2" charset="0"/>
              <a:ea typeface="Zilla Slab" pitchFamily="2" charset="0"/>
            </a:rPr>
            <a:t>*Can mentor up to 10 Littles 1:1</a:t>
          </a:r>
        </a:p>
        <a:p>
          <a:endParaRPr lang="en-US" sz="1500">
            <a:solidFill>
              <a:schemeClr val="tx1"/>
            </a:solidFill>
            <a:latin typeface="Zilla Slab" pitchFamily="2" charset="0"/>
            <a:ea typeface="Zilla Slab" pitchFamily="2" charset="0"/>
          </a:endParaRPr>
        </a:p>
        <a:p>
          <a:r>
            <a:rPr lang="en-US" sz="1500">
              <a:solidFill>
                <a:schemeClr val="tx1"/>
              </a:solidFill>
              <a:latin typeface="Zilla Slab" pitchFamily="2" charset="0"/>
              <a:ea typeface="Zilla Slab" pitchFamily="2" charset="0"/>
            </a:rPr>
            <a:t>*Co-mentors with volunteers</a:t>
          </a:r>
        </a:p>
      </dgm:t>
    </dgm:pt>
    <dgm:pt modelId="{8167CBDB-10FA-4D7A-AEEF-A1E39E6CBCEE}" type="parTrans" cxnId="{A934E151-7AAF-4956-8E62-5E3CBA7CFF3E}">
      <dgm:prSet/>
      <dgm:spPr/>
      <dgm:t>
        <a:bodyPr/>
        <a:lstStyle/>
        <a:p>
          <a:endParaRPr lang="en-US"/>
        </a:p>
      </dgm:t>
    </dgm:pt>
    <dgm:pt modelId="{EEF21EDA-5969-4935-A4D7-DB651E1A423F}" type="sibTrans" cxnId="{A934E151-7AAF-4956-8E62-5E3CBA7CFF3E}">
      <dgm:prSet/>
      <dgm:spPr/>
      <dgm:t>
        <a:bodyPr/>
        <a:lstStyle/>
        <a:p>
          <a:endParaRPr lang="en-US"/>
        </a:p>
      </dgm:t>
    </dgm:pt>
    <dgm:pt modelId="{513DB9F2-CCCB-4F9E-86F1-3C031954466B}" type="pres">
      <dgm:prSet presAssocID="{47AE1338-BBB8-4490-B7D8-219B337D0914}" presName="Name0" presStyleCnt="0">
        <dgm:presLayoutVars>
          <dgm:chMax val="5"/>
          <dgm:chPref val="5"/>
          <dgm:dir/>
          <dgm:animLvl val="lvl"/>
        </dgm:presLayoutVars>
      </dgm:prSet>
      <dgm:spPr/>
    </dgm:pt>
    <dgm:pt modelId="{29A52840-8FB6-4901-B21E-3BFF22755C83}" type="pres">
      <dgm:prSet presAssocID="{12F56B97-99E6-4DB8-B7EB-65FC24190C0D}" presName="parentText1" presStyleLbl="node1" presStyleIdx="0" presStyleCnt="3">
        <dgm:presLayoutVars>
          <dgm:chMax/>
          <dgm:chPref val="3"/>
          <dgm:bulletEnabled val="1"/>
        </dgm:presLayoutVars>
      </dgm:prSet>
      <dgm:spPr/>
    </dgm:pt>
    <dgm:pt modelId="{908EDB7B-BDB1-4785-AA41-E15947F26444}" type="pres">
      <dgm:prSet presAssocID="{12F56B97-99E6-4DB8-B7EB-65FC24190C0D}" presName="childText1" presStyleLbl="solidAlignAcc1" presStyleIdx="0" presStyleCnt="3">
        <dgm:presLayoutVars>
          <dgm:chMax val="0"/>
          <dgm:chPref val="0"/>
          <dgm:bulletEnabled val="1"/>
        </dgm:presLayoutVars>
      </dgm:prSet>
      <dgm:spPr/>
    </dgm:pt>
    <dgm:pt modelId="{36EDFC2D-17C6-4291-9A81-87387F005323}" type="pres">
      <dgm:prSet presAssocID="{31407630-AB21-4F9D-BB12-40FC5BDEE759}" presName="parentText2" presStyleLbl="node1" presStyleIdx="1" presStyleCnt="3">
        <dgm:presLayoutVars>
          <dgm:chMax/>
          <dgm:chPref val="3"/>
          <dgm:bulletEnabled val="1"/>
        </dgm:presLayoutVars>
      </dgm:prSet>
      <dgm:spPr/>
    </dgm:pt>
    <dgm:pt modelId="{C9FB1D4E-FF67-4E5D-B559-21211AD2BB7E}" type="pres">
      <dgm:prSet presAssocID="{31407630-AB21-4F9D-BB12-40FC5BDEE759}" presName="childText2" presStyleLbl="solidAlignAcc1" presStyleIdx="1" presStyleCnt="3">
        <dgm:presLayoutVars>
          <dgm:chMax val="0"/>
          <dgm:chPref val="0"/>
          <dgm:bulletEnabled val="1"/>
        </dgm:presLayoutVars>
      </dgm:prSet>
      <dgm:spPr/>
    </dgm:pt>
    <dgm:pt modelId="{03DDE72D-3F25-49EE-BABD-9C6B4BC0E936}" type="pres">
      <dgm:prSet presAssocID="{7BEA73DF-D4AE-4429-B133-EDF1D30E1135}" presName="parentText3" presStyleLbl="node1" presStyleIdx="2" presStyleCnt="3">
        <dgm:presLayoutVars>
          <dgm:chMax/>
          <dgm:chPref val="3"/>
          <dgm:bulletEnabled val="1"/>
        </dgm:presLayoutVars>
      </dgm:prSet>
      <dgm:spPr/>
    </dgm:pt>
    <dgm:pt modelId="{7AD9172C-0465-4DC4-ADDA-9067C4FE1C9E}" type="pres">
      <dgm:prSet presAssocID="{7BEA73DF-D4AE-4429-B133-EDF1D30E1135}" presName="childText3" presStyleLbl="solidAlignAcc1" presStyleIdx="2" presStyleCnt="3">
        <dgm:presLayoutVars>
          <dgm:chMax val="0"/>
          <dgm:chPref val="0"/>
          <dgm:bulletEnabled val="1"/>
        </dgm:presLayoutVars>
      </dgm:prSet>
      <dgm:spPr/>
    </dgm:pt>
  </dgm:ptLst>
  <dgm:cxnLst>
    <dgm:cxn modelId="{B67E0100-7691-4526-BB1F-AAE50F7F4905}" type="presOf" srcId="{5E4C5337-DF47-404C-88A1-F848A4BF0870}" destId="{C9FB1D4E-FF67-4E5D-B559-21211AD2BB7E}" srcOrd="0" destOrd="0" presId="urn:microsoft.com/office/officeart/2009/3/layout/IncreasingArrowsProcess"/>
    <dgm:cxn modelId="{4118FD30-638B-4DC2-9F0D-37D39F40A23B}" type="presOf" srcId="{7BEA73DF-D4AE-4429-B133-EDF1D30E1135}" destId="{03DDE72D-3F25-49EE-BABD-9C6B4BC0E936}" srcOrd="0" destOrd="0" presId="urn:microsoft.com/office/officeart/2009/3/layout/IncreasingArrowsProcess"/>
    <dgm:cxn modelId="{D5F5725D-73AD-4F9F-8B35-BC6EC820C5DD}" srcId="{47AE1338-BBB8-4490-B7D8-219B337D0914}" destId="{31407630-AB21-4F9D-BB12-40FC5BDEE759}" srcOrd="1" destOrd="0" parTransId="{945D5D94-049D-424B-B667-BE979C7B7442}" sibTransId="{03CA31FC-BBC3-499F-B537-F0001A1E0F9F}"/>
    <dgm:cxn modelId="{BBA08F62-A49B-4DBF-8EC4-6C7ABBBBD061}" srcId="{12F56B97-99E6-4DB8-B7EB-65FC24190C0D}" destId="{AD8CBDD7-E759-48AC-B397-69284770A898}" srcOrd="0" destOrd="0" parTransId="{BEF20359-C664-4D63-A846-3C15F4CE7FD3}" sibTransId="{BAF41444-C04C-4359-BBA8-A341D63357D3}"/>
    <dgm:cxn modelId="{EAF1146C-6272-4376-8078-AF2087B9E3EB}" type="presOf" srcId="{47AE1338-BBB8-4490-B7D8-219B337D0914}" destId="{513DB9F2-CCCB-4F9E-86F1-3C031954466B}" srcOrd="0" destOrd="0" presId="urn:microsoft.com/office/officeart/2009/3/layout/IncreasingArrowsProcess"/>
    <dgm:cxn modelId="{FF196E71-5EC4-4A70-88E6-BAA7A946C464}" type="presOf" srcId="{2D0214C1-E986-46B1-A2FE-F5478473EC5C}" destId="{7AD9172C-0465-4DC4-ADDA-9067C4FE1C9E}" srcOrd="0" destOrd="0" presId="urn:microsoft.com/office/officeart/2009/3/layout/IncreasingArrowsProcess"/>
    <dgm:cxn modelId="{A934E151-7AAF-4956-8E62-5E3CBA7CFF3E}" srcId="{31407630-AB21-4F9D-BB12-40FC5BDEE759}" destId="{6ADAC33C-B866-4D30-A702-638D82EC7509}" srcOrd="2" destOrd="0" parTransId="{8167CBDB-10FA-4D7A-AEEF-A1E39E6CBCEE}" sibTransId="{EEF21EDA-5969-4935-A4D7-DB651E1A423F}"/>
    <dgm:cxn modelId="{FE4AAF75-4942-4B1F-8D1D-0E345BBC9DF3}" srcId="{31407630-AB21-4F9D-BB12-40FC5BDEE759}" destId="{5E4C5337-DF47-404C-88A1-F848A4BF0870}" srcOrd="0" destOrd="0" parTransId="{F8B5708A-96B8-4BB9-8EF5-55394DF1F03B}" sibTransId="{8E9BB515-97A0-4055-B910-178DFBCD0413}"/>
    <dgm:cxn modelId="{63EA1E5A-2DAE-49B6-9D17-8658DFF1DC0D}" type="presOf" srcId="{AD8CBDD7-E759-48AC-B397-69284770A898}" destId="{908EDB7B-BDB1-4785-AA41-E15947F26444}" srcOrd="0" destOrd="0" presId="urn:microsoft.com/office/officeart/2009/3/layout/IncreasingArrowsProcess"/>
    <dgm:cxn modelId="{DC99247A-AE3F-4B76-A23A-2B556034F83F}" srcId="{31407630-AB21-4F9D-BB12-40FC5BDEE759}" destId="{E183274D-DF1C-4CDA-9A45-431637AD7AB9}" srcOrd="1" destOrd="0" parTransId="{D6F04304-3646-4589-BB74-7C815131EA6A}" sibTransId="{E1F18BF0-B50E-40C4-84B3-BF77C6736CFB}"/>
    <dgm:cxn modelId="{B22D985A-13C8-4742-8A3B-9B614F06A541}" srcId="{47AE1338-BBB8-4490-B7D8-219B337D0914}" destId="{12F56B97-99E6-4DB8-B7EB-65FC24190C0D}" srcOrd="0" destOrd="0" parTransId="{A6A7E4EB-8AFC-4231-AF1E-2065C6771CF6}" sibTransId="{FA1A5468-1BB2-459D-8BC3-D06CBB38EC5F}"/>
    <dgm:cxn modelId="{6F28DF8C-91E0-42EC-819B-A4E660EE8366}" type="presOf" srcId="{6ADAC33C-B866-4D30-A702-638D82EC7509}" destId="{C9FB1D4E-FF67-4E5D-B559-21211AD2BB7E}" srcOrd="0" destOrd="2" presId="urn:microsoft.com/office/officeart/2009/3/layout/IncreasingArrowsProcess"/>
    <dgm:cxn modelId="{087CB690-B3DD-4562-9861-6CDF639DF56C}" srcId="{7BEA73DF-D4AE-4429-B133-EDF1D30E1135}" destId="{2D0214C1-E986-46B1-A2FE-F5478473EC5C}" srcOrd="0" destOrd="0" parTransId="{051508A4-98C9-49EA-90FB-8B7145CA4343}" sibTransId="{E346D762-84A4-4760-8729-0F0C5B1A08DD}"/>
    <dgm:cxn modelId="{43F08596-2269-4A22-B808-DD74A7A6971C}" srcId="{12F56B97-99E6-4DB8-B7EB-65FC24190C0D}" destId="{377CAE71-B09D-4A84-A1E3-CE0FAD23C6A2}" srcOrd="2" destOrd="0" parTransId="{F8F8450B-403D-445D-8FEF-E51CC24B7220}" sibTransId="{A40A1ABE-EFC4-40E8-8FC8-ECD7C040B9C6}"/>
    <dgm:cxn modelId="{27D8FDB0-12D4-4C70-884E-395FD9D2F96B}" srcId="{12F56B97-99E6-4DB8-B7EB-65FC24190C0D}" destId="{A8F938C3-1BC2-4241-83F2-F9088EFC6BCD}" srcOrd="1" destOrd="0" parTransId="{0FCC1BA6-4E9B-426C-8738-A92FF319BD8F}" sibTransId="{C6118DBE-F9FE-4631-8250-3C122937B552}"/>
    <dgm:cxn modelId="{7F633EB3-6451-47AA-A9BA-9B114A1BA892}" type="presOf" srcId="{E183274D-DF1C-4CDA-9A45-431637AD7AB9}" destId="{C9FB1D4E-FF67-4E5D-B559-21211AD2BB7E}" srcOrd="0" destOrd="1" presId="urn:microsoft.com/office/officeart/2009/3/layout/IncreasingArrowsProcess"/>
    <dgm:cxn modelId="{3BBAB4BF-E254-496F-A13A-2D17CD347D76}" type="presOf" srcId="{12F56B97-99E6-4DB8-B7EB-65FC24190C0D}" destId="{29A52840-8FB6-4901-B21E-3BFF22755C83}" srcOrd="0" destOrd="0" presId="urn:microsoft.com/office/officeart/2009/3/layout/IncreasingArrowsProcess"/>
    <dgm:cxn modelId="{A910AFC9-635F-4D32-A435-B60330F318C5}" srcId="{47AE1338-BBB8-4490-B7D8-219B337D0914}" destId="{7BEA73DF-D4AE-4429-B133-EDF1D30E1135}" srcOrd="2" destOrd="0" parTransId="{3EB809A6-98C4-4BCE-95B9-940200AACD28}" sibTransId="{B467F17E-6687-489F-880C-852C197E8D26}"/>
    <dgm:cxn modelId="{4081B8D4-E0FE-47E8-97CD-351E6F1503AC}" type="presOf" srcId="{377CAE71-B09D-4A84-A1E3-CE0FAD23C6A2}" destId="{908EDB7B-BDB1-4785-AA41-E15947F26444}" srcOrd="0" destOrd="2" presId="urn:microsoft.com/office/officeart/2009/3/layout/IncreasingArrowsProcess"/>
    <dgm:cxn modelId="{E4AB64D5-3AF1-43E4-8904-7B1B7E75CFEF}" type="presOf" srcId="{31407630-AB21-4F9D-BB12-40FC5BDEE759}" destId="{36EDFC2D-17C6-4291-9A81-87387F005323}" srcOrd="0" destOrd="0" presId="urn:microsoft.com/office/officeart/2009/3/layout/IncreasingArrowsProcess"/>
    <dgm:cxn modelId="{9A14B8E4-D63A-4F33-80A5-2CAB33209A29}" type="presOf" srcId="{A8F938C3-1BC2-4241-83F2-F9088EFC6BCD}" destId="{908EDB7B-BDB1-4785-AA41-E15947F26444}" srcOrd="0" destOrd="1" presId="urn:microsoft.com/office/officeart/2009/3/layout/IncreasingArrowsProcess"/>
    <dgm:cxn modelId="{3BED5F60-8D6F-4F36-89D8-10AB8CEE1DF8}" type="presParOf" srcId="{513DB9F2-CCCB-4F9E-86F1-3C031954466B}" destId="{29A52840-8FB6-4901-B21E-3BFF22755C83}" srcOrd="0" destOrd="0" presId="urn:microsoft.com/office/officeart/2009/3/layout/IncreasingArrowsProcess"/>
    <dgm:cxn modelId="{E1D5C5E5-8E8C-4097-88A3-4A0A295731BA}" type="presParOf" srcId="{513DB9F2-CCCB-4F9E-86F1-3C031954466B}" destId="{908EDB7B-BDB1-4785-AA41-E15947F26444}" srcOrd="1" destOrd="0" presId="urn:microsoft.com/office/officeart/2009/3/layout/IncreasingArrowsProcess"/>
    <dgm:cxn modelId="{08A4C601-D888-4F1D-A621-B8C171A8CCDC}" type="presParOf" srcId="{513DB9F2-CCCB-4F9E-86F1-3C031954466B}" destId="{36EDFC2D-17C6-4291-9A81-87387F005323}" srcOrd="2" destOrd="0" presId="urn:microsoft.com/office/officeart/2009/3/layout/IncreasingArrowsProcess"/>
    <dgm:cxn modelId="{1CFD6F04-BBA3-435C-A99A-100304C1FC97}" type="presParOf" srcId="{513DB9F2-CCCB-4F9E-86F1-3C031954466B}" destId="{C9FB1D4E-FF67-4E5D-B559-21211AD2BB7E}" srcOrd="3" destOrd="0" presId="urn:microsoft.com/office/officeart/2009/3/layout/IncreasingArrowsProcess"/>
    <dgm:cxn modelId="{50A35BE2-C322-4392-8CCA-4EC5C5A00E31}" type="presParOf" srcId="{513DB9F2-CCCB-4F9E-86F1-3C031954466B}" destId="{03DDE72D-3F25-49EE-BABD-9C6B4BC0E936}" srcOrd="4" destOrd="0" presId="urn:microsoft.com/office/officeart/2009/3/layout/IncreasingArrowsProcess"/>
    <dgm:cxn modelId="{8B949F07-72E6-439D-BB34-4E9941AA40ED}" type="presParOf" srcId="{513DB9F2-CCCB-4F9E-86F1-3C031954466B}" destId="{7AD9172C-0465-4DC4-ADDA-9067C4FE1C9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C5DBA-0739-4247-A15F-F6A6BE56D40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099B0CD-602B-40E0-A128-51FEC27870EC}">
      <dgm:prSet phldrT="[Text]" custT="1"/>
      <dgm:spPr>
        <a:solidFill>
          <a:srgbClr val="00FFFF"/>
        </a:solidFill>
        <a:ln>
          <a:solidFill>
            <a:schemeClr val="tx1"/>
          </a:solidFill>
        </a:ln>
      </dgm:spPr>
      <dgm:t>
        <a:bodyPr/>
        <a:lstStyle/>
        <a:p>
          <a:r>
            <a:rPr lang="en-US" sz="1600">
              <a:solidFill>
                <a:schemeClr val="tx1"/>
              </a:solidFill>
              <a:latin typeface="Zilla Slab" pitchFamily="2" charset="0"/>
              <a:ea typeface="Zilla Slab" pitchFamily="2" charset="0"/>
            </a:rPr>
            <a:t>100 6</a:t>
          </a:r>
          <a:r>
            <a:rPr lang="en-US" sz="1600" baseline="30000">
              <a:solidFill>
                <a:schemeClr val="tx1"/>
              </a:solidFill>
              <a:latin typeface="Zilla Slab" pitchFamily="2" charset="0"/>
              <a:ea typeface="Zilla Slab" pitchFamily="2" charset="0"/>
            </a:rPr>
            <a:t>th</a:t>
          </a:r>
          <a:r>
            <a:rPr lang="en-US" sz="1600">
              <a:solidFill>
                <a:schemeClr val="tx1"/>
              </a:solidFill>
              <a:latin typeface="Zilla Slab" pitchFamily="2" charset="0"/>
              <a:ea typeface="Zilla Slab" pitchFamily="2" charset="0"/>
            </a:rPr>
            <a:t> Grade Students from new class matched with Mentor (via group or 1:1)</a:t>
          </a:r>
          <a:endParaRPr lang="en-US" sz="1600">
            <a:solidFill>
              <a:schemeClr val="tx1"/>
            </a:solidFill>
          </a:endParaRPr>
        </a:p>
      </dgm:t>
    </dgm:pt>
    <dgm:pt modelId="{97426E74-FCEA-43E9-95E9-BD7DC891BA00}" type="parTrans" cxnId="{0E0D1DBB-4EB0-468A-B2F5-2B98CAA4656A}">
      <dgm:prSet/>
      <dgm:spPr/>
      <dgm:t>
        <a:bodyPr/>
        <a:lstStyle/>
        <a:p>
          <a:endParaRPr lang="en-US"/>
        </a:p>
      </dgm:t>
    </dgm:pt>
    <dgm:pt modelId="{314BBD4F-9090-4E41-882F-CF4984D274D5}" type="sibTrans" cxnId="{0E0D1DBB-4EB0-468A-B2F5-2B98CAA4656A}">
      <dgm:prSet/>
      <dgm:spPr/>
      <dgm:t>
        <a:bodyPr/>
        <a:lstStyle/>
        <a:p>
          <a:endParaRPr lang="en-US"/>
        </a:p>
      </dgm:t>
    </dgm:pt>
    <dgm:pt modelId="{5053269D-B842-460A-ADA5-F55180B7FD5E}">
      <dgm:prSet phldrT="[Text]" custT="1"/>
      <dgm:spPr>
        <a:ln>
          <a:solidFill>
            <a:schemeClr val="tx1"/>
          </a:solidFill>
        </a:ln>
      </dgm:spPr>
      <dgm:t>
        <a:bodyPr/>
        <a:lstStyle/>
        <a:p>
          <a:r>
            <a:rPr lang="en-US" sz="1200">
              <a:solidFill>
                <a:schemeClr val="tx1"/>
              </a:solidFill>
              <a:latin typeface="Zilla Slab" pitchFamily="2" charset="0"/>
              <a:ea typeface="Zilla Slab" pitchFamily="2" charset="0"/>
            </a:rPr>
            <a:t>100 Matches made last school year continue as 7</a:t>
          </a:r>
          <a:r>
            <a:rPr lang="en-US" sz="1200" baseline="30000">
              <a:solidFill>
                <a:schemeClr val="tx1"/>
              </a:solidFill>
              <a:latin typeface="Zilla Slab" pitchFamily="2" charset="0"/>
              <a:ea typeface="Zilla Slab" pitchFamily="2" charset="0"/>
            </a:rPr>
            <a:t>th</a:t>
          </a:r>
          <a:r>
            <a:rPr lang="en-US" sz="1200">
              <a:solidFill>
                <a:schemeClr val="tx1"/>
              </a:solidFill>
              <a:latin typeface="Zilla Slab" pitchFamily="2" charset="0"/>
              <a:ea typeface="Zilla Slab" pitchFamily="2" charset="0"/>
            </a:rPr>
            <a:t> graders</a:t>
          </a:r>
          <a:endParaRPr lang="en-US" sz="1200">
            <a:solidFill>
              <a:schemeClr val="tx1"/>
            </a:solidFill>
          </a:endParaRPr>
        </a:p>
      </dgm:t>
    </dgm:pt>
    <dgm:pt modelId="{D7060632-53F9-4107-816A-5D325D037936}" type="sibTrans" cxnId="{2052EC38-BC3C-4525-91ED-8C15CE018039}">
      <dgm:prSet/>
      <dgm:spPr/>
      <dgm:t>
        <a:bodyPr/>
        <a:lstStyle/>
        <a:p>
          <a:endParaRPr lang="en-US"/>
        </a:p>
      </dgm:t>
    </dgm:pt>
    <dgm:pt modelId="{0EA853FA-CEC6-42A7-BAD3-21995DCE80BE}" type="parTrans" cxnId="{2052EC38-BC3C-4525-91ED-8C15CE018039}">
      <dgm:prSet/>
      <dgm:spPr/>
      <dgm:t>
        <a:bodyPr/>
        <a:lstStyle/>
        <a:p>
          <a:endParaRPr lang="en-US"/>
        </a:p>
      </dgm:t>
    </dgm:pt>
    <dgm:pt modelId="{E04190B7-4428-4EFB-AF93-9BCBE7B23673}" type="pres">
      <dgm:prSet presAssocID="{51BC5DBA-0739-4247-A15F-F6A6BE56D404}" presName="Name0" presStyleCnt="0">
        <dgm:presLayoutVars>
          <dgm:chMax val="7"/>
          <dgm:resizeHandles val="exact"/>
        </dgm:presLayoutVars>
      </dgm:prSet>
      <dgm:spPr/>
    </dgm:pt>
    <dgm:pt modelId="{43F7C1EF-3160-4DAB-8B20-5C92E72BE0B2}" type="pres">
      <dgm:prSet presAssocID="{51BC5DBA-0739-4247-A15F-F6A6BE56D404}" presName="comp1" presStyleCnt="0"/>
      <dgm:spPr/>
    </dgm:pt>
    <dgm:pt modelId="{E711D3B0-4553-4874-89FC-9DFAF3DC11B4}" type="pres">
      <dgm:prSet presAssocID="{51BC5DBA-0739-4247-A15F-F6A6BE56D404}" presName="circle1" presStyleLbl="node1" presStyleIdx="0" presStyleCnt="2" custScaleX="103941"/>
      <dgm:spPr/>
    </dgm:pt>
    <dgm:pt modelId="{B6D9C9E8-A4BF-4C22-800B-9B60F1DC45B1}" type="pres">
      <dgm:prSet presAssocID="{51BC5DBA-0739-4247-A15F-F6A6BE56D404}" presName="c1text" presStyleLbl="node1" presStyleIdx="0" presStyleCnt="2">
        <dgm:presLayoutVars>
          <dgm:bulletEnabled val="1"/>
        </dgm:presLayoutVars>
      </dgm:prSet>
      <dgm:spPr/>
    </dgm:pt>
    <dgm:pt modelId="{4ECCFC61-9FA2-43D5-BD0C-9FFB800B41D5}" type="pres">
      <dgm:prSet presAssocID="{51BC5DBA-0739-4247-A15F-F6A6BE56D404}" presName="comp2" presStyleCnt="0"/>
      <dgm:spPr/>
    </dgm:pt>
    <dgm:pt modelId="{2AADC535-14CF-44B4-8775-FD5A6230B9A5}" type="pres">
      <dgm:prSet presAssocID="{51BC5DBA-0739-4247-A15F-F6A6BE56D404}" presName="circle2" presStyleLbl="node1" presStyleIdx="1" presStyleCnt="2"/>
      <dgm:spPr/>
    </dgm:pt>
    <dgm:pt modelId="{8B046EA2-0E00-43D5-813B-2267BFF44D23}" type="pres">
      <dgm:prSet presAssocID="{51BC5DBA-0739-4247-A15F-F6A6BE56D404}" presName="c2text" presStyleLbl="node1" presStyleIdx="1" presStyleCnt="2">
        <dgm:presLayoutVars>
          <dgm:bulletEnabled val="1"/>
        </dgm:presLayoutVars>
      </dgm:prSet>
      <dgm:spPr/>
    </dgm:pt>
  </dgm:ptLst>
  <dgm:cxnLst>
    <dgm:cxn modelId="{2052EC38-BC3C-4525-91ED-8C15CE018039}" srcId="{51BC5DBA-0739-4247-A15F-F6A6BE56D404}" destId="{5053269D-B842-460A-ADA5-F55180B7FD5E}" srcOrd="0" destOrd="0" parTransId="{0EA853FA-CEC6-42A7-BAD3-21995DCE80BE}" sibTransId="{D7060632-53F9-4107-816A-5D325D037936}"/>
    <dgm:cxn modelId="{422DD561-E577-4796-8744-AD67F7581972}" type="presOf" srcId="{51BC5DBA-0739-4247-A15F-F6A6BE56D404}" destId="{E04190B7-4428-4EFB-AF93-9BCBE7B23673}" srcOrd="0" destOrd="0" presId="urn:microsoft.com/office/officeart/2005/8/layout/venn2"/>
    <dgm:cxn modelId="{5707F4A4-05E9-4861-964F-505679827C01}" type="presOf" srcId="{E099B0CD-602B-40E0-A128-51FEC27870EC}" destId="{2AADC535-14CF-44B4-8775-FD5A6230B9A5}" srcOrd="0" destOrd="0" presId="urn:microsoft.com/office/officeart/2005/8/layout/venn2"/>
    <dgm:cxn modelId="{0E0D1DBB-4EB0-468A-B2F5-2B98CAA4656A}" srcId="{51BC5DBA-0739-4247-A15F-F6A6BE56D404}" destId="{E099B0CD-602B-40E0-A128-51FEC27870EC}" srcOrd="1" destOrd="0" parTransId="{97426E74-FCEA-43E9-95E9-BD7DC891BA00}" sibTransId="{314BBD4F-9090-4E41-882F-CF4984D274D5}"/>
    <dgm:cxn modelId="{09DA51C5-C9D5-4725-A05A-6B791B2E37CF}" type="presOf" srcId="{5053269D-B842-460A-ADA5-F55180B7FD5E}" destId="{E711D3B0-4553-4874-89FC-9DFAF3DC11B4}" srcOrd="0" destOrd="0" presId="urn:microsoft.com/office/officeart/2005/8/layout/venn2"/>
    <dgm:cxn modelId="{BF3873DE-6809-4968-BD09-34A093E20968}" type="presOf" srcId="{E099B0CD-602B-40E0-A128-51FEC27870EC}" destId="{8B046EA2-0E00-43D5-813B-2267BFF44D23}" srcOrd="1" destOrd="0" presId="urn:microsoft.com/office/officeart/2005/8/layout/venn2"/>
    <dgm:cxn modelId="{DE0121FA-14A2-4E82-B0CD-7F6ABEA48EEC}" type="presOf" srcId="{5053269D-B842-460A-ADA5-F55180B7FD5E}" destId="{B6D9C9E8-A4BF-4C22-800B-9B60F1DC45B1}" srcOrd="1" destOrd="0" presId="urn:microsoft.com/office/officeart/2005/8/layout/venn2"/>
    <dgm:cxn modelId="{0D1F6821-328F-494E-9FAE-2019B625AF28}" type="presParOf" srcId="{E04190B7-4428-4EFB-AF93-9BCBE7B23673}" destId="{43F7C1EF-3160-4DAB-8B20-5C92E72BE0B2}" srcOrd="0" destOrd="0" presId="urn:microsoft.com/office/officeart/2005/8/layout/venn2"/>
    <dgm:cxn modelId="{563A3A0C-AB0A-4F6F-A7FF-385A3862D0A8}" type="presParOf" srcId="{43F7C1EF-3160-4DAB-8B20-5C92E72BE0B2}" destId="{E711D3B0-4553-4874-89FC-9DFAF3DC11B4}" srcOrd="0" destOrd="0" presId="urn:microsoft.com/office/officeart/2005/8/layout/venn2"/>
    <dgm:cxn modelId="{E454D108-635A-4286-AFA4-26512D73A64D}" type="presParOf" srcId="{43F7C1EF-3160-4DAB-8B20-5C92E72BE0B2}" destId="{B6D9C9E8-A4BF-4C22-800B-9B60F1DC45B1}" srcOrd="1" destOrd="0" presId="urn:microsoft.com/office/officeart/2005/8/layout/venn2"/>
    <dgm:cxn modelId="{288FAB18-0F5F-46A5-ADDB-DBF56BD38199}" type="presParOf" srcId="{E04190B7-4428-4EFB-AF93-9BCBE7B23673}" destId="{4ECCFC61-9FA2-43D5-BD0C-9FFB800B41D5}" srcOrd="1" destOrd="0" presId="urn:microsoft.com/office/officeart/2005/8/layout/venn2"/>
    <dgm:cxn modelId="{95EDD07F-BDC0-428E-8E15-506C3D540250}" type="presParOf" srcId="{4ECCFC61-9FA2-43D5-BD0C-9FFB800B41D5}" destId="{2AADC535-14CF-44B4-8775-FD5A6230B9A5}" srcOrd="0" destOrd="0" presId="urn:microsoft.com/office/officeart/2005/8/layout/venn2"/>
    <dgm:cxn modelId="{1D423E77-5B9B-4A29-A700-E640BF2FE788}" type="presParOf" srcId="{4ECCFC61-9FA2-43D5-BD0C-9FFB800B41D5}" destId="{8B046EA2-0E00-43D5-813B-2267BFF44D2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C5DBA-0739-4247-A15F-F6A6BE56D40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099B0CD-602B-40E0-A128-51FEC27870EC}">
      <dgm:prSet phldrT="[Text]" custT="1"/>
      <dgm:spPr>
        <a:solidFill>
          <a:srgbClr val="FFFF00"/>
        </a:solidFill>
        <a:ln>
          <a:solidFill>
            <a:schemeClr val="tx1"/>
          </a:solidFill>
        </a:ln>
      </dgm:spPr>
      <dgm:t>
        <a:bodyPr/>
        <a:lstStyle/>
        <a:p>
          <a:r>
            <a:rPr lang="en-US" sz="1400">
              <a:solidFill>
                <a:schemeClr val="tx1"/>
              </a:solidFill>
              <a:latin typeface="Zilla Slab" pitchFamily="2" charset="0"/>
              <a:ea typeface="Zilla Slab" pitchFamily="2" charset="0"/>
            </a:rPr>
            <a:t>100 6</a:t>
          </a:r>
          <a:r>
            <a:rPr lang="en-US" sz="1400" baseline="30000">
              <a:solidFill>
                <a:schemeClr val="tx1"/>
              </a:solidFill>
              <a:latin typeface="Zilla Slab" pitchFamily="2" charset="0"/>
              <a:ea typeface="Zilla Slab" pitchFamily="2" charset="0"/>
            </a:rPr>
            <a:t>th</a:t>
          </a:r>
          <a:r>
            <a:rPr lang="en-US" sz="1400">
              <a:solidFill>
                <a:schemeClr val="tx1"/>
              </a:solidFill>
              <a:latin typeface="Zilla Slab" pitchFamily="2" charset="0"/>
              <a:ea typeface="Zilla Slab" pitchFamily="2" charset="0"/>
            </a:rPr>
            <a:t> Grade Students from new class matched with Mentor (via group or 1:1)</a:t>
          </a:r>
          <a:endParaRPr lang="en-US" sz="1400">
            <a:solidFill>
              <a:schemeClr val="tx1"/>
            </a:solidFill>
          </a:endParaRPr>
        </a:p>
      </dgm:t>
    </dgm:pt>
    <dgm:pt modelId="{97426E74-FCEA-43E9-95E9-BD7DC891BA00}" type="parTrans" cxnId="{0E0D1DBB-4EB0-468A-B2F5-2B98CAA4656A}">
      <dgm:prSet/>
      <dgm:spPr/>
      <dgm:t>
        <a:bodyPr/>
        <a:lstStyle/>
        <a:p>
          <a:endParaRPr lang="en-US"/>
        </a:p>
      </dgm:t>
    </dgm:pt>
    <dgm:pt modelId="{314BBD4F-9090-4E41-882F-CF4984D274D5}" type="sibTrans" cxnId="{0E0D1DBB-4EB0-468A-B2F5-2B98CAA4656A}">
      <dgm:prSet/>
      <dgm:spPr/>
      <dgm:t>
        <a:bodyPr/>
        <a:lstStyle/>
        <a:p>
          <a:endParaRPr lang="en-US"/>
        </a:p>
      </dgm:t>
    </dgm:pt>
    <dgm:pt modelId="{5053269D-B842-460A-ADA5-F55180B7FD5E}">
      <dgm:prSet phldrT="[Text]" custT="1"/>
      <dgm:spPr>
        <a:solidFill>
          <a:srgbClr val="00FFFF"/>
        </a:solidFill>
        <a:ln>
          <a:solidFill>
            <a:schemeClr val="tx1"/>
          </a:solidFill>
        </a:ln>
      </dgm:spPr>
      <dgm:t>
        <a:bodyPr/>
        <a:lstStyle/>
        <a:p>
          <a:r>
            <a:rPr lang="en-US" sz="1200">
              <a:solidFill>
                <a:schemeClr val="tx1"/>
              </a:solidFill>
              <a:latin typeface="Zilla Slab" pitchFamily="2" charset="0"/>
              <a:ea typeface="Zilla Slab" pitchFamily="2" charset="0"/>
            </a:rPr>
            <a:t>100 Matches made last school year continue as 7</a:t>
          </a:r>
          <a:r>
            <a:rPr lang="en-US" sz="1200" baseline="30000">
              <a:solidFill>
                <a:schemeClr val="tx1"/>
              </a:solidFill>
              <a:latin typeface="Zilla Slab" pitchFamily="2" charset="0"/>
              <a:ea typeface="Zilla Slab" pitchFamily="2" charset="0"/>
            </a:rPr>
            <a:t>th</a:t>
          </a:r>
          <a:r>
            <a:rPr lang="en-US" sz="1200">
              <a:solidFill>
                <a:schemeClr val="tx1"/>
              </a:solidFill>
              <a:latin typeface="Zilla Slab" pitchFamily="2" charset="0"/>
              <a:ea typeface="Zilla Slab" pitchFamily="2" charset="0"/>
            </a:rPr>
            <a:t> graders</a:t>
          </a:r>
          <a:endParaRPr lang="en-US" sz="1200">
            <a:solidFill>
              <a:schemeClr val="tx1"/>
            </a:solidFill>
          </a:endParaRPr>
        </a:p>
      </dgm:t>
    </dgm:pt>
    <dgm:pt modelId="{D7060632-53F9-4107-816A-5D325D037936}" type="sibTrans" cxnId="{2052EC38-BC3C-4525-91ED-8C15CE018039}">
      <dgm:prSet/>
      <dgm:spPr/>
      <dgm:t>
        <a:bodyPr/>
        <a:lstStyle/>
        <a:p>
          <a:endParaRPr lang="en-US"/>
        </a:p>
      </dgm:t>
    </dgm:pt>
    <dgm:pt modelId="{0EA853FA-CEC6-42A7-BAD3-21995DCE80BE}" type="parTrans" cxnId="{2052EC38-BC3C-4525-91ED-8C15CE018039}">
      <dgm:prSet/>
      <dgm:spPr/>
      <dgm:t>
        <a:bodyPr/>
        <a:lstStyle/>
        <a:p>
          <a:endParaRPr lang="en-US"/>
        </a:p>
      </dgm:t>
    </dgm:pt>
    <dgm:pt modelId="{91B3BB94-A1E3-49A0-B563-4B6CAD5FFCA4}">
      <dgm:prSet phldrT="[Text]" custT="1"/>
      <dgm:spPr>
        <a:ln>
          <a:solidFill>
            <a:schemeClr val="tx1"/>
          </a:solidFill>
        </a:ln>
      </dgm:spPr>
      <dgm:t>
        <a:bodyPr/>
        <a:lstStyle/>
        <a:p>
          <a:r>
            <a:rPr lang="en-US" sz="1400">
              <a:solidFill>
                <a:schemeClr val="tx1"/>
              </a:solidFill>
              <a:latin typeface="Zilla Slab" pitchFamily="2" charset="0"/>
              <a:ea typeface="Zilla Slab" pitchFamily="2" charset="0"/>
            </a:rPr>
            <a:t>100 Matches made 2 years ago continue as 8</a:t>
          </a:r>
          <a:r>
            <a:rPr lang="en-US" sz="1400" baseline="30000">
              <a:solidFill>
                <a:schemeClr val="tx1"/>
              </a:solidFill>
              <a:latin typeface="Zilla Slab" pitchFamily="2" charset="0"/>
              <a:ea typeface="Zilla Slab" pitchFamily="2" charset="0"/>
            </a:rPr>
            <a:t>th</a:t>
          </a:r>
          <a:r>
            <a:rPr lang="en-US" sz="1400">
              <a:solidFill>
                <a:schemeClr val="tx1"/>
              </a:solidFill>
              <a:latin typeface="Zilla Slab" pitchFamily="2" charset="0"/>
              <a:ea typeface="Zilla Slab" pitchFamily="2" charset="0"/>
            </a:rPr>
            <a:t> graders</a:t>
          </a:r>
          <a:endParaRPr lang="en-US" sz="1400">
            <a:solidFill>
              <a:schemeClr val="tx1"/>
            </a:solidFill>
          </a:endParaRPr>
        </a:p>
      </dgm:t>
    </dgm:pt>
    <dgm:pt modelId="{07D8E8D9-7A8A-4235-A111-99692C929E58}" type="parTrans" cxnId="{5FB85735-A9DF-4B15-8348-EFB4D700924C}">
      <dgm:prSet/>
      <dgm:spPr/>
      <dgm:t>
        <a:bodyPr/>
        <a:lstStyle/>
        <a:p>
          <a:endParaRPr lang="en-US"/>
        </a:p>
      </dgm:t>
    </dgm:pt>
    <dgm:pt modelId="{A7F57E6D-AE93-45E3-A91C-54AF88F970AC}" type="sibTrans" cxnId="{5FB85735-A9DF-4B15-8348-EFB4D700924C}">
      <dgm:prSet/>
      <dgm:spPr/>
      <dgm:t>
        <a:bodyPr/>
        <a:lstStyle/>
        <a:p>
          <a:endParaRPr lang="en-US"/>
        </a:p>
      </dgm:t>
    </dgm:pt>
    <dgm:pt modelId="{E04190B7-4428-4EFB-AF93-9BCBE7B23673}" type="pres">
      <dgm:prSet presAssocID="{51BC5DBA-0739-4247-A15F-F6A6BE56D404}" presName="Name0" presStyleCnt="0">
        <dgm:presLayoutVars>
          <dgm:chMax val="7"/>
          <dgm:resizeHandles val="exact"/>
        </dgm:presLayoutVars>
      </dgm:prSet>
      <dgm:spPr/>
    </dgm:pt>
    <dgm:pt modelId="{43F7C1EF-3160-4DAB-8B20-5C92E72BE0B2}" type="pres">
      <dgm:prSet presAssocID="{51BC5DBA-0739-4247-A15F-F6A6BE56D404}" presName="comp1" presStyleCnt="0"/>
      <dgm:spPr/>
    </dgm:pt>
    <dgm:pt modelId="{E711D3B0-4553-4874-89FC-9DFAF3DC11B4}" type="pres">
      <dgm:prSet presAssocID="{51BC5DBA-0739-4247-A15F-F6A6BE56D404}" presName="circle1" presStyleLbl="node1" presStyleIdx="0" presStyleCnt="3"/>
      <dgm:spPr/>
    </dgm:pt>
    <dgm:pt modelId="{B6D9C9E8-A4BF-4C22-800B-9B60F1DC45B1}" type="pres">
      <dgm:prSet presAssocID="{51BC5DBA-0739-4247-A15F-F6A6BE56D404}" presName="c1text" presStyleLbl="node1" presStyleIdx="0" presStyleCnt="3">
        <dgm:presLayoutVars>
          <dgm:bulletEnabled val="1"/>
        </dgm:presLayoutVars>
      </dgm:prSet>
      <dgm:spPr/>
    </dgm:pt>
    <dgm:pt modelId="{4ECCFC61-9FA2-43D5-BD0C-9FFB800B41D5}" type="pres">
      <dgm:prSet presAssocID="{51BC5DBA-0739-4247-A15F-F6A6BE56D404}" presName="comp2" presStyleCnt="0"/>
      <dgm:spPr/>
    </dgm:pt>
    <dgm:pt modelId="{2AADC535-14CF-44B4-8775-FD5A6230B9A5}" type="pres">
      <dgm:prSet presAssocID="{51BC5DBA-0739-4247-A15F-F6A6BE56D404}" presName="circle2" presStyleLbl="node1" presStyleIdx="1" presStyleCnt="3"/>
      <dgm:spPr/>
    </dgm:pt>
    <dgm:pt modelId="{8B046EA2-0E00-43D5-813B-2267BFF44D23}" type="pres">
      <dgm:prSet presAssocID="{51BC5DBA-0739-4247-A15F-F6A6BE56D404}" presName="c2text" presStyleLbl="node1" presStyleIdx="1" presStyleCnt="3">
        <dgm:presLayoutVars>
          <dgm:bulletEnabled val="1"/>
        </dgm:presLayoutVars>
      </dgm:prSet>
      <dgm:spPr/>
    </dgm:pt>
    <dgm:pt modelId="{5F864631-5593-4DA8-9953-5B64C099CAEC}" type="pres">
      <dgm:prSet presAssocID="{51BC5DBA-0739-4247-A15F-F6A6BE56D404}" presName="comp3" presStyleCnt="0"/>
      <dgm:spPr/>
    </dgm:pt>
    <dgm:pt modelId="{E8CEB4D0-45BD-4890-B006-0176BB059828}" type="pres">
      <dgm:prSet presAssocID="{51BC5DBA-0739-4247-A15F-F6A6BE56D404}" presName="circle3" presStyleLbl="node1" presStyleIdx="2" presStyleCnt="3"/>
      <dgm:spPr/>
    </dgm:pt>
    <dgm:pt modelId="{06A86834-C68A-4D0D-B5AF-0FC0A4E4614D}" type="pres">
      <dgm:prSet presAssocID="{51BC5DBA-0739-4247-A15F-F6A6BE56D404}" presName="c3text" presStyleLbl="node1" presStyleIdx="2" presStyleCnt="3">
        <dgm:presLayoutVars>
          <dgm:bulletEnabled val="1"/>
        </dgm:presLayoutVars>
      </dgm:prSet>
      <dgm:spPr/>
    </dgm:pt>
  </dgm:ptLst>
  <dgm:cxnLst>
    <dgm:cxn modelId="{42C3F807-CD82-44F9-B163-F20C35C73694}" type="presOf" srcId="{E099B0CD-602B-40E0-A128-51FEC27870EC}" destId="{E8CEB4D0-45BD-4890-B006-0176BB059828}" srcOrd="0" destOrd="0" presId="urn:microsoft.com/office/officeart/2005/8/layout/venn2"/>
    <dgm:cxn modelId="{8E71CC10-1724-4A6B-9A94-A69CE8EB57C0}" type="presOf" srcId="{E099B0CD-602B-40E0-A128-51FEC27870EC}" destId="{06A86834-C68A-4D0D-B5AF-0FC0A4E4614D}" srcOrd="1" destOrd="0" presId="urn:microsoft.com/office/officeart/2005/8/layout/venn2"/>
    <dgm:cxn modelId="{5FB85735-A9DF-4B15-8348-EFB4D700924C}" srcId="{51BC5DBA-0739-4247-A15F-F6A6BE56D404}" destId="{91B3BB94-A1E3-49A0-B563-4B6CAD5FFCA4}" srcOrd="0" destOrd="0" parTransId="{07D8E8D9-7A8A-4235-A111-99692C929E58}" sibTransId="{A7F57E6D-AE93-45E3-A91C-54AF88F970AC}"/>
    <dgm:cxn modelId="{2052EC38-BC3C-4525-91ED-8C15CE018039}" srcId="{51BC5DBA-0739-4247-A15F-F6A6BE56D404}" destId="{5053269D-B842-460A-ADA5-F55180B7FD5E}" srcOrd="1" destOrd="0" parTransId="{0EA853FA-CEC6-42A7-BAD3-21995DCE80BE}" sibTransId="{D7060632-53F9-4107-816A-5D325D037936}"/>
    <dgm:cxn modelId="{1594033B-3143-4870-91EB-97A85D9E2432}" type="presOf" srcId="{5053269D-B842-460A-ADA5-F55180B7FD5E}" destId="{2AADC535-14CF-44B4-8775-FD5A6230B9A5}" srcOrd="0" destOrd="0" presId="urn:microsoft.com/office/officeart/2005/8/layout/venn2"/>
    <dgm:cxn modelId="{0F2FB65E-BAE8-462F-A375-4C90D1BAD095}" type="presOf" srcId="{91B3BB94-A1E3-49A0-B563-4B6CAD5FFCA4}" destId="{B6D9C9E8-A4BF-4C22-800B-9B60F1DC45B1}" srcOrd="1" destOrd="0" presId="urn:microsoft.com/office/officeart/2005/8/layout/venn2"/>
    <dgm:cxn modelId="{422DD561-E577-4796-8744-AD67F7581972}" type="presOf" srcId="{51BC5DBA-0739-4247-A15F-F6A6BE56D404}" destId="{E04190B7-4428-4EFB-AF93-9BCBE7B23673}" srcOrd="0" destOrd="0" presId="urn:microsoft.com/office/officeart/2005/8/layout/venn2"/>
    <dgm:cxn modelId="{43C91075-503D-4E5B-9F54-863E84B79126}" type="presOf" srcId="{91B3BB94-A1E3-49A0-B563-4B6CAD5FFCA4}" destId="{E711D3B0-4553-4874-89FC-9DFAF3DC11B4}" srcOrd="0" destOrd="0" presId="urn:microsoft.com/office/officeart/2005/8/layout/venn2"/>
    <dgm:cxn modelId="{BE397559-DF0E-4D31-A63B-618BE96B8734}" type="presOf" srcId="{5053269D-B842-460A-ADA5-F55180B7FD5E}" destId="{8B046EA2-0E00-43D5-813B-2267BFF44D23}" srcOrd="1" destOrd="0" presId="urn:microsoft.com/office/officeart/2005/8/layout/venn2"/>
    <dgm:cxn modelId="{0E0D1DBB-4EB0-468A-B2F5-2B98CAA4656A}" srcId="{51BC5DBA-0739-4247-A15F-F6A6BE56D404}" destId="{E099B0CD-602B-40E0-A128-51FEC27870EC}" srcOrd="2" destOrd="0" parTransId="{97426E74-FCEA-43E9-95E9-BD7DC891BA00}" sibTransId="{314BBD4F-9090-4E41-882F-CF4984D274D5}"/>
    <dgm:cxn modelId="{0D1F6821-328F-494E-9FAE-2019B625AF28}" type="presParOf" srcId="{E04190B7-4428-4EFB-AF93-9BCBE7B23673}" destId="{43F7C1EF-3160-4DAB-8B20-5C92E72BE0B2}" srcOrd="0" destOrd="0" presId="urn:microsoft.com/office/officeart/2005/8/layout/venn2"/>
    <dgm:cxn modelId="{563A3A0C-AB0A-4F6F-A7FF-385A3862D0A8}" type="presParOf" srcId="{43F7C1EF-3160-4DAB-8B20-5C92E72BE0B2}" destId="{E711D3B0-4553-4874-89FC-9DFAF3DC11B4}" srcOrd="0" destOrd="0" presId="urn:microsoft.com/office/officeart/2005/8/layout/venn2"/>
    <dgm:cxn modelId="{E454D108-635A-4286-AFA4-26512D73A64D}" type="presParOf" srcId="{43F7C1EF-3160-4DAB-8B20-5C92E72BE0B2}" destId="{B6D9C9E8-A4BF-4C22-800B-9B60F1DC45B1}" srcOrd="1" destOrd="0" presId="urn:microsoft.com/office/officeart/2005/8/layout/venn2"/>
    <dgm:cxn modelId="{288FAB18-0F5F-46A5-ADDB-DBF56BD38199}" type="presParOf" srcId="{E04190B7-4428-4EFB-AF93-9BCBE7B23673}" destId="{4ECCFC61-9FA2-43D5-BD0C-9FFB800B41D5}" srcOrd="1" destOrd="0" presId="urn:microsoft.com/office/officeart/2005/8/layout/venn2"/>
    <dgm:cxn modelId="{95EDD07F-BDC0-428E-8E15-506C3D540250}" type="presParOf" srcId="{4ECCFC61-9FA2-43D5-BD0C-9FFB800B41D5}" destId="{2AADC535-14CF-44B4-8775-FD5A6230B9A5}" srcOrd="0" destOrd="0" presId="urn:microsoft.com/office/officeart/2005/8/layout/venn2"/>
    <dgm:cxn modelId="{1D423E77-5B9B-4A29-A700-E640BF2FE788}" type="presParOf" srcId="{4ECCFC61-9FA2-43D5-BD0C-9FFB800B41D5}" destId="{8B046EA2-0E00-43D5-813B-2267BFF44D23}" srcOrd="1" destOrd="0" presId="urn:microsoft.com/office/officeart/2005/8/layout/venn2"/>
    <dgm:cxn modelId="{C2A4F296-9819-44C7-AB66-398F802AABE2}" type="presParOf" srcId="{E04190B7-4428-4EFB-AF93-9BCBE7B23673}" destId="{5F864631-5593-4DA8-9953-5B64C099CAEC}" srcOrd="2" destOrd="0" presId="urn:microsoft.com/office/officeart/2005/8/layout/venn2"/>
    <dgm:cxn modelId="{125781B4-2396-4584-9EE2-B13348686769}" type="presParOf" srcId="{5F864631-5593-4DA8-9953-5B64C099CAEC}" destId="{E8CEB4D0-45BD-4890-B006-0176BB059828}" srcOrd="0" destOrd="0" presId="urn:microsoft.com/office/officeart/2005/8/layout/venn2"/>
    <dgm:cxn modelId="{98558F4C-69D8-4A79-A640-B0A10A615CB0}" type="presParOf" srcId="{5F864631-5593-4DA8-9953-5B64C099CAEC}" destId="{06A86834-C68A-4D0D-B5AF-0FC0A4E4614D}"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C5DBA-0739-4247-A15F-F6A6BE56D40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099B0CD-602B-40E0-A128-51FEC27870EC}">
      <dgm:prSet phldrT="[Text]" custT="1"/>
      <dgm:spPr>
        <a:ln>
          <a:solidFill>
            <a:schemeClr val="tx1"/>
          </a:solidFill>
        </a:ln>
      </dgm:spPr>
      <dgm:t>
        <a:bodyPr/>
        <a:lstStyle/>
        <a:p>
          <a:r>
            <a:rPr lang="en-US" sz="1600">
              <a:solidFill>
                <a:schemeClr val="tx1"/>
              </a:solidFill>
              <a:latin typeface="Zilla Slab" pitchFamily="2" charset="0"/>
              <a:ea typeface="Zilla Slab" pitchFamily="2" charset="0"/>
            </a:rPr>
            <a:t>100 6</a:t>
          </a:r>
          <a:r>
            <a:rPr lang="en-US" sz="1600" baseline="30000">
              <a:solidFill>
                <a:schemeClr val="tx1"/>
              </a:solidFill>
              <a:latin typeface="Zilla Slab" pitchFamily="2" charset="0"/>
              <a:ea typeface="Zilla Slab" pitchFamily="2" charset="0"/>
            </a:rPr>
            <a:t>th</a:t>
          </a:r>
          <a:r>
            <a:rPr lang="en-US" sz="1600">
              <a:solidFill>
                <a:schemeClr val="tx1"/>
              </a:solidFill>
              <a:latin typeface="Zilla Slab" pitchFamily="2" charset="0"/>
              <a:ea typeface="Zilla Slab" pitchFamily="2" charset="0"/>
            </a:rPr>
            <a:t> Grade students matched with Mentor (via group or 1:1)</a:t>
          </a:r>
          <a:endParaRPr lang="en-US" sz="1600">
            <a:solidFill>
              <a:schemeClr val="tx1"/>
            </a:solidFill>
          </a:endParaRPr>
        </a:p>
      </dgm:t>
    </dgm:pt>
    <dgm:pt modelId="{97426E74-FCEA-43E9-95E9-BD7DC891BA00}" type="parTrans" cxnId="{0E0D1DBB-4EB0-468A-B2F5-2B98CAA4656A}">
      <dgm:prSet/>
      <dgm:spPr/>
      <dgm:t>
        <a:bodyPr/>
        <a:lstStyle/>
        <a:p>
          <a:endParaRPr lang="en-US"/>
        </a:p>
      </dgm:t>
    </dgm:pt>
    <dgm:pt modelId="{314BBD4F-9090-4E41-882F-CF4984D274D5}" type="sibTrans" cxnId="{0E0D1DBB-4EB0-468A-B2F5-2B98CAA4656A}">
      <dgm:prSet/>
      <dgm:spPr/>
      <dgm:t>
        <a:bodyPr/>
        <a:lstStyle/>
        <a:p>
          <a:endParaRPr lang="en-US"/>
        </a:p>
      </dgm:t>
    </dgm:pt>
    <dgm:pt modelId="{E04190B7-4428-4EFB-AF93-9BCBE7B23673}" type="pres">
      <dgm:prSet presAssocID="{51BC5DBA-0739-4247-A15F-F6A6BE56D404}" presName="Name0" presStyleCnt="0">
        <dgm:presLayoutVars>
          <dgm:chMax val="7"/>
          <dgm:resizeHandles val="exact"/>
        </dgm:presLayoutVars>
      </dgm:prSet>
      <dgm:spPr/>
    </dgm:pt>
    <dgm:pt modelId="{43F7C1EF-3160-4DAB-8B20-5C92E72BE0B2}" type="pres">
      <dgm:prSet presAssocID="{51BC5DBA-0739-4247-A15F-F6A6BE56D404}" presName="comp1" presStyleCnt="0"/>
      <dgm:spPr/>
    </dgm:pt>
    <dgm:pt modelId="{E711D3B0-4553-4874-89FC-9DFAF3DC11B4}" type="pres">
      <dgm:prSet presAssocID="{51BC5DBA-0739-4247-A15F-F6A6BE56D404}" presName="circle1" presStyleLbl="node1" presStyleIdx="0" presStyleCnt="1"/>
      <dgm:spPr/>
    </dgm:pt>
    <dgm:pt modelId="{B6D9C9E8-A4BF-4C22-800B-9B60F1DC45B1}" type="pres">
      <dgm:prSet presAssocID="{51BC5DBA-0739-4247-A15F-F6A6BE56D404}" presName="c1text" presStyleLbl="node1" presStyleIdx="0" presStyleCnt="1">
        <dgm:presLayoutVars>
          <dgm:bulletEnabled val="1"/>
        </dgm:presLayoutVars>
      </dgm:prSet>
      <dgm:spPr/>
    </dgm:pt>
  </dgm:ptLst>
  <dgm:cxnLst>
    <dgm:cxn modelId="{422DD561-E577-4796-8744-AD67F7581972}" type="presOf" srcId="{51BC5DBA-0739-4247-A15F-F6A6BE56D404}" destId="{E04190B7-4428-4EFB-AF93-9BCBE7B23673}" srcOrd="0" destOrd="0" presId="urn:microsoft.com/office/officeart/2005/8/layout/venn2"/>
    <dgm:cxn modelId="{88A5FD86-998A-4ABB-86DE-00D5D51E7147}" type="presOf" srcId="{E099B0CD-602B-40E0-A128-51FEC27870EC}" destId="{E711D3B0-4553-4874-89FC-9DFAF3DC11B4}" srcOrd="0" destOrd="0" presId="urn:microsoft.com/office/officeart/2005/8/layout/venn2"/>
    <dgm:cxn modelId="{0E0D1DBB-4EB0-468A-B2F5-2B98CAA4656A}" srcId="{51BC5DBA-0739-4247-A15F-F6A6BE56D404}" destId="{E099B0CD-602B-40E0-A128-51FEC27870EC}" srcOrd="0" destOrd="0" parTransId="{97426E74-FCEA-43E9-95E9-BD7DC891BA00}" sibTransId="{314BBD4F-9090-4E41-882F-CF4984D274D5}"/>
    <dgm:cxn modelId="{4D0C76F9-CE05-46B9-A724-F51334F7F7D6}" type="presOf" srcId="{E099B0CD-602B-40E0-A128-51FEC27870EC}" destId="{B6D9C9E8-A4BF-4C22-800B-9B60F1DC45B1}" srcOrd="1" destOrd="0" presId="urn:microsoft.com/office/officeart/2005/8/layout/venn2"/>
    <dgm:cxn modelId="{0D1F6821-328F-494E-9FAE-2019B625AF28}" type="presParOf" srcId="{E04190B7-4428-4EFB-AF93-9BCBE7B23673}" destId="{43F7C1EF-3160-4DAB-8B20-5C92E72BE0B2}" srcOrd="0" destOrd="0" presId="urn:microsoft.com/office/officeart/2005/8/layout/venn2"/>
    <dgm:cxn modelId="{563A3A0C-AB0A-4F6F-A7FF-385A3862D0A8}" type="presParOf" srcId="{43F7C1EF-3160-4DAB-8B20-5C92E72BE0B2}" destId="{E711D3B0-4553-4874-89FC-9DFAF3DC11B4}" srcOrd="0" destOrd="0" presId="urn:microsoft.com/office/officeart/2005/8/layout/venn2"/>
    <dgm:cxn modelId="{E454D108-635A-4286-AFA4-26512D73A64D}" type="presParOf" srcId="{43F7C1EF-3160-4DAB-8B20-5C92E72BE0B2}" destId="{B6D9C9E8-A4BF-4C22-800B-9B60F1DC45B1}" srcOrd="1" destOrd="0" presId="urn:microsoft.com/office/officeart/2005/8/layout/ven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3D028-A3B1-4C95-A9A1-865682182C57}">
      <dsp:nvSpPr>
        <dsp:cNvPr id="0" name=""/>
        <dsp:cNvSpPr/>
      </dsp:nvSpPr>
      <dsp:spPr>
        <a:xfrm>
          <a:off x="457" y="339913"/>
          <a:ext cx="1783128" cy="106987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Zilla Slab" pitchFamily="2" charset="0"/>
              <a:ea typeface="Zilla Slab" pitchFamily="2" charset="0"/>
            </a:rPr>
            <a:t>Regular Schedule for full year</a:t>
          </a:r>
        </a:p>
      </dsp:txBody>
      <dsp:txXfrm>
        <a:off x="457" y="339913"/>
        <a:ext cx="1783128" cy="1069877"/>
      </dsp:txXfrm>
    </dsp:sp>
    <dsp:sp modelId="{D01E7FDA-4D5E-4A08-9527-6AE2FEFBE28D}">
      <dsp:nvSpPr>
        <dsp:cNvPr id="0" name=""/>
        <dsp:cNvSpPr/>
      </dsp:nvSpPr>
      <dsp:spPr>
        <a:xfrm>
          <a:off x="1961898" y="339913"/>
          <a:ext cx="1783128" cy="106987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Zilla Slab" pitchFamily="2" charset="0"/>
              <a:ea typeface="Zilla Slab" pitchFamily="2" charset="0"/>
            </a:rPr>
            <a:t>Middle School Littles</a:t>
          </a:r>
        </a:p>
      </dsp:txBody>
      <dsp:txXfrm>
        <a:off x="1961898" y="339913"/>
        <a:ext cx="1783128" cy="1069877"/>
      </dsp:txXfrm>
    </dsp:sp>
    <dsp:sp modelId="{40953410-EA8A-4F45-9F3C-24093D435738}">
      <dsp:nvSpPr>
        <dsp:cNvPr id="0" name=""/>
        <dsp:cNvSpPr/>
      </dsp:nvSpPr>
      <dsp:spPr>
        <a:xfrm>
          <a:off x="457" y="1588103"/>
          <a:ext cx="1783128" cy="106987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Zilla Slab" pitchFamily="2" charset="0"/>
              <a:ea typeface="Zilla Slab" pitchFamily="2" charset="0"/>
            </a:rPr>
            <a:t>1 Big: 5 Littles Mentoring at the School</a:t>
          </a:r>
        </a:p>
      </dsp:txBody>
      <dsp:txXfrm>
        <a:off x="457" y="1588103"/>
        <a:ext cx="1783128" cy="1069877"/>
      </dsp:txXfrm>
    </dsp:sp>
    <dsp:sp modelId="{B26819EB-0F43-4778-9B01-A06A2DC5674F}">
      <dsp:nvSpPr>
        <dsp:cNvPr id="0" name=""/>
        <dsp:cNvSpPr/>
      </dsp:nvSpPr>
      <dsp:spPr>
        <a:xfrm>
          <a:off x="1961898" y="1588103"/>
          <a:ext cx="1783128" cy="106987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Zilla Slab" pitchFamily="2" charset="0"/>
              <a:ea typeface="Zilla Slab" pitchFamily="2" charset="0"/>
            </a:rPr>
            <a:t>Can Tailor Focus</a:t>
          </a:r>
        </a:p>
      </dsp:txBody>
      <dsp:txXfrm>
        <a:off x="1961898" y="1588103"/>
        <a:ext cx="1783128" cy="1069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52840-8FB6-4901-B21E-3BFF22755C83}">
      <dsp:nvSpPr>
        <dsp:cNvPr id="0" name=""/>
        <dsp:cNvSpPr/>
      </dsp:nvSpPr>
      <dsp:spPr>
        <a:xfrm>
          <a:off x="0" y="719964"/>
          <a:ext cx="9876323" cy="1438368"/>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228341" numCol="1" spcCol="1270" anchor="ctr" anchorCtr="0">
          <a:noAutofit/>
        </a:bodyPr>
        <a:lstStyle/>
        <a:p>
          <a:pPr marL="0" lvl="0" indent="0" algn="l" defTabSz="1200150">
            <a:lnSpc>
              <a:spcPct val="90000"/>
            </a:lnSpc>
            <a:spcBef>
              <a:spcPct val="0"/>
            </a:spcBef>
            <a:spcAft>
              <a:spcPct val="35000"/>
            </a:spcAft>
            <a:buNone/>
          </a:pPr>
          <a:r>
            <a:rPr lang="en-US" sz="2700" b="1" kern="1200">
              <a:solidFill>
                <a:schemeClr val="tx1"/>
              </a:solidFill>
              <a:latin typeface="Zilla Slab" pitchFamily="2" charset="0"/>
              <a:ea typeface="Zilla Slab" pitchFamily="2" charset="0"/>
            </a:rPr>
            <a:t>Mentoring Coordinator </a:t>
          </a:r>
        </a:p>
      </dsp:txBody>
      <dsp:txXfrm>
        <a:off x="0" y="1079556"/>
        <a:ext cx="9516731" cy="719184"/>
      </dsp:txXfrm>
    </dsp:sp>
    <dsp:sp modelId="{908EDB7B-BDB1-4785-AA41-E15947F26444}">
      <dsp:nvSpPr>
        <dsp:cNvPr id="0" name=""/>
        <dsp:cNvSpPr/>
      </dsp:nvSpPr>
      <dsp:spPr>
        <a:xfrm>
          <a:off x="0" y="1829154"/>
          <a:ext cx="3041907" cy="2770828"/>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*Manages enrollment process of Bigs/Littles</a:t>
          </a:r>
        </a:p>
        <a:p>
          <a:pPr marL="0" lvl="0" indent="0" algn="l" defTabSz="666750">
            <a:lnSpc>
              <a:spcPct val="90000"/>
            </a:lnSpc>
            <a:spcBef>
              <a:spcPct val="0"/>
            </a:spcBef>
            <a:spcAft>
              <a:spcPct val="35000"/>
            </a:spcAft>
            <a:buNone/>
          </a:pPr>
          <a:endParaRPr lang="en-US" sz="1500" kern="1200">
            <a:solidFill>
              <a:schemeClr val="tx1"/>
            </a:solidFill>
            <a:latin typeface="Zilla Slab" pitchFamily="2" charset="0"/>
            <a:ea typeface="Zilla Slab" pitchFamily="2" charset="0"/>
          </a:endParaRPr>
        </a:p>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*Leads training for all mentors</a:t>
          </a:r>
        </a:p>
        <a:p>
          <a:pPr marL="0" lvl="0" indent="0" algn="l" defTabSz="666750">
            <a:lnSpc>
              <a:spcPct val="90000"/>
            </a:lnSpc>
            <a:spcBef>
              <a:spcPct val="0"/>
            </a:spcBef>
            <a:spcAft>
              <a:spcPct val="35000"/>
            </a:spcAft>
            <a:buNone/>
          </a:pPr>
          <a:endParaRPr lang="en-US" sz="1500" kern="1200">
            <a:solidFill>
              <a:schemeClr val="tx1"/>
            </a:solidFill>
            <a:latin typeface="Zilla Slab" pitchFamily="2" charset="0"/>
            <a:ea typeface="Zilla Slab" pitchFamily="2" charset="0"/>
          </a:endParaRPr>
        </a:p>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*Supports Program and Curriculum implementation</a:t>
          </a:r>
        </a:p>
        <a:p>
          <a:pPr marL="0" lvl="0" indent="0" algn="l" defTabSz="666750">
            <a:lnSpc>
              <a:spcPct val="90000"/>
            </a:lnSpc>
            <a:spcBef>
              <a:spcPct val="0"/>
            </a:spcBef>
            <a:spcAft>
              <a:spcPct val="35000"/>
            </a:spcAft>
            <a:buNone/>
          </a:pPr>
          <a:endParaRPr lang="en-US" sz="1500" kern="1200">
            <a:solidFill>
              <a:schemeClr val="tx1"/>
            </a:solidFill>
            <a:latin typeface="Zilla Slab" pitchFamily="2" charset="0"/>
            <a:ea typeface="Zilla Slab" pitchFamily="2" charset="0"/>
          </a:endParaRPr>
        </a:p>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*Conducts continuous safety and relationship coaching</a:t>
          </a:r>
        </a:p>
      </dsp:txBody>
      <dsp:txXfrm>
        <a:off x="0" y="1829154"/>
        <a:ext cx="3041907" cy="2770828"/>
      </dsp:txXfrm>
    </dsp:sp>
    <dsp:sp modelId="{36EDFC2D-17C6-4291-9A81-87387F005323}">
      <dsp:nvSpPr>
        <dsp:cNvPr id="0" name=""/>
        <dsp:cNvSpPr/>
      </dsp:nvSpPr>
      <dsp:spPr>
        <a:xfrm>
          <a:off x="3041907" y="1199420"/>
          <a:ext cx="6834415" cy="1438368"/>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228341" numCol="1" spcCol="1270" anchor="ctr" anchorCtr="0">
          <a:noAutofit/>
        </a:bodyPr>
        <a:lstStyle/>
        <a:p>
          <a:pPr marL="0" lvl="0" indent="0" algn="l" defTabSz="1200150">
            <a:lnSpc>
              <a:spcPct val="90000"/>
            </a:lnSpc>
            <a:spcBef>
              <a:spcPct val="0"/>
            </a:spcBef>
            <a:spcAft>
              <a:spcPct val="35000"/>
            </a:spcAft>
            <a:buNone/>
          </a:pPr>
          <a:r>
            <a:rPr lang="en-US" sz="2700" b="1" kern="1200">
              <a:solidFill>
                <a:schemeClr val="tx1"/>
              </a:solidFill>
              <a:latin typeface="Zilla Slab" pitchFamily="2" charset="0"/>
              <a:ea typeface="Zilla Slab" pitchFamily="2" charset="0"/>
            </a:rPr>
            <a:t>Lead Mentor</a:t>
          </a:r>
        </a:p>
      </dsp:txBody>
      <dsp:txXfrm>
        <a:off x="3041907" y="1559012"/>
        <a:ext cx="6474823" cy="719184"/>
      </dsp:txXfrm>
    </dsp:sp>
    <dsp:sp modelId="{C9FB1D4E-FF67-4E5D-B559-21211AD2BB7E}">
      <dsp:nvSpPr>
        <dsp:cNvPr id="0" name=""/>
        <dsp:cNvSpPr/>
      </dsp:nvSpPr>
      <dsp:spPr>
        <a:xfrm>
          <a:off x="3041907" y="2308610"/>
          <a:ext cx="3041907" cy="2770828"/>
        </a:xfrm>
        <a:prstGeom prst="rect">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*Mentors Littles in both 1:1 and group settings</a:t>
          </a:r>
        </a:p>
        <a:p>
          <a:pPr marL="0" lvl="0" indent="0" algn="l" defTabSz="666750">
            <a:lnSpc>
              <a:spcPct val="90000"/>
            </a:lnSpc>
            <a:spcBef>
              <a:spcPct val="0"/>
            </a:spcBef>
            <a:spcAft>
              <a:spcPct val="35000"/>
            </a:spcAft>
            <a:buNone/>
          </a:pPr>
          <a:endParaRPr lang="en-US" sz="1500" kern="1200">
            <a:solidFill>
              <a:schemeClr val="tx1"/>
            </a:solidFill>
            <a:latin typeface="Zilla Slab" pitchFamily="2" charset="0"/>
            <a:ea typeface="Zilla Slab" pitchFamily="2" charset="0"/>
          </a:endParaRPr>
        </a:p>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*Can mentor up to 8 groups of 5 Littles</a:t>
          </a:r>
        </a:p>
        <a:p>
          <a:pPr marL="0" lvl="0" indent="0" algn="l" defTabSz="666750">
            <a:lnSpc>
              <a:spcPct val="90000"/>
            </a:lnSpc>
            <a:spcBef>
              <a:spcPct val="0"/>
            </a:spcBef>
            <a:spcAft>
              <a:spcPct val="35000"/>
            </a:spcAft>
            <a:buNone/>
          </a:pPr>
          <a:endParaRPr lang="en-US" sz="1500" kern="1200">
            <a:solidFill>
              <a:schemeClr val="tx1"/>
            </a:solidFill>
            <a:latin typeface="Zilla Slab" pitchFamily="2" charset="0"/>
            <a:ea typeface="Zilla Slab" pitchFamily="2" charset="0"/>
          </a:endParaRPr>
        </a:p>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*Can mentor up to 10 Littles 1:1</a:t>
          </a:r>
        </a:p>
        <a:p>
          <a:pPr marL="0" lvl="0" indent="0" algn="l" defTabSz="666750">
            <a:lnSpc>
              <a:spcPct val="90000"/>
            </a:lnSpc>
            <a:spcBef>
              <a:spcPct val="0"/>
            </a:spcBef>
            <a:spcAft>
              <a:spcPct val="35000"/>
            </a:spcAft>
            <a:buNone/>
          </a:pPr>
          <a:endParaRPr lang="en-US" sz="1500" kern="1200">
            <a:solidFill>
              <a:schemeClr val="tx1"/>
            </a:solidFill>
            <a:latin typeface="Zilla Slab" pitchFamily="2" charset="0"/>
            <a:ea typeface="Zilla Slab" pitchFamily="2" charset="0"/>
          </a:endParaRPr>
        </a:p>
        <a:p>
          <a:pPr marL="0" lvl="0" indent="0" algn="l" defTabSz="666750">
            <a:lnSpc>
              <a:spcPct val="90000"/>
            </a:lnSpc>
            <a:spcBef>
              <a:spcPct val="0"/>
            </a:spcBef>
            <a:spcAft>
              <a:spcPct val="35000"/>
            </a:spcAft>
            <a:buNone/>
          </a:pPr>
          <a:r>
            <a:rPr lang="en-US" sz="1500" kern="1200">
              <a:solidFill>
                <a:schemeClr val="tx1"/>
              </a:solidFill>
              <a:latin typeface="Zilla Slab" pitchFamily="2" charset="0"/>
              <a:ea typeface="Zilla Slab" pitchFamily="2" charset="0"/>
            </a:rPr>
            <a:t>*Co-mentors with volunteers</a:t>
          </a:r>
        </a:p>
      </dsp:txBody>
      <dsp:txXfrm>
        <a:off x="3041907" y="2308610"/>
        <a:ext cx="3041907" cy="2770828"/>
      </dsp:txXfrm>
    </dsp:sp>
    <dsp:sp modelId="{03DDE72D-3F25-49EE-BABD-9C6B4BC0E936}">
      <dsp:nvSpPr>
        <dsp:cNvPr id="0" name=""/>
        <dsp:cNvSpPr/>
      </dsp:nvSpPr>
      <dsp:spPr>
        <a:xfrm>
          <a:off x="6083814" y="1678876"/>
          <a:ext cx="3792508" cy="1438368"/>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228341" numCol="1" spcCol="1270" anchor="ctr" anchorCtr="0">
          <a:noAutofit/>
        </a:bodyPr>
        <a:lstStyle/>
        <a:p>
          <a:pPr marL="0" lvl="0" indent="0" algn="l" defTabSz="1200150">
            <a:lnSpc>
              <a:spcPct val="90000"/>
            </a:lnSpc>
            <a:spcBef>
              <a:spcPct val="0"/>
            </a:spcBef>
            <a:spcAft>
              <a:spcPct val="35000"/>
            </a:spcAft>
            <a:buNone/>
          </a:pPr>
          <a:r>
            <a:rPr lang="en-US" sz="2700" b="1" kern="1200">
              <a:solidFill>
                <a:schemeClr val="tx1"/>
              </a:solidFill>
              <a:latin typeface="Zilla Slab" pitchFamily="2" charset="0"/>
              <a:ea typeface="Zilla Slab" pitchFamily="2" charset="0"/>
            </a:rPr>
            <a:t>Volunteer Big</a:t>
          </a:r>
        </a:p>
      </dsp:txBody>
      <dsp:txXfrm>
        <a:off x="6083814" y="2038468"/>
        <a:ext cx="3432916" cy="719184"/>
      </dsp:txXfrm>
    </dsp:sp>
    <dsp:sp modelId="{7AD9172C-0465-4DC4-ADDA-9067C4FE1C9E}">
      <dsp:nvSpPr>
        <dsp:cNvPr id="0" name=""/>
        <dsp:cNvSpPr/>
      </dsp:nvSpPr>
      <dsp:spPr>
        <a:xfrm>
          <a:off x="6083814" y="2788066"/>
          <a:ext cx="3041907" cy="2730277"/>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Zilla Slab" pitchFamily="2" charset="0"/>
              <a:ea typeface="Zilla Slab" pitchFamily="2" charset="0"/>
            </a:rPr>
            <a:t>*Mentors Littles as 1:1 Big or as co-mentor in group with Lead Mentor</a:t>
          </a:r>
        </a:p>
        <a:p>
          <a:pPr marL="0" lvl="0" indent="0" algn="l" defTabSz="711200">
            <a:lnSpc>
              <a:spcPct val="90000"/>
            </a:lnSpc>
            <a:spcBef>
              <a:spcPct val="0"/>
            </a:spcBef>
            <a:spcAft>
              <a:spcPct val="35000"/>
            </a:spcAft>
            <a:buNone/>
          </a:pPr>
          <a:endParaRPr lang="en-US" sz="1600" kern="1200">
            <a:solidFill>
              <a:schemeClr val="tx1"/>
            </a:solidFill>
            <a:latin typeface="Zilla Slab" pitchFamily="2" charset="0"/>
            <a:ea typeface="Zilla Slab" pitchFamily="2" charset="0"/>
          </a:endParaRPr>
        </a:p>
        <a:p>
          <a:pPr marL="0" lvl="0" indent="0" algn="l" defTabSz="711200">
            <a:lnSpc>
              <a:spcPct val="90000"/>
            </a:lnSpc>
            <a:spcBef>
              <a:spcPct val="0"/>
            </a:spcBef>
            <a:spcAft>
              <a:spcPct val="35000"/>
            </a:spcAft>
            <a:buNone/>
          </a:pPr>
          <a:r>
            <a:rPr lang="en-US" sz="1600" kern="1200">
              <a:solidFill>
                <a:schemeClr val="tx1"/>
              </a:solidFill>
              <a:latin typeface="Zilla Slab" pitchFamily="2" charset="0"/>
              <a:ea typeface="Zilla Slab" pitchFamily="2" charset="0"/>
            </a:rPr>
            <a:t>*Commits to mentoring at school at least once per month for group and twice per month for 1:1</a:t>
          </a:r>
        </a:p>
        <a:p>
          <a:pPr marL="0" lvl="0" indent="0" algn="l" defTabSz="711200">
            <a:lnSpc>
              <a:spcPct val="90000"/>
            </a:lnSpc>
            <a:spcBef>
              <a:spcPct val="0"/>
            </a:spcBef>
            <a:spcAft>
              <a:spcPct val="35000"/>
            </a:spcAft>
            <a:buNone/>
          </a:pPr>
          <a:endParaRPr lang="en-US" sz="1600" kern="1200">
            <a:solidFill>
              <a:schemeClr val="tx1"/>
            </a:solidFill>
            <a:latin typeface="Zilla Slab" pitchFamily="2" charset="0"/>
            <a:ea typeface="Zilla Slab" pitchFamily="2" charset="0"/>
          </a:endParaRPr>
        </a:p>
        <a:p>
          <a:pPr marL="0" lvl="0" indent="0" algn="l" defTabSz="711200">
            <a:lnSpc>
              <a:spcPct val="90000"/>
            </a:lnSpc>
            <a:spcBef>
              <a:spcPct val="0"/>
            </a:spcBef>
            <a:spcAft>
              <a:spcPct val="35000"/>
            </a:spcAft>
            <a:buNone/>
          </a:pPr>
          <a:r>
            <a:rPr lang="en-US" sz="1600" kern="1200">
              <a:solidFill>
                <a:schemeClr val="tx1"/>
              </a:solidFill>
              <a:latin typeface="Zilla Slab" pitchFamily="2" charset="0"/>
              <a:ea typeface="Zilla Slab" pitchFamily="2" charset="0"/>
            </a:rPr>
            <a:t>*Communicates with Mentoring Coordinator for safety monitoring</a:t>
          </a:r>
        </a:p>
      </dsp:txBody>
      <dsp:txXfrm>
        <a:off x="6083814" y="2788066"/>
        <a:ext cx="3041907" cy="2730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D3B0-4553-4874-89FC-9DFAF3DC11B4}">
      <dsp:nvSpPr>
        <dsp:cNvPr id="0" name=""/>
        <dsp:cNvSpPr/>
      </dsp:nvSpPr>
      <dsp:spPr>
        <a:xfrm>
          <a:off x="1030678" y="0"/>
          <a:ext cx="3641352" cy="3503288"/>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Zilla Slab" pitchFamily="2" charset="0"/>
              <a:ea typeface="Zilla Slab" pitchFamily="2" charset="0"/>
            </a:rPr>
            <a:t>100 Matches made last school year continue as 7</a:t>
          </a:r>
          <a:r>
            <a:rPr lang="en-US" sz="1200" kern="1200" baseline="30000">
              <a:solidFill>
                <a:schemeClr val="tx1"/>
              </a:solidFill>
              <a:latin typeface="Zilla Slab" pitchFamily="2" charset="0"/>
              <a:ea typeface="Zilla Slab" pitchFamily="2" charset="0"/>
            </a:rPr>
            <a:t>th</a:t>
          </a:r>
          <a:r>
            <a:rPr lang="en-US" sz="1200" kern="1200">
              <a:solidFill>
                <a:schemeClr val="tx1"/>
              </a:solidFill>
              <a:latin typeface="Zilla Slab" pitchFamily="2" charset="0"/>
              <a:ea typeface="Zilla Slab" pitchFamily="2" charset="0"/>
            </a:rPr>
            <a:t> graders</a:t>
          </a:r>
          <a:endParaRPr lang="en-US" sz="1200" kern="1200">
            <a:solidFill>
              <a:schemeClr val="tx1"/>
            </a:solidFill>
          </a:endParaRPr>
        </a:p>
      </dsp:txBody>
      <dsp:txXfrm>
        <a:off x="1895499" y="262746"/>
        <a:ext cx="1911710" cy="595558"/>
      </dsp:txXfrm>
    </dsp:sp>
    <dsp:sp modelId="{2AADC535-14CF-44B4-8775-FD5A6230B9A5}">
      <dsp:nvSpPr>
        <dsp:cNvPr id="0" name=""/>
        <dsp:cNvSpPr/>
      </dsp:nvSpPr>
      <dsp:spPr>
        <a:xfrm>
          <a:off x="1537621" y="875821"/>
          <a:ext cx="2627466" cy="2627466"/>
        </a:xfrm>
        <a:prstGeom prst="ellipse">
          <a:avLst/>
        </a:prstGeom>
        <a:solidFill>
          <a:srgbClr val="00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Zilla Slab" pitchFamily="2" charset="0"/>
              <a:ea typeface="Zilla Slab" pitchFamily="2" charset="0"/>
            </a:rPr>
            <a:t>100 6</a:t>
          </a:r>
          <a:r>
            <a:rPr lang="en-US" sz="1600" kern="1200" baseline="30000">
              <a:solidFill>
                <a:schemeClr val="tx1"/>
              </a:solidFill>
              <a:latin typeface="Zilla Slab" pitchFamily="2" charset="0"/>
              <a:ea typeface="Zilla Slab" pitchFamily="2" charset="0"/>
            </a:rPr>
            <a:t>th</a:t>
          </a:r>
          <a:r>
            <a:rPr lang="en-US" sz="1600" kern="1200">
              <a:solidFill>
                <a:schemeClr val="tx1"/>
              </a:solidFill>
              <a:latin typeface="Zilla Slab" pitchFamily="2" charset="0"/>
              <a:ea typeface="Zilla Slab" pitchFamily="2" charset="0"/>
            </a:rPr>
            <a:t> Grade Students from new class matched with Mentor (via group or 1:1)</a:t>
          </a:r>
          <a:endParaRPr lang="en-US" sz="1600" kern="1200">
            <a:solidFill>
              <a:schemeClr val="tx1"/>
            </a:solidFill>
          </a:endParaRPr>
        </a:p>
      </dsp:txBody>
      <dsp:txXfrm>
        <a:off x="1922404" y="1532688"/>
        <a:ext cx="1857899" cy="1313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D3B0-4553-4874-89FC-9DFAF3DC11B4}">
      <dsp:nvSpPr>
        <dsp:cNvPr id="0" name=""/>
        <dsp:cNvSpPr/>
      </dsp:nvSpPr>
      <dsp:spPr>
        <a:xfrm>
          <a:off x="1175091" y="0"/>
          <a:ext cx="4122720" cy="4122720"/>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Zilla Slab" pitchFamily="2" charset="0"/>
              <a:ea typeface="Zilla Slab" pitchFamily="2" charset="0"/>
            </a:rPr>
            <a:t>100 Matches made 2 years ago continue as 8</a:t>
          </a:r>
          <a:r>
            <a:rPr lang="en-US" sz="1400" kern="1200" baseline="30000">
              <a:solidFill>
                <a:schemeClr val="tx1"/>
              </a:solidFill>
              <a:latin typeface="Zilla Slab" pitchFamily="2" charset="0"/>
              <a:ea typeface="Zilla Slab" pitchFamily="2" charset="0"/>
            </a:rPr>
            <a:t>th</a:t>
          </a:r>
          <a:r>
            <a:rPr lang="en-US" sz="1400" kern="1200">
              <a:solidFill>
                <a:schemeClr val="tx1"/>
              </a:solidFill>
              <a:latin typeface="Zilla Slab" pitchFamily="2" charset="0"/>
              <a:ea typeface="Zilla Slab" pitchFamily="2" charset="0"/>
            </a:rPr>
            <a:t> graders</a:t>
          </a:r>
          <a:endParaRPr lang="en-US" sz="1400" kern="1200">
            <a:solidFill>
              <a:schemeClr val="tx1"/>
            </a:solidFill>
          </a:endParaRPr>
        </a:p>
      </dsp:txBody>
      <dsp:txXfrm>
        <a:off x="2516006" y="206135"/>
        <a:ext cx="1440890" cy="618408"/>
      </dsp:txXfrm>
    </dsp:sp>
    <dsp:sp modelId="{2AADC535-14CF-44B4-8775-FD5A6230B9A5}">
      <dsp:nvSpPr>
        <dsp:cNvPr id="0" name=""/>
        <dsp:cNvSpPr/>
      </dsp:nvSpPr>
      <dsp:spPr>
        <a:xfrm>
          <a:off x="1690431" y="1030679"/>
          <a:ext cx="3092040" cy="3092040"/>
        </a:xfrm>
        <a:prstGeom prst="ellipse">
          <a:avLst/>
        </a:prstGeom>
        <a:solidFill>
          <a:srgbClr val="00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Zilla Slab" pitchFamily="2" charset="0"/>
              <a:ea typeface="Zilla Slab" pitchFamily="2" charset="0"/>
            </a:rPr>
            <a:t>100 Matches made last school year continue as 7</a:t>
          </a:r>
          <a:r>
            <a:rPr lang="en-US" sz="1200" kern="1200" baseline="30000">
              <a:solidFill>
                <a:schemeClr val="tx1"/>
              </a:solidFill>
              <a:latin typeface="Zilla Slab" pitchFamily="2" charset="0"/>
              <a:ea typeface="Zilla Slab" pitchFamily="2" charset="0"/>
            </a:rPr>
            <a:t>th</a:t>
          </a:r>
          <a:r>
            <a:rPr lang="en-US" sz="1200" kern="1200">
              <a:solidFill>
                <a:schemeClr val="tx1"/>
              </a:solidFill>
              <a:latin typeface="Zilla Slab" pitchFamily="2" charset="0"/>
              <a:ea typeface="Zilla Slab" pitchFamily="2" charset="0"/>
            </a:rPr>
            <a:t> graders</a:t>
          </a:r>
          <a:endParaRPr lang="en-US" sz="1200" kern="1200">
            <a:solidFill>
              <a:schemeClr val="tx1"/>
            </a:solidFill>
          </a:endParaRPr>
        </a:p>
      </dsp:txBody>
      <dsp:txXfrm>
        <a:off x="2516006" y="1223932"/>
        <a:ext cx="1440890" cy="579757"/>
      </dsp:txXfrm>
    </dsp:sp>
    <dsp:sp modelId="{E8CEB4D0-45BD-4890-B006-0176BB059828}">
      <dsp:nvSpPr>
        <dsp:cNvPr id="0" name=""/>
        <dsp:cNvSpPr/>
      </dsp:nvSpPr>
      <dsp:spPr>
        <a:xfrm>
          <a:off x="2205771" y="2061360"/>
          <a:ext cx="2061360" cy="2061360"/>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Zilla Slab" pitchFamily="2" charset="0"/>
              <a:ea typeface="Zilla Slab" pitchFamily="2" charset="0"/>
            </a:rPr>
            <a:t>100 6</a:t>
          </a:r>
          <a:r>
            <a:rPr lang="en-US" sz="1400" kern="1200" baseline="30000">
              <a:solidFill>
                <a:schemeClr val="tx1"/>
              </a:solidFill>
              <a:latin typeface="Zilla Slab" pitchFamily="2" charset="0"/>
              <a:ea typeface="Zilla Slab" pitchFamily="2" charset="0"/>
            </a:rPr>
            <a:t>th</a:t>
          </a:r>
          <a:r>
            <a:rPr lang="en-US" sz="1400" kern="1200">
              <a:solidFill>
                <a:schemeClr val="tx1"/>
              </a:solidFill>
              <a:latin typeface="Zilla Slab" pitchFamily="2" charset="0"/>
              <a:ea typeface="Zilla Slab" pitchFamily="2" charset="0"/>
            </a:rPr>
            <a:t> Grade Students from new class matched with Mentor (via group or 1:1)</a:t>
          </a:r>
          <a:endParaRPr lang="en-US" sz="1400" kern="1200">
            <a:solidFill>
              <a:schemeClr val="tx1"/>
            </a:solidFill>
          </a:endParaRPr>
        </a:p>
      </dsp:txBody>
      <dsp:txXfrm>
        <a:off x="2507650" y="2576699"/>
        <a:ext cx="1457601" cy="1030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D3B0-4553-4874-89FC-9DFAF3DC11B4}">
      <dsp:nvSpPr>
        <dsp:cNvPr id="0" name=""/>
        <dsp:cNvSpPr/>
      </dsp:nvSpPr>
      <dsp:spPr>
        <a:xfrm>
          <a:off x="1243917" y="0"/>
          <a:ext cx="2441404" cy="2441404"/>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Zilla Slab" pitchFamily="2" charset="0"/>
              <a:ea typeface="Zilla Slab" pitchFamily="2" charset="0"/>
            </a:rPr>
            <a:t>100 6</a:t>
          </a:r>
          <a:r>
            <a:rPr lang="en-US" sz="1600" kern="1200" baseline="30000">
              <a:solidFill>
                <a:schemeClr val="tx1"/>
              </a:solidFill>
              <a:latin typeface="Zilla Slab" pitchFamily="2" charset="0"/>
              <a:ea typeface="Zilla Slab" pitchFamily="2" charset="0"/>
            </a:rPr>
            <a:t>th</a:t>
          </a:r>
          <a:r>
            <a:rPr lang="en-US" sz="1600" kern="1200">
              <a:solidFill>
                <a:schemeClr val="tx1"/>
              </a:solidFill>
              <a:latin typeface="Zilla Slab" pitchFamily="2" charset="0"/>
              <a:ea typeface="Zilla Slab" pitchFamily="2" charset="0"/>
            </a:rPr>
            <a:t> Grade students matched with Mentor (via group or 1:1)</a:t>
          </a:r>
          <a:endParaRPr lang="en-US" sz="1600" kern="1200">
            <a:solidFill>
              <a:schemeClr val="tx1"/>
            </a:solidFill>
          </a:endParaRPr>
        </a:p>
      </dsp:txBody>
      <dsp:txXfrm>
        <a:off x="1601452" y="610351"/>
        <a:ext cx="1726333" cy="12207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3B461D3-E339-405C-BD84-D2285F8E8944}" type="datetimeFigureOut">
              <a:rPr lang="en-US" smtClean="0"/>
              <a:t>5/13/2024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65A02DC-73B6-49AF-B599-41EF4F4E3D7F}" type="slidenum">
              <a:rPr lang="en-US" smtClean="0"/>
              <a:t>‹#›</a:t>
            </a:fld>
            <a:endParaRPr lang="en-US"/>
          </a:p>
        </p:txBody>
      </p:sp>
    </p:spTree>
    <p:extLst>
      <p:ext uri="{BB962C8B-B14F-4D97-AF65-F5344CB8AC3E}">
        <p14:creationId xmlns:p14="http://schemas.microsoft.com/office/powerpoint/2010/main" val="299337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69075" cy="3695700"/>
          </a:xfrm>
        </p:spPr>
      </p:sp>
      <p:sp>
        <p:nvSpPr>
          <p:cNvPr id="3" name="Notes Placeholder 2"/>
          <p:cNvSpPr>
            <a:spLocks noGrp="1"/>
          </p:cNvSpPr>
          <p:nvPr>
            <p:ph type="body" idx="1"/>
          </p:nvPr>
        </p:nvSpPr>
        <p:spPr/>
        <p:txBody>
          <a:bodyPr/>
          <a:lstStyle/>
          <a:p>
            <a:pPr marL="172856"/>
            <a:endParaRPr lang="en-US"/>
          </a:p>
        </p:txBody>
      </p:sp>
    </p:spTree>
    <p:extLst>
      <p:ext uri="{BB962C8B-B14F-4D97-AF65-F5344CB8AC3E}">
        <p14:creationId xmlns:p14="http://schemas.microsoft.com/office/powerpoint/2010/main" val="7503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69075" cy="3695700"/>
          </a:xfrm>
        </p:spPr>
      </p:sp>
      <p:sp>
        <p:nvSpPr>
          <p:cNvPr id="3" name="Notes Placeholder 2"/>
          <p:cNvSpPr>
            <a:spLocks noGrp="1"/>
          </p:cNvSpPr>
          <p:nvPr>
            <p:ph type="body" idx="1"/>
          </p:nvPr>
        </p:nvSpPr>
        <p:spPr/>
        <p:txBody>
          <a:bodyPr/>
          <a:lstStyle/>
          <a:p>
            <a:r>
              <a:rPr lang="en-US"/>
              <a:t>Kwame: set vision for future</a:t>
            </a:r>
          </a:p>
        </p:txBody>
      </p:sp>
    </p:spTree>
    <p:extLst>
      <p:ext uri="{BB962C8B-B14F-4D97-AF65-F5344CB8AC3E}">
        <p14:creationId xmlns:p14="http://schemas.microsoft.com/office/powerpoint/2010/main" val="411017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69075" cy="3695700"/>
          </a:xfrm>
        </p:spPr>
      </p:sp>
      <p:sp>
        <p:nvSpPr>
          <p:cNvPr id="3" name="Notes Placeholder 2"/>
          <p:cNvSpPr>
            <a:spLocks noGrp="1"/>
          </p:cNvSpPr>
          <p:nvPr>
            <p:ph type="body" idx="1"/>
          </p:nvPr>
        </p:nvSpPr>
        <p:spPr/>
        <p:txBody>
          <a:bodyPr/>
          <a:lstStyle/>
          <a:p>
            <a:pPr marL="172856"/>
            <a:r>
              <a:rPr lang="en-US"/>
              <a:t>Our answer is through offering a Portfolio of Mentoring Programs that allow us to grow and innovate so that we can serve as many youth as possible.</a:t>
            </a:r>
          </a:p>
          <a:p>
            <a:pPr marL="172856"/>
            <a:endParaRPr lang="en-US"/>
          </a:p>
        </p:txBody>
      </p:sp>
    </p:spTree>
    <p:extLst>
      <p:ext uri="{BB962C8B-B14F-4D97-AF65-F5344CB8AC3E}">
        <p14:creationId xmlns:p14="http://schemas.microsoft.com/office/powerpoint/2010/main" val="31791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t>The basics of group mentoring are that groups would meet for at least a full year on a regular and consistent schedule created in collaboration with the school or site.</a:t>
            </a:r>
          </a:p>
          <a:p>
            <a:r>
              <a:rPr lang="en-US"/>
              <a:t>Our focus for this pilot is middle schools and particularly 6</a:t>
            </a:r>
            <a:r>
              <a:rPr lang="en-US" baseline="30000"/>
              <a:t>th</a:t>
            </a:r>
            <a:r>
              <a:rPr lang="en-US"/>
              <a:t> graders as that is where schools are asking for the most support.</a:t>
            </a:r>
          </a:p>
          <a:p>
            <a:r>
              <a:rPr lang="en-US"/>
              <a:t>The groups are small with a ratio of 5 littles to 1 big.</a:t>
            </a:r>
          </a:p>
          <a:p>
            <a:r>
              <a:rPr lang="en-US"/>
              <a:t>Groups can have particular focus areas, for example: STEM, Arts, Gender based, Finance, etc.  These focus areas can be selected in collaboration with the schools.</a:t>
            </a:r>
          </a:p>
        </p:txBody>
      </p:sp>
      <p:sp>
        <p:nvSpPr>
          <p:cNvPr id="4" name="Slide Number Placeholder 3"/>
          <p:cNvSpPr>
            <a:spLocks noGrp="1"/>
          </p:cNvSpPr>
          <p:nvPr>
            <p:ph type="sldNum" sz="quarter" idx="10"/>
          </p:nvPr>
        </p:nvSpPr>
        <p:spPr/>
        <p:txBody>
          <a:bodyPr/>
          <a:lstStyle/>
          <a:p>
            <a:pPr marL="223732" indent="-223732" defTabSz="894927">
              <a:spcBef>
                <a:spcPts val="1269"/>
              </a:spcBef>
              <a:buFontTx/>
              <a:buChar char="•"/>
              <a:defRPr/>
            </a:pPr>
            <a:fld id="{61788A4E-386C-4E72-BFDF-A5FD3A207B50}" type="slidenum">
              <a:rPr lang="en-US">
                <a:solidFill>
                  <a:prstClr val="black"/>
                </a:solidFill>
                <a:latin typeface="Calibri"/>
                <a:cs typeface="Arial"/>
                <a:sym typeface="Arial"/>
              </a:rPr>
              <a:pPr marL="223732" indent="-223732" defTabSz="894927">
                <a:spcBef>
                  <a:spcPts val="1269"/>
                </a:spcBef>
                <a:buFontTx/>
                <a:buChar char="•"/>
                <a:defRPr/>
              </a:pPr>
              <a:t>4</a:t>
            </a:fld>
            <a:endParaRPr lang="en-US">
              <a:solidFill>
                <a:prstClr val="black"/>
              </a:solidFill>
              <a:latin typeface="Calibri"/>
              <a:cs typeface="Arial"/>
              <a:sym typeface="Arial"/>
            </a:endParaRPr>
          </a:p>
        </p:txBody>
      </p:sp>
    </p:spTree>
    <p:extLst>
      <p:ext uri="{BB962C8B-B14F-4D97-AF65-F5344CB8AC3E}">
        <p14:creationId xmlns:p14="http://schemas.microsoft.com/office/powerpoint/2010/main" val="110271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932838">
              <a:defRPr/>
            </a:pPr>
            <a:fld id="{805C8EC6-712F-964F-ADE4-650BD4605527}" type="slidenum">
              <a:rPr lang="en-US">
                <a:solidFill>
                  <a:prstClr val="black"/>
                </a:solidFill>
                <a:latin typeface="Calibri" panose="020F0502020204030204"/>
                <a:cs typeface="Arial"/>
                <a:sym typeface="Arial"/>
              </a:rPr>
              <a:pPr defTabSz="1932838">
                <a:defRPr/>
              </a:pPr>
              <a:t>5</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70998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69075" cy="3695700"/>
          </a:xfrm>
        </p:spPr>
      </p:sp>
      <p:sp>
        <p:nvSpPr>
          <p:cNvPr id="3" name="Notes Placeholder 2"/>
          <p:cNvSpPr>
            <a:spLocks noGrp="1"/>
          </p:cNvSpPr>
          <p:nvPr>
            <p:ph type="body" idx="1"/>
          </p:nvPr>
        </p:nvSpPr>
        <p:spPr/>
        <p:txBody>
          <a:bodyPr/>
          <a:lstStyle/>
          <a:p>
            <a:r>
              <a:rPr lang="en-US"/>
              <a:t>Our model is dependent on 3 key types of people as you see here.</a:t>
            </a:r>
          </a:p>
          <a:p>
            <a:r>
              <a:rPr lang="en-US"/>
              <a:t>2 of these people are BBBS staff: The Mentoring Coordinator and the Lead Mentor.</a:t>
            </a:r>
          </a:p>
          <a:p>
            <a:r>
              <a:rPr lang="en-US"/>
              <a:t>The other are our volunteer Bigs.</a:t>
            </a:r>
          </a:p>
          <a:p>
            <a:r>
              <a:rPr lang="en-US"/>
              <a:t>Starting with the Mentoring Coordinator: this is a typical position that you are used to hearing about in our agency.  This is the person who will handle logistics, coordination, enrollment of </a:t>
            </a:r>
            <a:r>
              <a:rPr lang="en-US" err="1"/>
              <a:t>bigs</a:t>
            </a:r>
            <a:r>
              <a:rPr lang="en-US"/>
              <a:t> and littles, training to </a:t>
            </a:r>
            <a:r>
              <a:rPr lang="en-US" err="1"/>
              <a:t>bigs</a:t>
            </a:r>
            <a:r>
              <a:rPr lang="en-US"/>
              <a:t>, and who overall supports the implementation of programming and ensures child safety.</a:t>
            </a:r>
          </a:p>
          <a:p>
            <a:r>
              <a:rPr lang="en-US"/>
              <a:t>The Lead Mentor will be a brand new position that will be key to the success of this model.</a:t>
            </a:r>
          </a:p>
          <a:p>
            <a:r>
              <a:rPr lang="en-US"/>
              <a:t>A Lead Mentor will be a BBBS staff member who works directly with littles and is embedded in the school to which they are assigned.  Because we know the challenges of volunteer recruitment and because we know the importance of consistency and dependability in mentoring, we propose to hire Lead Mentors who we train and support to actually lead the groups in schools as well as provide 1:1 mentoring to students identified by the school.</a:t>
            </a:r>
          </a:p>
          <a:p>
            <a:r>
              <a:rPr lang="en-US"/>
              <a:t>We will still rely on volunteer </a:t>
            </a:r>
            <a:r>
              <a:rPr lang="en-US" err="1"/>
              <a:t>bigs</a:t>
            </a:r>
            <a:r>
              <a:rPr lang="en-US"/>
              <a:t> to support our programming.  In this model, those volunteer </a:t>
            </a:r>
            <a:r>
              <a:rPr lang="en-US" err="1"/>
              <a:t>bigs</a:t>
            </a:r>
            <a:r>
              <a:rPr lang="en-US"/>
              <a:t> can serve as 1:1 school based mentors or co-mentor a group with our lead mentor.</a:t>
            </a:r>
          </a:p>
          <a:p>
            <a:r>
              <a:rPr lang="en-US"/>
              <a:t>This addition of a Lead Mentor who is a BBBS staff member embedded in the school allows us to significantly expand our mentoring reach.</a:t>
            </a:r>
          </a:p>
        </p:txBody>
      </p:sp>
    </p:spTree>
    <p:extLst>
      <p:ext uri="{BB962C8B-B14F-4D97-AF65-F5344CB8AC3E}">
        <p14:creationId xmlns:p14="http://schemas.microsoft.com/office/powerpoint/2010/main" val="87484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69075" cy="3695700"/>
          </a:xfrm>
        </p:spPr>
      </p:sp>
      <p:sp>
        <p:nvSpPr>
          <p:cNvPr id="3" name="Notes Placeholder 2"/>
          <p:cNvSpPr>
            <a:spLocks noGrp="1"/>
          </p:cNvSpPr>
          <p:nvPr>
            <p:ph type="body" idx="1"/>
          </p:nvPr>
        </p:nvSpPr>
        <p:spPr/>
        <p:txBody>
          <a:bodyPr/>
          <a:lstStyle/>
          <a:p>
            <a:r>
              <a:rPr lang="en-US"/>
              <a:t>Here is what this would look like in numbers at 1 school:</a:t>
            </a:r>
          </a:p>
          <a:p>
            <a:r>
              <a:rPr lang="en-US"/>
              <a:t>-There would be 2 Lead Mentors and 1 Mentoring Coordinator at the school.</a:t>
            </a:r>
          </a:p>
          <a:p>
            <a:r>
              <a:rPr lang="en-US"/>
              <a:t>-each Lead Mentor can serve up to 50 students through a combination of group and 1:1 mentoring.</a:t>
            </a:r>
          </a:p>
          <a:p>
            <a:r>
              <a:rPr lang="en-US"/>
              <a:t>For example, one mentor could lead up to 8 groups of 5 students while maintaining a caseload of 10 1:1 Littles.</a:t>
            </a:r>
          </a:p>
          <a:p>
            <a:r>
              <a:rPr lang="en-US"/>
              <a:t>Year by year, we would add a grade level striving to maintain serving at least 100 students per grade.</a:t>
            </a:r>
          </a:p>
          <a:p>
            <a:r>
              <a:rPr lang="en-US"/>
              <a:t>As you can see, this would allow us to grow to serve 300 students per school in 3 years.</a:t>
            </a:r>
          </a:p>
          <a:p>
            <a:r>
              <a:rPr lang="en-US"/>
              <a:t>Imagine this model at every middle school in Atlanta, in the metro Atlanta and beyond.  As you can see, this model is scalable and something we can replicate school by school.</a:t>
            </a:r>
          </a:p>
        </p:txBody>
      </p:sp>
    </p:spTree>
    <p:extLst>
      <p:ext uri="{BB962C8B-B14F-4D97-AF65-F5344CB8AC3E}">
        <p14:creationId xmlns:p14="http://schemas.microsoft.com/office/powerpoint/2010/main" val="272526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69075" cy="3695700"/>
          </a:xfrm>
        </p:spPr>
      </p:sp>
      <p:sp>
        <p:nvSpPr>
          <p:cNvPr id="3" name="Notes Placeholder 2"/>
          <p:cNvSpPr>
            <a:spLocks noGrp="1"/>
          </p:cNvSpPr>
          <p:nvPr>
            <p:ph type="body" idx="1"/>
          </p:nvPr>
        </p:nvSpPr>
        <p:spPr/>
        <p:txBody>
          <a:bodyPr/>
          <a:lstStyle/>
          <a:p>
            <a:r>
              <a:rPr lang="en-US"/>
              <a:t>BBBS Mentoring is intended and proven to impact 4 areas: youth’s social emotional learning, their sense of belonging and connectedness, their ability to envision options for their future and their avoidance of risky behaviors. </a:t>
            </a:r>
          </a:p>
          <a:p>
            <a:r>
              <a:rPr lang="en-US"/>
              <a:t>While our expanded model of group mentoring is new, we expect to meet the specific outcomes shown here through this model.  </a:t>
            </a:r>
          </a:p>
          <a:p>
            <a:r>
              <a:rPr lang="en-US"/>
              <a:t>Like all of our mentoring programs, we expect to impact how youth feel about themselves, their ability to manage their emotions, and their sense of connectedness to others.</a:t>
            </a:r>
          </a:p>
          <a:p>
            <a:r>
              <a:rPr lang="en-US"/>
              <a:t>Additionally, planning for their future is built into our group mentoring sessions so that all students will complete a future planning guide throughout the course of each year.</a:t>
            </a:r>
          </a:p>
          <a:p>
            <a:r>
              <a:rPr lang="en-US"/>
              <a:t>We expect our program to continue to impact our Littles avoidance of behaviors that would put them at risk of involvement with the Juvenile Justice System and school discipline.</a:t>
            </a:r>
          </a:p>
          <a:p>
            <a:r>
              <a:rPr lang="en-US"/>
              <a:t>We will measure these impacts through the surveys we administer to all youth in our programs which are BBBS Nationally developed Youth Outcomes Surveys.</a:t>
            </a:r>
          </a:p>
        </p:txBody>
      </p:sp>
    </p:spTree>
    <p:extLst>
      <p:ext uri="{BB962C8B-B14F-4D97-AF65-F5344CB8AC3E}">
        <p14:creationId xmlns:p14="http://schemas.microsoft.com/office/powerpoint/2010/main" val="138997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932838">
              <a:defRPr/>
            </a:pPr>
            <a:fld id="{805C8EC6-712F-964F-ADE4-650BD4605527}" type="slidenum">
              <a:rPr lang="en-US">
                <a:solidFill>
                  <a:prstClr val="black"/>
                </a:solidFill>
                <a:latin typeface="Calibri" panose="020F0502020204030204"/>
                <a:cs typeface="Arial"/>
                <a:sym typeface="Arial"/>
              </a:rPr>
              <a:pPr defTabSz="1932838">
                <a:defRPr/>
              </a:pPr>
              <a:t>9</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485699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F62DCDF-671D-9243-8781-895C715D43B1}"/>
              </a:ext>
            </a:extLst>
          </p:cNvPr>
          <p:cNvSpPr>
            <a:spLocks noGrp="1"/>
          </p:cNvSpPr>
          <p:nvPr>
            <p:ph type="body" sz="quarter" idx="13" hasCustomPrompt="1"/>
          </p:nvPr>
        </p:nvSpPr>
        <p:spPr>
          <a:xfrm>
            <a:off x="852839" y="4411365"/>
            <a:ext cx="6203743" cy="1016056"/>
          </a:xfrm>
          <a:prstGeom prst="rect">
            <a:avLst/>
          </a:prstGeom>
        </p:spPr>
        <p:txBody>
          <a:bodyPr/>
          <a:lstStyle>
            <a:lvl1pPr algn="l">
              <a:defRPr sz="6667" b="0" i="0">
                <a:solidFill>
                  <a:schemeClr val="bg1"/>
                </a:solidFill>
                <a:latin typeface="Steelfish Rg" panose="020B0608020202040504" pitchFamily="34" charset="0"/>
              </a:defRPr>
            </a:lvl1pPr>
          </a:lstStyle>
          <a:p>
            <a:pPr lvl="0"/>
            <a:r>
              <a:rPr lang="en-US"/>
              <a:t>TITLE GOES HERE</a:t>
            </a:r>
          </a:p>
        </p:txBody>
      </p:sp>
      <p:sp>
        <p:nvSpPr>
          <p:cNvPr id="5" name="Text Placeholder 4">
            <a:extLst>
              <a:ext uri="{FF2B5EF4-FFF2-40B4-BE49-F238E27FC236}">
                <a16:creationId xmlns:a16="http://schemas.microsoft.com/office/drawing/2014/main" id="{456206EC-E8FA-2A4C-9B43-50302F96794C}"/>
              </a:ext>
            </a:extLst>
          </p:cNvPr>
          <p:cNvSpPr>
            <a:spLocks noGrp="1"/>
          </p:cNvSpPr>
          <p:nvPr>
            <p:ph type="body" sz="quarter" idx="15" hasCustomPrompt="1"/>
          </p:nvPr>
        </p:nvSpPr>
        <p:spPr>
          <a:xfrm>
            <a:off x="852840" y="5454688"/>
            <a:ext cx="6203741" cy="472017"/>
          </a:xfrm>
          <a:prstGeom prst="rect">
            <a:avLst/>
          </a:prstGeom>
        </p:spPr>
        <p:txBody>
          <a:bodyPr/>
          <a:lstStyle>
            <a:lvl1pPr>
              <a:defRPr sz="2133" b="1">
                <a:solidFill>
                  <a:srgbClr val="00FC87"/>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SUBHEAD</a:t>
            </a:r>
          </a:p>
        </p:txBody>
      </p:sp>
      <p:sp>
        <p:nvSpPr>
          <p:cNvPr id="9" name="Text Placeholder 8">
            <a:extLst>
              <a:ext uri="{FF2B5EF4-FFF2-40B4-BE49-F238E27FC236}">
                <a16:creationId xmlns:a16="http://schemas.microsoft.com/office/drawing/2014/main" id="{017307A3-8D8C-BF46-B503-4987E45F8C17}"/>
              </a:ext>
            </a:extLst>
          </p:cNvPr>
          <p:cNvSpPr>
            <a:spLocks noGrp="1"/>
          </p:cNvSpPr>
          <p:nvPr>
            <p:ph type="body" sz="quarter" idx="16" hasCustomPrompt="1"/>
          </p:nvPr>
        </p:nvSpPr>
        <p:spPr>
          <a:xfrm>
            <a:off x="853018" y="5944195"/>
            <a:ext cx="6203564" cy="660400"/>
          </a:xfrm>
          <a:prstGeom prst="rect">
            <a:avLst/>
          </a:prstGeom>
        </p:spPr>
        <p:txBody>
          <a:bodyPr/>
          <a:lstStyle>
            <a:lvl1pPr>
              <a:defRPr sz="2133">
                <a:solidFill>
                  <a:srgbClr val="00FC87"/>
                </a:solidFill>
                <a:latin typeface="Zilla Slab" pitchFamily="2" charset="77"/>
                <a:ea typeface="Zilla Slab" pitchFamily="2" charset="77"/>
              </a:defRPr>
            </a:lvl1pPr>
            <a:lvl2pPr>
              <a:defRPr sz="1600">
                <a:solidFill>
                  <a:srgbClr val="00FC87"/>
                </a:solidFill>
                <a:latin typeface="Zilla Slab" pitchFamily="2" charset="77"/>
                <a:ea typeface="Zilla Slab" pitchFamily="2" charset="77"/>
              </a:defRPr>
            </a:lvl2pPr>
            <a:lvl3pPr>
              <a:defRPr sz="1600">
                <a:solidFill>
                  <a:srgbClr val="00FC87"/>
                </a:solidFill>
                <a:latin typeface="Zilla Slab" pitchFamily="2" charset="77"/>
                <a:ea typeface="Zilla Slab" pitchFamily="2" charset="77"/>
              </a:defRPr>
            </a:lvl3pPr>
            <a:lvl4pPr>
              <a:defRPr sz="1600">
                <a:solidFill>
                  <a:srgbClr val="00FC87"/>
                </a:solidFill>
                <a:latin typeface="Zilla Slab" pitchFamily="2" charset="77"/>
                <a:ea typeface="Zilla Slab" pitchFamily="2" charset="77"/>
              </a:defRPr>
            </a:lvl4pPr>
            <a:lvl5pPr>
              <a:defRPr sz="1600">
                <a:solidFill>
                  <a:srgbClr val="00FC87"/>
                </a:solidFill>
                <a:latin typeface="Zilla Slab" pitchFamily="2" charset="77"/>
                <a:ea typeface="Zilla Slab" pitchFamily="2" charset="77"/>
              </a:defRPr>
            </a:lvl5pPr>
          </a:lstStyle>
          <a:p>
            <a:pPr lvl="0"/>
            <a:r>
              <a:rPr lang="en-US"/>
              <a:t>Click to add text</a:t>
            </a:r>
          </a:p>
        </p:txBody>
      </p:sp>
      <p:grpSp>
        <p:nvGrpSpPr>
          <p:cNvPr id="7" name="Group 6">
            <a:extLst>
              <a:ext uri="{FF2B5EF4-FFF2-40B4-BE49-F238E27FC236}">
                <a16:creationId xmlns:a16="http://schemas.microsoft.com/office/drawing/2014/main" id="{1AB39965-BDA7-4081-888E-D9EF72F53A31}"/>
              </a:ext>
            </a:extLst>
          </p:cNvPr>
          <p:cNvGrpSpPr/>
          <p:nvPr userDrawn="1"/>
        </p:nvGrpSpPr>
        <p:grpSpPr>
          <a:xfrm rot="16200000">
            <a:off x="6276578" y="2529960"/>
            <a:ext cx="7674132" cy="2450680"/>
            <a:chOff x="0" y="2946927"/>
            <a:chExt cx="8477463" cy="2707218"/>
          </a:xfrm>
        </p:grpSpPr>
        <p:pic>
          <p:nvPicPr>
            <p:cNvPr id="8" name="Picture 7">
              <a:extLst>
                <a:ext uri="{FF2B5EF4-FFF2-40B4-BE49-F238E27FC236}">
                  <a16:creationId xmlns:a16="http://schemas.microsoft.com/office/drawing/2014/main" id="{6C30D70D-B51D-48A5-B717-7F09F8EAE19F}"/>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0" name="Picture 9">
              <a:extLst>
                <a:ext uri="{FF2B5EF4-FFF2-40B4-BE49-F238E27FC236}">
                  <a16:creationId xmlns:a16="http://schemas.microsoft.com/office/drawing/2014/main" id="{15BA295A-BDF7-4E25-A0E8-BA6A48463F5C}"/>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1" name="Picture 10">
              <a:extLst>
                <a:ext uri="{FF2B5EF4-FFF2-40B4-BE49-F238E27FC236}">
                  <a16:creationId xmlns:a16="http://schemas.microsoft.com/office/drawing/2014/main" id="{908A1A98-2E70-4D0B-A1FC-EB4A32E1DAF7}"/>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3" name="Picture Placeholder 2">
            <a:extLst>
              <a:ext uri="{FF2B5EF4-FFF2-40B4-BE49-F238E27FC236}">
                <a16:creationId xmlns:a16="http://schemas.microsoft.com/office/drawing/2014/main" id="{0B75A7DD-D364-B648-9348-30FE6E08F377}"/>
              </a:ext>
            </a:extLst>
          </p:cNvPr>
          <p:cNvSpPr>
            <a:spLocks noGrp="1"/>
          </p:cNvSpPr>
          <p:nvPr>
            <p:ph type="pic" sz="quarter" idx="17"/>
          </p:nvPr>
        </p:nvSpPr>
        <p:spPr>
          <a:xfrm>
            <a:off x="853018" y="853018"/>
            <a:ext cx="6066367" cy="2476500"/>
          </a:xfrm>
          <a:prstGeom prst="rect">
            <a:avLst/>
          </a:prstGeom>
        </p:spPr>
        <p:txBody>
          <a:bodyPr/>
          <a:lstStyle/>
          <a:p>
            <a:endParaRPr lang="en-US"/>
          </a:p>
        </p:txBody>
      </p:sp>
    </p:spTree>
    <p:extLst>
      <p:ext uri="{BB962C8B-B14F-4D97-AF65-F5344CB8AC3E}">
        <p14:creationId xmlns:p14="http://schemas.microsoft.com/office/powerpoint/2010/main" val="34058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 Bullet w/picture">
    <p:bg>
      <p:bgRef idx="1001">
        <a:schemeClr val="bg1"/>
      </p:bgRef>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F2AFD-5D79-2A42-94B1-42A0E0275755}"/>
              </a:ext>
            </a:extLst>
          </p:cNvPr>
          <p:cNvSpPr>
            <a:spLocks noGrp="1"/>
          </p:cNvSpPr>
          <p:nvPr>
            <p:ph type="body" sz="quarter" idx="14" hasCustomPrompt="1"/>
          </p:nvPr>
        </p:nvSpPr>
        <p:spPr>
          <a:xfrm>
            <a:off x="838201" y="2741084"/>
            <a:ext cx="4409017" cy="3435349"/>
          </a:xfrm>
          <a:prstGeom prst="rect">
            <a:avLst/>
          </a:prstGeom>
        </p:spPr>
        <p:txBody>
          <a:bodyPr/>
          <a:lstStyle>
            <a:lvl1pPr marL="380990" indent="-380990">
              <a:buFont typeface="Courier New" panose="02070309020205020404" pitchFamily="49" charset="0"/>
              <a:buChar char="o"/>
              <a:defRPr sz="2133">
                <a:latin typeface="Zilla Slab" pitchFamily="2" charset="77"/>
                <a:ea typeface="Zilla Slab" pitchFamily="2" charset="77"/>
              </a:defRPr>
            </a:lvl1pPr>
            <a:lvl2pPr marL="380990" indent="-380990">
              <a:buFont typeface="Courier New" panose="02070309020205020404" pitchFamily="49" charset="0"/>
              <a:buChar char="o"/>
              <a:defRPr>
                <a:latin typeface="Zilla Slab" pitchFamily="2" charset="77"/>
                <a:ea typeface="Zilla Slab" pitchFamily="2" charset="77"/>
              </a:defRPr>
            </a:lvl2pPr>
            <a:lvl3pPr marL="380990" indent="-380990">
              <a:buFont typeface="Courier New" panose="02070309020205020404" pitchFamily="49" charset="0"/>
              <a:buChar char="o"/>
              <a:defRPr>
                <a:latin typeface="Zilla Slab" pitchFamily="2" charset="77"/>
                <a:ea typeface="Zilla Slab" pitchFamily="2" charset="77"/>
              </a:defRPr>
            </a:lvl3pPr>
            <a:lvl4pPr marL="380990" indent="-380990">
              <a:buFont typeface="Courier New" panose="02070309020205020404" pitchFamily="49" charset="0"/>
              <a:buChar char="o"/>
              <a:defRPr>
                <a:latin typeface="Zilla Slab" pitchFamily="2" charset="77"/>
                <a:ea typeface="Zilla Slab" pitchFamily="2" charset="77"/>
              </a:defRPr>
            </a:lvl4pPr>
            <a:lvl5pPr marL="380990" indent="-380990">
              <a:buFont typeface="Courier New" panose="02070309020205020404" pitchFamily="49" charset="0"/>
              <a:buChar char="o"/>
              <a:defRPr>
                <a:latin typeface="Zilla Slab" pitchFamily="2" charset="77"/>
                <a:ea typeface="Zilla Slab" pitchFamily="2" charset="77"/>
              </a:defRPr>
            </a:lvl5pPr>
          </a:lstStyle>
          <a:p>
            <a:pPr lvl="0"/>
            <a:r>
              <a:rPr lang="en-US"/>
              <a:t>Bullet 1</a:t>
            </a:r>
          </a:p>
        </p:txBody>
      </p:sp>
      <p:sp>
        <p:nvSpPr>
          <p:cNvPr id="5" name="Text Placeholder 4">
            <a:extLst>
              <a:ext uri="{FF2B5EF4-FFF2-40B4-BE49-F238E27FC236}">
                <a16:creationId xmlns:a16="http://schemas.microsoft.com/office/drawing/2014/main" id="{7B3E5D46-EF60-F841-AE18-C162FD7E0A44}"/>
              </a:ext>
            </a:extLst>
          </p:cNvPr>
          <p:cNvSpPr>
            <a:spLocks noGrp="1"/>
          </p:cNvSpPr>
          <p:nvPr>
            <p:ph type="body" sz="quarter" idx="13" hasCustomPrompt="1"/>
          </p:nvPr>
        </p:nvSpPr>
        <p:spPr>
          <a:xfrm>
            <a:off x="838201" y="1953685"/>
            <a:ext cx="4409017"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2D1FBB66-9421-114F-AA92-0E3D283C0708}"/>
              </a:ext>
            </a:extLst>
          </p:cNvPr>
          <p:cNvSpPr>
            <a:spLocks noGrp="1"/>
          </p:cNvSpPr>
          <p:nvPr>
            <p:ph type="pic" sz="quarter" idx="11"/>
          </p:nvPr>
        </p:nvSpPr>
        <p:spPr>
          <a:xfrm>
            <a:off x="6031408" y="-1"/>
            <a:ext cx="6160593" cy="6857993"/>
          </a:xfrm>
          <a:prstGeom prst="rect">
            <a:avLst/>
          </a:prstGeom>
        </p:spPr>
        <p:txBody>
          <a:bodyPr/>
          <a:lstStyle>
            <a:lvl1pPr>
              <a:defRPr>
                <a:latin typeface="Zilla Slab" pitchFamily="2" charset="77"/>
                <a:ea typeface="Zilla Slab" pitchFamily="2" charset="77"/>
              </a:defRPr>
            </a:lvl1pPr>
          </a:lstStyle>
          <a:p>
            <a:endParaRPr lang="en-US"/>
          </a:p>
        </p:txBody>
      </p:sp>
    </p:spTree>
    <p:extLst>
      <p:ext uri="{BB962C8B-B14F-4D97-AF65-F5344CB8AC3E}">
        <p14:creationId xmlns:p14="http://schemas.microsoft.com/office/powerpoint/2010/main" val="152698239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856D7A-8317-0544-867B-95E47E9AFF88}"/>
              </a:ext>
            </a:extLst>
          </p:cNvPr>
          <p:cNvGrpSpPr/>
          <p:nvPr userDrawn="1"/>
        </p:nvGrpSpPr>
        <p:grpSpPr>
          <a:xfrm>
            <a:off x="1" y="3986657"/>
            <a:ext cx="12521540" cy="3998665"/>
            <a:chOff x="0" y="2946927"/>
            <a:chExt cx="8477463" cy="2707218"/>
          </a:xfrm>
        </p:grpSpPr>
        <p:pic>
          <p:nvPicPr>
            <p:cNvPr id="10" name="Picture 9">
              <a:extLst>
                <a:ext uri="{FF2B5EF4-FFF2-40B4-BE49-F238E27FC236}">
                  <a16:creationId xmlns:a16="http://schemas.microsoft.com/office/drawing/2014/main" id="{F33FD17F-2FFE-504A-99EA-CFA8E598E6AC}"/>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1" name="Picture 10">
              <a:extLst>
                <a:ext uri="{FF2B5EF4-FFF2-40B4-BE49-F238E27FC236}">
                  <a16:creationId xmlns:a16="http://schemas.microsoft.com/office/drawing/2014/main" id="{D87BD841-CA57-A145-B999-35CABBC73141}"/>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2" name="Picture 11">
              <a:extLst>
                <a:ext uri="{FF2B5EF4-FFF2-40B4-BE49-F238E27FC236}">
                  <a16:creationId xmlns:a16="http://schemas.microsoft.com/office/drawing/2014/main" id="{BB18B5FB-9B1F-8C46-B919-D249BADBBA96}"/>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0" y="2799292"/>
            <a:ext cx="6159500" cy="1259416"/>
          </a:xfrm>
          <a:prstGeom prst="rect">
            <a:avLst/>
          </a:prstGeom>
        </p:spPr>
        <p:txBody>
          <a:bodyPr/>
          <a:lstStyle>
            <a:lvl1pPr algn="ctr">
              <a:defRPr sz="7200"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137521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CD3C8-E080-784D-A82A-262519402516}"/>
              </a:ext>
            </a:extLst>
          </p:cNvPr>
          <p:cNvPicPr>
            <a:picLocks noChangeAspect="1"/>
          </p:cNvPicPr>
          <p:nvPr userDrawn="1"/>
        </p:nvPicPr>
        <p:blipFill>
          <a:blip r:embed="rId2"/>
          <a:stretch>
            <a:fillRect/>
          </a:stretch>
        </p:blipFill>
        <p:spPr>
          <a:xfrm>
            <a:off x="2667000" y="0"/>
            <a:ext cx="6858000" cy="6858000"/>
          </a:xfrm>
          <a:prstGeom prst="rect">
            <a:avLst/>
          </a:prstGeom>
        </p:spPr>
      </p:pic>
      <p:sp>
        <p:nvSpPr>
          <p:cNvPr id="2" name="Rectangle 1">
            <a:extLst>
              <a:ext uri="{FF2B5EF4-FFF2-40B4-BE49-F238E27FC236}">
                <a16:creationId xmlns:a16="http://schemas.microsoft.com/office/drawing/2014/main" id="{8105BEAD-912D-4C00-A2AA-EE3AE34F2DA9}"/>
              </a:ext>
            </a:extLst>
          </p:cNvPr>
          <p:cNvSpPr/>
          <p:nvPr userDrawn="1"/>
        </p:nvSpPr>
        <p:spPr>
          <a:xfrm>
            <a:off x="0" y="2426085"/>
            <a:ext cx="12192000" cy="1921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0" y="2799292"/>
            <a:ext cx="6159500" cy="1259416"/>
          </a:xfrm>
          <a:prstGeom prst="rect">
            <a:avLst/>
          </a:prstGeom>
        </p:spPr>
        <p:txBody>
          <a:bodyPr/>
          <a:lstStyle>
            <a:lvl1pPr algn="ctr">
              <a:defRPr sz="7200"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78426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CD3C8-E080-784D-A82A-262519402516}"/>
              </a:ext>
            </a:extLst>
          </p:cNvPr>
          <p:cNvPicPr>
            <a:picLocks noChangeAspect="1"/>
          </p:cNvPicPr>
          <p:nvPr userDrawn="1"/>
        </p:nvPicPr>
        <p:blipFill rotWithShape="1">
          <a:blip r:embed="rId2"/>
          <a:srcRect l="13035" r="55894"/>
          <a:stretch/>
        </p:blipFill>
        <p:spPr>
          <a:xfrm>
            <a:off x="1020515" y="-320605"/>
            <a:ext cx="2330028" cy="7499209"/>
          </a:xfrm>
          <a:prstGeom prst="rect">
            <a:avLst/>
          </a:prstGeom>
        </p:spPr>
      </p:pic>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0" y="2799292"/>
            <a:ext cx="6159500" cy="1259416"/>
          </a:xfrm>
          <a:prstGeom prst="rect">
            <a:avLst/>
          </a:prstGeom>
        </p:spPr>
        <p:txBody>
          <a:bodyPr/>
          <a:lstStyle>
            <a:lvl1pPr algn="ctr">
              <a:defRPr sz="7200"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68141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ement w/pictur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40D93B6-E1F1-B34F-8862-2B18D8777E23}"/>
              </a:ext>
            </a:extLst>
          </p:cNvPr>
          <p:cNvSpPr>
            <a:spLocks noGrp="1"/>
          </p:cNvSpPr>
          <p:nvPr>
            <p:ph type="body" sz="quarter" idx="10" hasCustomPrompt="1"/>
          </p:nvPr>
        </p:nvSpPr>
        <p:spPr>
          <a:xfrm>
            <a:off x="5016653" y="1819757"/>
            <a:ext cx="5708649" cy="1609243"/>
          </a:xfrm>
          <a:prstGeom prst="rect">
            <a:avLst/>
          </a:prstGeom>
        </p:spPr>
        <p:txBody>
          <a:bodyPr/>
          <a:lstStyle>
            <a:lvl1pPr algn="l">
              <a:defRPr sz="7200" b="0" i="0">
                <a:solidFill>
                  <a:srgbClr val="00FC87"/>
                </a:solidFill>
                <a:latin typeface="Steelfish Rg" panose="020B0608020202040504" pitchFamily="34" charset="0"/>
              </a:defRPr>
            </a:lvl1pPr>
            <a:lvl2pPr algn="ctr">
              <a:defRPr b="0" i="0">
                <a:solidFill>
                  <a:schemeClr val="bg1"/>
                </a:solidFill>
                <a:latin typeface="Steelfish" panose="020B0608020202040504" pitchFamily="34" charset="77"/>
              </a:defRPr>
            </a:lvl2pPr>
            <a:lvl3pPr algn="ctr">
              <a:defRPr b="0" i="0">
                <a:solidFill>
                  <a:schemeClr val="bg1"/>
                </a:solidFill>
                <a:latin typeface="Steelfish" panose="020B0608020202040504" pitchFamily="34" charset="77"/>
              </a:defRPr>
            </a:lvl3pPr>
            <a:lvl4pPr algn="ctr">
              <a:defRPr b="0" i="0">
                <a:solidFill>
                  <a:schemeClr val="bg1"/>
                </a:solidFill>
                <a:latin typeface="Steelfish" panose="020B0608020202040504" pitchFamily="34" charset="77"/>
              </a:defRPr>
            </a:lvl4pPr>
            <a:lvl5pPr algn="ctr">
              <a:defRPr b="0" i="0">
                <a:solidFill>
                  <a:schemeClr val="bg1"/>
                </a:solidFill>
                <a:latin typeface="Steelfish" panose="020B0608020202040504" pitchFamily="34" charset="77"/>
              </a:defRPr>
            </a:lvl5pPr>
          </a:lstStyle>
          <a:p>
            <a:pPr lvl="0"/>
            <a:r>
              <a:rPr lang="en-US"/>
              <a:t>CLICK TO ADD TITLE</a:t>
            </a:r>
          </a:p>
        </p:txBody>
      </p:sp>
      <p:sp>
        <p:nvSpPr>
          <p:cNvPr id="7" name="Text Placeholder 2">
            <a:extLst>
              <a:ext uri="{FF2B5EF4-FFF2-40B4-BE49-F238E27FC236}">
                <a16:creationId xmlns:a16="http://schemas.microsoft.com/office/drawing/2014/main" id="{24CEFF2D-F316-6F42-A9D1-4FADF3D700D5}"/>
              </a:ext>
            </a:extLst>
          </p:cNvPr>
          <p:cNvSpPr>
            <a:spLocks noGrp="1"/>
          </p:cNvSpPr>
          <p:nvPr>
            <p:ph type="body" sz="quarter" idx="11" hasCustomPrompt="1"/>
          </p:nvPr>
        </p:nvSpPr>
        <p:spPr>
          <a:xfrm>
            <a:off x="5016652" y="3429000"/>
            <a:ext cx="5708649" cy="1609243"/>
          </a:xfrm>
          <a:prstGeom prst="rect">
            <a:avLst/>
          </a:prstGeom>
        </p:spPr>
        <p:txBody>
          <a:bodyPr/>
          <a:lstStyle>
            <a:lvl1pPr algn="l">
              <a:defRPr sz="4267" b="0" i="0">
                <a:solidFill>
                  <a:schemeClr val="bg1"/>
                </a:solidFill>
                <a:latin typeface="Steelfish Rg" panose="020B0608020202040504" pitchFamily="34" charset="0"/>
              </a:defRPr>
            </a:lvl1pPr>
            <a:lvl2pPr algn="ctr">
              <a:defRPr b="0" i="0">
                <a:solidFill>
                  <a:schemeClr val="bg1"/>
                </a:solidFill>
                <a:latin typeface="Steelfish" panose="020B0608020202040504" pitchFamily="34" charset="77"/>
              </a:defRPr>
            </a:lvl2pPr>
            <a:lvl3pPr algn="ctr">
              <a:defRPr b="0" i="0">
                <a:solidFill>
                  <a:schemeClr val="bg1"/>
                </a:solidFill>
                <a:latin typeface="Steelfish" panose="020B0608020202040504" pitchFamily="34" charset="77"/>
              </a:defRPr>
            </a:lvl3pPr>
            <a:lvl4pPr algn="ctr">
              <a:defRPr b="0" i="0">
                <a:solidFill>
                  <a:schemeClr val="bg1"/>
                </a:solidFill>
                <a:latin typeface="Steelfish" panose="020B0608020202040504" pitchFamily="34" charset="77"/>
              </a:defRPr>
            </a:lvl4pPr>
            <a:lvl5pPr algn="ctr">
              <a:defRPr b="0" i="0">
                <a:solidFill>
                  <a:schemeClr val="bg1"/>
                </a:solidFill>
                <a:latin typeface="Steelfish" panose="020B0608020202040504" pitchFamily="34" charset="77"/>
              </a:defRPr>
            </a:lvl5pPr>
          </a:lstStyle>
          <a:p>
            <a:pPr lvl="0"/>
            <a:r>
              <a:rPr lang="en-US"/>
              <a:t>CLICK TO ADD TITLE</a:t>
            </a:r>
          </a:p>
        </p:txBody>
      </p:sp>
      <p:sp>
        <p:nvSpPr>
          <p:cNvPr id="9" name="Picture Placeholder 8">
            <a:extLst>
              <a:ext uri="{FF2B5EF4-FFF2-40B4-BE49-F238E27FC236}">
                <a16:creationId xmlns:a16="http://schemas.microsoft.com/office/drawing/2014/main" id="{C4C603C1-6183-D444-B13D-9BD4A0CDC811}"/>
              </a:ext>
            </a:extLst>
          </p:cNvPr>
          <p:cNvSpPr>
            <a:spLocks noGrp="1"/>
          </p:cNvSpPr>
          <p:nvPr>
            <p:ph type="pic" sz="quarter" idx="12"/>
          </p:nvPr>
        </p:nvSpPr>
        <p:spPr>
          <a:xfrm>
            <a:off x="0" y="0"/>
            <a:ext cx="4802717" cy="6858000"/>
          </a:xfrm>
          <a:prstGeom prst="rect">
            <a:avLst/>
          </a:prstGeom>
        </p:spPr>
        <p:txBody>
          <a:bodyPr/>
          <a:lstStyle/>
          <a:p>
            <a:endParaRPr lang="en-US"/>
          </a:p>
        </p:txBody>
      </p:sp>
    </p:spTree>
    <p:extLst>
      <p:ext uri="{BB962C8B-B14F-4D97-AF65-F5344CB8AC3E}">
        <p14:creationId xmlns:p14="http://schemas.microsoft.com/office/powerpoint/2010/main" val="180180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1">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6"/>
            <a:ext cx="2544877" cy="1918805"/>
          </a:xfrm>
          <a:prstGeom prst="rect">
            <a:avLst/>
          </a:prstGeom>
        </p:spPr>
        <p:txBody>
          <a:bodyPr/>
          <a:lstStyle>
            <a:lvl1pPr>
              <a:defRPr sz="5333" b="0" i="0">
                <a:latin typeface="Steelfish Rg" panose="020B0608020202040504" pitchFamily="34" charset="0"/>
              </a:defRPr>
            </a:lvl1pPr>
          </a:lstStyle>
          <a:p>
            <a:r>
              <a:rPr lang="en-US"/>
              <a:t>TITLE GOES HERE</a:t>
            </a:r>
          </a:p>
        </p:txBody>
      </p:sp>
      <p:pic>
        <p:nvPicPr>
          <p:cNvPr id="7" name="Picture 6">
            <a:extLst>
              <a:ext uri="{FF2B5EF4-FFF2-40B4-BE49-F238E27FC236}">
                <a16:creationId xmlns:a16="http://schemas.microsoft.com/office/drawing/2014/main" id="{E30E3C69-D7A9-C644-AE98-50D335DD93E1}"/>
              </a:ext>
            </a:extLst>
          </p:cNvPr>
          <p:cNvPicPr>
            <a:picLocks noChangeAspect="1"/>
          </p:cNvPicPr>
          <p:nvPr userDrawn="1"/>
        </p:nvPicPr>
        <p:blipFill>
          <a:blip r:embed="rId2"/>
          <a:stretch>
            <a:fillRect/>
          </a:stretch>
        </p:blipFill>
        <p:spPr>
          <a:xfrm rot="5400000">
            <a:off x="6066578" y="3426115"/>
            <a:ext cx="9851364" cy="512567"/>
          </a:xfrm>
          <a:prstGeom prst="rect">
            <a:avLst/>
          </a:prstGeom>
        </p:spPr>
      </p:pic>
      <p:pic>
        <p:nvPicPr>
          <p:cNvPr id="10" name="Picture 9">
            <a:extLst>
              <a:ext uri="{FF2B5EF4-FFF2-40B4-BE49-F238E27FC236}">
                <a16:creationId xmlns:a16="http://schemas.microsoft.com/office/drawing/2014/main" id="{B18F44C0-4535-5A47-B7E9-49784E40529E}"/>
              </a:ext>
            </a:extLst>
          </p:cNvPr>
          <p:cNvPicPr>
            <a:picLocks noChangeAspect="1"/>
          </p:cNvPicPr>
          <p:nvPr userDrawn="1"/>
        </p:nvPicPr>
        <p:blipFill>
          <a:blip r:embed="rId3"/>
          <a:stretch>
            <a:fillRect/>
          </a:stretch>
        </p:blipFill>
        <p:spPr>
          <a:xfrm>
            <a:off x="-62069" y="4680497"/>
            <a:ext cx="2234023" cy="2234023"/>
          </a:xfrm>
          <a:prstGeom prst="rect">
            <a:avLst/>
          </a:prstGeom>
        </p:spPr>
      </p:pic>
      <p:sp>
        <p:nvSpPr>
          <p:cNvPr id="18" name="Text Placeholder 17">
            <a:extLst>
              <a:ext uri="{FF2B5EF4-FFF2-40B4-BE49-F238E27FC236}">
                <a16:creationId xmlns:a16="http://schemas.microsoft.com/office/drawing/2014/main" id="{C7F55BBE-2964-2442-9885-50012C38BEE4}"/>
              </a:ext>
            </a:extLst>
          </p:cNvPr>
          <p:cNvSpPr>
            <a:spLocks noGrp="1"/>
          </p:cNvSpPr>
          <p:nvPr>
            <p:ph type="body" sz="quarter" idx="13" hasCustomPrompt="1"/>
          </p:nvPr>
        </p:nvSpPr>
        <p:spPr>
          <a:xfrm>
            <a:off x="838202" y="2365256"/>
            <a:ext cx="2544877" cy="1243899"/>
          </a:xfrm>
          <a:prstGeom prst="rect">
            <a:avLst/>
          </a:prstGeom>
        </p:spPr>
        <p:txBody>
          <a:bodyPr/>
          <a:lstStyle>
            <a:lvl1pPr>
              <a:defRPr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spTree>
    <p:extLst>
      <p:ext uri="{BB962C8B-B14F-4D97-AF65-F5344CB8AC3E}">
        <p14:creationId xmlns:p14="http://schemas.microsoft.com/office/powerpoint/2010/main" val="15398963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12672-B055-D447-9D8E-EABC96AE71F4}"/>
              </a:ext>
            </a:extLst>
          </p:cNvPr>
          <p:cNvPicPr>
            <a:picLocks noChangeAspect="1"/>
          </p:cNvPicPr>
          <p:nvPr userDrawn="1"/>
        </p:nvPicPr>
        <p:blipFill>
          <a:blip r:embed="rId2"/>
          <a:stretch>
            <a:fillRect/>
          </a:stretch>
        </p:blipFill>
        <p:spPr>
          <a:xfrm rot="16200000">
            <a:off x="-1796608" y="1029347"/>
            <a:ext cx="7589727" cy="4352191"/>
          </a:xfrm>
          <a:prstGeom prst="rect">
            <a:avLst/>
          </a:prstGeom>
        </p:spPr>
      </p:pic>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5"/>
            <a:ext cx="2294577" cy="2685852"/>
          </a:xfrm>
          <a:prstGeom prst="rect">
            <a:avLst/>
          </a:prstGeom>
        </p:spPr>
        <p:txBody>
          <a:bodyPr/>
          <a:lstStyle>
            <a:lvl1pPr>
              <a:defRPr sz="5333" b="0" i="0">
                <a:solidFill>
                  <a:schemeClr val="bg1"/>
                </a:solidFill>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377879432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3">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6"/>
            <a:ext cx="2544877" cy="1918805"/>
          </a:xfrm>
          <a:prstGeom prst="rect">
            <a:avLst/>
          </a:prstGeom>
        </p:spPr>
        <p:txBody>
          <a:bodyPr/>
          <a:lstStyle>
            <a:lvl1pPr>
              <a:defRPr sz="5333" b="0" i="0">
                <a:latin typeface="Steelfish Rg" panose="020B0608020202040504" pitchFamily="34" charset="0"/>
              </a:defRPr>
            </a:lvl1pPr>
          </a:lstStyle>
          <a:p>
            <a:r>
              <a:rPr lang="en-US"/>
              <a:t>TITLE GOES HERE</a:t>
            </a:r>
          </a:p>
        </p:txBody>
      </p:sp>
      <p:sp>
        <p:nvSpPr>
          <p:cNvPr id="9" name="Text Placeholder 8">
            <a:extLst>
              <a:ext uri="{FF2B5EF4-FFF2-40B4-BE49-F238E27FC236}">
                <a16:creationId xmlns:a16="http://schemas.microsoft.com/office/drawing/2014/main" id="{F9EA9FF3-4C27-2D44-B27A-C2E9BF375382}"/>
              </a:ext>
            </a:extLst>
          </p:cNvPr>
          <p:cNvSpPr>
            <a:spLocks noGrp="1"/>
          </p:cNvSpPr>
          <p:nvPr>
            <p:ph type="body" sz="quarter" idx="13" hasCustomPrompt="1"/>
          </p:nvPr>
        </p:nvSpPr>
        <p:spPr>
          <a:xfrm>
            <a:off x="837559" y="2382736"/>
            <a:ext cx="2544877" cy="1226419"/>
          </a:xfrm>
          <a:prstGeom prst="rect">
            <a:avLst/>
          </a:prstGeom>
        </p:spPr>
        <p:txBody>
          <a:bodyPr/>
          <a:lstStyle>
            <a:lvl1pPr>
              <a:defRPr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pic>
        <p:nvPicPr>
          <p:cNvPr id="11" name="Picture 10">
            <a:extLst>
              <a:ext uri="{FF2B5EF4-FFF2-40B4-BE49-F238E27FC236}">
                <a16:creationId xmlns:a16="http://schemas.microsoft.com/office/drawing/2014/main" id="{23BCD266-43E3-9149-B07A-714A0C58854C}"/>
              </a:ext>
            </a:extLst>
          </p:cNvPr>
          <p:cNvPicPr>
            <a:picLocks noChangeAspect="1"/>
          </p:cNvPicPr>
          <p:nvPr userDrawn="1"/>
        </p:nvPicPr>
        <p:blipFill>
          <a:blip r:embed="rId2"/>
          <a:stretch>
            <a:fillRect/>
          </a:stretch>
        </p:blipFill>
        <p:spPr>
          <a:xfrm>
            <a:off x="-213622" y="5981975"/>
            <a:ext cx="12651235" cy="658244"/>
          </a:xfrm>
          <a:prstGeom prst="rect">
            <a:avLst/>
          </a:prstGeom>
        </p:spPr>
      </p:pic>
    </p:spTree>
    <p:extLst>
      <p:ext uri="{BB962C8B-B14F-4D97-AF65-F5344CB8AC3E}">
        <p14:creationId xmlns:p14="http://schemas.microsoft.com/office/powerpoint/2010/main" val="2591963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6A56A2-4FCF-194D-AF73-5A706F6092D4}"/>
              </a:ext>
            </a:extLst>
          </p:cNvPr>
          <p:cNvPicPr>
            <a:picLocks noChangeAspect="1"/>
          </p:cNvPicPr>
          <p:nvPr userDrawn="1"/>
        </p:nvPicPr>
        <p:blipFill>
          <a:blip r:embed="rId2"/>
          <a:stretch>
            <a:fillRect/>
          </a:stretch>
        </p:blipFill>
        <p:spPr>
          <a:xfrm rot="16200000" flipV="1">
            <a:off x="5260384" y="2681688"/>
            <a:ext cx="8545717" cy="444633"/>
          </a:xfrm>
          <a:prstGeom prst="rect">
            <a:avLst/>
          </a:prstGeom>
        </p:spPr>
      </p:pic>
      <p:sp>
        <p:nvSpPr>
          <p:cNvPr id="5" name="Picture Placeholder 4">
            <a:extLst>
              <a:ext uri="{FF2B5EF4-FFF2-40B4-BE49-F238E27FC236}">
                <a16:creationId xmlns:a16="http://schemas.microsoft.com/office/drawing/2014/main" id="{E6C01793-1634-C04A-90A3-8E9B082A024F}"/>
              </a:ext>
            </a:extLst>
          </p:cNvPr>
          <p:cNvSpPr>
            <a:spLocks noGrp="1"/>
          </p:cNvSpPr>
          <p:nvPr>
            <p:ph type="pic" sz="quarter" idx="10"/>
          </p:nvPr>
        </p:nvSpPr>
        <p:spPr>
          <a:xfrm>
            <a:off x="0" y="0"/>
            <a:ext cx="565192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1BE027A3-FFE1-CC45-907D-A927E46A45CE}"/>
              </a:ext>
            </a:extLst>
          </p:cNvPr>
          <p:cNvSpPr txBox="1"/>
          <p:nvPr userDrawn="1"/>
        </p:nvSpPr>
        <p:spPr>
          <a:xfrm>
            <a:off x="4174071" y="906919"/>
            <a:ext cx="5014061" cy="2062103"/>
          </a:xfrm>
          <a:prstGeom prst="rect">
            <a:avLst/>
          </a:prstGeom>
          <a:noFill/>
        </p:spPr>
        <p:txBody>
          <a:bodyPr wrap="square" rtlCol="0">
            <a:spAutoFit/>
          </a:bodyPr>
          <a:lstStyle/>
          <a:p>
            <a:pPr algn="r"/>
            <a:r>
              <a:rPr lang="en-US" sz="12800" b="0" i="0">
                <a:solidFill>
                  <a:schemeClr val="bg1"/>
                </a:solidFill>
                <a:latin typeface="Steelfish Rg" panose="020B0608020202040504" pitchFamily="34" charset="0"/>
              </a:rPr>
              <a:t>THANK</a:t>
            </a:r>
            <a:r>
              <a:rPr lang="en-US" sz="11733" b="0" i="0">
                <a:solidFill>
                  <a:schemeClr val="bg1"/>
                </a:solidFill>
                <a:latin typeface="Steelfish Rg" panose="020B0608020202040504" pitchFamily="34" charset="0"/>
              </a:rPr>
              <a:t> </a:t>
            </a:r>
            <a:r>
              <a:rPr lang="en-US" sz="12800" b="0" i="0">
                <a:solidFill>
                  <a:schemeClr val="bg1"/>
                </a:solidFill>
                <a:latin typeface="Steelfish Rg" panose="020B0608020202040504" pitchFamily="34" charset="0"/>
              </a:rPr>
              <a:t>YOU</a:t>
            </a:r>
            <a:endParaRPr lang="en-US" sz="11733" b="0" i="0">
              <a:solidFill>
                <a:schemeClr val="bg1"/>
              </a:solidFill>
              <a:latin typeface="Steelfish Rg" panose="020B0608020202040504" pitchFamily="34" charset="0"/>
            </a:endParaRPr>
          </a:p>
        </p:txBody>
      </p:sp>
      <p:sp>
        <p:nvSpPr>
          <p:cNvPr id="13" name="Text Placeholder 12">
            <a:extLst>
              <a:ext uri="{FF2B5EF4-FFF2-40B4-BE49-F238E27FC236}">
                <a16:creationId xmlns:a16="http://schemas.microsoft.com/office/drawing/2014/main" id="{C53EFDE1-FF40-474D-B7DF-99149F24C804}"/>
              </a:ext>
            </a:extLst>
          </p:cNvPr>
          <p:cNvSpPr>
            <a:spLocks noGrp="1"/>
          </p:cNvSpPr>
          <p:nvPr>
            <p:ph type="body" sz="quarter" idx="11" hasCustomPrompt="1"/>
          </p:nvPr>
        </p:nvSpPr>
        <p:spPr>
          <a:xfrm>
            <a:off x="4829490" y="2904003"/>
            <a:ext cx="4271433" cy="1280584"/>
          </a:xfrm>
          <a:prstGeom prst="rect">
            <a:avLst/>
          </a:prstGeom>
        </p:spPr>
        <p:txBody>
          <a:bodyPr/>
          <a:lstStyle>
            <a:lvl1pPr algn="r">
              <a:defRPr sz="2400">
                <a:solidFill>
                  <a:srgbClr val="00FC87"/>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Click to add text</a:t>
            </a:r>
          </a:p>
        </p:txBody>
      </p:sp>
    </p:spTree>
    <p:extLst>
      <p:ext uri="{BB962C8B-B14F-4D97-AF65-F5344CB8AC3E}">
        <p14:creationId xmlns:p14="http://schemas.microsoft.com/office/powerpoint/2010/main" val="421904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82680" y="7"/>
            <a:ext cx="11522075" cy="876687"/>
          </a:xfrm>
          <a:prstGeom prst="rect">
            <a:avLst/>
          </a:prstGeom>
        </p:spPr>
        <p:txBody>
          <a:bodyPr/>
          <a:lstStyle/>
          <a:p>
            <a:r>
              <a:rPr lang="en-US"/>
              <a:t>Click to edit Master title style</a:t>
            </a:r>
          </a:p>
        </p:txBody>
      </p:sp>
      <p:sp>
        <p:nvSpPr>
          <p:cNvPr id="6" name="btfpLayoutConfig" hidden="1"/>
          <p:cNvSpPr txBox="1"/>
          <p:nvPr userDrawn="1"/>
        </p:nvSpPr>
        <p:spPr bwMode="gray">
          <a:xfrm>
            <a:off x="15913" y="11702"/>
            <a:ext cx="11139696" cy="87437"/>
          </a:xfrm>
          <a:prstGeom prst="rect">
            <a:avLst/>
          </a:prstGeom>
          <a:noFill/>
        </p:spPr>
        <p:txBody>
          <a:bodyPr vert="horz" wrap="square" lIns="33167" tIns="33167" rIns="33167" bIns="33167" rtlCol="0">
            <a:spAutoFit/>
          </a:bodyPr>
          <a:lstStyle/>
          <a:p>
            <a:pPr marL="0" marR="0" lvl="0" indent="0" algn="l" defTabSz="846566" rtl="0" eaLnBrk="1" fontAlgn="auto" latinLnBrk="0" hangingPunct="1">
              <a:lnSpc>
                <a:spcPct val="100000"/>
              </a:lnSpc>
              <a:spcBef>
                <a:spcPts val="1200"/>
              </a:spcBef>
              <a:spcAft>
                <a:spcPts val="0"/>
              </a:spcAft>
              <a:buClrTx/>
              <a:buSzTx/>
              <a:buFontTx/>
              <a:buNone/>
              <a:tabLst/>
              <a:defRPr/>
            </a:pPr>
            <a:r>
              <a:rPr kumimoji="0" lang="en-US" sz="133" b="0" i="0" u="none" strike="noStrike" kern="1200" cap="none" spc="0" normalizeH="0" baseline="0" noProof="0">
                <a:ln>
                  <a:noFill/>
                </a:ln>
                <a:solidFill>
                  <a:srgbClr val="FFFFFF">
                    <a:alpha val="0"/>
                  </a:srgbClr>
                </a:solidFill>
                <a:effectLst/>
                <a:uLnTx/>
                <a:uFillTx/>
                <a:latin typeface="Calibri"/>
                <a:cs typeface="Arial"/>
              </a:rPr>
              <a:t>overall_0_131733708841261106 columns_1_131733708841261106 </a:t>
            </a:r>
          </a:p>
        </p:txBody>
      </p:sp>
    </p:spTree>
    <p:custDataLst>
      <p:tags r:id="rId1"/>
    </p:custDataLst>
    <p:extLst>
      <p:ext uri="{BB962C8B-B14F-4D97-AF65-F5344CB8AC3E}">
        <p14:creationId xmlns:p14="http://schemas.microsoft.com/office/powerpoint/2010/main" val="2368157499"/>
      </p:ext>
    </p:extLst>
  </p:cSld>
  <p:clrMapOvr>
    <a:masterClrMapping/>
  </p:clrMapOvr>
  <p:transition/>
  <p:extLst>
    <p:ext uri="{DCECCB84-F9BA-43D5-87BE-67443E8EF086}">
      <p15:sldGuideLst xmlns:p15="http://schemas.microsoft.com/office/powerpoint/2012/main">
        <p15:guide id="1" pos="296">
          <p15:clr>
            <a:srgbClr val="CCCCCC"/>
          </p15:clr>
        </p15:guide>
        <p15:guide id="2" pos="2496">
          <p15:clr>
            <a:srgbClr val="CCCCCC"/>
          </p15:clr>
        </p15:guide>
        <p15:guide id="3" pos="2832">
          <p15:clr>
            <a:srgbClr val="CCCCCC"/>
          </p15:clr>
        </p15:guide>
        <p15:guide id="4" pos="5032">
          <p15:clr>
            <a:srgbClr val="CCCCCC"/>
          </p15:clr>
        </p15:guide>
        <p15:guide id="5" pos="5368">
          <p15:clr>
            <a:srgbClr val="CCCCCC"/>
          </p15:clr>
        </p15:guide>
        <p15:guide id="6" pos="7568">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2157942" y="1149350"/>
            <a:ext cx="7876117" cy="4675716"/>
          </a:xfrm>
          <a:prstGeom prst="rect">
            <a:avLst/>
          </a:prstGeom>
        </p:spPr>
        <p:txBody>
          <a:bodyPr/>
          <a:lstStyle>
            <a:lvl1pPr algn="ctr">
              <a:defRPr sz="5333" b="0" i="0">
                <a:solidFill>
                  <a:schemeClr val="bg1"/>
                </a:solidFill>
                <a:latin typeface="Steelfish Rg" panose="020B0608020202040504" pitchFamily="34" charset="0"/>
              </a:defRPr>
            </a:lvl1pPr>
            <a:lvl2pPr algn="ctr">
              <a:defRPr sz="5333" b="0" i="0">
                <a:solidFill>
                  <a:schemeClr val="bg1"/>
                </a:solidFill>
                <a:latin typeface="Steelfish" panose="020B0608020202040504" pitchFamily="34" charset="77"/>
              </a:defRPr>
            </a:lvl2pPr>
            <a:lvl3pPr algn="ctr">
              <a:defRPr sz="5333" b="0" i="0">
                <a:solidFill>
                  <a:schemeClr val="bg1"/>
                </a:solidFill>
                <a:latin typeface="Steelfish" panose="020B0608020202040504" pitchFamily="34" charset="77"/>
              </a:defRPr>
            </a:lvl3pPr>
            <a:lvl4pPr algn="ctr">
              <a:defRPr sz="5333" b="0" i="0">
                <a:solidFill>
                  <a:schemeClr val="bg1"/>
                </a:solidFill>
                <a:latin typeface="Steelfish" panose="020B0608020202040504" pitchFamily="34" charset="77"/>
              </a:defRPr>
            </a:lvl4pPr>
            <a:lvl5pPr algn="ctr">
              <a:defRPr sz="5333" b="0" i="0">
                <a:solidFill>
                  <a:schemeClr val="bg1"/>
                </a:solidFill>
                <a:latin typeface="Steelfish" panose="020B0608020202040504" pitchFamily="34" charset="77"/>
              </a:defRPr>
            </a:lvl5pPr>
          </a:lstStyle>
          <a:p>
            <a:pPr lvl="0"/>
            <a:r>
              <a:rPr lang="en-US"/>
              <a:t>CLICK HERE TO ADD A QUOTE</a:t>
            </a:r>
          </a:p>
        </p:txBody>
      </p:sp>
      <p:sp>
        <p:nvSpPr>
          <p:cNvPr id="7" name="TextBox 6">
            <a:extLst>
              <a:ext uri="{FF2B5EF4-FFF2-40B4-BE49-F238E27FC236}">
                <a16:creationId xmlns:a16="http://schemas.microsoft.com/office/drawing/2014/main" id="{EB2A1F5A-26A3-0249-AE30-0EAA0532D9A3}"/>
              </a:ext>
            </a:extLst>
          </p:cNvPr>
          <p:cNvSpPr txBox="1"/>
          <p:nvPr userDrawn="1"/>
        </p:nvSpPr>
        <p:spPr>
          <a:xfrm>
            <a:off x="701699" y="81149"/>
            <a:ext cx="824495" cy="3375219"/>
          </a:xfrm>
          <a:prstGeom prst="rect">
            <a:avLst/>
          </a:prstGeom>
          <a:noFill/>
        </p:spPr>
        <p:txBody>
          <a:bodyPr wrap="square" rtlCol="0">
            <a:spAutoFit/>
          </a:bodyPr>
          <a:lstStyle/>
          <a:p>
            <a:r>
              <a:rPr lang="en-US" sz="21333">
                <a:solidFill>
                  <a:srgbClr val="00FC87"/>
                </a:solidFill>
              </a:rPr>
              <a:t>“</a:t>
            </a:r>
          </a:p>
        </p:txBody>
      </p:sp>
      <p:sp>
        <p:nvSpPr>
          <p:cNvPr id="8" name="TextBox 7">
            <a:extLst>
              <a:ext uri="{FF2B5EF4-FFF2-40B4-BE49-F238E27FC236}">
                <a16:creationId xmlns:a16="http://schemas.microsoft.com/office/drawing/2014/main" id="{39440620-4538-B14B-A612-1A6A81012758}"/>
              </a:ext>
            </a:extLst>
          </p:cNvPr>
          <p:cNvSpPr txBox="1"/>
          <p:nvPr userDrawn="1"/>
        </p:nvSpPr>
        <p:spPr>
          <a:xfrm rot="10800000">
            <a:off x="10769525" y="3444421"/>
            <a:ext cx="824495" cy="3375219"/>
          </a:xfrm>
          <a:prstGeom prst="rect">
            <a:avLst/>
          </a:prstGeom>
          <a:noFill/>
        </p:spPr>
        <p:txBody>
          <a:bodyPr wrap="square" rtlCol="0">
            <a:spAutoFit/>
          </a:bodyPr>
          <a:lstStyle/>
          <a:p>
            <a:r>
              <a:rPr lang="en-US" sz="21333">
                <a:solidFill>
                  <a:srgbClr val="00FC87"/>
                </a:solidFill>
              </a:rPr>
              <a:t>“</a:t>
            </a:r>
          </a:p>
        </p:txBody>
      </p:sp>
      <p:pic>
        <p:nvPicPr>
          <p:cNvPr id="9" name="Picture 8">
            <a:extLst>
              <a:ext uri="{FF2B5EF4-FFF2-40B4-BE49-F238E27FC236}">
                <a16:creationId xmlns:a16="http://schemas.microsoft.com/office/drawing/2014/main" id="{E56A7F76-5F66-804F-8C18-95CD02B52696}"/>
              </a:ext>
            </a:extLst>
          </p:cNvPr>
          <p:cNvPicPr>
            <a:picLocks noChangeAspect="1"/>
          </p:cNvPicPr>
          <p:nvPr userDrawn="1"/>
        </p:nvPicPr>
        <p:blipFill>
          <a:blip r:embed="rId2"/>
          <a:stretch>
            <a:fillRect/>
          </a:stretch>
        </p:blipFill>
        <p:spPr>
          <a:xfrm rot="10800000">
            <a:off x="-76081" y="4708054"/>
            <a:ext cx="2234023" cy="2234023"/>
          </a:xfrm>
          <a:prstGeom prst="rect">
            <a:avLst/>
          </a:prstGeom>
        </p:spPr>
      </p:pic>
      <p:sp>
        <p:nvSpPr>
          <p:cNvPr id="15" name="Text Placeholder 14">
            <a:extLst>
              <a:ext uri="{FF2B5EF4-FFF2-40B4-BE49-F238E27FC236}">
                <a16:creationId xmlns:a16="http://schemas.microsoft.com/office/drawing/2014/main" id="{072B740B-142D-EA4A-B931-76EEF03D0EF5}"/>
              </a:ext>
            </a:extLst>
          </p:cNvPr>
          <p:cNvSpPr>
            <a:spLocks noGrp="1"/>
          </p:cNvSpPr>
          <p:nvPr>
            <p:ph type="body" sz="quarter" idx="11" hasCustomPrompt="1"/>
          </p:nvPr>
        </p:nvSpPr>
        <p:spPr>
          <a:xfrm>
            <a:off x="7252743" y="5825064"/>
            <a:ext cx="2781316" cy="323851"/>
          </a:xfrm>
          <a:prstGeom prst="rect">
            <a:avLst/>
          </a:prstGeom>
        </p:spPr>
        <p:txBody>
          <a:bodyPr/>
          <a:lstStyle>
            <a:lvl1pPr algn="r">
              <a:defRPr sz="1600">
                <a:solidFill>
                  <a:schemeClr val="bg1"/>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Little Brother John Smith</a:t>
            </a:r>
          </a:p>
        </p:txBody>
      </p:sp>
    </p:spTree>
    <p:extLst>
      <p:ext uri="{BB962C8B-B14F-4D97-AF65-F5344CB8AC3E}">
        <p14:creationId xmlns:p14="http://schemas.microsoft.com/office/powerpoint/2010/main" val="397255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latin typeface="Zilla Slab Regular" charset="0"/>
                <a:ea typeface="Zilla Slab Regular" charset="0"/>
                <a:cs typeface="Zilla Slab Regular" charset="0"/>
              </a:defRPr>
            </a:lvl1pPr>
          </a:lstStyle>
          <a:p>
            <a:endParaRPr lang="en-US"/>
          </a:p>
        </p:txBody>
      </p:sp>
      <p:sp>
        <p:nvSpPr>
          <p:cNvPr id="8" name="Slide Number Placeholder 5"/>
          <p:cNvSpPr>
            <a:spLocks noGrp="1"/>
          </p:cNvSpPr>
          <p:nvPr>
            <p:ph type="sldNum" sz="quarter" idx="12"/>
          </p:nvPr>
        </p:nvSpPr>
        <p:spPr>
          <a:xfrm>
            <a:off x="9220359" y="6356352"/>
            <a:ext cx="2743200" cy="365125"/>
          </a:xfrm>
        </p:spPr>
        <p:txBody>
          <a:bodyPr/>
          <a:lstStyle>
            <a:lvl1pPr>
              <a:defRPr>
                <a:solidFill>
                  <a:schemeClr val="tx1"/>
                </a:solidFill>
                <a:latin typeface="Zilla Slab Regular" charset="0"/>
                <a:ea typeface="Zilla Slab Regular" charset="0"/>
                <a:cs typeface="Zilla Slab Regular" charset="0"/>
              </a:defRPr>
            </a:lvl1pPr>
          </a:lstStyle>
          <a:p>
            <a:fld id="{BDEBA7D4-7E9A-B047-9152-0C45AF2DB845}" type="slidenum">
              <a:rPr lang="en-US" smtClean="0"/>
              <a:pPr/>
              <a:t>‹#›</a:t>
            </a:fld>
            <a:endParaRPr lang="en-US"/>
          </a:p>
        </p:txBody>
      </p:sp>
    </p:spTree>
    <p:extLst>
      <p:ext uri="{BB962C8B-B14F-4D97-AF65-F5344CB8AC3E}">
        <p14:creationId xmlns:p14="http://schemas.microsoft.com/office/powerpoint/2010/main" val="3561431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tl_copy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45384-ABF3-5D47-8041-99FCDBC40155}"/>
              </a:ext>
            </a:extLst>
          </p:cNvPr>
          <p:cNvPicPr>
            <a:picLocks noChangeAspect="1"/>
          </p:cNvPicPr>
          <p:nvPr userDrawn="1"/>
        </p:nvPicPr>
        <p:blipFill>
          <a:blip r:embed="rId2"/>
          <a:stretch>
            <a:fillRect/>
          </a:stretch>
        </p:blipFill>
        <p:spPr>
          <a:xfrm>
            <a:off x="340066" y="60326"/>
            <a:ext cx="11788669" cy="6737351"/>
          </a:xfrm>
          <a:prstGeom prst="rect">
            <a:avLst/>
          </a:prstGeom>
        </p:spPr>
      </p:pic>
    </p:spTree>
    <p:extLst>
      <p:ext uri="{BB962C8B-B14F-4D97-AF65-F5344CB8AC3E}">
        <p14:creationId xmlns:p14="http://schemas.microsoft.com/office/powerpoint/2010/main" val="1932498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latin typeface="Zilla Slab Regular" charset="0"/>
                <a:ea typeface="Zilla Slab Regular" charset="0"/>
                <a:cs typeface="Zilla Slab Regular" charset="0"/>
              </a:defRPr>
            </a:lvl1pPr>
          </a:lstStyle>
          <a:p>
            <a:endParaRPr lang="en-US"/>
          </a:p>
        </p:txBody>
      </p:sp>
      <p:sp>
        <p:nvSpPr>
          <p:cNvPr id="6" name="Slide Number Placeholder 5"/>
          <p:cNvSpPr>
            <a:spLocks noGrp="1"/>
          </p:cNvSpPr>
          <p:nvPr>
            <p:ph type="sldNum" sz="quarter" idx="12"/>
          </p:nvPr>
        </p:nvSpPr>
        <p:spPr>
          <a:xfrm>
            <a:off x="9220359" y="6356351"/>
            <a:ext cx="2743200" cy="365125"/>
          </a:xfrm>
        </p:spPr>
        <p:txBody>
          <a:bodyPr/>
          <a:lstStyle>
            <a:lvl1pPr>
              <a:defRPr>
                <a:solidFill>
                  <a:schemeClr val="tx1"/>
                </a:solidFill>
                <a:latin typeface="Zilla Slab Regular" charset="0"/>
                <a:ea typeface="Zilla Slab Regular" charset="0"/>
                <a:cs typeface="Zilla Slab Regular" charset="0"/>
              </a:defRPr>
            </a:lvl1pPr>
          </a:lstStyle>
          <a:p>
            <a:fld id="{BDEBA7D4-7E9A-B047-9152-0C45AF2DB845}" type="slidenum">
              <a:rPr lang="en-US" smtClean="0"/>
              <a:pPr/>
              <a:t>‹#›</a:t>
            </a:fld>
            <a:endParaRPr lang="en-US"/>
          </a:p>
        </p:txBody>
      </p:sp>
    </p:spTree>
    <p:extLst>
      <p:ext uri="{BB962C8B-B14F-4D97-AF65-F5344CB8AC3E}">
        <p14:creationId xmlns:p14="http://schemas.microsoft.com/office/powerpoint/2010/main" val="3260997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737"/>
          </a:xfrm>
          <a:prstGeom prst="rect">
            <a:avLst/>
          </a:prstGeom>
        </p:spPr>
      </p:pic>
      <p:sp>
        <p:nvSpPr>
          <p:cNvPr id="9" name="Footer Placeholder 4"/>
          <p:cNvSpPr>
            <a:spLocks noGrp="1"/>
          </p:cNvSpPr>
          <p:nvPr>
            <p:ph type="ftr" sz="quarter" idx="11"/>
          </p:nvPr>
        </p:nvSpPr>
        <p:spPr>
          <a:xfrm>
            <a:off x="4038600" y="6356351"/>
            <a:ext cx="4114800" cy="365125"/>
          </a:xfrm>
        </p:spPr>
        <p:txBody>
          <a:bodyPr/>
          <a:lstStyle>
            <a:lvl1pPr>
              <a:defRPr>
                <a:solidFill>
                  <a:schemeClr val="tx1"/>
                </a:solidFill>
                <a:latin typeface="Zilla Slab Regular" charset="0"/>
                <a:ea typeface="Zilla Slab Regular" charset="0"/>
                <a:cs typeface="Zilla Slab Regular" charset="0"/>
              </a:defRPr>
            </a:lvl1pPr>
          </a:lstStyle>
          <a:p>
            <a:endParaRPr lang="en-US"/>
          </a:p>
        </p:txBody>
      </p:sp>
      <p:sp>
        <p:nvSpPr>
          <p:cNvPr id="11" name="Slide Number Placeholder 5"/>
          <p:cNvSpPr>
            <a:spLocks noGrp="1"/>
          </p:cNvSpPr>
          <p:nvPr>
            <p:ph type="sldNum" sz="quarter" idx="12"/>
          </p:nvPr>
        </p:nvSpPr>
        <p:spPr>
          <a:xfrm>
            <a:off x="9220359" y="6356351"/>
            <a:ext cx="2743200" cy="365125"/>
          </a:xfrm>
        </p:spPr>
        <p:txBody>
          <a:bodyPr/>
          <a:lstStyle>
            <a:lvl1pPr>
              <a:defRPr>
                <a:solidFill>
                  <a:schemeClr val="bg2"/>
                </a:solidFill>
                <a:latin typeface="Zilla Slab Regular" charset="0"/>
                <a:ea typeface="Zilla Slab Regular" charset="0"/>
                <a:cs typeface="Zilla Slab Regular" charset="0"/>
              </a:defRPr>
            </a:lvl1pPr>
          </a:lstStyle>
          <a:p>
            <a:fld id="{BDEBA7D4-7E9A-B047-9152-0C45AF2DB845}" type="slidenum">
              <a:rPr lang="en-US" smtClean="0"/>
              <a:pPr/>
              <a:t>‹#›</a:t>
            </a:fld>
            <a:endParaRPr lang="en-US"/>
          </a:p>
        </p:txBody>
      </p:sp>
    </p:spTree>
    <p:extLst>
      <p:ext uri="{BB962C8B-B14F-4D97-AF65-F5344CB8AC3E}">
        <p14:creationId xmlns:p14="http://schemas.microsoft.com/office/powerpoint/2010/main" val="2419447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F62DCDF-671D-9243-8781-895C715D43B1}"/>
              </a:ext>
            </a:extLst>
          </p:cNvPr>
          <p:cNvSpPr>
            <a:spLocks noGrp="1"/>
          </p:cNvSpPr>
          <p:nvPr>
            <p:ph type="body" sz="quarter" idx="13" hasCustomPrompt="1"/>
          </p:nvPr>
        </p:nvSpPr>
        <p:spPr>
          <a:xfrm>
            <a:off x="852839" y="4411365"/>
            <a:ext cx="6203743" cy="1016056"/>
          </a:xfrm>
          <a:prstGeom prst="rect">
            <a:avLst/>
          </a:prstGeom>
        </p:spPr>
        <p:txBody>
          <a:bodyPr/>
          <a:lstStyle>
            <a:lvl1pPr algn="l">
              <a:defRPr sz="6667" b="0" i="0">
                <a:solidFill>
                  <a:schemeClr val="bg1"/>
                </a:solidFill>
                <a:latin typeface="Steelfish Rg" panose="020B0608020202040504" pitchFamily="34" charset="0"/>
              </a:defRPr>
            </a:lvl1pPr>
          </a:lstStyle>
          <a:p>
            <a:pPr lvl="0"/>
            <a:r>
              <a:rPr lang="en-US"/>
              <a:t>TITLE GOES HERE</a:t>
            </a:r>
          </a:p>
        </p:txBody>
      </p:sp>
      <p:sp>
        <p:nvSpPr>
          <p:cNvPr id="5" name="Text Placeholder 4">
            <a:extLst>
              <a:ext uri="{FF2B5EF4-FFF2-40B4-BE49-F238E27FC236}">
                <a16:creationId xmlns:a16="http://schemas.microsoft.com/office/drawing/2014/main" id="{456206EC-E8FA-2A4C-9B43-50302F96794C}"/>
              </a:ext>
            </a:extLst>
          </p:cNvPr>
          <p:cNvSpPr>
            <a:spLocks noGrp="1"/>
          </p:cNvSpPr>
          <p:nvPr>
            <p:ph type="body" sz="quarter" idx="15" hasCustomPrompt="1"/>
          </p:nvPr>
        </p:nvSpPr>
        <p:spPr>
          <a:xfrm>
            <a:off x="852840" y="5454688"/>
            <a:ext cx="6203741" cy="472017"/>
          </a:xfrm>
          <a:prstGeom prst="rect">
            <a:avLst/>
          </a:prstGeom>
        </p:spPr>
        <p:txBody>
          <a:bodyPr/>
          <a:lstStyle>
            <a:lvl1pPr>
              <a:defRPr sz="2133" b="1">
                <a:solidFill>
                  <a:srgbClr val="00FC87"/>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SUBHEAD</a:t>
            </a:r>
          </a:p>
        </p:txBody>
      </p:sp>
      <p:sp>
        <p:nvSpPr>
          <p:cNvPr id="9" name="Text Placeholder 8">
            <a:extLst>
              <a:ext uri="{FF2B5EF4-FFF2-40B4-BE49-F238E27FC236}">
                <a16:creationId xmlns:a16="http://schemas.microsoft.com/office/drawing/2014/main" id="{017307A3-8D8C-BF46-B503-4987E45F8C17}"/>
              </a:ext>
            </a:extLst>
          </p:cNvPr>
          <p:cNvSpPr>
            <a:spLocks noGrp="1"/>
          </p:cNvSpPr>
          <p:nvPr>
            <p:ph type="body" sz="quarter" idx="16" hasCustomPrompt="1"/>
          </p:nvPr>
        </p:nvSpPr>
        <p:spPr>
          <a:xfrm>
            <a:off x="853018" y="5944195"/>
            <a:ext cx="6203564" cy="660400"/>
          </a:xfrm>
          <a:prstGeom prst="rect">
            <a:avLst/>
          </a:prstGeom>
        </p:spPr>
        <p:txBody>
          <a:bodyPr/>
          <a:lstStyle>
            <a:lvl1pPr>
              <a:defRPr sz="2133">
                <a:solidFill>
                  <a:srgbClr val="00FC87"/>
                </a:solidFill>
                <a:latin typeface="Zilla Slab" pitchFamily="2" charset="77"/>
                <a:ea typeface="Zilla Slab" pitchFamily="2" charset="77"/>
              </a:defRPr>
            </a:lvl1pPr>
            <a:lvl2pPr>
              <a:defRPr sz="1600">
                <a:solidFill>
                  <a:srgbClr val="00FC87"/>
                </a:solidFill>
                <a:latin typeface="Zilla Slab" pitchFamily="2" charset="77"/>
                <a:ea typeface="Zilla Slab" pitchFamily="2" charset="77"/>
              </a:defRPr>
            </a:lvl2pPr>
            <a:lvl3pPr>
              <a:defRPr sz="1600">
                <a:solidFill>
                  <a:srgbClr val="00FC87"/>
                </a:solidFill>
                <a:latin typeface="Zilla Slab" pitchFamily="2" charset="77"/>
                <a:ea typeface="Zilla Slab" pitchFamily="2" charset="77"/>
              </a:defRPr>
            </a:lvl3pPr>
            <a:lvl4pPr>
              <a:defRPr sz="1600">
                <a:solidFill>
                  <a:srgbClr val="00FC87"/>
                </a:solidFill>
                <a:latin typeface="Zilla Slab" pitchFamily="2" charset="77"/>
                <a:ea typeface="Zilla Slab" pitchFamily="2" charset="77"/>
              </a:defRPr>
            </a:lvl4pPr>
            <a:lvl5pPr>
              <a:defRPr sz="1600">
                <a:solidFill>
                  <a:srgbClr val="00FC87"/>
                </a:solidFill>
                <a:latin typeface="Zilla Slab" pitchFamily="2" charset="77"/>
                <a:ea typeface="Zilla Slab" pitchFamily="2" charset="77"/>
              </a:defRPr>
            </a:lvl5pPr>
          </a:lstStyle>
          <a:p>
            <a:pPr lvl="0"/>
            <a:r>
              <a:rPr lang="en-US"/>
              <a:t>Click to add text</a:t>
            </a:r>
          </a:p>
        </p:txBody>
      </p:sp>
      <p:grpSp>
        <p:nvGrpSpPr>
          <p:cNvPr id="7" name="Group 6">
            <a:extLst>
              <a:ext uri="{FF2B5EF4-FFF2-40B4-BE49-F238E27FC236}">
                <a16:creationId xmlns:a16="http://schemas.microsoft.com/office/drawing/2014/main" id="{1AB39965-BDA7-4081-888E-D9EF72F53A31}"/>
              </a:ext>
            </a:extLst>
          </p:cNvPr>
          <p:cNvGrpSpPr/>
          <p:nvPr userDrawn="1"/>
        </p:nvGrpSpPr>
        <p:grpSpPr>
          <a:xfrm rot="16200000">
            <a:off x="6276578" y="2529960"/>
            <a:ext cx="7674132" cy="2450680"/>
            <a:chOff x="0" y="2946927"/>
            <a:chExt cx="8477463" cy="2707218"/>
          </a:xfrm>
        </p:grpSpPr>
        <p:pic>
          <p:nvPicPr>
            <p:cNvPr id="8" name="Picture 7">
              <a:extLst>
                <a:ext uri="{FF2B5EF4-FFF2-40B4-BE49-F238E27FC236}">
                  <a16:creationId xmlns:a16="http://schemas.microsoft.com/office/drawing/2014/main" id="{6C30D70D-B51D-48A5-B717-7F09F8EAE19F}"/>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0" name="Picture 9">
              <a:extLst>
                <a:ext uri="{FF2B5EF4-FFF2-40B4-BE49-F238E27FC236}">
                  <a16:creationId xmlns:a16="http://schemas.microsoft.com/office/drawing/2014/main" id="{15BA295A-BDF7-4E25-A0E8-BA6A48463F5C}"/>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1" name="Picture 10">
              <a:extLst>
                <a:ext uri="{FF2B5EF4-FFF2-40B4-BE49-F238E27FC236}">
                  <a16:creationId xmlns:a16="http://schemas.microsoft.com/office/drawing/2014/main" id="{908A1A98-2E70-4D0B-A1FC-EB4A32E1DAF7}"/>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3" name="Picture Placeholder 2">
            <a:extLst>
              <a:ext uri="{FF2B5EF4-FFF2-40B4-BE49-F238E27FC236}">
                <a16:creationId xmlns:a16="http://schemas.microsoft.com/office/drawing/2014/main" id="{0B75A7DD-D364-B648-9348-30FE6E08F377}"/>
              </a:ext>
            </a:extLst>
          </p:cNvPr>
          <p:cNvSpPr>
            <a:spLocks noGrp="1"/>
          </p:cNvSpPr>
          <p:nvPr>
            <p:ph type="pic" sz="quarter" idx="17"/>
          </p:nvPr>
        </p:nvSpPr>
        <p:spPr>
          <a:xfrm>
            <a:off x="853018" y="853018"/>
            <a:ext cx="6066367" cy="2476500"/>
          </a:xfrm>
          <a:prstGeom prst="rect">
            <a:avLst/>
          </a:prstGeom>
        </p:spPr>
        <p:txBody>
          <a:bodyPr/>
          <a:lstStyle/>
          <a:p>
            <a:endParaRPr lang="en-US"/>
          </a:p>
        </p:txBody>
      </p:sp>
    </p:spTree>
    <p:extLst>
      <p:ext uri="{BB962C8B-B14F-4D97-AF65-F5344CB8AC3E}">
        <p14:creationId xmlns:p14="http://schemas.microsoft.com/office/powerpoint/2010/main" val="3249151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2157942" y="1149350"/>
            <a:ext cx="7876117" cy="4675716"/>
          </a:xfrm>
          <a:prstGeom prst="rect">
            <a:avLst/>
          </a:prstGeom>
        </p:spPr>
        <p:txBody>
          <a:bodyPr/>
          <a:lstStyle>
            <a:lvl1pPr algn="ctr">
              <a:defRPr sz="5333" b="0" i="0">
                <a:solidFill>
                  <a:schemeClr val="bg1"/>
                </a:solidFill>
                <a:latin typeface="Steelfish Rg" panose="020B0608020202040504" pitchFamily="34" charset="0"/>
              </a:defRPr>
            </a:lvl1pPr>
            <a:lvl2pPr algn="ctr">
              <a:defRPr sz="5333" b="0" i="0">
                <a:solidFill>
                  <a:schemeClr val="bg1"/>
                </a:solidFill>
                <a:latin typeface="Steelfish" panose="020B0608020202040504" pitchFamily="34" charset="77"/>
              </a:defRPr>
            </a:lvl2pPr>
            <a:lvl3pPr algn="ctr">
              <a:defRPr sz="5333" b="0" i="0">
                <a:solidFill>
                  <a:schemeClr val="bg1"/>
                </a:solidFill>
                <a:latin typeface="Steelfish" panose="020B0608020202040504" pitchFamily="34" charset="77"/>
              </a:defRPr>
            </a:lvl3pPr>
            <a:lvl4pPr algn="ctr">
              <a:defRPr sz="5333" b="0" i="0">
                <a:solidFill>
                  <a:schemeClr val="bg1"/>
                </a:solidFill>
                <a:latin typeface="Steelfish" panose="020B0608020202040504" pitchFamily="34" charset="77"/>
              </a:defRPr>
            </a:lvl4pPr>
            <a:lvl5pPr algn="ctr">
              <a:defRPr sz="5333" b="0" i="0">
                <a:solidFill>
                  <a:schemeClr val="bg1"/>
                </a:solidFill>
                <a:latin typeface="Steelfish" panose="020B0608020202040504" pitchFamily="34" charset="77"/>
              </a:defRPr>
            </a:lvl5pPr>
          </a:lstStyle>
          <a:p>
            <a:pPr lvl="0"/>
            <a:r>
              <a:rPr lang="en-US"/>
              <a:t>CLICK HERE TO ADD A QUOTE</a:t>
            </a:r>
          </a:p>
        </p:txBody>
      </p:sp>
      <p:sp>
        <p:nvSpPr>
          <p:cNvPr id="7" name="TextBox 6">
            <a:extLst>
              <a:ext uri="{FF2B5EF4-FFF2-40B4-BE49-F238E27FC236}">
                <a16:creationId xmlns:a16="http://schemas.microsoft.com/office/drawing/2014/main" id="{EB2A1F5A-26A3-0249-AE30-0EAA0532D9A3}"/>
              </a:ext>
            </a:extLst>
          </p:cNvPr>
          <p:cNvSpPr txBox="1"/>
          <p:nvPr userDrawn="1"/>
        </p:nvSpPr>
        <p:spPr>
          <a:xfrm>
            <a:off x="701699" y="81149"/>
            <a:ext cx="824495" cy="3375219"/>
          </a:xfrm>
          <a:prstGeom prst="rect">
            <a:avLst/>
          </a:prstGeom>
          <a:noFill/>
        </p:spPr>
        <p:txBody>
          <a:bodyPr wrap="square" rtlCol="0">
            <a:spAutoFit/>
          </a:bodyPr>
          <a:lstStyle/>
          <a:p>
            <a:r>
              <a:rPr lang="en-US" sz="21333">
                <a:solidFill>
                  <a:srgbClr val="00FC87"/>
                </a:solidFill>
              </a:rPr>
              <a:t>“</a:t>
            </a:r>
          </a:p>
        </p:txBody>
      </p:sp>
      <p:sp>
        <p:nvSpPr>
          <p:cNvPr id="8" name="TextBox 7">
            <a:extLst>
              <a:ext uri="{FF2B5EF4-FFF2-40B4-BE49-F238E27FC236}">
                <a16:creationId xmlns:a16="http://schemas.microsoft.com/office/drawing/2014/main" id="{39440620-4538-B14B-A612-1A6A81012758}"/>
              </a:ext>
            </a:extLst>
          </p:cNvPr>
          <p:cNvSpPr txBox="1"/>
          <p:nvPr userDrawn="1"/>
        </p:nvSpPr>
        <p:spPr>
          <a:xfrm rot="10800000">
            <a:off x="10769525" y="3444421"/>
            <a:ext cx="824495" cy="3375219"/>
          </a:xfrm>
          <a:prstGeom prst="rect">
            <a:avLst/>
          </a:prstGeom>
          <a:noFill/>
        </p:spPr>
        <p:txBody>
          <a:bodyPr wrap="square" rtlCol="0">
            <a:spAutoFit/>
          </a:bodyPr>
          <a:lstStyle/>
          <a:p>
            <a:r>
              <a:rPr lang="en-US" sz="21333">
                <a:solidFill>
                  <a:srgbClr val="00FC87"/>
                </a:solidFill>
              </a:rPr>
              <a:t>“</a:t>
            </a:r>
          </a:p>
        </p:txBody>
      </p:sp>
      <p:pic>
        <p:nvPicPr>
          <p:cNvPr id="9" name="Picture 8">
            <a:extLst>
              <a:ext uri="{FF2B5EF4-FFF2-40B4-BE49-F238E27FC236}">
                <a16:creationId xmlns:a16="http://schemas.microsoft.com/office/drawing/2014/main" id="{E56A7F76-5F66-804F-8C18-95CD02B52696}"/>
              </a:ext>
            </a:extLst>
          </p:cNvPr>
          <p:cNvPicPr>
            <a:picLocks noChangeAspect="1"/>
          </p:cNvPicPr>
          <p:nvPr userDrawn="1"/>
        </p:nvPicPr>
        <p:blipFill>
          <a:blip r:embed="rId2"/>
          <a:stretch>
            <a:fillRect/>
          </a:stretch>
        </p:blipFill>
        <p:spPr>
          <a:xfrm rot="10800000">
            <a:off x="-76081" y="4708054"/>
            <a:ext cx="2234023" cy="2234023"/>
          </a:xfrm>
          <a:prstGeom prst="rect">
            <a:avLst/>
          </a:prstGeom>
        </p:spPr>
      </p:pic>
      <p:sp>
        <p:nvSpPr>
          <p:cNvPr id="15" name="Text Placeholder 14">
            <a:extLst>
              <a:ext uri="{FF2B5EF4-FFF2-40B4-BE49-F238E27FC236}">
                <a16:creationId xmlns:a16="http://schemas.microsoft.com/office/drawing/2014/main" id="{072B740B-142D-EA4A-B931-76EEF03D0EF5}"/>
              </a:ext>
            </a:extLst>
          </p:cNvPr>
          <p:cNvSpPr>
            <a:spLocks noGrp="1"/>
          </p:cNvSpPr>
          <p:nvPr>
            <p:ph type="body" sz="quarter" idx="11" hasCustomPrompt="1"/>
          </p:nvPr>
        </p:nvSpPr>
        <p:spPr>
          <a:xfrm>
            <a:off x="7252743" y="5825064"/>
            <a:ext cx="2781316" cy="323851"/>
          </a:xfrm>
          <a:prstGeom prst="rect">
            <a:avLst/>
          </a:prstGeom>
        </p:spPr>
        <p:txBody>
          <a:bodyPr/>
          <a:lstStyle>
            <a:lvl1pPr algn="r">
              <a:defRPr sz="1600">
                <a:solidFill>
                  <a:schemeClr val="bg1"/>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Little Brother John Smith</a:t>
            </a:r>
          </a:p>
        </p:txBody>
      </p:sp>
    </p:spTree>
    <p:extLst>
      <p:ext uri="{BB962C8B-B14F-4D97-AF65-F5344CB8AC3E}">
        <p14:creationId xmlns:p14="http://schemas.microsoft.com/office/powerpoint/2010/main" val="4166269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982C0C-9094-5841-863E-27587EAF9794}"/>
              </a:ext>
            </a:extLst>
          </p:cNvPr>
          <p:cNvGrpSpPr/>
          <p:nvPr userDrawn="1"/>
        </p:nvGrpSpPr>
        <p:grpSpPr>
          <a:xfrm rot="16200000">
            <a:off x="-1497778" y="2529959"/>
            <a:ext cx="7674132" cy="2450680"/>
            <a:chOff x="0" y="2946927"/>
            <a:chExt cx="8477463" cy="2707218"/>
          </a:xfrm>
        </p:grpSpPr>
        <p:pic>
          <p:nvPicPr>
            <p:cNvPr id="11" name="Picture 10">
              <a:extLst>
                <a:ext uri="{FF2B5EF4-FFF2-40B4-BE49-F238E27FC236}">
                  <a16:creationId xmlns:a16="http://schemas.microsoft.com/office/drawing/2014/main" id="{29AA296A-19A5-F144-8BDB-C187163F9301}"/>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2" name="Picture 11">
              <a:extLst>
                <a:ext uri="{FF2B5EF4-FFF2-40B4-BE49-F238E27FC236}">
                  <a16:creationId xmlns:a16="http://schemas.microsoft.com/office/drawing/2014/main" id="{C502117B-7095-8C46-8D27-2184D4977D6E}"/>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3" name="Picture 12">
              <a:extLst>
                <a:ext uri="{FF2B5EF4-FFF2-40B4-BE49-F238E27FC236}">
                  <a16:creationId xmlns:a16="http://schemas.microsoft.com/office/drawing/2014/main" id="{EF2874E5-829F-0C49-A3BA-06C7996DA9A2}"/>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8" name="TextBox 7">
            <a:extLst>
              <a:ext uri="{FF2B5EF4-FFF2-40B4-BE49-F238E27FC236}">
                <a16:creationId xmlns:a16="http://schemas.microsoft.com/office/drawing/2014/main" id="{39440620-4538-B14B-A612-1A6A81012758}"/>
              </a:ext>
            </a:extLst>
          </p:cNvPr>
          <p:cNvSpPr txBox="1"/>
          <p:nvPr userDrawn="1"/>
        </p:nvSpPr>
        <p:spPr>
          <a:xfrm rot="10800000">
            <a:off x="10771059" y="3467361"/>
            <a:ext cx="824495" cy="3375219"/>
          </a:xfrm>
          <a:prstGeom prst="rect">
            <a:avLst/>
          </a:prstGeom>
          <a:noFill/>
        </p:spPr>
        <p:txBody>
          <a:bodyPr wrap="square" rtlCol="0">
            <a:spAutoFit/>
          </a:bodyPr>
          <a:lstStyle/>
          <a:p>
            <a:r>
              <a:rPr lang="en-US" sz="21333">
                <a:solidFill>
                  <a:schemeClr val="bg1"/>
                </a:solidFill>
              </a:rPr>
              <a:t>“</a:t>
            </a:r>
          </a:p>
        </p:txBody>
      </p:sp>
      <p:sp>
        <p:nvSpPr>
          <p:cNvPr id="7" name="TextBox 6">
            <a:extLst>
              <a:ext uri="{FF2B5EF4-FFF2-40B4-BE49-F238E27FC236}">
                <a16:creationId xmlns:a16="http://schemas.microsoft.com/office/drawing/2014/main" id="{EB2A1F5A-26A3-0249-AE30-0EAA0532D9A3}"/>
              </a:ext>
            </a:extLst>
          </p:cNvPr>
          <p:cNvSpPr txBox="1"/>
          <p:nvPr userDrawn="1"/>
        </p:nvSpPr>
        <p:spPr>
          <a:xfrm>
            <a:off x="4207557" y="45881"/>
            <a:ext cx="824495" cy="3375219"/>
          </a:xfrm>
          <a:prstGeom prst="rect">
            <a:avLst/>
          </a:prstGeom>
          <a:noFill/>
        </p:spPr>
        <p:txBody>
          <a:bodyPr wrap="square" rtlCol="0">
            <a:spAutoFit/>
          </a:bodyPr>
          <a:lstStyle/>
          <a:p>
            <a:r>
              <a:rPr lang="en-US" sz="21333">
                <a:solidFill>
                  <a:schemeClr val="bg1"/>
                </a:solidFill>
              </a:rPr>
              <a:t>“</a:t>
            </a:r>
          </a:p>
        </p:txBody>
      </p:sp>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5616761" y="1293276"/>
            <a:ext cx="4569587" cy="4271448"/>
          </a:xfrm>
          <a:prstGeom prst="rect">
            <a:avLst/>
          </a:prstGeom>
        </p:spPr>
        <p:txBody>
          <a:bodyPr/>
          <a:lstStyle>
            <a:lvl1pPr algn="ctr">
              <a:defRPr sz="5333" b="0" i="0">
                <a:solidFill>
                  <a:srgbClr val="00FC87"/>
                </a:solidFill>
                <a:latin typeface="Steelfish Rg" panose="020B0608020202040504" pitchFamily="34" charset="0"/>
              </a:defRPr>
            </a:lvl1pPr>
            <a:lvl2pPr algn="ctr">
              <a:defRPr sz="5333" b="0" i="0">
                <a:solidFill>
                  <a:schemeClr val="bg1"/>
                </a:solidFill>
                <a:latin typeface="Steelfish" panose="020B0608020202040504" pitchFamily="34" charset="77"/>
              </a:defRPr>
            </a:lvl2pPr>
            <a:lvl3pPr algn="ctr">
              <a:defRPr sz="5333" b="0" i="0">
                <a:solidFill>
                  <a:schemeClr val="bg1"/>
                </a:solidFill>
                <a:latin typeface="Steelfish" panose="020B0608020202040504" pitchFamily="34" charset="77"/>
              </a:defRPr>
            </a:lvl3pPr>
            <a:lvl4pPr algn="ctr">
              <a:defRPr sz="5333" b="0" i="0">
                <a:solidFill>
                  <a:schemeClr val="bg1"/>
                </a:solidFill>
                <a:latin typeface="Steelfish" panose="020B0608020202040504" pitchFamily="34" charset="77"/>
              </a:defRPr>
            </a:lvl4pPr>
            <a:lvl5pPr algn="ctr">
              <a:defRPr sz="5333" b="0" i="0">
                <a:solidFill>
                  <a:schemeClr val="bg1"/>
                </a:solidFill>
                <a:latin typeface="Steelfish" panose="020B0608020202040504" pitchFamily="34" charset="77"/>
              </a:defRPr>
            </a:lvl5pPr>
          </a:lstStyle>
          <a:p>
            <a:pPr lvl="0"/>
            <a:r>
              <a:rPr lang="en-US"/>
              <a:t>CLICK HERE TO ADD A QUOTE</a:t>
            </a:r>
          </a:p>
        </p:txBody>
      </p:sp>
      <p:sp>
        <p:nvSpPr>
          <p:cNvPr id="3" name="Text Placeholder 2">
            <a:extLst>
              <a:ext uri="{FF2B5EF4-FFF2-40B4-BE49-F238E27FC236}">
                <a16:creationId xmlns:a16="http://schemas.microsoft.com/office/drawing/2014/main" id="{750767DC-487C-A64E-92FF-526A5382A6C4}"/>
              </a:ext>
            </a:extLst>
          </p:cNvPr>
          <p:cNvSpPr>
            <a:spLocks noGrp="1"/>
          </p:cNvSpPr>
          <p:nvPr>
            <p:ph type="body" sz="quarter" idx="11" hasCustomPrompt="1"/>
          </p:nvPr>
        </p:nvSpPr>
        <p:spPr>
          <a:xfrm>
            <a:off x="7308870" y="5564724"/>
            <a:ext cx="2877479" cy="270933"/>
          </a:xfrm>
          <a:prstGeom prst="rect">
            <a:avLst/>
          </a:prstGeom>
        </p:spPr>
        <p:txBody>
          <a:bodyPr/>
          <a:lstStyle>
            <a:lvl1pPr>
              <a:defRPr>
                <a:solidFill>
                  <a:schemeClr val="bg1"/>
                </a:solidFill>
                <a:latin typeface="Zilla Slab" pitchFamily="2" charset="77"/>
                <a:ea typeface="Zilla Slab" pitchFamily="2" charset="77"/>
              </a:defRPr>
            </a:lvl1pPr>
            <a:lvl2pPr>
              <a:defRPr>
                <a:solidFill>
                  <a:schemeClr val="bg1"/>
                </a:solidFill>
                <a:latin typeface="Zilla Slab" pitchFamily="2" charset="77"/>
                <a:ea typeface="Zilla Slab" pitchFamily="2" charset="77"/>
              </a:defRPr>
            </a:lvl2pPr>
            <a:lvl3pPr>
              <a:defRPr>
                <a:solidFill>
                  <a:schemeClr val="bg1"/>
                </a:solidFill>
                <a:latin typeface="Zilla Slab" pitchFamily="2" charset="77"/>
                <a:ea typeface="Zilla Slab" pitchFamily="2" charset="77"/>
              </a:defRPr>
            </a:lvl3pPr>
            <a:lvl4pPr>
              <a:defRPr>
                <a:solidFill>
                  <a:schemeClr val="bg1"/>
                </a:solidFill>
                <a:latin typeface="Zilla Slab" pitchFamily="2" charset="77"/>
                <a:ea typeface="Zilla Slab" pitchFamily="2" charset="77"/>
              </a:defRPr>
            </a:lvl4pPr>
            <a:lvl5pPr algn="r">
              <a:defRPr sz="1600">
                <a:solidFill>
                  <a:srgbClr val="00FC87"/>
                </a:solidFill>
                <a:latin typeface="Zilla Slab" pitchFamily="2" charset="77"/>
                <a:ea typeface="Zilla Slab" pitchFamily="2" charset="77"/>
              </a:defRPr>
            </a:lvl5pPr>
          </a:lstStyle>
          <a:p>
            <a:pPr lvl="4"/>
            <a:r>
              <a:rPr lang="en-US"/>
              <a:t>Little Brother John Smith</a:t>
            </a:r>
          </a:p>
        </p:txBody>
      </p:sp>
    </p:spTree>
    <p:extLst>
      <p:ext uri="{BB962C8B-B14F-4D97-AF65-F5344CB8AC3E}">
        <p14:creationId xmlns:p14="http://schemas.microsoft.com/office/powerpoint/2010/main" val="1949630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3 w/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4DF6AF-BDEC-B044-9FAC-D1000FA744F9}"/>
              </a:ext>
            </a:extLst>
          </p:cNvPr>
          <p:cNvSpPr>
            <a:spLocks noGrp="1"/>
          </p:cNvSpPr>
          <p:nvPr>
            <p:ph type="pic" sz="quarter" idx="11"/>
          </p:nvPr>
        </p:nvSpPr>
        <p:spPr>
          <a:xfrm>
            <a:off x="1" y="0"/>
            <a:ext cx="6999436" cy="6858000"/>
          </a:xfrm>
          <a:prstGeom prst="rect">
            <a:avLst/>
          </a:prstGeom>
        </p:spPr>
        <p:txBody>
          <a:bodyPr/>
          <a:lstStyle/>
          <a:p>
            <a:endParaRPr lang="en-US"/>
          </a:p>
        </p:txBody>
      </p:sp>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5616761" y="1293276"/>
            <a:ext cx="4569587" cy="4271448"/>
          </a:xfrm>
          <a:prstGeom prst="rect">
            <a:avLst/>
          </a:prstGeom>
        </p:spPr>
        <p:txBody>
          <a:bodyPr/>
          <a:lstStyle>
            <a:lvl1pPr algn="ctr">
              <a:defRPr sz="5333" b="0" i="0">
                <a:solidFill>
                  <a:srgbClr val="00FC87"/>
                </a:solidFill>
                <a:latin typeface="Steelfish Rg" panose="020B0608020202040504" pitchFamily="34" charset="0"/>
              </a:defRPr>
            </a:lvl1pPr>
            <a:lvl2pPr algn="ctr">
              <a:defRPr sz="5333" b="0" i="0">
                <a:solidFill>
                  <a:schemeClr val="bg1"/>
                </a:solidFill>
                <a:latin typeface="Steelfish" panose="020B0608020202040504" pitchFamily="34" charset="77"/>
              </a:defRPr>
            </a:lvl2pPr>
            <a:lvl3pPr algn="ctr">
              <a:defRPr sz="5333" b="0" i="0">
                <a:solidFill>
                  <a:schemeClr val="bg1"/>
                </a:solidFill>
                <a:latin typeface="Steelfish" panose="020B0608020202040504" pitchFamily="34" charset="77"/>
              </a:defRPr>
            </a:lvl3pPr>
            <a:lvl4pPr algn="ctr">
              <a:defRPr sz="5333" b="0" i="0">
                <a:solidFill>
                  <a:schemeClr val="bg1"/>
                </a:solidFill>
                <a:latin typeface="Steelfish" panose="020B0608020202040504" pitchFamily="34" charset="77"/>
              </a:defRPr>
            </a:lvl4pPr>
            <a:lvl5pPr algn="ctr">
              <a:defRPr sz="5333" b="0" i="0">
                <a:solidFill>
                  <a:schemeClr val="bg1"/>
                </a:solidFill>
                <a:latin typeface="Steelfish" panose="020B0608020202040504" pitchFamily="34" charset="77"/>
              </a:defRPr>
            </a:lvl5pPr>
          </a:lstStyle>
          <a:p>
            <a:pPr lvl="0"/>
            <a:r>
              <a:rPr lang="en-US"/>
              <a:t>“CLICK HERE TO ADD A QUOTE”</a:t>
            </a:r>
          </a:p>
        </p:txBody>
      </p:sp>
      <p:sp>
        <p:nvSpPr>
          <p:cNvPr id="5" name="Text Placeholder 4">
            <a:extLst>
              <a:ext uri="{FF2B5EF4-FFF2-40B4-BE49-F238E27FC236}">
                <a16:creationId xmlns:a16="http://schemas.microsoft.com/office/drawing/2014/main" id="{C2C56F64-5A5A-8D43-A80C-5EA93295FCB6}"/>
              </a:ext>
            </a:extLst>
          </p:cNvPr>
          <p:cNvSpPr>
            <a:spLocks noGrp="1"/>
          </p:cNvSpPr>
          <p:nvPr>
            <p:ph type="body" sz="quarter" idx="12" hasCustomPrompt="1"/>
          </p:nvPr>
        </p:nvSpPr>
        <p:spPr>
          <a:xfrm>
            <a:off x="7561743" y="5564725"/>
            <a:ext cx="2624605" cy="306916"/>
          </a:xfrm>
          <a:prstGeom prst="rect">
            <a:avLst/>
          </a:prstGeom>
        </p:spPr>
        <p:txBody>
          <a:bodyPr/>
          <a:lstStyle>
            <a:lvl1pPr algn="r">
              <a:defRPr sz="1600">
                <a:solidFill>
                  <a:srgbClr val="00FC87"/>
                </a:solidFill>
                <a:latin typeface="Zilla Slab" pitchFamily="2" charset="77"/>
                <a:ea typeface="Zilla Slab" pitchFamily="2" charset="77"/>
              </a:defRPr>
            </a:lvl1pPr>
            <a:lvl2pPr>
              <a:defRPr sz="1600">
                <a:solidFill>
                  <a:srgbClr val="00FC87"/>
                </a:solidFill>
                <a:latin typeface="Zilla Slab" pitchFamily="2" charset="77"/>
                <a:ea typeface="Zilla Slab" pitchFamily="2" charset="77"/>
              </a:defRPr>
            </a:lvl2pPr>
            <a:lvl3pPr>
              <a:defRPr sz="1600">
                <a:solidFill>
                  <a:srgbClr val="00FC87"/>
                </a:solidFill>
                <a:latin typeface="Zilla Slab" pitchFamily="2" charset="77"/>
                <a:ea typeface="Zilla Slab" pitchFamily="2" charset="77"/>
              </a:defRPr>
            </a:lvl3pPr>
            <a:lvl4pPr>
              <a:defRPr sz="1600">
                <a:solidFill>
                  <a:srgbClr val="00FC87"/>
                </a:solidFill>
                <a:latin typeface="Zilla Slab" pitchFamily="2" charset="77"/>
                <a:ea typeface="Zilla Slab" pitchFamily="2" charset="77"/>
              </a:defRPr>
            </a:lvl4pPr>
            <a:lvl5pPr>
              <a:defRPr sz="1600">
                <a:solidFill>
                  <a:srgbClr val="00FC87"/>
                </a:solidFill>
                <a:latin typeface="Zilla Slab" pitchFamily="2" charset="77"/>
                <a:ea typeface="Zilla Slab" pitchFamily="2" charset="77"/>
              </a:defRPr>
            </a:lvl5pPr>
          </a:lstStyle>
          <a:p>
            <a:pPr lvl="0"/>
            <a:r>
              <a:rPr lang="en-US"/>
              <a:t>Little Brother John Smith</a:t>
            </a:r>
          </a:p>
        </p:txBody>
      </p:sp>
      <p:pic>
        <p:nvPicPr>
          <p:cNvPr id="15" name="Picture 14">
            <a:extLst>
              <a:ext uri="{FF2B5EF4-FFF2-40B4-BE49-F238E27FC236}">
                <a16:creationId xmlns:a16="http://schemas.microsoft.com/office/drawing/2014/main" id="{EAC4437E-2B14-5F48-9A81-D84458E0555A}"/>
              </a:ext>
            </a:extLst>
          </p:cNvPr>
          <p:cNvPicPr>
            <a:picLocks noChangeAspect="1"/>
          </p:cNvPicPr>
          <p:nvPr userDrawn="1"/>
        </p:nvPicPr>
        <p:blipFill>
          <a:blip r:embed="rId2"/>
          <a:stretch>
            <a:fillRect/>
          </a:stretch>
        </p:blipFill>
        <p:spPr>
          <a:xfrm rot="16200000" flipV="1">
            <a:off x="6253479" y="2672920"/>
            <a:ext cx="8545717" cy="444633"/>
          </a:xfrm>
          <a:prstGeom prst="rect">
            <a:avLst/>
          </a:prstGeom>
        </p:spPr>
      </p:pic>
    </p:spTree>
    <p:extLst>
      <p:ext uri="{BB962C8B-B14F-4D97-AF65-F5344CB8AC3E}">
        <p14:creationId xmlns:p14="http://schemas.microsoft.com/office/powerpoint/2010/main" val="4272188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A0022BB-96E1-7E4E-ABD3-E66819242B7D}"/>
              </a:ext>
            </a:extLst>
          </p:cNvPr>
          <p:cNvSpPr>
            <a:spLocks noGrp="1"/>
          </p:cNvSpPr>
          <p:nvPr>
            <p:ph type="body" sz="quarter" idx="14" hasCustomPrompt="1"/>
          </p:nvPr>
        </p:nvSpPr>
        <p:spPr>
          <a:xfrm>
            <a:off x="838200" y="2825751"/>
            <a:ext cx="7840133" cy="3058583"/>
          </a:xfrm>
          <a:prstGeom prst="rect">
            <a:avLst/>
          </a:prstGeom>
        </p:spPr>
        <p:txBody>
          <a:bodyPr/>
          <a:lstStyle>
            <a:lvl1pPr>
              <a:defRPr>
                <a:latin typeface="Zilla Slab" pitchFamily="2" charset="77"/>
                <a:ea typeface="Zilla Slab" pitchFamily="2" charset="77"/>
              </a:defRPr>
            </a:lvl1pPr>
            <a:lvl2pPr>
              <a:defRPr>
                <a:latin typeface="Zilla Slab" pitchFamily="2" charset="77"/>
                <a:ea typeface="Zilla Slab" pitchFamily="2" charset="77"/>
              </a:defRPr>
            </a:lvl2pPr>
            <a:lvl3pPr>
              <a:defRPr>
                <a:latin typeface="Zilla Slab" pitchFamily="2" charset="77"/>
                <a:ea typeface="Zilla Slab" pitchFamily="2" charset="77"/>
              </a:defRPr>
            </a:lvl3pPr>
            <a:lvl4pPr>
              <a:defRPr>
                <a:latin typeface="Zilla Slab" pitchFamily="2" charset="77"/>
                <a:ea typeface="Zilla Slab" pitchFamily="2" charset="77"/>
              </a:defRPr>
            </a:lvl4pPr>
            <a:lvl5pPr>
              <a:defRPr>
                <a:latin typeface="Zilla Slab" pitchFamily="2" charset="77"/>
                <a:ea typeface="Zilla Slab" pitchFamily="2" charset="77"/>
              </a:defRPr>
            </a:lvl5pPr>
          </a:lstStyle>
          <a:p>
            <a:pPr lvl="0"/>
            <a:r>
              <a:rPr lang="en-US"/>
              <a:t>Click to add text</a:t>
            </a:r>
          </a:p>
        </p:txBody>
      </p:sp>
      <p:sp>
        <p:nvSpPr>
          <p:cNvPr id="10" name="Text Placeholder 9">
            <a:extLst>
              <a:ext uri="{FF2B5EF4-FFF2-40B4-BE49-F238E27FC236}">
                <a16:creationId xmlns:a16="http://schemas.microsoft.com/office/drawing/2014/main" id="{26F81822-3892-734E-9AD8-91BF5853DD42}"/>
              </a:ext>
            </a:extLst>
          </p:cNvPr>
          <p:cNvSpPr>
            <a:spLocks noGrp="1"/>
          </p:cNvSpPr>
          <p:nvPr>
            <p:ph type="body" sz="quarter" idx="13" hasCustomPrompt="1"/>
          </p:nvPr>
        </p:nvSpPr>
        <p:spPr>
          <a:xfrm>
            <a:off x="838201" y="1953685"/>
            <a:ext cx="4830233" cy="501649"/>
          </a:xfrm>
          <a:prstGeom prst="rect">
            <a:avLst/>
          </a:prstGeom>
        </p:spPr>
        <p:txBody>
          <a:bodyPr/>
          <a:lstStyle>
            <a:lvl1pPr>
              <a:defRPr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951780-C880-9B42-96FC-C9719868166D}"/>
              </a:ext>
            </a:extLst>
          </p:cNvPr>
          <p:cNvPicPr>
            <a:picLocks noChangeAspect="1"/>
          </p:cNvPicPr>
          <p:nvPr userDrawn="1"/>
        </p:nvPicPr>
        <p:blipFill>
          <a:blip r:embed="rId2"/>
          <a:stretch>
            <a:fillRect/>
          </a:stretch>
        </p:blipFill>
        <p:spPr>
          <a:xfrm rot="5400000">
            <a:off x="10030646" y="4696645"/>
            <a:ext cx="2234023" cy="2234023"/>
          </a:xfrm>
          <a:prstGeom prst="rect">
            <a:avLst/>
          </a:prstGeom>
        </p:spPr>
      </p:pic>
      <p:sp>
        <p:nvSpPr>
          <p:cNvPr id="7" name="Title 1">
            <a:extLst>
              <a:ext uri="{FF2B5EF4-FFF2-40B4-BE49-F238E27FC236}">
                <a16:creationId xmlns:a16="http://schemas.microsoft.com/office/drawing/2014/main" id="{37F01ECE-88A2-4FF7-8EE9-EA7020A80F48}"/>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67129851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 Bullet">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19C283C-0EA9-6E49-BD33-3C112F6C86CD}"/>
              </a:ext>
            </a:extLst>
          </p:cNvPr>
          <p:cNvSpPr>
            <a:spLocks noGrp="1"/>
          </p:cNvSpPr>
          <p:nvPr>
            <p:ph type="body" sz="quarter" idx="14" hasCustomPrompt="1"/>
          </p:nvPr>
        </p:nvSpPr>
        <p:spPr>
          <a:xfrm>
            <a:off x="838200" y="2825751"/>
            <a:ext cx="7840133" cy="3058583"/>
          </a:xfrm>
          <a:prstGeom prst="rect">
            <a:avLst/>
          </a:prstGeom>
        </p:spPr>
        <p:txBody>
          <a:bodyPr/>
          <a:lstStyle>
            <a:lvl1pPr marL="380990" marR="0" indent="-38099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sz="2133">
                <a:latin typeface="Zilla Slab" pitchFamily="2" charset="77"/>
                <a:ea typeface="Zilla Slab" pitchFamily="2" charset="77"/>
              </a:defRPr>
            </a:lvl1pPr>
            <a:lvl2pPr marL="380990" indent="-380990">
              <a:buFont typeface="Courier New" panose="02070309020205020404" pitchFamily="49" charset="0"/>
              <a:buChar char="o"/>
              <a:defRPr>
                <a:latin typeface="Zilla Slab" pitchFamily="2" charset="77"/>
                <a:ea typeface="Zilla Slab" pitchFamily="2" charset="77"/>
              </a:defRPr>
            </a:lvl2pPr>
            <a:lvl3pPr marL="380990" indent="-380990">
              <a:buFont typeface="Courier New" panose="02070309020205020404" pitchFamily="49" charset="0"/>
              <a:buChar char="o"/>
              <a:defRPr>
                <a:latin typeface="Zilla Slab" pitchFamily="2" charset="77"/>
                <a:ea typeface="Zilla Slab" pitchFamily="2" charset="77"/>
              </a:defRPr>
            </a:lvl3pPr>
            <a:lvl4pPr marL="380990" indent="-380990">
              <a:buFont typeface="Courier New" panose="02070309020205020404" pitchFamily="49" charset="0"/>
              <a:buChar char="o"/>
              <a:defRPr>
                <a:latin typeface="Zilla Slab" pitchFamily="2" charset="77"/>
                <a:ea typeface="Zilla Slab" pitchFamily="2" charset="77"/>
              </a:defRPr>
            </a:lvl4pPr>
            <a:lvl5pPr marL="380990" indent="-380990">
              <a:buFont typeface="Courier New" panose="02070309020205020404" pitchFamily="49" charset="0"/>
              <a:buChar char="o"/>
              <a:defRPr>
                <a:latin typeface="Zilla Slab" pitchFamily="2" charset="77"/>
                <a:ea typeface="Zilla Slab" pitchFamily="2" charset="77"/>
              </a:defRPr>
            </a:lvl5pPr>
          </a:lstStyle>
          <a:p>
            <a:pPr lvl="0"/>
            <a:r>
              <a:rPr lang="en-US"/>
              <a:t>Bullet 1</a:t>
            </a:r>
          </a:p>
          <a:p>
            <a:pPr lvl="0"/>
            <a:r>
              <a:rPr lang="en-US"/>
              <a:t>Bullet 2</a:t>
            </a:r>
          </a:p>
          <a:p>
            <a:pPr lvl="0"/>
            <a:r>
              <a:rPr lang="en-US"/>
              <a:t>Bullet 3</a:t>
            </a:r>
          </a:p>
          <a:p>
            <a:pPr lvl="0"/>
            <a:r>
              <a:rPr lang="en-US"/>
              <a:t>Bullet 4</a:t>
            </a:r>
          </a:p>
          <a:p>
            <a:pPr marL="380990" marR="0" lvl="0" indent="-38099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en-US"/>
              <a:t>Bullet 5</a:t>
            </a:r>
          </a:p>
          <a:p>
            <a:pPr lvl="0"/>
            <a:endParaRPr lang="en-US"/>
          </a:p>
        </p:txBody>
      </p:sp>
      <p:sp>
        <p:nvSpPr>
          <p:cNvPr id="7" name="Text Placeholder 6">
            <a:extLst>
              <a:ext uri="{FF2B5EF4-FFF2-40B4-BE49-F238E27FC236}">
                <a16:creationId xmlns:a16="http://schemas.microsoft.com/office/drawing/2014/main" id="{7DD1C3AC-5A3C-6149-935F-19D1DD05A048}"/>
              </a:ext>
            </a:extLst>
          </p:cNvPr>
          <p:cNvSpPr>
            <a:spLocks noGrp="1"/>
          </p:cNvSpPr>
          <p:nvPr>
            <p:ph type="body" sz="quarter" idx="13" hasCustomPrompt="1"/>
          </p:nvPr>
        </p:nvSpPr>
        <p:spPr>
          <a:xfrm>
            <a:off x="838201" y="1953685"/>
            <a:ext cx="4830233" cy="501649"/>
          </a:xfrm>
          <a:prstGeom prst="rect">
            <a:avLst/>
          </a:prstGeom>
        </p:spPr>
        <p:txBody>
          <a:bodyPr/>
          <a:lstStyle>
            <a:lvl1pPr>
              <a:defRPr sz="2133"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951780-C880-9B42-96FC-C9719868166D}"/>
              </a:ext>
            </a:extLst>
          </p:cNvPr>
          <p:cNvPicPr>
            <a:picLocks noChangeAspect="1"/>
          </p:cNvPicPr>
          <p:nvPr userDrawn="1"/>
        </p:nvPicPr>
        <p:blipFill>
          <a:blip r:embed="rId2"/>
          <a:stretch>
            <a:fillRect/>
          </a:stretch>
        </p:blipFill>
        <p:spPr>
          <a:xfrm rot="5400000">
            <a:off x="10030646" y="4696645"/>
            <a:ext cx="2234023" cy="2234023"/>
          </a:xfrm>
          <a:prstGeom prst="rect">
            <a:avLst/>
          </a:prstGeom>
        </p:spPr>
      </p:pic>
      <p:sp>
        <p:nvSpPr>
          <p:cNvPr id="8" name="Title 1">
            <a:extLst>
              <a:ext uri="{FF2B5EF4-FFF2-40B4-BE49-F238E27FC236}">
                <a16:creationId xmlns:a16="http://schemas.microsoft.com/office/drawing/2014/main" id="{3AF05079-DB0A-4C9F-B3E8-5E9949F4B22A}"/>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9247644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982C0C-9094-5841-863E-27587EAF9794}"/>
              </a:ext>
            </a:extLst>
          </p:cNvPr>
          <p:cNvGrpSpPr/>
          <p:nvPr userDrawn="1"/>
        </p:nvGrpSpPr>
        <p:grpSpPr>
          <a:xfrm rot="16200000">
            <a:off x="-1497778" y="2529959"/>
            <a:ext cx="7674132" cy="2450680"/>
            <a:chOff x="0" y="2946927"/>
            <a:chExt cx="8477463" cy="2707218"/>
          </a:xfrm>
        </p:grpSpPr>
        <p:pic>
          <p:nvPicPr>
            <p:cNvPr id="11" name="Picture 10">
              <a:extLst>
                <a:ext uri="{FF2B5EF4-FFF2-40B4-BE49-F238E27FC236}">
                  <a16:creationId xmlns:a16="http://schemas.microsoft.com/office/drawing/2014/main" id="{29AA296A-19A5-F144-8BDB-C187163F9301}"/>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2" name="Picture 11">
              <a:extLst>
                <a:ext uri="{FF2B5EF4-FFF2-40B4-BE49-F238E27FC236}">
                  <a16:creationId xmlns:a16="http://schemas.microsoft.com/office/drawing/2014/main" id="{C502117B-7095-8C46-8D27-2184D4977D6E}"/>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3" name="Picture 12">
              <a:extLst>
                <a:ext uri="{FF2B5EF4-FFF2-40B4-BE49-F238E27FC236}">
                  <a16:creationId xmlns:a16="http://schemas.microsoft.com/office/drawing/2014/main" id="{EF2874E5-829F-0C49-A3BA-06C7996DA9A2}"/>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8" name="TextBox 7">
            <a:extLst>
              <a:ext uri="{FF2B5EF4-FFF2-40B4-BE49-F238E27FC236}">
                <a16:creationId xmlns:a16="http://schemas.microsoft.com/office/drawing/2014/main" id="{39440620-4538-B14B-A612-1A6A81012758}"/>
              </a:ext>
            </a:extLst>
          </p:cNvPr>
          <p:cNvSpPr txBox="1"/>
          <p:nvPr userDrawn="1"/>
        </p:nvSpPr>
        <p:spPr>
          <a:xfrm rot="10800000">
            <a:off x="10771059" y="3467361"/>
            <a:ext cx="824495" cy="3375219"/>
          </a:xfrm>
          <a:prstGeom prst="rect">
            <a:avLst/>
          </a:prstGeom>
          <a:noFill/>
        </p:spPr>
        <p:txBody>
          <a:bodyPr wrap="square" rtlCol="0">
            <a:spAutoFit/>
          </a:bodyPr>
          <a:lstStyle/>
          <a:p>
            <a:r>
              <a:rPr lang="en-US" sz="21333">
                <a:solidFill>
                  <a:schemeClr val="bg1"/>
                </a:solidFill>
              </a:rPr>
              <a:t>“</a:t>
            </a:r>
          </a:p>
        </p:txBody>
      </p:sp>
      <p:sp>
        <p:nvSpPr>
          <p:cNvPr id="7" name="TextBox 6">
            <a:extLst>
              <a:ext uri="{FF2B5EF4-FFF2-40B4-BE49-F238E27FC236}">
                <a16:creationId xmlns:a16="http://schemas.microsoft.com/office/drawing/2014/main" id="{EB2A1F5A-26A3-0249-AE30-0EAA0532D9A3}"/>
              </a:ext>
            </a:extLst>
          </p:cNvPr>
          <p:cNvSpPr txBox="1"/>
          <p:nvPr userDrawn="1"/>
        </p:nvSpPr>
        <p:spPr>
          <a:xfrm>
            <a:off x="4207557" y="45881"/>
            <a:ext cx="824495" cy="3375219"/>
          </a:xfrm>
          <a:prstGeom prst="rect">
            <a:avLst/>
          </a:prstGeom>
          <a:noFill/>
        </p:spPr>
        <p:txBody>
          <a:bodyPr wrap="square" rtlCol="0">
            <a:spAutoFit/>
          </a:bodyPr>
          <a:lstStyle/>
          <a:p>
            <a:r>
              <a:rPr lang="en-US" sz="21333">
                <a:solidFill>
                  <a:schemeClr val="bg1"/>
                </a:solidFill>
              </a:rPr>
              <a:t>“</a:t>
            </a:r>
          </a:p>
        </p:txBody>
      </p:sp>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5616761" y="1293276"/>
            <a:ext cx="4569587" cy="4271448"/>
          </a:xfrm>
          <a:prstGeom prst="rect">
            <a:avLst/>
          </a:prstGeom>
        </p:spPr>
        <p:txBody>
          <a:bodyPr/>
          <a:lstStyle>
            <a:lvl1pPr algn="ctr">
              <a:defRPr sz="5333" b="0" i="0">
                <a:solidFill>
                  <a:srgbClr val="00FC87"/>
                </a:solidFill>
                <a:latin typeface="Steelfish Rg" panose="020B0608020202040504" pitchFamily="34" charset="0"/>
              </a:defRPr>
            </a:lvl1pPr>
            <a:lvl2pPr algn="ctr">
              <a:defRPr sz="5333" b="0" i="0">
                <a:solidFill>
                  <a:schemeClr val="bg1"/>
                </a:solidFill>
                <a:latin typeface="Steelfish" panose="020B0608020202040504" pitchFamily="34" charset="77"/>
              </a:defRPr>
            </a:lvl2pPr>
            <a:lvl3pPr algn="ctr">
              <a:defRPr sz="5333" b="0" i="0">
                <a:solidFill>
                  <a:schemeClr val="bg1"/>
                </a:solidFill>
                <a:latin typeface="Steelfish" panose="020B0608020202040504" pitchFamily="34" charset="77"/>
              </a:defRPr>
            </a:lvl3pPr>
            <a:lvl4pPr algn="ctr">
              <a:defRPr sz="5333" b="0" i="0">
                <a:solidFill>
                  <a:schemeClr val="bg1"/>
                </a:solidFill>
                <a:latin typeface="Steelfish" panose="020B0608020202040504" pitchFamily="34" charset="77"/>
              </a:defRPr>
            </a:lvl4pPr>
            <a:lvl5pPr algn="ctr">
              <a:defRPr sz="5333" b="0" i="0">
                <a:solidFill>
                  <a:schemeClr val="bg1"/>
                </a:solidFill>
                <a:latin typeface="Steelfish" panose="020B0608020202040504" pitchFamily="34" charset="77"/>
              </a:defRPr>
            </a:lvl5pPr>
          </a:lstStyle>
          <a:p>
            <a:pPr lvl="0"/>
            <a:r>
              <a:rPr lang="en-US"/>
              <a:t>CLICK HERE TO ADD A QUOTE</a:t>
            </a:r>
          </a:p>
        </p:txBody>
      </p:sp>
      <p:sp>
        <p:nvSpPr>
          <p:cNvPr id="3" name="Text Placeholder 2">
            <a:extLst>
              <a:ext uri="{FF2B5EF4-FFF2-40B4-BE49-F238E27FC236}">
                <a16:creationId xmlns:a16="http://schemas.microsoft.com/office/drawing/2014/main" id="{750767DC-487C-A64E-92FF-526A5382A6C4}"/>
              </a:ext>
            </a:extLst>
          </p:cNvPr>
          <p:cNvSpPr>
            <a:spLocks noGrp="1"/>
          </p:cNvSpPr>
          <p:nvPr>
            <p:ph type="body" sz="quarter" idx="11" hasCustomPrompt="1"/>
          </p:nvPr>
        </p:nvSpPr>
        <p:spPr>
          <a:xfrm>
            <a:off x="7308870" y="5564724"/>
            <a:ext cx="2877479" cy="270933"/>
          </a:xfrm>
          <a:prstGeom prst="rect">
            <a:avLst/>
          </a:prstGeom>
        </p:spPr>
        <p:txBody>
          <a:bodyPr/>
          <a:lstStyle>
            <a:lvl1pPr>
              <a:defRPr>
                <a:solidFill>
                  <a:schemeClr val="bg1"/>
                </a:solidFill>
                <a:latin typeface="Zilla Slab" pitchFamily="2" charset="77"/>
                <a:ea typeface="Zilla Slab" pitchFamily="2" charset="77"/>
              </a:defRPr>
            </a:lvl1pPr>
            <a:lvl2pPr>
              <a:defRPr>
                <a:solidFill>
                  <a:schemeClr val="bg1"/>
                </a:solidFill>
                <a:latin typeface="Zilla Slab" pitchFamily="2" charset="77"/>
                <a:ea typeface="Zilla Slab" pitchFamily="2" charset="77"/>
              </a:defRPr>
            </a:lvl2pPr>
            <a:lvl3pPr>
              <a:defRPr>
                <a:solidFill>
                  <a:schemeClr val="bg1"/>
                </a:solidFill>
                <a:latin typeface="Zilla Slab" pitchFamily="2" charset="77"/>
                <a:ea typeface="Zilla Slab" pitchFamily="2" charset="77"/>
              </a:defRPr>
            </a:lvl3pPr>
            <a:lvl4pPr>
              <a:defRPr>
                <a:solidFill>
                  <a:schemeClr val="bg1"/>
                </a:solidFill>
                <a:latin typeface="Zilla Slab" pitchFamily="2" charset="77"/>
                <a:ea typeface="Zilla Slab" pitchFamily="2" charset="77"/>
              </a:defRPr>
            </a:lvl4pPr>
            <a:lvl5pPr algn="r">
              <a:defRPr sz="1600">
                <a:solidFill>
                  <a:srgbClr val="00FC87"/>
                </a:solidFill>
                <a:latin typeface="Zilla Slab" pitchFamily="2" charset="77"/>
                <a:ea typeface="Zilla Slab" pitchFamily="2" charset="77"/>
              </a:defRPr>
            </a:lvl5pPr>
          </a:lstStyle>
          <a:p>
            <a:pPr lvl="4"/>
            <a:r>
              <a:rPr lang="en-US"/>
              <a:t>Little Brother John Smith</a:t>
            </a:r>
          </a:p>
        </p:txBody>
      </p:sp>
    </p:spTree>
    <p:extLst>
      <p:ext uri="{BB962C8B-B14F-4D97-AF65-F5344CB8AC3E}">
        <p14:creationId xmlns:p14="http://schemas.microsoft.com/office/powerpoint/2010/main" val="3416609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 w/two columns">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FF5C2AF-4C56-1E44-A3DF-36A04B22B76A}"/>
              </a:ext>
            </a:extLst>
          </p:cNvPr>
          <p:cNvSpPr>
            <a:spLocks noGrp="1"/>
          </p:cNvSpPr>
          <p:nvPr>
            <p:ph type="body" sz="quarter" idx="18" hasCustomPrompt="1"/>
          </p:nvPr>
        </p:nvSpPr>
        <p:spPr>
          <a:xfrm>
            <a:off x="6515101" y="2762251"/>
            <a:ext cx="4838700" cy="2614083"/>
          </a:xfrm>
          <a:prstGeom prst="rect">
            <a:avLst/>
          </a:prstGeom>
        </p:spPr>
        <p:txBody>
          <a:bodyPr/>
          <a:lstStyle>
            <a:lvl1pPr>
              <a:defRPr sz="2133">
                <a:latin typeface="Zilla Slab" pitchFamily="2" charset="77"/>
                <a:ea typeface="Zilla Slab" pitchFamily="2" charset="77"/>
              </a:defRPr>
            </a:lvl1pPr>
          </a:lstStyle>
          <a:p>
            <a:pPr lvl="0"/>
            <a:r>
              <a:rPr lang="en-US"/>
              <a:t>Click to add text</a:t>
            </a:r>
          </a:p>
        </p:txBody>
      </p:sp>
      <p:sp>
        <p:nvSpPr>
          <p:cNvPr id="17" name="Text Placeholder 16">
            <a:extLst>
              <a:ext uri="{FF2B5EF4-FFF2-40B4-BE49-F238E27FC236}">
                <a16:creationId xmlns:a16="http://schemas.microsoft.com/office/drawing/2014/main" id="{D2D7A50E-E9B9-2C40-8E74-A28D5ADCECEB}"/>
              </a:ext>
            </a:extLst>
          </p:cNvPr>
          <p:cNvSpPr>
            <a:spLocks noGrp="1"/>
          </p:cNvSpPr>
          <p:nvPr>
            <p:ph type="body" sz="quarter" idx="17" hasCustomPrompt="1"/>
          </p:nvPr>
        </p:nvSpPr>
        <p:spPr>
          <a:xfrm>
            <a:off x="838201" y="2770719"/>
            <a:ext cx="4830233" cy="2604912"/>
          </a:xfrm>
          <a:prstGeom prst="rect">
            <a:avLst/>
          </a:prstGeom>
        </p:spPr>
        <p:txBody>
          <a:bodyPr/>
          <a:lstStyle>
            <a:lvl1pPr>
              <a:defRPr sz="2133">
                <a:latin typeface="Zilla Slab" pitchFamily="2" charset="77"/>
                <a:ea typeface="Zilla Slab" pitchFamily="2" charset="77"/>
              </a:defRPr>
            </a:lvl1pPr>
            <a:lvl2pPr>
              <a:defRPr>
                <a:latin typeface="Zilla Slab" pitchFamily="2" charset="77"/>
                <a:ea typeface="Zilla Slab" pitchFamily="2" charset="77"/>
              </a:defRPr>
            </a:lvl2pPr>
            <a:lvl3pPr>
              <a:defRPr>
                <a:latin typeface="Zilla Slab" pitchFamily="2" charset="77"/>
                <a:ea typeface="Zilla Slab" pitchFamily="2" charset="77"/>
              </a:defRPr>
            </a:lvl3pPr>
            <a:lvl4pPr>
              <a:defRPr>
                <a:latin typeface="Zilla Slab" pitchFamily="2" charset="77"/>
                <a:ea typeface="Zilla Slab" pitchFamily="2" charset="77"/>
              </a:defRPr>
            </a:lvl4pPr>
            <a:lvl5pPr>
              <a:defRPr>
                <a:latin typeface="Zilla Slab" pitchFamily="2" charset="77"/>
                <a:ea typeface="Zilla Slab" pitchFamily="2" charset="77"/>
              </a:defRPr>
            </a:lvl5pPr>
          </a:lstStyle>
          <a:p>
            <a:pPr lvl="0"/>
            <a:r>
              <a:rPr lang="en-US"/>
              <a:t>Click to add text</a:t>
            </a:r>
          </a:p>
        </p:txBody>
      </p:sp>
      <p:sp>
        <p:nvSpPr>
          <p:cNvPr id="15" name="Text Placeholder 14">
            <a:extLst>
              <a:ext uri="{FF2B5EF4-FFF2-40B4-BE49-F238E27FC236}">
                <a16:creationId xmlns:a16="http://schemas.microsoft.com/office/drawing/2014/main" id="{21E319B1-E2D7-7A44-A940-B99AD58C9E0C}"/>
              </a:ext>
            </a:extLst>
          </p:cNvPr>
          <p:cNvSpPr>
            <a:spLocks noGrp="1"/>
          </p:cNvSpPr>
          <p:nvPr>
            <p:ph type="body" sz="quarter" idx="16" hasCustomPrompt="1"/>
          </p:nvPr>
        </p:nvSpPr>
        <p:spPr>
          <a:xfrm>
            <a:off x="65151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sp>
        <p:nvSpPr>
          <p:cNvPr id="13" name="Text Placeholder 12">
            <a:extLst>
              <a:ext uri="{FF2B5EF4-FFF2-40B4-BE49-F238E27FC236}">
                <a16:creationId xmlns:a16="http://schemas.microsoft.com/office/drawing/2014/main" id="{FE5D1F3A-A2E8-814A-93D4-E8039DC39EA2}"/>
              </a:ext>
            </a:extLst>
          </p:cNvPr>
          <p:cNvSpPr>
            <a:spLocks noGrp="1"/>
          </p:cNvSpPr>
          <p:nvPr>
            <p:ph type="body" sz="quarter" idx="15" hasCustomPrompt="1"/>
          </p:nvPr>
        </p:nvSpPr>
        <p:spPr>
          <a:xfrm>
            <a:off x="8382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6FE459-8ECB-8F4A-9F9F-DEBF7628B178}"/>
              </a:ext>
            </a:extLst>
          </p:cNvPr>
          <p:cNvPicPr>
            <a:picLocks noChangeAspect="1"/>
          </p:cNvPicPr>
          <p:nvPr userDrawn="1"/>
        </p:nvPicPr>
        <p:blipFill>
          <a:blip r:embed="rId2"/>
          <a:stretch>
            <a:fillRect/>
          </a:stretch>
        </p:blipFill>
        <p:spPr>
          <a:xfrm>
            <a:off x="-72666" y="5683278"/>
            <a:ext cx="13217420" cy="1551181"/>
          </a:xfrm>
          <a:prstGeom prst="rect">
            <a:avLst/>
          </a:prstGeom>
        </p:spPr>
      </p:pic>
      <p:sp>
        <p:nvSpPr>
          <p:cNvPr id="9" name="Title 1">
            <a:extLst>
              <a:ext uri="{FF2B5EF4-FFF2-40B4-BE49-F238E27FC236}">
                <a16:creationId xmlns:a16="http://schemas.microsoft.com/office/drawing/2014/main" id="{562053F6-E8F8-4487-B679-163B06F6DFE3}"/>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80861770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 Bullet w/two columns">
    <p:bg>
      <p:bgRef idx="1001">
        <a:schemeClr val="bg1"/>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926CDEED-3B43-6A43-A79C-89C8E3CD7C40}"/>
              </a:ext>
            </a:extLst>
          </p:cNvPr>
          <p:cNvSpPr>
            <a:spLocks noGrp="1"/>
          </p:cNvSpPr>
          <p:nvPr>
            <p:ph type="body" sz="quarter" idx="18" hasCustomPrompt="1"/>
          </p:nvPr>
        </p:nvSpPr>
        <p:spPr>
          <a:xfrm>
            <a:off x="6515101" y="2770718"/>
            <a:ext cx="4830233" cy="2597149"/>
          </a:xfrm>
          <a:prstGeom prst="rect">
            <a:avLst/>
          </a:prstGeom>
        </p:spPr>
        <p:txBody>
          <a:bodyPr/>
          <a:lstStyle>
            <a:lvl1pPr marL="380990" indent="-380990">
              <a:buFont typeface="Courier New" panose="02070309020205020404" pitchFamily="49" charset="0"/>
              <a:buChar char="o"/>
              <a:defRPr sz="2133">
                <a:latin typeface="Zilla Slab" pitchFamily="2" charset="77"/>
                <a:ea typeface="Zilla Slab" pitchFamily="2" charset="77"/>
              </a:defRPr>
            </a:lvl1pPr>
          </a:lstStyle>
          <a:p>
            <a:pPr lvl="0"/>
            <a:r>
              <a:rPr lang="en-US"/>
              <a:t>Bullet 1</a:t>
            </a:r>
          </a:p>
        </p:txBody>
      </p:sp>
      <p:sp>
        <p:nvSpPr>
          <p:cNvPr id="26" name="Text Placeholder 25">
            <a:extLst>
              <a:ext uri="{FF2B5EF4-FFF2-40B4-BE49-F238E27FC236}">
                <a16:creationId xmlns:a16="http://schemas.microsoft.com/office/drawing/2014/main" id="{B47A4026-4EA0-D844-AF3C-30B8BDD751BC}"/>
              </a:ext>
            </a:extLst>
          </p:cNvPr>
          <p:cNvSpPr>
            <a:spLocks noGrp="1"/>
          </p:cNvSpPr>
          <p:nvPr>
            <p:ph type="body" sz="quarter" idx="17" hasCustomPrompt="1"/>
          </p:nvPr>
        </p:nvSpPr>
        <p:spPr>
          <a:xfrm>
            <a:off x="838201" y="2770718"/>
            <a:ext cx="4830233" cy="2597149"/>
          </a:xfrm>
          <a:prstGeom prst="rect">
            <a:avLst/>
          </a:prstGeom>
        </p:spPr>
        <p:txBody>
          <a:bodyPr/>
          <a:lstStyle>
            <a:lvl1pPr marL="380990" indent="-380990">
              <a:buFont typeface="Courier New" panose="02070309020205020404" pitchFamily="49" charset="0"/>
              <a:buChar char="o"/>
              <a:defRPr sz="2133">
                <a:latin typeface="Zilla Slab" pitchFamily="2" charset="77"/>
                <a:ea typeface="Zilla Slab" pitchFamily="2" charset="77"/>
              </a:defRPr>
            </a:lvl1pPr>
          </a:lstStyle>
          <a:p>
            <a:pPr lvl="0"/>
            <a:r>
              <a:rPr lang="en-US"/>
              <a:t>Bullet 1</a:t>
            </a:r>
          </a:p>
        </p:txBody>
      </p:sp>
      <p:sp>
        <p:nvSpPr>
          <p:cNvPr id="24" name="Text Placeholder 23">
            <a:extLst>
              <a:ext uri="{FF2B5EF4-FFF2-40B4-BE49-F238E27FC236}">
                <a16:creationId xmlns:a16="http://schemas.microsoft.com/office/drawing/2014/main" id="{A7C1E7FC-E608-534E-8050-BCEA90CD5480}"/>
              </a:ext>
            </a:extLst>
          </p:cNvPr>
          <p:cNvSpPr>
            <a:spLocks noGrp="1"/>
          </p:cNvSpPr>
          <p:nvPr>
            <p:ph type="body" sz="quarter" idx="16" hasCustomPrompt="1"/>
          </p:nvPr>
        </p:nvSpPr>
        <p:spPr>
          <a:xfrm>
            <a:off x="65151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sp>
        <p:nvSpPr>
          <p:cNvPr id="22" name="Text Placeholder 21">
            <a:extLst>
              <a:ext uri="{FF2B5EF4-FFF2-40B4-BE49-F238E27FC236}">
                <a16:creationId xmlns:a16="http://schemas.microsoft.com/office/drawing/2014/main" id="{EA7DC1A5-8595-004B-85B4-CD13A5C30139}"/>
              </a:ext>
            </a:extLst>
          </p:cNvPr>
          <p:cNvSpPr>
            <a:spLocks noGrp="1"/>
          </p:cNvSpPr>
          <p:nvPr>
            <p:ph type="body" sz="quarter" idx="15" hasCustomPrompt="1"/>
          </p:nvPr>
        </p:nvSpPr>
        <p:spPr>
          <a:xfrm>
            <a:off x="8382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pic>
        <p:nvPicPr>
          <p:cNvPr id="20" name="Picture 19">
            <a:extLst>
              <a:ext uri="{FF2B5EF4-FFF2-40B4-BE49-F238E27FC236}">
                <a16:creationId xmlns:a16="http://schemas.microsoft.com/office/drawing/2014/main" id="{5252395B-E12C-CE4C-B9E1-55930B4FF835}"/>
              </a:ext>
            </a:extLst>
          </p:cNvPr>
          <p:cNvPicPr>
            <a:picLocks noChangeAspect="1"/>
          </p:cNvPicPr>
          <p:nvPr userDrawn="1"/>
        </p:nvPicPr>
        <p:blipFill>
          <a:blip r:embed="rId2"/>
          <a:stretch>
            <a:fillRect/>
          </a:stretch>
        </p:blipFill>
        <p:spPr>
          <a:xfrm>
            <a:off x="-72666" y="5683278"/>
            <a:ext cx="13217420" cy="1551181"/>
          </a:xfrm>
          <a:prstGeom prst="rect">
            <a:avLst/>
          </a:prstGeom>
        </p:spPr>
      </p:pic>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74B4AC8-846A-4AC2-B400-B4B03A8D5FCA}"/>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407116431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 w/picture">
    <p:bg>
      <p:bgRef idx="1001">
        <a:schemeClr val="bg1"/>
      </p:bgRef>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CE3E722-C6BA-0245-BC5F-3A8EDEADEC9E}"/>
              </a:ext>
            </a:extLst>
          </p:cNvPr>
          <p:cNvSpPr>
            <a:spLocks noGrp="1"/>
          </p:cNvSpPr>
          <p:nvPr>
            <p:ph type="body" sz="quarter" idx="13" hasCustomPrompt="1"/>
          </p:nvPr>
        </p:nvSpPr>
        <p:spPr>
          <a:xfrm>
            <a:off x="838201" y="1940985"/>
            <a:ext cx="6864351" cy="4279900"/>
          </a:xfrm>
          <a:prstGeom prst="rect">
            <a:avLst/>
          </a:prstGeom>
        </p:spPr>
        <p:txBody>
          <a:bodyPr/>
          <a:lstStyle>
            <a:lvl1pPr>
              <a:defRPr sz="2133">
                <a:latin typeface="Zilla Slab" pitchFamily="2" charset="77"/>
                <a:ea typeface="Zilla Slab" pitchFamily="2" charset="77"/>
              </a:defRPr>
            </a:lvl1pPr>
          </a:lstStyle>
          <a:p>
            <a:pPr lvl="0"/>
            <a:r>
              <a:rPr lang="en-US"/>
              <a:t>Click to add text</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7D32FCAA-BF2C-BF48-86AB-219E3B473EDE}"/>
              </a:ext>
            </a:extLst>
          </p:cNvPr>
          <p:cNvSpPr>
            <a:spLocks noGrp="1"/>
          </p:cNvSpPr>
          <p:nvPr>
            <p:ph type="pic" sz="quarter" idx="11"/>
          </p:nvPr>
        </p:nvSpPr>
        <p:spPr>
          <a:xfrm>
            <a:off x="7974045" y="339726"/>
            <a:ext cx="3981451" cy="6178549"/>
          </a:xfrm>
          <a:prstGeom prst="rect">
            <a:avLst/>
          </a:prstGeom>
        </p:spPr>
        <p:txBody>
          <a:bodyPr/>
          <a:lstStyle>
            <a:lvl1pPr>
              <a:defRPr>
                <a:latin typeface="Zilla Slab" pitchFamily="2" charset="77"/>
                <a:ea typeface="Zilla Slab" pitchFamily="2" charset="77"/>
              </a:defRPr>
            </a:lvl1pPr>
          </a:lstStyle>
          <a:p>
            <a:endParaRPr lang="en-US"/>
          </a:p>
        </p:txBody>
      </p:sp>
      <p:sp>
        <p:nvSpPr>
          <p:cNvPr id="6" name="Title 1">
            <a:extLst>
              <a:ext uri="{FF2B5EF4-FFF2-40B4-BE49-F238E27FC236}">
                <a16:creationId xmlns:a16="http://schemas.microsoft.com/office/drawing/2014/main" id="{533992D6-1FEA-457F-BF8F-5F6D4C4A91A7}"/>
              </a:ext>
            </a:extLst>
          </p:cNvPr>
          <p:cNvSpPr>
            <a:spLocks noGrp="1"/>
          </p:cNvSpPr>
          <p:nvPr>
            <p:ph type="title" hasCustomPrompt="1"/>
          </p:nvPr>
        </p:nvSpPr>
        <p:spPr>
          <a:xfrm>
            <a:off x="838203" y="220502"/>
            <a:ext cx="6864348"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154102423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 Bullet w/picture">
    <p:bg>
      <p:bgRef idx="1001">
        <a:schemeClr val="bg1"/>
      </p:bgRef>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F2AFD-5D79-2A42-94B1-42A0E0275755}"/>
              </a:ext>
            </a:extLst>
          </p:cNvPr>
          <p:cNvSpPr>
            <a:spLocks noGrp="1"/>
          </p:cNvSpPr>
          <p:nvPr>
            <p:ph type="body" sz="quarter" idx="14" hasCustomPrompt="1"/>
          </p:nvPr>
        </p:nvSpPr>
        <p:spPr>
          <a:xfrm>
            <a:off x="838201" y="2741084"/>
            <a:ext cx="4409017" cy="3435349"/>
          </a:xfrm>
          <a:prstGeom prst="rect">
            <a:avLst/>
          </a:prstGeom>
        </p:spPr>
        <p:txBody>
          <a:bodyPr/>
          <a:lstStyle>
            <a:lvl1pPr marL="380990" indent="-380990">
              <a:buFont typeface="Courier New" panose="02070309020205020404" pitchFamily="49" charset="0"/>
              <a:buChar char="o"/>
              <a:defRPr sz="2133">
                <a:latin typeface="Zilla Slab" pitchFamily="2" charset="77"/>
                <a:ea typeface="Zilla Slab" pitchFamily="2" charset="77"/>
              </a:defRPr>
            </a:lvl1pPr>
            <a:lvl2pPr marL="380990" indent="-380990">
              <a:buFont typeface="Courier New" panose="02070309020205020404" pitchFamily="49" charset="0"/>
              <a:buChar char="o"/>
              <a:defRPr>
                <a:latin typeface="Zilla Slab" pitchFamily="2" charset="77"/>
                <a:ea typeface="Zilla Slab" pitchFamily="2" charset="77"/>
              </a:defRPr>
            </a:lvl2pPr>
            <a:lvl3pPr marL="380990" indent="-380990">
              <a:buFont typeface="Courier New" panose="02070309020205020404" pitchFamily="49" charset="0"/>
              <a:buChar char="o"/>
              <a:defRPr>
                <a:latin typeface="Zilla Slab" pitchFamily="2" charset="77"/>
                <a:ea typeface="Zilla Slab" pitchFamily="2" charset="77"/>
              </a:defRPr>
            </a:lvl3pPr>
            <a:lvl4pPr marL="380990" indent="-380990">
              <a:buFont typeface="Courier New" panose="02070309020205020404" pitchFamily="49" charset="0"/>
              <a:buChar char="o"/>
              <a:defRPr>
                <a:latin typeface="Zilla Slab" pitchFamily="2" charset="77"/>
                <a:ea typeface="Zilla Slab" pitchFamily="2" charset="77"/>
              </a:defRPr>
            </a:lvl4pPr>
            <a:lvl5pPr marL="380990" indent="-380990">
              <a:buFont typeface="Courier New" panose="02070309020205020404" pitchFamily="49" charset="0"/>
              <a:buChar char="o"/>
              <a:defRPr>
                <a:latin typeface="Zilla Slab" pitchFamily="2" charset="77"/>
                <a:ea typeface="Zilla Slab" pitchFamily="2" charset="77"/>
              </a:defRPr>
            </a:lvl5pPr>
          </a:lstStyle>
          <a:p>
            <a:pPr lvl="0"/>
            <a:r>
              <a:rPr lang="en-US"/>
              <a:t>Bullet 1</a:t>
            </a:r>
          </a:p>
        </p:txBody>
      </p:sp>
      <p:sp>
        <p:nvSpPr>
          <p:cNvPr id="5" name="Text Placeholder 4">
            <a:extLst>
              <a:ext uri="{FF2B5EF4-FFF2-40B4-BE49-F238E27FC236}">
                <a16:creationId xmlns:a16="http://schemas.microsoft.com/office/drawing/2014/main" id="{7B3E5D46-EF60-F841-AE18-C162FD7E0A44}"/>
              </a:ext>
            </a:extLst>
          </p:cNvPr>
          <p:cNvSpPr>
            <a:spLocks noGrp="1"/>
          </p:cNvSpPr>
          <p:nvPr>
            <p:ph type="body" sz="quarter" idx="13" hasCustomPrompt="1"/>
          </p:nvPr>
        </p:nvSpPr>
        <p:spPr>
          <a:xfrm>
            <a:off x="838201" y="1953685"/>
            <a:ext cx="4409017"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2D1FBB66-9421-114F-AA92-0E3D283C0708}"/>
              </a:ext>
            </a:extLst>
          </p:cNvPr>
          <p:cNvSpPr>
            <a:spLocks noGrp="1"/>
          </p:cNvSpPr>
          <p:nvPr>
            <p:ph type="pic" sz="quarter" idx="11"/>
          </p:nvPr>
        </p:nvSpPr>
        <p:spPr>
          <a:xfrm>
            <a:off x="6031408" y="-1"/>
            <a:ext cx="6160593" cy="6857993"/>
          </a:xfrm>
          <a:prstGeom prst="rect">
            <a:avLst/>
          </a:prstGeom>
        </p:spPr>
        <p:txBody>
          <a:bodyPr/>
          <a:lstStyle>
            <a:lvl1pPr>
              <a:defRPr>
                <a:latin typeface="Zilla Slab" pitchFamily="2" charset="77"/>
                <a:ea typeface="Zilla Slab" pitchFamily="2" charset="77"/>
              </a:defRPr>
            </a:lvl1pPr>
          </a:lstStyle>
          <a:p>
            <a:endParaRPr lang="en-US"/>
          </a:p>
        </p:txBody>
      </p:sp>
    </p:spTree>
    <p:extLst>
      <p:ext uri="{BB962C8B-B14F-4D97-AF65-F5344CB8AC3E}">
        <p14:creationId xmlns:p14="http://schemas.microsoft.com/office/powerpoint/2010/main" val="113382778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856D7A-8317-0544-867B-95E47E9AFF88}"/>
              </a:ext>
            </a:extLst>
          </p:cNvPr>
          <p:cNvGrpSpPr/>
          <p:nvPr userDrawn="1"/>
        </p:nvGrpSpPr>
        <p:grpSpPr>
          <a:xfrm>
            <a:off x="1" y="3986657"/>
            <a:ext cx="12521540" cy="3998665"/>
            <a:chOff x="0" y="2946927"/>
            <a:chExt cx="8477463" cy="2707218"/>
          </a:xfrm>
        </p:grpSpPr>
        <p:pic>
          <p:nvPicPr>
            <p:cNvPr id="10" name="Picture 9">
              <a:extLst>
                <a:ext uri="{FF2B5EF4-FFF2-40B4-BE49-F238E27FC236}">
                  <a16:creationId xmlns:a16="http://schemas.microsoft.com/office/drawing/2014/main" id="{F33FD17F-2FFE-504A-99EA-CFA8E598E6AC}"/>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1" name="Picture 10">
              <a:extLst>
                <a:ext uri="{FF2B5EF4-FFF2-40B4-BE49-F238E27FC236}">
                  <a16:creationId xmlns:a16="http://schemas.microsoft.com/office/drawing/2014/main" id="{D87BD841-CA57-A145-B999-35CABBC73141}"/>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2" name="Picture 11">
              <a:extLst>
                <a:ext uri="{FF2B5EF4-FFF2-40B4-BE49-F238E27FC236}">
                  <a16:creationId xmlns:a16="http://schemas.microsoft.com/office/drawing/2014/main" id="{BB18B5FB-9B1F-8C46-B919-D249BADBBA96}"/>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0" y="2799292"/>
            <a:ext cx="6159500" cy="1259416"/>
          </a:xfrm>
          <a:prstGeom prst="rect">
            <a:avLst/>
          </a:prstGeom>
        </p:spPr>
        <p:txBody>
          <a:bodyPr/>
          <a:lstStyle>
            <a:lvl1pPr algn="ctr">
              <a:defRPr sz="7200"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2488754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CD3C8-E080-784D-A82A-262519402516}"/>
              </a:ext>
            </a:extLst>
          </p:cNvPr>
          <p:cNvPicPr>
            <a:picLocks noChangeAspect="1"/>
          </p:cNvPicPr>
          <p:nvPr userDrawn="1"/>
        </p:nvPicPr>
        <p:blipFill>
          <a:blip r:embed="rId2"/>
          <a:stretch>
            <a:fillRect/>
          </a:stretch>
        </p:blipFill>
        <p:spPr>
          <a:xfrm>
            <a:off x="2667000" y="0"/>
            <a:ext cx="6858000" cy="6858000"/>
          </a:xfrm>
          <a:prstGeom prst="rect">
            <a:avLst/>
          </a:prstGeom>
        </p:spPr>
      </p:pic>
      <p:sp>
        <p:nvSpPr>
          <p:cNvPr id="2" name="Rectangle 1">
            <a:extLst>
              <a:ext uri="{FF2B5EF4-FFF2-40B4-BE49-F238E27FC236}">
                <a16:creationId xmlns:a16="http://schemas.microsoft.com/office/drawing/2014/main" id="{8105BEAD-912D-4C00-A2AA-EE3AE34F2DA9}"/>
              </a:ext>
            </a:extLst>
          </p:cNvPr>
          <p:cNvSpPr/>
          <p:nvPr userDrawn="1"/>
        </p:nvSpPr>
        <p:spPr>
          <a:xfrm>
            <a:off x="0" y="2426085"/>
            <a:ext cx="12192000" cy="1921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0" y="2799292"/>
            <a:ext cx="6159500" cy="1259416"/>
          </a:xfrm>
          <a:prstGeom prst="rect">
            <a:avLst/>
          </a:prstGeom>
        </p:spPr>
        <p:txBody>
          <a:bodyPr/>
          <a:lstStyle>
            <a:lvl1pPr algn="ctr">
              <a:defRPr sz="7200"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2895956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CD3C8-E080-784D-A82A-262519402516}"/>
              </a:ext>
            </a:extLst>
          </p:cNvPr>
          <p:cNvPicPr>
            <a:picLocks noChangeAspect="1"/>
          </p:cNvPicPr>
          <p:nvPr userDrawn="1"/>
        </p:nvPicPr>
        <p:blipFill rotWithShape="1">
          <a:blip r:embed="rId2"/>
          <a:srcRect l="13035" r="55894"/>
          <a:stretch/>
        </p:blipFill>
        <p:spPr>
          <a:xfrm>
            <a:off x="1020515" y="-320605"/>
            <a:ext cx="2330028" cy="7499209"/>
          </a:xfrm>
          <a:prstGeom prst="rect">
            <a:avLst/>
          </a:prstGeom>
        </p:spPr>
      </p:pic>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0" y="2799292"/>
            <a:ext cx="6159500" cy="1259416"/>
          </a:xfrm>
          <a:prstGeom prst="rect">
            <a:avLst/>
          </a:prstGeom>
        </p:spPr>
        <p:txBody>
          <a:bodyPr/>
          <a:lstStyle>
            <a:lvl1pPr algn="ctr">
              <a:defRPr sz="7200"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2153136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Statement w/pictur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40D93B6-E1F1-B34F-8862-2B18D8777E23}"/>
              </a:ext>
            </a:extLst>
          </p:cNvPr>
          <p:cNvSpPr>
            <a:spLocks noGrp="1"/>
          </p:cNvSpPr>
          <p:nvPr>
            <p:ph type="body" sz="quarter" idx="10" hasCustomPrompt="1"/>
          </p:nvPr>
        </p:nvSpPr>
        <p:spPr>
          <a:xfrm>
            <a:off x="5016653" y="1819757"/>
            <a:ext cx="5708649" cy="1609243"/>
          </a:xfrm>
          <a:prstGeom prst="rect">
            <a:avLst/>
          </a:prstGeom>
        </p:spPr>
        <p:txBody>
          <a:bodyPr/>
          <a:lstStyle>
            <a:lvl1pPr algn="l">
              <a:defRPr sz="7200" b="0" i="0">
                <a:solidFill>
                  <a:srgbClr val="00FC87"/>
                </a:solidFill>
                <a:latin typeface="Steelfish Rg" panose="020B0608020202040504" pitchFamily="34" charset="0"/>
              </a:defRPr>
            </a:lvl1pPr>
            <a:lvl2pPr algn="ctr">
              <a:defRPr b="0" i="0">
                <a:solidFill>
                  <a:schemeClr val="bg1"/>
                </a:solidFill>
                <a:latin typeface="Steelfish" panose="020B0608020202040504" pitchFamily="34" charset="77"/>
              </a:defRPr>
            </a:lvl2pPr>
            <a:lvl3pPr algn="ctr">
              <a:defRPr b="0" i="0">
                <a:solidFill>
                  <a:schemeClr val="bg1"/>
                </a:solidFill>
                <a:latin typeface="Steelfish" panose="020B0608020202040504" pitchFamily="34" charset="77"/>
              </a:defRPr>
            </a:lvl3pPr>
            <a:lvl4pPr algn="ctr">
              <a:defRPr b="0" i="0">
                <a:solidFill>
                  <a:schemeClr val="bg1"/>
                </a:solidFill>
                <a:latin typeface="Steelfish" panose="020B0608020202040504" pitchFamily="34" charset="77"/>
              </a:defRPr>
            </a:lvl4pPr>
            <a:lvl5pPr algn="ctr">
              <a:defRPr b="0" i="0">
                <a:solidFill>
                  <a:schemeClr val="bg1"/>
                </a:solidFill>
                <a:latin typeface="Steelfish" panose="020B0608020202040504" pitchFamily="34" charset="77"/>
              </a:defRPr>
            </a:lvl5pPr>
          </a:lstStyle>
          <a:p>
            <a:pPr lvl="0"/>
            <a:r>
              <a:rPr lang="en-US"/>
              <a:t>CLICK TO ADD TITLE</a:t>
            </a:r>
          </a:p>
        </p:txBody>
      </p:sp>
      <p:sp>
        <p:nvSpPr>
          <p:cNvPr id="7" name="Text Placeholder 2">
            <a:extLst>
              <a:ext uri="{FF2B5EF4-FFF2-40B4-BE49-F238E27FC236}">
                <a16:creationId xmlns:a16="http://schemas.microsoft.com/office/drawing/2014/main" id="{24CEFF2D-F316-6F42-A9D1-4FADF3D700D5}"/>
              </a:ext>
            </a:extLst>
          </p:cNvPr>
          <p:cNvSpPr>
            <a:spLocks noGrp="1"/>
          </p:cNvSpPr>
          <p:nvPr>
            <p:ph type="body" sz="quarter" idx="11" hasCustomPrompt="1"/>
          </p:nvPr>
        </p:nvSpPr>
        <p:spPr>
          <a:xfrm>
            <a:off x="5016652" y="3429000"/>
            <a:ext cx="5708649" cy="1609243"/>
          </a:xfrm>
          <a:prstGeom prst="rect">
            <a:avLst/>
          </a:prstGeom>
        </p:spPr>
        <p:txBody>
          <a:bodyPr/>
          <a:lstStyle>
            <a:lvl1pPr algn="l">
              <a:defRPr sz="4267" b="0" i="0">
                <a:solidFill>
                  <a:schemeClr val="bg1"/>
                </a:solidFill>
                <a:latin typeface="Steelfish Rg" panose="020B0608020202040504" pitchFamily="34" charset="0"/>
              </a:defRPr>
            </a:lvl1pPr>
            <a:lvl2pPr algn="ctr">
              <a:defRPr b="0" i="0">
                <a:solidFill>
                  <a:schemeClr val="bg1"/>
                </a:solidFill>
                <a:latin typeface="Steelfish" panose="020B0608020202040504" pitchFamily="34" charset="77"/>
              </a:defRPr>
            </a:lvl2pPr>
            <a:lvl3pPr algn="ctr">
              <a:defRPr b="0" i="0">
                <a:solidFill>
                  <a:schemeClr val="bg1"/>
                </a:solidFill>
                <a:latin typeface="Steelfish" panose="020B0608020202040504" pitchFamily="34" charset="77"/>
              </a:defRPr>
            </a:lvl3pPr>
            <a:lvl4pPr algn="ctr">
              <a:defRPr b="0" i="0">
                <a:solidFill>
                  <a:schemeClr val="bg1"/>
                </a:solidFill>
                <a:latin typeface="Steelfish" panose="020B0608020202040504" pitchFamily="34" charset="77"/>
              </a:defRPr>
            </a:lvl4pPr>
            <a:lvl5pPr algn="ctr">
              <a:defRPr b="0" i="0">
                <a:solidFill>
                  <a:schemeClr val="bg1"/>
                </a:solidFill>
                <a:latin typeface="Steelfish" panose="020B0608020202040504" pitchFamily="34" charset="77"/>
              </a:defRPr>
            </a:lvl5pPr>
          </a:lstStyle>
          <a:p>
            <a:pPr lvl="0"/>
            <a:r>
              <a:rPr lang="en-US"/>
              <a:t>CLICK TO ADD TITLE</a:t>
            </a:r>
          </a:p>
        </p:txBody>
      </p:sp>
      <p:sp>
        <p:nvSpPr>
          <p:cNvPr id="9" name="Picture Placeholder 8">
            <a:extLst>
              <a:ext uri="{FF2B5EF4-FFF2-40B4-BE49-F238E27FC236}">
                <a16:creationId xmlns:a16="http://schemas.microsoft.com/office/drawing/2014/main" id="{C4C603C1-6183-D444-B13D-9BD4A0CDC811}"/>
              </a:ext>
            </a:extLst>
          </p:cNvPr>
          <p:cNvSpPr>
            <a:spLocks noGrp="1"/>
          </p:cNvSpPr>
          <p:nvPr>
            <p:ph type="pic" sz="quarter" idx="12"/>
          </p:nvPr>
        </p:nvSpPr>
        <p:spPr>
          <a:xfrm>
            <a:off x="0" y="0"/>
            <a:ext cx="4802717" cy="6858000"/>
          </a:xfrm>
          <a:prstGeom prst="rect">
            <a:avLst/>
          </a:prstGeom>
        </p:spPr>
        <p:txBody>
          <a:bodyPr/>
          <a:lstStyle/>
          <a:p>
            <a:endParaRPr lang="en-US"/>
          </a:p>
        </p:txBody>
      </p:sp>
    </p:spTree>
    <p:extLst>
      <p:ext uri="{BB962C8B-B14F-4D97-AF65-F5344CB8AC3E}">
        <p14:creationId xmlns:p14="http://schemas.microsoft.com/office/powerpoint/2010/main" val="4247911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1">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6"/>
            <a:ext cx="2544877" cy="1918805"/>
          </a:xfrm>
          <a:prstGeom prst="rect">
            <a:avLst/>
          </a:prstGeom>
        </p:spPr>
        <p:txBody>
          <a:bodyPr/>
          <a:lstStyle>
            <a:lvl1pPr>
              <a:defRPr sz="5333" b="0" i="0">
                <a:latin typeface="Steelfish Rg" panose="020B0608020202040504" pitchFamily="34" charset="0"/>
              </a:defRPr>
            </a:lvl1pPr>
          </a:lstStyle>
          <a:p>
            <a:r>
              <a:rPr lang="en-US"/>
              <a:t>TITLE GOES HERE</a:t>
            </a:r>
          </a:p>
        </p:txBody>
      </p:sp>
      <p:pic>
        <p:nvPicPr>
          <p:cNvPr id="7" name="Picture 6">
            <a:extLst>
              <a:ext uri="{FF2B5EF4-FFF2-40B4-BE49-F238E27FC236}">
                <a16:creationId xmlns:a16="http://schemas.microsoft.com/office/drawing/2014/main" id="{E30E3C69-D7A9-C644-AE98-50D335DD93E1}"/>
              </a:ext>
            </a:extLst>
          </p:cNvPr>
          <p:cNvPicPr>
            <a:picLocks noChangeAspect="1"/>
          </p:cNvPicPr>
          <p:nvPr userDrawn="1"/>
        </p:nvPicPr>
        <p:blipFill>
          <a:blip r:embed="rId2"/>
          <a:stretch>
            <a:fillRect/>
          </a:stretch>
        </p:blipFill>
        <p:spPr>
          <a:xfrm rot="5400000">
            <a:off x="6066578" y="3426115"/>
            <a:ext cx="9851364" cy="512567"/>
          </a:xfrm>
          <a:prstGeom prst="rect">
            <a:avLst/>
          </a:prstGeom>
        </p:spPr>
      </p:pic>
      <p:pic>
        <p:nvPicPr>
          <p:cNvPr id="10" name="Picture 9">
            <a:extLst>
              <a:ext uri="{FF2B5EF4-FFF2-40B4-BE49-F238E27FC236}">
                <a16:creationId xmlns:a16="http://schemas.microsoft.com/office/drawing/2014/main" id="{B18F44C0-4535-5A47-B7E9-49784E40529E}"/>
              </a:ext>
            </a:extLst>
          </p:cNvPr>
          <p:cNvPicPr>
            <a:picLocks noChangeAspect="1"/>
          </p:cNvPicPr>
          <p:nvPr userDrawn="1"/>
        </p:nvPicPr>
        <p:blipFill>
          <a:blip r:embed="rId3"/>
          <a:stretch>
            <a:fillRect/>
          </a:stretch>
        </p:blipFill>
        <p:spPr>
          <a:xfrm>
            <a:off x="-62069" y="4680497"/>
            <a:ext cx="2234023" cy="2234023"/>
          </a:xfrm>
          <a:prstGeom prst="rect">
            <a:avLst/>
          </a:prstGeom>
        </p:spPr>
      </p:pic>
      <p:sp>
        <p:nvSpPr>
          <p:cNvPr id="18" name="Text Placeholder 17">
            <a:extLst>
              <a:ext uri="{FF2B5EF4-FFF2-40B4-BE49-F238E27FC236}">
                <a16:creationId xmlns:a16="http://schemas.microsoft.com/office/drawing/2014/main" id="{C7F55BBE-2964-2442-9885-50012C38BEE4}"/>
              </a:ext>
            </a:extLst>
          </p:cNvPr>
          <p:cNvSpPr>
            <a:spLocks noGrp="1"/>
          </p:cNvSpPr>
          <p:nvPr>
            <p:ph type="body" sz="quarter" idx="13" hasCustomPrompt="1"/>
          </p:nvPr>
        </p:nvSpPr>
        <p:spPr>
          <a:xfrm>
            <a:off x="838202" y="2365256"/>
            <a:ext cx="2544877" cy="1243899"/>
          </a:xfrm>
          <a:prstGeom prst="rect">
            <a:avLst/>
          </a:prstGeom>
        </p:spPr>
        <p:txBody>
          <a:bodyPr/>
          <a:lstStyle>
            <a:lvl1pPr>
              <a:defRPr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spTree>
    <p:extLst>
      <p:ext uri="{BB962C8B-B14F-4D97-AF65-F5344CB8AC3E}">
        <p14:creationId xmlns:p14="http://schemas.microsoft.com/office/powerpoint/2010/main" val="285271514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12672-B055-D447-9D8E-EABC96AE71F4}"/>
              </a:ext>
            </a:extLst>
          </p:cNvPr>
          <p:cNvPicPr>
            <a:picLocks noChangeAspect="1"/>
          </p:cNvPicPr>
          <p:nvPr userDrawn="1"/>
        </p:nvPicPr>
        <p:blipFill>
          <a:blip r:embed="rId2"/>
          <a:stretch>
            <a:fillRect/>
          </a:stretch>
        </p:blipFill>
        <p:spPr>
          <a:xfrm rot="16200000">
            <a:off x="-1796608" y="1029347"/>
            <a:ext cx="7589727" cy="4352191"/>
          </a:xfrm>
          <a:prstGeom prst="rect">
            <a:avLst/>
          </a:prstGeom>
        </p:spPr>
      </p:pic>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5"/>
            <a:ext cx="2294577" cy="2685852"/>
          </a:xfrm>
          <a:prstGeom prst="rect">
            <a:avLst/>
          </a:prstGeom>
        </p:spPr>
        <p:txBody>
          <a:bodyPr/>
          <a:lstStyle>
            <a:lvl1pPr>
              <a:defRPr sz="5333" b="0" i="0">
                <a:solidFill>
                  <a:schemeClr val="bg1"/>
                </a:solidFill>
                <a:latin typeface="Steelfish Rg" panose="020B0608020202040504" pitchFamily="34" charset="0"/>
              </a:defRPr>
            </a:lvl1pPr>
          </a:lstStyle>
          <a:p>
            <a:r>
              <a:rPr lang="en-US"/>
              <a:t>TITLE GOES HERE</a:t>
            </a:r>
          </a:p>
        </p:txBody>
      </p:sp>
      <p:sp>
        <p:nvSpPr>
          <p:cNvPr id="8" name="Title 1">
            <a:extLst>
              <a:ext uri="{FF2B5EF4-FFF2-40B4-BE49-F238E27FC236}">
                <a16:creationId xmlns:a16="http://schemas.microsoft.com/office/drawing/2014/main" id="{278ADA08-5D04-7D42-8E3E-11E30B285849}"/>
              </a:ext>
            </a:extLst>
          </p:cNvPr>
          <p:cNvSpPr txBox="1">
            <a:spLocks/>
          </p:cNvSpPr>
          <p:nvPr userDrawn="1"/>
        </p:nvSpPr>
        <p:spPr>
          <a:xfrm>
            <a:off x="850966" y="3052037"/>
            <a:ext cx="2294577" cy="26858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chemeClr val="bg1"/>
                </a:solidFill>
                <a:latin typeface="Steelfish" panose="020B0608020202040504" pitchFamily="34" charset="77"/>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67" b="1">
                <a:latin typeface="Zilla Slab" pitchFamily="2" charset="77"/>
                <a:ea typeface="Zilla Slab" pitchFamily="2" charset="77"/>
              </a:rPr>
              <a:t>SUBHEAD</a:t>
            </a:r>
          </a:p>
        </p:txBody>
      </p:sp>
    </p:spTree>
    <p:extLst>
      <p:ext uri="{BB962C8B-B14F-4D97-AF65-F5344CB8AC3E}">
        <p14:creationId xmlns:p14="http://schemas.microsoft.com/office/powerpoint/2010/main" val="41345387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3 w/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4DF6AF-BDEC-B044-9FAC-D1000FA744F9}"/>
              </a:ext>
            </a:extLst>
          </p:cNvPr>
          <p:cNvSpPr>
            <a:spLocks noGrp="1"/>
          </p:cNvSpPr>
          <p:nvPr>
            <p:ph type="pic" sz="quarter" idx="11"/>
          </p:nvPr>
        </p:nvSpPr>
        <p:spPr>
          <a:xfrm>
            <a:off x="1" y="0"/>
            <a:ext cx="6999436" cy="6858000"/>
          </a:xfrm>
          <a:prstGeom prst="rect">
            <a:avLst/>
          </a:prstGeom>
        </p:spPr>
        <p:txBody>
          <a:bodyPr/>
          <a:lstStyle/>
          <a:p>
            <a:endParaRPr lang="en-US"/>
          </a:p>
        </p:txBody>
      </p:sp>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5616761" y="1293276"/>
            <a:ext cx="4569587" cy="4271448"/>
          </a:xfrm>
          <a:prstGeom prst="rect">
            <a:avLst/>
          </a:prstGeom>
        </p:spPr>
        <p:txBody>
          <a:bodyPr/>
          <a:lstStyle>
            <a:lvl1pPr algn="ctr">
              <a:defRPr sz="5333" b="0" i="0">
                <a:solidFill>
                  <a:srgbClr val="00FC87"/>
                </a:solidFill>
                <a:latin typeface="Steelfish Rg" panose="020B0608020202040504" pitchFamily="34" charset="0"/>
              </a:defRPr>
            </a:lvl1pPr>
            <a:lvl2pPr algn="ctr">
              <a:defRPr sz="5333" b="0" i="0">
                <a:solidFill>
                  <a:schemeClr val="bg1"/>
                </a:solidFill>
                <a:latin typeface="Steelfish" panose="020B0608020202040504" pitchFamily="34" charset="77"/>
              </a:defRPr>
            </a:lvl2pPr>
            <a:lvl3pPr algn="ctr">
              <a:defRPr sz="5333" b="0" i="0">
                <a:solidFill>
                  <a:schemeClr val="bg1"/>
                </a:solidFill>
                <a:latin typeface="Steelfish" panose="020B0608020202040504" pitchFamily="34" charset="77"/>
              </a:defRPr>
            </a:lvl3pPr>
            <a:lvl4pPr algn="ctr">
              <a:defRPr sz="5333" b="0" i="0">
                <a:solidFill>
                  <a:schemeClr val="bg1"/>
                </a:solidFill>
                <a:latin typeface="Steelfish" panose="020B0608020202040504" pitchFamily="34" charset="77"/>
              </a:defRPr>
            </a:lvl4pPr>
            <a:lvl5pPr algn="ctr">
              <a:defRPr sz="5333" b="0" i="0">
                <a:solidFill>
                  <a:schemeClr val="bg1"/>
                </a:solidFill>
                <a:latin typeface="Steelfish" panose="020B0608020202040504" pitchFamily="34" charset="77"/>
              </a:defRPr>
            </a:lvl5pPr>
          </a:lstStyle>
          <a:p>
            <a:pPr lvl="0"/>
            <a:r>
              <a:rPr lang="en-US"/>
              <a:t>“CLICK HERE TO ADD A QUOTE”</a:t>
            </a:r>
          </a:p>
        </p:txBody>
      </p:sp>
      <p:sp>
        <p:nvSpPr>
          <p:cNvPr id="5" name="Text Placeholder 4">
            <a:extLst>
              <a:ext uri="{FF2B5EF4-FFF2-40B4-BE49-F238E27FC236}">
                <a16:creationId xmlns:a16="http://schemas.microsoft.com/office/drawing/2014/main" id="{C2C56F64-5A5A-8D43-A80C-5EA93295FCB6}"/>
              </a:ext>
            </a:extLst>
          </p:cNvPr>
          <p:cNvSpPr>
            <a:spLocks noGrp="1"/>
          </p:cNvSpPr>
          <p:nvPr>
            <p:ph type="body" sz="quarter" idx="12" hasCustomPrompt="1"/>
          </p:nvPr>
        </p:nvSpPr>
        <p:spPr>
          <a:xfrm>
            <a:off x="7561743" y="5564725"/>
            <a:ext cx="2624605" cy="306916"/>
          </a:xfrm>
          <a:prstGeom prst="rect">
            <a:avLst/>
          </a:prstGeom>
        </p:spPr>
        <p:txBody>
          <a:bodyPr/>
          <a:lstStyle>
            <a:lvl1pPr algn="r">
              <a:defRPr sz="1600">
                <a:solidFill>
                  <a:srgbClr val="00FC87"/>
                </a:solidFill>
                <a:latin typeface="Zilla Slab" pitchFamily="2" charset="77"/>
                <a:ea typeface="Zilla Slab" pitchFamily="2" charset="77"/>
              </a:defRPr>
            </a:lvl1pPr>
            <a:lvl2pPr>
              <a:defRPr sz="1600">
                <a:solidFill>
                  <a:srgbClr val="00FC87"/>
                </a:solidFill>
                <a:latin typeface="Zilla Slab" pitchFamily="2" charset="77"/>
                <a:ea typeface="Zilla Slab" pitchFamily="2" charset="77"/>
              </a:defRPr>
            </a:lvl2pPr>
            <a:lvl3pPr>
              <a:defRPr sz="1600">
                <a:solidFill>
                  <a:srgbClr val="00FC87"/>
                </a:solidFill>
                <a:latin typeface="Zilla Slab" pitchFamily="2" charset="77"/>
                <a:ea typeface="Zilla Slab" pitchFamily="2" charset="77"/>
              </a:defRPr>
            </a:lvl3pPr>
            <a:lvl4pPr>
              <a:defRPr sz="1600">
                <a:solidFill>
                  <a:srgbClr val="00FC87"/>
                </a:solidFill>
                <a:latin typeface="Zilla Slab" pitchFamily="2" charset="77"/>
                <a:ea typeface="Zilla Slab" pitchFamily="2" charset="77"/>
              </a:defRPr>
            </a:lvl4pPr>
            <a:lvl5pPr>
              <a:defRPr sz="1600">
                <a:solidFill>
                  <a:srgbClr val="00FC87"/>
                </a:solidFill>
                <a:latin typeface="Zilla Slab" pitchFamily="2" charset="77"/>
                <a:ea typeface="Zilla Slab" pitchFamily="2" charset="77"/>
              </a:defRPr>
            </a:lvl5pPr>
          </a:lstStyle>
          <a:p>
            <a:pPr lvl="0"/>
            <a:r>
              <a:rPr lang="en-US"/>
              <a:t>Little Brother John Smith</a:t>
            </a:r>
          </a:p>
        </p:txBody>
      </p:sp>
      <p:pic>
        <p:nvPicPr>
          <p:cNvPr id="15" name="Picture 14">
            <a:extLst>
              <a:ext uri="{FF2B5EF4-FFF2-40B4-BE49-F238E27FC236}">
                <a16:creationId xmlns:a16="http://schemas.microsoft.com/office/drawing/2014/main" id="{EAC4437E-2B14-5F48-9A81-D84458E0555A}"/>
              </a:ext>
            </a:extLst>
          </p:cNvPr>
          <p:cNvPicPr>
            <a:picLocks noChangeAspect="1"/>
          </p:cNvPicPr>
          <p:nvPr userDrawn="1"/>
        </p:nvPicPr>
        <p:blipFill>
          <a:blip r:embed="rId2"/>
          <a:stretch>
            <a:fillRect/>
          </a:stretch>
        </p:blipFill>
        <p:spPr>
          <a:xfrm rot="16200000" flipV="1">
            <a:off x="6253479" y="2672920"/>
            <a:ext cx="8545717" cy="444633"/>
          </a:xfrm>
          <a:prstGeom prst="rect">
            <a:avLst/>
          </a:prstGeom>
        </p:spPr>
      </p:pic>
    </p:spTree>
    <p:extLst>
      <p:ext uri="{BB962C8B-B14F-4D97-AF65-F5344CB8AC3E}">
        <p14:creationId xmlns:p14="http://schemas.microsoft.com/office/powerpoint/2010/main" val="1386178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3">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6"/>
            <a:ext cx="2544877" cy="1918805"/>
          </a:xfrm>
          <a:prstGeom prst="rect">
            <a:avLst/>
          </a:prstGeom>
        </p:spPr>
        <p:txBody>
          <a:bodyPr/>
          <a:lstStyle>
            <a:lvl1pPr>
              <a:defRPr sz="5333" b="0" i="0">
                <a:latin typeface="Steelfish Rg" panose="020B0608020202040504" pitchFamily="34" charset="0"/>
              </a:defRPr>
            </a:lvl1pPr>
          </a:lstStyle>
          <a:p>
            <a:r>
              <a:rPr lang="en-US"/>
              <a:t>TITLE GOES HERE</a:t>
            </a:r>
          </a:p>
        </p:txBody>
      </p:sp>
      <p:sp>
        <p:nvSpPr>
          <p:cNvPr id="9" name="Text Placeholder 8">
            <a:extLst>
              <a:ext uri="{FF2B5EF4-FFF2-40B4-BE49-F238E27FC236}">
                <a16:creationId xmlns:a16="http://schemas.microsoft.com/office/drawing/2014/main" id="{F9EA9FF3-4C27-2D44-B27A-C2E9BF375382}"/>
              </a:ext>
            </a:extLst>
          </p:cNvPr>
          <p:cNvSpPr>
            <a:spLocks noGrp="1"/>
          </p:cNvSpPr>
          <p:nvPr>
            <p:ph type="body" sz="quarter" idx="13" hasCustomPrompt="1"/>
          </p:nvPr>
        </p:nvSpPr>
        <p:spPr>
          <a:xfrm>
            <a:off x="837559" y="2382736"/>
            <a:ext cx="2544877" cy="1226419"/>
          </a:xfrm>
          <a:prstGeom prst="rect">
            <a:avLst/>
          </a:prstGeom>
        </p:spPr>
        <p:txBody>
          <a:bodyPr/>
          <a:lstStyle>
            <a:lvl1pPr>
              <a:defRPr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pic>
        <p:nvPicPr>
          <p:cNvPr id="11" name="Picture 10">
            <a:extLst>
              <a:ext uri="{FF2B5EF4-FFF2-40B4-BE49-F238E27FC236}">
                <a16:creationId xmlns:a16="http://schemas.microsoft.com/office/drawing/2014/main" id="{23BCD266-43E3-9149-B07A-714A0C58854C}"/>
              </a:ext>
            </a:extLst>
          </p:cNvPr>
          <p:cNvPicPr>
            <a:picLocks noChangeAspect="1"/>
          </p:cNvPicPr>
          <p:nvPr userDrawn="1"/>
        </p:nvPicPr>
        <p:blipFill>
          <a:blip r:embed="rId2"/>
          <a:stretch>
            <a:fillRect/>
          </a:stretch>
        </p:blipFill>
        <p:spPr>
          <a:xfrm>
            <a:off x="-213622" y="5981975"/>
            <a:ext cx="12651235" cy="658244"/>
          </a:xfrm>
          <a:prstGeom prst="rect">
            <a:avLst/>
          </a:prstGeom>
        </p:spPr>
      </p:pic>
    </p:spTree>
    <p:extLst>
      <p:ext uri="{BB962C8B-B14F-4D97-AF65-F5344CB8AC3E}">
        <p14:creationId xmlns:p14="http://schemas.microsoft.com/office/powerpoint/2010/main" val="261371030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6A56A2-4FCF-194D-AF73-5A706F6092D4}"/>
              </a:ext>
            </a:extLst>
          </p:cNvPr>
          <p:cNvPicPr>
            <a:picLocks noChangeAspect="1"/>
          </p:cNvPicPr>
          <p:nvPr userDrawn="1"/>
        </p:nvPicPr>
        <p:blipFill>
          <a:blip r:embed="rId2"/>
          <a:stretch>
            <a:fillRect/>
          </a:stretch>
        </p:blipFill>
        <p:spPr>
          <a:xfrm rot="16200000" flipV="1">
            <a:off x="5260384" y="2681688"/>
            <a:ext cx="8545717" cy="444633"/>
          </a:xfrm>
          <a:prstGeom prst="rect">
            <a:avLst/>
          </a:prstGeom>
        </p:spPr>
      </p:pic>
      <p:sp>
        <p:nvSpPr>
          <p:cNvPr id="5" name="Picture Placeholder 4">
            <a:extLst>
              <a:ext uri="{FF2B5EF4-FFF2-40B4-BE49-F238E27FC236}">
                <a16:creationId xmlns:a16="http://schemas.microsoft.com/office/drawing/2014/main" id="{E6C01793-1634-C04A-90A3-8E9B082A024F}"/>
              </a:ext>
            </a:extLst>
          </p:cNvPr>
          <p:cNvSpPr>
            <a:spLocks noGrp="1"/>
          </p:cNvSpPr>
          <p:nvPr>
            <p:ph type="pic" sz="quarter" idx="10"/>
          </p:nvPr>
        </p:nvSpPr>
        <p:spPr>
          <a:xfrm>
            <a:off x="0" y="0"/>
            <a:ext cx="565192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1BE027A3-FFE1-CC45-907D-A927E46A45CE}"/>
              </a:ext>
            </a:extLst>
          </p:cNvPr>
          <p:cNvSpPr txBox="1"/>
          <p:nvPr userDrawn="1"/>
        </p:nvSpPr>
        <p:spPr>
          <a:xfrm>
            <a:off x="4174071" y="906919"/>
            <a:ext cx="5014061" cy="2062103"/>
          </a:xfrm>
          <a:prstGeom prst="rect">
            <a:avLst/>
          </a:prstGeom>
          <a:noFill/>
        </p:spPr>
        <p:txBody>
          <a:bodyPr wrap="square" rtlCol="0">
            <a:spAutoFit/>
          </a:bodyPr>
          <a:lstStyle/>
          <a:p>
            <a:pPr algn="r"/>
            <a:r>
              <a:rPr lang="en-US" sz="12800" b="0" i="0">
                <a:solidFill>
                  <a:schemeClr val="bg1"/>
                </a:solidFill>
                <a:latin typeface="Steelfish Rg" panose="020B0608020202040504" pitchFamily="34" charset="0"/>
              </a:rPr>
              <a:t>THANK</a:t>
            </a:r>
            <a:r>
              <a:rPr lang="en-US" sz="11733" b="0" i="0">
                <a:solidFill>
                  <a:schemeClr val="bg1"/>
                </a:solidFill>
                <a:latin typeface="Steelfish Rg" panose="020B0608020202040504" pitchFamily="34" charset="0"/>
              </a:rPr>
              <a:t> </a:t>
            </a:r>
            <a:r>
              <a:rPr lang="en-US" sz="12800" b="0" i="0">
                <a:solidFill>
                  <a:schemeClr val="bg1"/>
                </a:solidFill>
                <a:latin typeface="Steelfish Rg" panose="020B0608020202040504" pitchFamily="34" charset="0"/>
              </a:rPr>
              <a:t>YOU</a:t>
            </a:r>
            <a:endParaRPr lang="en-US" sz="11733" b="0" i="0">
              <a:solidFill>
                <a:schemeClr val="bg1"/>
              </a:solidFill>
              <a:latin typeface="Steelfish Rg" panose="020B0608020202040504" pitchFamily="34" charset="0"/>
            </a:endParaRPr>
          </a:p>
        </p:txBody>
      </p:sp>
      <p:sp>
        <p:nvSpPr>
          <p:cNvPr id="13" name="Text Placeholder 12">
            <a:extLst>
              <a:ext uri="{FF2B5EF4-FFF2-40B4-BE49-F238E27FC236}">
                <a16:creationId xmlns:a16="http://schemas.microsoft.com/office/drawing/2014/main" id="{C53EFDE1-FF40-474D-B7DF-99149F24C804}"/>
              </a:ext>
            </a:extLst>
          </p:cNvPr>
          <p:cNvSpPr>
            <a:spLocks noGrp="1"/>
          </p:cNvSpPr>
          <p:nvPr>
            <p:ph type="body" sz="quarter" idx="11" hasCustomPrompt="1"/>
          </p:nvPr>
        </p:nvSpPr>
        <p:spPr>
          <a:xfrm>
            <a:off x="4829490" y="2904003"/>
            <a:ext cx="4271433" cy="1280584"/>
          </a:xfrm>
          <a:prstGeom prst="rect">
            <a:avLst/>
          </a:prstGeom>
        </p:spPr>
        <p:txBody>
          <a:bodyPr/>
          <a:lstStyle>
            <a:lvl1pPr algn="r">
              <a:defRPr sz="2400">
                <a:solidFill>
                  <a:srgbClr val="00FC87"/>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Click to add text</a:t>
            </a:r>
          </a:p>
        </p:txBody>
      </p:sp>
    </p:spTree>
    <p:extLst>
      <p:ext uri="{BB962C8B-B14F-4D97-AF65-F5344CB8AC3E}">
        <p14:creationId xmlns:p14="http://schemas.microsoft.com/office/powerpoint/2010/main" val="3367613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ECCD-C23A-4EA9-BAB9-4AF60F188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3CF19-4CD8-49C6-BD0C-47563027D5D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6A97F1-8139-4525-BB4F-C84AAFD488C0}"/>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CCC2B5-2129-4AEE-BF73-D74281DAA3BB}"/>
              </a:ext>
            </a:extLst>
          </p:cNvPr>
          <p:cNvSpPr>
            <a:spLocks noGrp="1"/>
          </p:cNvSpPr>
          <p:nvPr>
            <p:ph type="dt" sz="half" idx="10"/>
          </p:nvPr>
        </p:nvSpPr>
        <p:spPr/>
        <p:txBody>
          <a:bodyPr/>
          <a:lstStyle/>
          <a:p>
            <a:fld id="{0CD47BEE-7C8D-4680-94AC-BAF27832F9CB}" type="datetimeFigureOut">
              <a:rPr lang="en-US" smtClean="0"/>
              <a:t>5/13/2024</a:t>
            </a:fld>
            <a:endParaRPr lang="en-US"/>
          </a:p>
        </p:txBody>
      </p:sp>
      <p:sp>
        <p:nvSpPr>
          <p:cNvPr id="6" name="Footer Placeholder 5">
            <a:extLst>
              <a:ext uri="{FF2B5EF4-FFF2-40B4-BE49-F238E27FC236}">
                <a16:creationId xmlns:a16="http://schemas.microsoft.com/office/drawing/2014/main" id="{C720FE1F-4203-4E86-9487-75A0F15AB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48B04-E456-4543-81EC-8526B99C2449}"/>
              </a:ext>
            </a:extLst>
          </p:cNvPr>
          <p:cNvSpPr>
            <a:spLocks noGrp="1"/>
          </p:cNvSpPr>
          <p:nvPr>
            <p:ph type="sldNum" sz="quarter" idx="12"/>
          </p:nvPr>
        </p:nvSpPr>
        <p:spPr/>
        <p:txBody>
          <a:bodyPr/>
          <a:lstStyle/>
          <a:p>
            <a:fld id="{372C5636-C51E-4D99-8D8C-45BC670F3ACC}" type="slidenum">
              <a:rPr lang="en-US" smtClean="0"/>
              <a:t>‹#›</a:t>
            </a:fld>
            <a:endParaRPr lang="en-US"/>
          </a:p>
        </p:txBody>
      </p:sp>
    </p:spTree>
    <p:extLst>
      <p:ext uri="{BB962C8B-B14F-4D97-AF65-F5344CB8AC3E}">
        <p14:creationId xmlns:p14="http://schemas.microsoft.com/office/powerpoint/2010/main" val="3594258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85856" b="75361"/>
          <a:stretch/>
        </p:blipFill>
        <p:spPr>
          <a:xfrm>
            <a:off x="9705327" y="-63500"/>
            <a:ext cx="2550189" cy="2497877"/>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r="33125"/>
          <a:stretch/>
        </p:blipFill>
        <p:spPr>
          <a:xfrm>
            <a:off x="0" y="0"/>
            <a:ext cx="8153400" cy="6855357"/>
          </a:xfrm>
          <a:prstGeom prst="rect">
            <a:avLst/>
          </a:prstGeom>
        </p:spPr>
      </p:pic>
      <p:sp>
        <p:nvSpPr>
          <p:cNvPr id="5" name="Footer Placeholder 4"/>
          <p:cNvSpPr>
            <a:spLocks noGrp="1"/>
          </p:cNvSpPr>
          <p:nvPr>
            <p:ph type="ftr" sz="quarter" idx="11"/>
          </p:nvPr>
        </p:nvSpPr>
        <p:spPr/>
        <p:txBody>
          <a:bodyPr/>
          <a:lstStyle>
            <a:lvl1pPr>
              <a:defRPr>
                <a:solidFill>
                  <a:schemeClr val="tx1"/>
                </a:solidFill>
                <a:latin typeface="Zilla Slab" charset="0"/>
                <a:ea typeface="Zilla Slab" charset="0"/>
                <a:cs typeface="Zilla Slab" charset="0"/>
              </a:defRPr>
            </a:lvl1pPr>
          </a:lstStyle>
          <a:p>
            <a:endParaRPr lang="en-US"/>
          </a:p>
        </p:txBody>
      </p:sp>
      <p:sp>
        <p:nvSpPr>
          <p:cNvPr id="6" name="Slide Number Placeholder 5"/>
          <p:cNvSpPr>
            <a:spLocks noGrp="1"/>
          </p:cNvSpPr>
          <p:nvPr>
            <p:ph type="sldNum" sz="quarter" idx="12"/>
          </p:nvPr>
        </p:nvSpPr>
        <p:spPr>
          <a:xfrm>
            <a:off x="9220359" y="6356351"/>
            <a:ext cx="2743200" cy="365125"/>
          </a:xfrm>
        </p:spPr>
        <p:txBody>
          <a:bodyPr/>
          <a:lstStyle>
            <a:lvl1pPr>
              <a:defRPr>
                <a:solidFill>
                  <a:schemeClr val="tx1"/>
                </a:solidFill>
                <a:latin typeface="Zilla Slab" charset="0"/>
                <a:ea typeface="Zilla Slab" charset="0"/>
                <a:cs typeface="Zilla Slab" charset="0"/>
              </a:defRPr>
            </a:lvl1pPr>
          </a:lstStyle>
          <a:p>
            <a:fld id="{BDEBA7D4-7E9A-B047-9152-0C45AF2DB845}" type="slidenum">
              <a:rPr lang="en-US" smtClean="0"/>
              <a:pPr/>
              <a:t>‹#›</a:t>
            </a:fld>
            <a:endParaRPr lang="en-US"/>
          </a:p>
        </p:txBody>
      </p:sp>
    </p:spTree>
    <p:extLst>
      <p:ext uri="{BB962C8B-B14F-4D97-AF65-F5344CB8AC3E}">
        <p14:creationId xmlns:p14="http://schemas.microsoft.com/office/powerpoint/2010/main" val="1883476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82680" y="7"/>
            <a:ext cx="11522075" cy="876687"/>
          </a:xfrm>
          <a:prstGeom prst="rect">
            <a:avLst/>
          </a:prstGeom>
        </p:spPr>
        <p:txBody>
          <a:bodyPr/>
          <a:lstStyle/>
          <a:p>
            <a:r>
              <a:rPr lang="en-US"/>
              <a:t>Click to edit Master title style</a:t>
            </a:r>
          </a:p>
        </p:txBody>
      </p:sp>
      <p:sp>
        <p:nvSpPr>
          <p:cNvPr id="6" name="btfpLayoutConfig" hidden="1"/>
          <p:cNvSpPr txBox="1"/>
          <p:nvPr userDrawn="1"/>
        </p:nvSpPr>
        <p:spPr bwMode="gray">
          <a:xfrm>
            <a:off x="15913" y="11702"/>
            <a:ext cx="11139696" cy="87437"/>
          </a:xfrm>
          <a:prstGeom prst="rect">
            <a:avLst/>
          </a:prstGeom>
          <a:noFill/>
        </p:spPr>
        <p:txBody>
          <a:bodyPr vert="horz" wrap="square" lIns="33167" tIns="33167" rIns="33167" bIns="33167" rtlCol="0">
            <a:spAutoFit/>
          </a:bodyPr>
          <a:lstStyle/>
          <a:p>
            <a:pPr marL="0" marR="0" lvl="0" indent="0" algn="l" defTabSz="846566" rtl="0" eaLnBrk="1" fontAlgn="auto" latinLnBrk="0" hangingPunct="1">
              <a:lnSpc>
                <a:spcPct val="100000"/>
              </a:lnSpc>
              <a:spcBef>
                <a:spcPts val="1200"/>
              </a:spcBef>
              <a:spcAft>
                <a:spcPts val="0"/>
              </a:spcAft>
              <a:buClrTx/>
              <a:buSzTx/>
              <a:buFontTx/>
              <a:buNone/>
              <a:tabLst/>
              <a:defRPr/>
            </a:pPr>
            <a:r>
              <a:rPr kumimoji="0" lang="en-US" sz="133" b="0" i="0" u="none" strike="noStrike" kern="1200" cap="none" spc="0" normalizeH="0" baseline="0" noProof="0">
                <a:ln>
                  <a:noFill/>
                </a:ln>
                <a:solidFill>
                  <a:srgbClr val="FFFFFF">
                    <a:alpha val="0"/>
                  </a:srgbClr>
                </a:solidFill>
                <a:effectLst/>
                <a:uLnTx/>
                <a:uFillTx/>
                <a:latin typeface="Calibri"/>
                <a:cs typeface="Arial"/>
                <a:sym typeface="Arial"/>
              </a:rPr>
              <a:t>overall_0_131733708841261106 columns_1_131733708841261106 </a:t>
            </a:r>
          </a:p>
        </p:txBody>
      </p:sp>
    </p:spTree>
    <p:custDataLst>
      <p:tags r:id="rId1"/>
    </p:custDataLst>
    <p:extLst>
      <p:ext uri="{BB962C8B-B14F-4D97-AF65-F5344CB8AC3E}">
        <p14:creationId xmlns:p14="http://schemas.microsoft.com/office/powerpoint/2010/main" val="2619123754"/>
      </p:ext>
    </p:extLst>
  </p:cSld>
  <p:clrMapOvr>
    <a:masterClrMapping/>
  </p:clrMapOvr>
  <p:transition/>
  <p:extLst>
    <p:ext uri="{DCECCB84-F9BA-43D5-87BE-67443E8EF086}">
      <p15:sldGuideLst xmlns:p15="http://schemas.microsoft.com/office/powerpoint/2012/main">
        <p15:guide id="1" pos="296">
          <p15:clr>
            <a:srgbClr val="CCCCCC"/>
          </p15:clr>
        </p15:guide>
        <p15:guide id="2" pos="2496">
          <p15:clr>
            <a:srgbClr val="CCCCCC"/>
          </p15:clr>
        </p15:guide>
        <p15:guide id="3" pos="2832">
          <p15:clr>
            <a:srgbClr val="CCCCCC"/>
          </p15:clr>
        </p15:guide>
        <p15:guide id="4" pos="5032">
          <p15:clr>
            <a:srgbClr val="CCCCCC"/>
          </p15:clr>
        </p15:guide>
        <p15:guide id="5" pos="5368">
          <p15:clr>
            <a:srgbClr val="CCCCCC"/>
          </p15:clr>
        </p15:guide>
        <p15:guide id="6" pos="7568">
          <p15:clr>
            <a:srgbClr val="CCCCC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F62DCDF-671D-9243-8781-895C715D43B1}"/>
              </a:ext>
            </a:extLst>
          </p:cNvPr>
          <p:cNvSpPr>
            <a:spLocks noGrp="1"/>
          </p:cNvSpPr>
          <p:nvPr>
            <p:ph type="body" sz="quarter" idx="13" hasCustomPrompt="1"/>
          </p:nvPr>
        </p:nvSpPr>
        <p:spPr>
          <a:xfrm>
            <a:off x="852841" y="4411365"/>
            <a:ext cx="6203743" cy="1016056"/>
          </a:xfrm>
          <a:prstGeom prst="rect">
            <a:avLst/>
          </a:prstGeom>
        </p:spPr>
        <p:txBody>
          <a:bodyPr/>
          <a:lstStyle>
            <a:lvl1pPr algn="l">
              <a:defRPr sz="6665" b="0" i="0">
                <a:solidFill>
                  <a:schemeClr val="bg1"/>
                </a:solidFill>
                <a:latin typeface="Steelfish Rg" panose="020B0608020202040504" pitchFamily="34" charset="0"/>
              </a:defRPr>
            </a:lvl1pPr>
          </a:lstStyle>
          <a:p>
            <a:pPr lvl="0"/>
            <a:r>
              <a:rPr lang="en-US"/>
              <a:t>TITLE GOES HERE</a:t>
            </a:r>
          </a:p>
        </p:txBody>
      </p:sp>
      <p:sp>
        <p:nvSpPr>
          <p:cNvPr id="5" name="Text Placeholder 4">
            <a:extLst>
              <a:ext uri="{FF2B5EF4-FFF2-40B4-BE49-F238E27FC236}">
                <a16:creationId xmlns:a16="http://schemas.microsoft.com/office/drawing/2014/main" id="{456206EC-E8FA-2A4C-9B43-50302F96794C}"/>
              </a:ext>
            </a:extLst>
          </p:cNvPr>
          <p:cNvSpPr>
            <a:spLocks noGrp="1"/>
          </p:cNvSpPr>
          <p:nvPr>
            <p:ph type="body" sz="quarter" idx="15" hasCustomPrompt="1"/>
          </p:nvPr>
        </p:nvSpPr>
        <p:spPr>
          <a:xfrm>
            <a:off x="852840" y="5454689"/>
            <a:ext cx="6203741" cy="472017"/>
          </a:xfrm>
          <a:prstGeom prst="rect">
            <a:avLst/>
          </a:prstGeom>
        </p:spPr>
        <p:txBody>
          <a:bodyPr/>
          <a:lstStyle>
            <a:lvl1pPr>
              <a:defRPr sz="2133" b="1">
                <a:solidFill>
                  <a:srgbClr val="00FC87"/>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SUBHEAD</a:t>
            </a:r>
          </a:p>
        </p:txBody>
      </p:sp>
      <p:sp>
        <p:nvSpPr>
          <p:cNvPr id="9" name="Text Placeholder 8">
            <a:extLst>
              <a:ext uri="{FF2B5EF4-FFF2-40B4-BE49-F238E27FC236}">
                <a16:creationId xmlns:a16="http://schemas.microsoft.com/office/drawing/2014/main" id="{017307A3-8D8C-BF46-B503-4987E45F8C17}"/>
              </a:ext>
            </a:extLst>
          </p:cNvPr>
          <p:cNvSpPr>
            <a:spLocks noGrp="1"/>
          </p:cNvSpPr>
          <p:nvPr>
            <p:ph type="body" sz="quarter" idx="16" hasCustomPrompt="1"/>
          </p:nvPr>
        </p:nvSpPr>
        <p:spPr>
          <a:xfrm>
            <a:off x="853019" y="5944195"/>
            <a:ext cx="6203564" cy="660400"/>
          </a:xfrm>
          <a:prstGeom prst="rect">
            <a:avLst/>
          </a:prstGeom>
        </p:spPr>
        <p:txBody>
          <a:bodyPr/>
          <a:lstStyle>
            <a:lvl1pPr>
              <a:defRPr sz="2133">
                <a:solidFill>
                  <a:srgbClr val="00FC87"/>
                </a:solidFill>
                <a:latin typeface="Zilla Slab" pitchFamily="2" charset="77"/>
                <a:ea typeface="Zilla Slab" pitchFamily="2" charset="77"/>
              </a:defRPr>
            </a:lvl1pPr>
            <a:lvl2pPr>
              <a:defRPr sz="1600">
                <a:solidFill>
                  <a:srgbClr val="00FC87"/>
                </a:solidFill>
                <a:latin typeface="Zilla Slab" pitchFamily="2" charset="77"/>
                <a:ea typeface="Zilla Slab" pitchFamily="2" charset="77"/>
              </a:defRPr>
            </a:lvl2pPr>
            <a:lvl3pPr>
              <a:defRPr sz="1600">
                <a:solidFill>
                  <a:srgbClr val="00FC87"/>
                </a:solidFill>
                <a:latin typeface="Zilla Slab" pitchFamily="2" charset="77"/>
                <a:ea typeface="Zilla Slab" pitchFamily="2" charset="77"/>
              </a:defRPr>
            </a:lvl3pPr>
            <a:lvl4pPr>
              <a:defRPr sz="1600">
                <a:solidFill>
                  <a:srgbClr val="00FC87"/>
                </a:solidFill>
                <a:latin typeface="Zilla Slab" pitchFamily="2" charset="77"/>
                <a:ea typeface="Zilla Slab" pitchFamily="2" charset="77"/>
              </a:defRPr>
            </a:lvl4pPr>
            <a:lvl5pPr>
              <a:defRPr sz="1600">
                <a:solidFill>
                  <a:srgbClr val="00FC87"/>
                </a:solidFill>
                <a:latin typeface="Zilla Slab" pitchFamily="2" charset="77"/>
                <a:ea typeface="Zilla Slab" pitchFamily="2" charset="77"/>
              </a:defRPr>
            </a:lvl5pPr>
          </a:lstStyle>
          <a:p>
            <a:pPr lvl="0"/>
            <a:r>
              <a:rPr lang="en-US"/>
              <a:t>Click to add text</a:t>
            </a:r>
          </a:p>
        </p:txBody>
      </p:sp>
      <p:grpSp>
        <p:nvGrpSpPr>
          <p:cNvPr id="7" name="Group 6">
            <a:extLst>
              <a:ext uri="{FF2B5EF4-FFF2-40B4-BE49-F238E27FC236}">
                <a16:creationId xmlns:a16="http://schemas.microsoft.com/office/drawing/2014/main" id="{1AB39965-BDA7-4081-888E-D9EF72F53A31}"/>
              </a:ext>
            </a:extLst>
          </p:cNvPr>
          <p:cNvGrpSpPr/>
          <p:nvPr userDrawn="1"/>
        </p:nvGrpSpPr>
        <p:grpSpPr>
          <a:xfrm rot="16200000">
            <a:off x="6276578" y="2529960"/>
            <a:ext cx="7674132" cy="2450680"/>
            <a:chOff x="0" y="2946927"/>
            <a:chExt cx="8477463" cy="2707218"/>
          </a:xfrm>
        </p:grpSpPr>
        <p:pic>
          <p:nvPicPr>
            <p:cNvPr id="8" name="Picture 7">
              <a:extLst>
                <a:ext uri="{FF2B5EF4-FFF2-40B4-BE49-F238E27FC236}">
                  <a16:creationId xmlns:a16="http://schemas.microsoft.com/office/drawing/2014/main" id="{6C30D70D-B51D-48A5-B717-7F09F8EAE19F}"/>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0" name="Picture 9">
              <a:extLst>
                <a:ext uri="{FF2B5EF4-FFF2-40B4-BE49-F238E27FC236}">
                  <a16:creationId xmlns:a16="http://schemas.microsoft.com/office/drawing/2014/main" id="{15BA295A-BDF7-4E25-A0E8-BA6A48463F5C}"/>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1" name="Picture 10">
              <a:extLst>
                <a:ext uri="{FF2B5EF4-FFF2-40B4-BE49-F238E27FC236}">
                  <a16:creationId xmlns:a16="http://schemas.microsoft.com/office/drawing/2014/main" id="{908A1A98-2E70-4D0B-A1FC-EB4A32E1DAF7}"/>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3" name="Picture Placeholder 2">
            <a:extLst>
              <a:ext uri="{FF2B5EF4-FFF2-40B4-BE49-F238E27FC236}">
                <a16:creationId xmlns:a16="http://schemas.microsoft.com/office/drawing/2014/main" id="{0B75A7DD-D364-B648-9348-30FE6E08F377}"/>
              </a:ext>
            </a:extLst>
          </p:cNvPr>
          <p:cNvSpPr>
            <a:spLocks noGrp="1"/>
          </p:cNvSpPr>
          <p:nvPr>
            <p:ph type="pic" sz="quarter" idx="17"/>
          </p:nvPr>
        </p:nvSpPr>
        <p:spPr>
          <a:xfrm>
            <a:off x="853019" y="853019"/>
            <a:ext cx="6066367" cy="2476500"/>
          </a:xfrm>
          <a:prstGeom prst="rect">
            <a:avLst/>
          </a:prstGeom>
        </p:spPr>
        <p:txBody>
          <a:bodyPr/>
          <a:lstStyle/>
          <a:p>
            <a:endParaRPr lang="en-US"/>
          </a:p>
        </p:txBody>
      </p:sp>
    </p:spTree>
    <p:extLst>
      <p:ext uri="{BB962C8B-B14F-4D97-AF65-F5344CB8AC3E}">
        <p14:creationId xmlns:p14="http://schemas.microsoft.com/office/powerpoint/2010/main" val="4219704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2157942" y="1149351"/>
            <a:ext cx="7876117" cy="4675716"/>
          </a:xfrm>
          <a:prstGeom prst="rect">
            <a:avLst/>
          </a:prstGeom>
        </p:spPr>
        <p:txBody>
          <a:bodyPr/>
          <a:lstStyle>
            <a:lvl1pPr algn="ctr">
              <a:defRPr sz="5332" b="0" i="0">
                <a:solidFill>
                  <a:schemeClr val="bg1"/>
                </a:solidFill>
                <a:latin typeface="Steelfish Rg" panose="020B0608020202040504" pitchFamily="34" charset="0"/>
              </a:defRPr>
            </a:lvl1pPr>
            <a:lvl2pPr algn="ctr">
              <a:defRPr sz="5332" b="0" i="0">
                <a:solidFill>
                  <a:schemeClr val="bg1"/>
                </a:solidFill>
                <a:latin typeface="Steelfish" panose="020B0608020202040504" pitchFamily="34" charset="77"/>
              </a:defRPr>
            </a:lvl2pPr>
            <a:lvl3pPr algn="ctr">
              <a:defRPr sz="5332" b="0" i="0">
                <a:solidFill>
                  <a:schemeClr val="bg1"/>
                </a:solidFill>
                <a:latin typeface="Steelfish" panose="020B0608020202040504" pitchFamily="34" charset="77"/>
              </a:defRPr>
            </a:lvl3pPr>
            <a:lvl4pPr algn="ctr">
              <a:defRPr sz="5332" b="0" i="0">
                <a:solidFill>
                  <a:schemeClr val="bg1"/>
                </a:solidFill>
                <a:latin typeface="Steelfish" panose="020B0608020202040504" pitchFamily="34" charset="77"/>
              </a:defRPr>
            </a:lvl4pPr>
            <a:lvl5pPr algn="ctr">
              <a:defRPr sz="5332" b="0" i="0">
                <a:solidFill>
                  <a:schemeClr val="bg1"/>
                </a:solidFill>
                <a:latin typeface="Steelfish" panose="020B0608020202040504" pitchFamily="34" charset="77"/>
              </a:defRPr>
            </a:lvl5pPr>
          </a:lstStyle>
          <a:p>
            <a:pPr lvl="0"/>
            <a:r>
              <a:rPr lang="en-US"/>
              <a:t>CLICK HERE TO ADD A QUOTE</a:t>
            </a:r>
          </a:p>
        </p:txBody>
      </p:sp>
      <p:sp>
        <p:nvSpPr>
          <p:cNvPr id="7" name="TextBox 6">
            <a:extLst>
              <a:ext uri="{FF2B5EF4-FFF2-40B4-BE49-F238E27FC236}">
                <a16:creationId xmlns:a16="http://schemas.microsoft.com/office/drawing/2014/main" id="{EB2A1F5A-26A3-0249-AE30-0EAA0532D9A3}"/>
              </a:ext>
            </a:extLst>
          </p:cNvPr>
          <p:cNvSpPr txBox="1"/>
          <p:nvPr userDrawn="1"/>
        </p:nvSpPr>
        <p:spPr>
          <a:xfrm>
            <a:off x="701699" y="81148"/>
            <a:ext cx="824495" cy="3374322"/>
          </a:xfrm>
          <a:prstGeom prst="rect">
            <a:avLst/>
          </a:prstGeom>
          <a:noFill/>
        </p:spPr>
        <p:txBody>
          <a:bodyPr wrap="square" rtlCol="0">
            <a:spAutoFit/>
          </a:bodyPr>
          <a:lstStyle/>
          <a:p>
            <a:r>
              <a:rPr lang="en-US" sz="21327">
                <a:solidFill>
                  <a:srgbClr val="00FC87"/>
                </a:solidFill>
              </a:rPr>
              <a:t>“</a:t>
            </a:r>
          </a:p>
        </p:txBody>
      </p:sp>
      <p:sp>
        <p:nvSpPr>
          <p:cNvPr id="8" name="TextBox 7">
            <a:extLst>
              <a:ext uri="{FF2B5EF4-FFF2-40B4-BE49-F238E27FC236}">
                <a16:creationId xmlns:a16="http://schemas.microsoft.com/office/drawing/2014/main" id="{39440620-4538-B14B-A612-1A6A81012758}"/>
              </a:ext>
            </a:extLst>
          </p:cNvPr>
          <p:cNvSpPr txBox="1"/>
          <p:nvPr userDrawn="1"/>
        </p:nvSpPr>
        <p:spPr>
          <a:xfrm rot="10800000">
            <a:off x="10769525" y="3444870"/>
            <a:ext cx="824495" cy="3374322"/>
          </a:xfrm>
          <a:prstGeom prst="rect">
            <a:avLst/>
          </a:prstGeom>
          <a:noFill/>
        </p:spPr>
        <p:txBody>
          <a:bodyPr wrap="square" rtlCol="0">
            <a:spAutoFit/>
          </a:bodyPr>
          <a:lstStyle/>
          <a:p>
            <a:r>
              <a:rPr lang="en-US" sz="21327">
                <a:solidFill>
                  <a:srgbClr val="00FC87"/>
                </a:solidFill>
              </a:rPr>
              <a:t>“</a:t>
            </a:r>
          </a:p>
        </p:txBody>
      </p:sp>
      <p:pic>
        <p:nvPicPr>
          <p:cNvPr id="9" name="Picture 8">
            <a:extLst>
              <a:ext uri="{FF2B5EF4-FFF2-40B4-BE49-F238E27FC236}">
                <a16:creationId xmlns:a16="http://schemas.microsoft.com/office/drawing/2014/main" id="{E56A7F76-5F66-804F-8C18-95CD02B52696}"/>
              </a:ext>
            </a:extLst>
          </p:cNvPr>
          <p:cNvPicPr>
            <a:picLocks noChangeAspect="1"/>
          </p:cNvPicPr>
          <p:nvPr userDrawn="1"/>
        </p:nvPicPr>
        <p:blipFill>
          <a:blip r:embed="rId2"/>
          <a:stretch>
            <a:fillRect/>
          </a:stretch>
        </p:blipFill>
        <p:spPr>
          <a:xfrm rot="10800000">
            <a:off x="-76081" y="4708055"/>
            <a:ext cx="2234023" cy="2234023"/>
          </a:xfrm>
          <a:prstGeom prst="rect">
            <a:avLst/>
          </a:prstGeom>
        </p:spPr>
      </p:pic>
      <p:sp>
        <p:nvSpPr>
          <p:cNvPr id="15" name="Text Placeholder 14">
            <a:extLst>
              <a:ext uri="{FF2B5EF4-FFF2-40B4-BE49-F238E27FC236}">
                <a16:creationId xmlns:a16="http://schemas.microsoft.com/office/drawing/2014/main" id="{072B740B-142D-EA4A-B931-76EEF03D0EF5}"/>
              </a:ext>
            </a:extLst>
          </p:cNvPr>
          <p:cNvSpPr>
            <a:spLocks noGrp="1"/>
          </p:cNvSpPr>
          <p:nvPr>
            <p:ph type="body" sz="quarter" idx="11" hasCustomPrompt="1"/>
          </p:nvPr>
        </p:nvSpPr>
        <p:spPr>
          <a:xfrm>
            <a:off x="7252745" y="5825064"/>
            <a:ext cx="2781316" cy="323851"/>
          </a:xfrm>
          <a:prstGeom prst="rect">
            <a:avLst/>
          </a:prstGeom>
        </p:spPr>
        <p:txBody>
          <a:bodyPr/>
          <a:lstStyle>
            <a:lvl1pPr algn="r">
              <a:defRPr sz="1600">
                <a:solidFill>
                  <a:schemeClr val="bg1"/>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Little Brother John Smith</a:t>
            </a:r>
          </a:p>
        </p:txBody>
      </p:sp>
    </p:spTree>
    <p:extLst>
      <p:ext uri="{BB962C8B-B14F-4D97-AF65-F5344CB8AC3E}">
        <p14:creationId xmlns:p14="http://schemas.microsoft.com/office/powerpoint/2010/main" val="1745895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982C0C-9094-5841-863E-27587EAF9794}"/>
              </a:ext>
            </a:extLst>
          </p:cNvPr>
          <p:cNvGrpSpPr/>
          <p:nvPr userDrawn="1"/>
        </p:nvGrpSpPr>
        <p:grpSpPr>
          <a:xfrm rot="16200000">
            <a:off x="-1497777" y="2529959"/>
            <a:ext cx="7674132" cy="2450680"/>
            <a:chOff x="0" y="2946927"/>
            <a:chExt cx="8477463" cy="2707218"/>
          </a:xfrm>
        </p:grpSpPr>
        <p:pic>
          <p:nvPicPr>
            <p:cNvPr id="11" name="Picture 10">
              <a:extLst>
                <a:ext uri="{FF2B5EF4-FFF2-40B4-BE49-F238E27FC236}">
                  <a16:creationId xmlns:a16="http://schemas.microsoft.com/office/drawing/2014/main" id="{29AA296A-19A5-F144-8BDB-C187163F9301}"/>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2" name="Picture 11">
              <a:extLst>
                <a:ext uri="{FF2B5EF4-FFF2-40B4-BE49-F238E27FC236}">
                  <a16:creationId xmlns:a16="http://schemas.microsoft.com/office/drawing/2014/main" id="{C502117B-7095-8C46-8D27-2184D4977D6E}"/>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3" name="Picture 12">
              <a:extLst>
                <a:ext uri="{FF2B5EF4-FFF2-40B4-BE49-F238E27FC236}">
                  <a16:creationId xmlns:a16="http://schemas.microsoft.com/office/drawing/2014/main" id="{EF2874E5-829F-0C49-A3BA-06C7996DA9A2}"/>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8" name="TextBox 7">
            <a:extLst>
              <a:ext uri="{FF2B5EF4-FFF2-40B4-BE49-F238E27FC236}">
                <a16:creationId xmlns:a16="http://schemas.microsoft.com/office/drawing/2014/main" id="{39440620-4538-B14B-A612-1A6A81012758}"/>
              </a:ext>
            </a:extLst>
          </p:cNvPr>
          <p:cNvSpPr txBox="1"/>
          <p:nvPr userDrawn="1"/>
        </p:nvSpPr>
        <p:spPr>
          <a:xfrm rot="10800000">
            <a:off x="10771061" y="3467810"/>
            <a:ext cx="824495" cy="3374322"/>
          </a:xfrm>
          <a:prstGeom prst="rect">
            <a:avLst/>
          </a:prstGeom>
          <a:noFill/>
        </p:spPr>
        <p:txBody>
          <a:bodyPr wrap="square" rtlCol="0">
            <a:spAutoFit/>
          </a:bodyPr>
          <a:lstStyle/>
          <a:p>
            <a:r>
              <a:rPr lang="en-US" sz="21327">
                <a:solidFill>
                  <a:schemeClr val="bg1"/>
                </a:solidFill>
              </a:rPr>
              <a:t>“</a:t>
            </a:r>
          </a:p>
        </p:txBody>
      </p:sp>
      <p:sp>
        <p:nvSpPr>
          <p:cNvPr id="7" name="TextBox 6">
            <a:extLst>
              <a:ext uri="{FF2B5EF4-FFF2-40B4-BE49-F238E27FC236}">
                <a16:creationId xmlns:a16="http://schemas.microsoft.com/office/drawing/2014/main" id="{EB2A1F5A-26A3-0249-AE30-0EAA0532D9A3}"/>
              </a:ext>
            </a:extLst>
          </p:cNvPr>
          <p:cNvSpPr txBox="1"/>
          <p:nvPr userDrawn="1"/>
        </p:nvSpPr>
        <p:spPr>
          <a:xfrm>
            <a:off x="4207558" y="45880"/>
            <a:ext cx="824495" cy="3374322"/>
          </a:xfrm>
          <a:prstGeom prst="rect">
            <a:avLst/>
          </a:prstGeom>
          <a:noFill/>
        </p:spPr>
        <p:txBody>
          <a:bodyPr wrap="square" rtlCol="0">
            <a:spAutoFit/>
          </a:bodyPr>
          <a:lstStyle/>
          <a:p>
            <a:r>
              <a:rPr lang="en-US" sz="21327">
                <a:solidFill>
                  <a:schemeClr val="bg1"/>
                </a:solidFill>
              </a:rPr>
              <a:t>“</a:t>
            </a:r>
          </a:p>
        </p:txBody>
      </p:sp>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5616761" y="1293276"/>
            <a:ext cx="4569587" cy="4271448"/>
          </a:xfrm>
          <a:prstGeom prst="rect">
            <a:avLst/>
          </a:prstGeom>
        </p:spPr>
        <p:txBody>
          <a:bodyPr/>
          <a:lstStyle>
            <a:lvl1pPr algn="ctr">
              <a:defRPr sz="5332" b="0" i="0">
                <a:solidFill>
                  <a:srgbClr val="00FC87"/>
                </a:solidFill>
                <a:latin typeface="Steelfish Rg" panose="020B0608020202040504" pitchFamily="34" charset="0"/>
              </a:defRPr>
            </a:lvl1pPr>
            <a:lvl2pPr algn="ctr">
              <a:defRPr sz="5332" b="0" i="0">
                <a:solidFill>
                  <a:schemeClr val="bg1"/>
                </a:solidFill>
                <a:latin typeface="Steelfish" panose="020B0608020202040504" pitchFamily="34" charset="77"/>
              </a:defRPr>
            </a:lvl2pPr>
            <a:lvl3pPr algn="ctr">
              <a:defRPr sz="5332" b="0" i="0">
                <a:solidFill>
                  <a:schemeClr val="bg1"/>
                </a:solidFill>
                <a:latin typeface="Steelfish" panose="020B0608020202040504" pitchFamily="34" charset="77"/>
              </a:defRPr>
            </a:lvl3pPr>
            <a:lvl4pPr algn="ctr">
              <a:defRPr sz="5332" b="0" i="0">
                <a:solidFill>
                  <a:schemeClr val="bg1"/>
                </a:solidFill>
                <a:latin typeface="Steelfish" panose="020B0608020202040504" pitchFamily="34" charset="77"/>
              </a:defRPr>
            </a:lvl4pPr>
            <a:lvl5pPr algn="ctr">
              <a:defRPr sz="5332" b="0" i="0">
                <a:solidFill>
                  <a:schemeClr val="bg1"/>
                </a:solidFill>
                <a:latin typeface="Steelfish" panose="020B0608020202040504" pitchFamily="34" charset="77"/>
              </a:defRPr>
            </a:lvl5pPr>
          </a:lstStyle>
          <a:p>
            <a:pPr lvl="0"/>
            <a:r>
              <a:rPr lang="en-US"/>
              <a:t>CLICK HERE TO ADD A QUOTE</a:t>
            </a:r>
          </a:p>
        </p:txBody>
      </p:sp>
      <p:sp>
        <p:nvSpPr>
          <p:cNvPr id="3" name="Text Placeholder 2">
            <a:extLst>
              <a:ext uri="{FF2B5EF4-FFF2-40B4-BE49-F238E27FC236}">
                <a16:creationId xmlns:a16="http://schemas.microsoft.com/office/drawing/2014/main" id="{750767DC-487C-A64E-92FF-526A5382A6C4}"/>
              </a:ext>
            </a:extLst>
          </p:cNvPr>
          <p:cNvSpPr>
            <a:spLocks noGrp="1"/>
          </p:cNvSpPr>
          <p:nvPr>
            <p:ph type="body" sz="quarter" idx="11" hasCustomPrompt="1"/>
          </p:nvPr>
        </p:nvSpPr>
        <p:spPr>
          <a:xfrm>
            <a:off x="7308871" y="5564724"/>
            <a:ext cx="2877479" cy="270933"/>
          </a:xfrm>
          <a:prstGeom prst="rect">
            <a:avLst/>
          </a:prstGeom>
        </p:spPr>
        <p:txBody>
          <a:bodyPr/>
          <a:lstStyle>
            <a:lvl1pPr>
              <a:defRPr>
                <a:solidFill>
                  <a:schemeClr val="bg1"/>
                </a:solidFill>
                <a:latin typeface="Zilla Slab" pitchFamily="2" charset="77"/>
                <a:ea typeface="Zilla Slab" pitchFamily="2" charset="77"/>
              </a:defRPr>
            </a:lvl1pPr>
            <a:lvl2pPr>
              <a:defRPr>
                <a:solidFill>
                  <a:schemeClr val="bg1"/>
                </a:solidFill>
                <a:latin typeface="Zilla Slab" pitchFamily="2" charset="77"/>
                <a:ea typeface="Zilla Slab" pitchFamily="2" charset="77"/>
              </a:defRPr>
            </a:lvl2pPr>
            <a:lvl3pPr>
              <a:defRPr>
                <a:solidFill>
                  <a:schemeClr val="bg1"/>
                </a:solidFill>
                <a:latin typeface="Zilla Slab" pitchFamily="2" charset="77"/>
                <a:ea typeface="Zilla Slab" pitchFamily="2" charset="77"/>
              </a:defRPr>
            </a:lvl3pPr>
            <a:lvl4pPr>
              <a:defRPr>
                <a:solidFill>
                  <a:schemeClr val="bg1"/>
                </a:solidFill>
                <a:latin typeface="Zilla Slab" pitchFamily="2" charset="77"/>
                <a:ea typeface="Zilla Slab" pitchFamily="2" charset="77"/>
              </a:defRPr>
            </a:lvl4pPr>
            <a:lvl5pPr algn="r">
              <a:defRPr sz="1600">
                <a:solidFill>
                  <a:srgbClr val="00FC87"/>
                </a:solidFill>
                <a:latin typeface="Zilla Slab" pitchFamily="2" charset="77"/>
                <a:ea typeface="Zilla Slab" pitchFamily="2" charset="77"/>
              </a:defRPr>
            </a:lvl5pPr>
          </a:lstStyle>
          <a:p>
            <a:pPr lvl="4"/>
            <a:r>
              <a:rPr lang="en-US"/>
              <a:t>Little Brother John Smith</a:t>
            </a:r>
          </a:p>
        </p:txBody>
      </p:sp>
    </p:spTree>
    <p:extLst>
      <p:ext uri="{BB962C8B-B14F-4D97-AF65-F5344CB8AC3E}">
        <p14:creationId xmlns:p14="http://schemas.microsoft.com/office/powerpoint/2010/main" val="2462424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3 w/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4DF6AF-BDEC-B044-9FAC-D1000FA744F9}"/>
              </a:ext>
            </a:extLst>
          </p:cNvPr>
          <p:cNvSpPr>
            <a:spLocks noGrp="1"/>
          </p:cNvSpPr>
          <p:nvPr>
            <p:ph type="pic" sz="quarter" idx="11"/>
          </p:nvPr>
        </p:nvSpPr>
        <p:spPr>
          <a:xfrm>
            <a:off x="2" y="0"/>
            <a:ext cx="6999436" cy="6858000"/>
          </a:xfrm>
          <a:prstGeom prst="rect">
            <a:avLst/>
          </a:prstGeom>
        </p:spPr>
        <p:txBody>
          <a:bodyPr/>
          <a:lstStyle/>
          <a:p>
            <a:endParaRPr lang="en-US"/>
          </a:p>
        </p:txBody>
      </p:sp>
      <p:sp>
        <p:nvSpPr>
          <p:cNvPr id="6" name="Text Placeholder 5">
            <a:extLst>
              <a:ext uri="{FF2B5EF4-FFF2-40B4-BE49-F238E27FC236}">
                <a16:creationId xmlns:a16="http://schemas.microsoft.com/office/drawing/2014/main" id="{05A8C853-DCD9-6045-A046-921AB0098CE6}"/>
              </a:ext>
            </a:extLst>
          </p:cNvPr>
          <p:cNvSpPr>
            <a:spLocks noGrp="1"/>
          </p:cNvSpPr>
          <p:nvPr>
            <p:ph type="body" sz="quarter" idx="10" hasCustomPrompt="1"/>
          </p:nvPr>
        </p:nvSpPr>
        <p:spPr>
          <a:xfrm>
            <a:off x="5616761" y="1293276"/>
            <a:ext cx="4569587" cy="4271448"/>
          </a:xfrm>
          <a:prstGeom prst="rect">
            <a:avLst/>
          </a:prstGeom>
        </p:spPr>
        <p:txBody>
          <a:bodyPr/>
          <a:lstStyle>
            <a:lvl1pPr algn="ctr">
              <a:defRPr sz="5332" b="0" i="0">
                <a:solidFill>
                  <a:srgbClr val="00FC87"/>
                </a:solidFill>
                <a:latin typeface="Steelfish Rg" panose="020B0608020202040504" pitchFamily="34" charset="0"/>
              </a:defRPr>
            </a:lvl1pPr>
            <a:lvl2pPr algn="ctr">
              <a:defRPr sz="5332" b="0" i="0">
                <a:solidFill>
                  <a:schemeClr val="bg1"/>
                </a:solidFill>
                <a:latin typeface="Steelfish" panose="020B0608020202040504" pitchFamily="34" charset="77"/>
              </a:defRPr>
            </a:lvl2pPr>
            <a:lvl3pPr algn="ctr">
              <a:defRPr sz="5332" b="0" i="0">
                <a:solidFill>
                  <a:schemeClr val="bg1"/>
                </a:solidFill>
                <a:latin typeface="Steelfish" panose="020B0608020202040504" pitchFamily="34" charset="77"/>
              </a:defRPr>
            </a:lvl3pPr>
            <a:lvl4pPr algn="ctr">
              <a:defRPr sz="5332" b="0" i="0">
                <a:solidFill>
                  <a:schemeClr val="bg1"/>
                </a:solidFill>
                <a:latin typeface="Steelfish" panose="020B0608020202040504" pitchFamily="34" charset="77"/>
              </a:defRPr>
            </a:lvl4pPr>
            <a:lvl5pPr algn="ctr">
              <a:defRPr sz="5332" b="0" i="0">
                <a:solidFill>
                  <a:schemeClr val="bg1"/>
                </a:solidFill>
                <a:latin typeface="Steelfish" panose="020B0608020202040504" pitchFamily="34" charset="77"/>
              </a:defRPr>
            </a:lvl5pPr>
          </a:lstStyle>
          <a:p>
            <a:pPr lvl="0"/>
            <a:r>
              <a:rPr lang="en-US"/>
              <a:t>“CLICK HERE TO ADD A QUOTE”</a:t>
            </a:r>
          </a:p>
        </p:txBody>
      </p:sp>
      <p:sp>
        <p:nvSpPr>
          <p:cNvPr id="5" name="Text Placeholder 4">
            <a:extLst>
              <a:ext uri="{FF2B5EF4-FFF2-40B4-BE49-F238E27FC236}">
                <a16:creationId xmlns:a16="http://schemas.microsoft.com/office/drawing/2014/main" id="{C2C56F64-5A5A-8D43-A80C-5EA93295FCB6}"/>
              </a:ext>
            </a:extLst>
          </p:cNvPr>
          <p:cNvSpPr>
            <a:spLocks noGrp="1"/>
          </p:cNvSpPr>
          <p:nvPr>
            <p:ph type="body" sz="quarter" idx="12" hasCustomPrompt="1"/>
          </p:nvPr>
        </p:nvSpPr>
        <p:spPr>
          <a:xfrm>
            <a:off x="7561743" y="5564725"/>
            <a:ext cx="2624605" cy="306916"/>
          </a:xfrm>
          <a:prstGeom prst="rect">
            <a:avLst/>
          </a:prstGeom>
        </p:spPr>
        <p:txBody>
          <a:bodyPr/>
          <a:lstStyle>
            <a:lvl1pPr algn="r">
              <a:defRPr sz="1600">
                <a:solidFill>
                  <a:srgbClr val="00FC87"/>
                </a:solidFill>
                <a:latin typeface="Zilla Slab" pitchFamily="2" charset="77"/>
                <a:ea typeface="Zilla Slab" pitchFamily="2" charset="77"/>
              </a:defRPr>
            </a:lvl1pPr>
            <a:lvl2pPr>
              <a:defRPr sz="1600">
                <a:solidFill>
                  <a:srgbClr val="00FC87"/>
                </a:solidFill>
                <a:latin typeface="Zilla Slab" pitchFamily="2" charset="77"/>
                <a:ea typeface="Zilla Slab" pitchFamily="2" charset="77"/>
              </a:defRPr>
            </a:lvl2pPr>
            <a:lvl3pPr>
              <a:defRPr sz="1600">
                <a:solidFill>
                  <a:srgbClr val="00FC87"/>
                </a:solidFill>
                <a:latin typeface="Zilla Slab" pitchFamily="2" charset="77"/>
                <a:ea typeface="Zilla Slab" pitchFamily="2" charset="77"/>
              </a:defRPr>
            </a:lvl3pPr>
            <a:lvl4pPr>
              <a:defRPr sz="1600">
                <a:solidFill>
                  <a:srgbClr val="00FC87"/>
                </a:solidFill>
                <a:latin typeface="Zilla Slab" pitchFamily="2" charset="77"/>
                <a:ea typeface="Zilla Slab" pitchFamily="2" charset="77"/>
              </a:defRPr>
            </a:lvl4pPr>
            <a:lvl5pPr>
              <a:defRPr sz="1600">
                <a:solidFill>
                  <a:srgbClr val="00FC87"/>
                </a:solidFill>
                <a:latin typeface="Zilla Slab" pitchFamily="2" charset="77"/>
                <a:ea typeface="Zilla Slab" pitchFamily="2" charset="77"/>
              </a:defRPr>
            </a:lvl5pPr>
          </a:lstStyle>
          <a:p>
            <a:pPr lvl="0"/>
            <a:r>
              <a:rPr lang="en-US"/>
              <a:t>Little Brother John Smith</a:t>
            </a:r>
          </a:p>
        </p:txBody>
      </p:sp>
      <p:pic>
        <p:nvPicPr>
          <p:cNvPr id="15" name="Picture 14">
            <a:extLst>
              <a:ext uri="{FF2B5EF4-FFF2-40B4-BE49-F238E27FC236}">
                <a16:creationId xmlns:a16="http://schemas.microsoft.com/office/drawing/2014/main" id="{EAC4437E-2B14-5F48-9A81-D84458E0555A}"/>
              </a:ext>
            </a:extLst>
          </p:cNvPr>
          <p:cNvPicPr>
            <a:picLocks noChangeAspect="1"/>
          </p:cNvPicPr>
          <p:nvPr userDrawn="1"/>
        </p:nvPicPr>
        <p:blipFill>
          <a:blip r:embed="rId2"/>
          <a:stretch>
            <a:fillRect/>
          </a:stretch>
        </p:blipFill>
        <p:spPr>
          <a:xfrm rot="16200000" flipV="1">
            <a:off x="6253479" y="2672921"/>
            <a:ext cx="8545717" cy="444633"/>
          </a:xfrm>
          <a:prstGeom prst="rect">
            <a:avLst/>
          </a:prstGeom>
        </p:spPr>
      </p:pic>
    </p:spTree>
    <p:extLst>
      <p:ext uri="{BB962C8B-B14F-4D97-AF65-F5344CB8AC3E}">
        <p14:creationId xmlns:p14="http://schemas.microsoft.com/office/powerpoint/2010/main" val="2556060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fo">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A0022BB-96E1-7E4E-ABD3-E66819242B7D}"/>
              </a:ext>
            </a:extLst>
          </p:cNvPr>
          <p:cNvSpPr>
            <a:spLocks noGrp="1"/>
          </p:cNvSpPr>
          <p:nvPr>
            <p:ph type="body" sz="quarter" idx="14" hasCustomPrompt="1"/>
          </p:nvPr>
        </p:nvSpPr>
        <p:spPr>
          <a:xfrm>
            <a:off x="838200" y="2825753"/>
            <a:ext cx="7840133" cy="3058583"/>
          </a:xfrm>
          <a:prstGeom prst="rect">
            <a:avLst/>
          </a:prstGeom>
        </p:spPr>
        <p:txBody>
          <a:bodyPr/>
          <a:lstStyle>
            <a:lvl1pPr>
              <a:defRPr>
                <a:latin typeface="Zilla Slab" pitchFamily="2" charset="77"/>
                <a:ea typeface="Zilla Slab" pitchFamily="2" charset="77"/>
              </a:defRPr>
            </a:lvl1pPr>
            <a:lvl2pPr>
              <a:defRPr>
                <a:latin typeface="Zilla Slab" pitchFamily="2" charset="77"/>
                <a:ea typeface="Zilla Slab" pitchFamily="2" charset="77"/>
              </a:defRPr>
            </a:lvl2pPr>
            <a:lvl3pPr>
              <a:defRPr>
                <a:latin typeface="Zilla Slab" pitchFamily="2" charset="77"/>
                <a:ea typeface="Zilla Slab" pitchFamily="2" charset="77"/>
              </a:defRPr>
            </a:lvl3pPr>
            <a:lvl4pPr>
              <a:defRPr>
                <a:latin typeface="Zilla Slab" pitchFamily="2" charset="77"/>
                <a:ea typeface="Zilla Slab" pitchFamily="2" charset="77"/>
              </a:defRPr>
            </a:lvl4pPr>
            <a:lvl5pPr>
              <a:defRPr>
                <a:latin typeface="Zilla Slab" pitchFamily="2" charset="77"/>
                <a:ea typeface="Zilla Slab" pitchFamily="2" charset="77"/>
              </a:defRPr>
            </a:lvl5pPr>
          </a:lstStyle>
          <a:p>
            <a:pPr lvl="0"/>
            <a:r>
              <a:rPr lang="en-US"/>
              <a:t>Click to add text</a:t>
            </a:r>
          </a:p>
        </p:txBody>
      </p:sp>
      <p:sp>
        <p:nvSpPr>
          <p:cNvPr id="10" name="Text Placeholder 9">
            <a:extLst>
              <a:ext uri="{FF2B5EF4-FFF2-40B4-BE49-F238E27FC236}">
                <a16:creationId xmlns:a16="http://schemas.microsoft.com/office/drawing/2014/main" id="{26F81822-3892-734E-9AD8-91BF5853DD42}"/>
              </a:ext>
            </a:extLst>
          </p:cNvPr>
          <p:cNvSpPr>
            <a:spLocks noGrp="1"/>
          </p:cNvSpPr>
          <p:nvPr>
            <p:ph type="body" sz="quarter" idx="13" hasCustomPrompt="1"/>
          </p:nvPr>
        </p:nvSpPr>
        <p:spPr>
          <a:xfrm>
            <a:off x="838202" y="1953686"/>
            <a:ext cx="4830233" cy="501649"/>
          </a:xfrm>
          <a:prstGeom prst="rect">
            <a:avLst/>
          </a:prstGeom>
        </p:spPr>
        <p:txBody>
          <a:bodyPr/>
          <a:lstStyle>
            <a:lvl1pPr>
              <a:defRPr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951780-C880-9B42-96FC-C9719868166D}"/>
              </a:ext>
            </a:extLst>
          </p:cNvPr>
          <p:cNvPicPr>
            <a:picLocks noChangeAspect="1"/>
          </p:cNvPicPr>
          <p:nvPr userDrawn="1"/>
        </p:nvPicPr>
        <p:blipFill>
          <a:blip r:embed="rId2"/>
          <a:stretch>
            <a:fillRect/>
          </a:stretch>
        </p:blipFill>
        <p:spPr>
          <a:xfrm rot="5400000">
            <a:off x="10030647" y="4696646"/>
            <a:ext cx="2234023" cy="2234023"/>
          </a:xfrm>
          <a:prstGeom prst="rect">
            <a:avLst/>
          </a:prstGeom>
        </p:spPr>
      </p:pic>
      <p:sp>
        <p:nvSpPr>
          <p:cNvPr id="7" name="Title 1">
            <a:extLst>
              <a:ext uri="{FF2B5EF4-FFF2-40B4-BE49-F238E27FC236}">
                <a16:creationId xmlns:a16="http://schemas.microsoft.com/office/drawing/2014/main" id="{37F01ECE-88A2-4FF7-8EE9-EA7020A80F48}"/>
              </a:ext>
            </a:extLst>
          </p:cNvPr>
          <p:cNvSpPr>
            <a:spLocks noGrp="1"/>
          </p:cNvSpPr>
          <p:nvPr>
            <p:ph type="title" hasCustomPrompt="1"/>
          </p:nvPr>
        </p:nvSpPr>
        <p:spPr>
          <a:xfrm>
            <a:off x="838203" y="220503"/>
            <a:ext cx="7839459" cy="1083732"/>
          </a:xfrm>
          <a:prstGeom prst="rect">
            <a:avLst/>
          </a:prstGeom>
        </p:spPr>
        <p:txBody>
          <a:bodyPr/>
          <a:lstStyle>
            <a:lvl1pPr>
              <a:defRPr sz="6665"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4588309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A0022BB-96E1-7E4E-ABD3-E66819242B7D}"/>
              </a:ext>
            </a:extLst>
          </p:cNvPr>
          <p:cNvSpPr>
            <a:spLocks noGrp="1"/>
          </p:cNvSpPr>
          <p:nvPr>
            <p:ph type="body" sz="quarter" idx="14" hasCustomPrompt="1"/>
          </p:nvPr>
        </p:nvSpPr>
        <p:spPr>
          <a:xfrm>
            <a:off x="838200" y="2825751"/>
            <a:ext cx="7840133" cy="3058583"/>
          </a:xfrm>
          <a:prstGeom prst="rect">
            <a:avLst/>
          </a:prstGeom>
        </p:spPr>
        <p:txBody>
          <a:bodyPr/>
          <a:lstStyle>
            <a:lvl1pPr>
              <a:defRPr>
                <a:latin typeface="Zilla Slab" pitchFamily="2" charset="77"/>
                <a:ea typeface="Zilla Slab" pitchFamily="2" charset="77"/>
              </a:defRPr>
            </a:lvl1pPr>
            <a:lvl2pPr>
              <a:defRPr>
                <a:latin typeface="Zilla Slab" pitchFamily="2" charset="77"/>
                <a:ea typeface="Zilla Slab" pitchFamily="2" charset="77"/>
              </a:defRPr>
            </a:lvl2pPr>
            <a:lvl3pPr>
              <a:defRPr>
                <a:latin typeface="Zilla Slab" pitchFamily="2" charset="77"/>
                <a:ea typeface="Zilla Slab" pitchFamily="2" charset="77"/>
              </a:defRPr>
            </a:lvl3pPr>
            <a:lvl4pPr>
              <a:defRPr>
                <a:latin typeface="Zilla Slab" pitchFamily="2" charset="77"/>
                <a:ea typeface="Zilla Slab" pitchFamily="2" charset="77"/>
              </a:defRPr>
            </a:lvl4pPr>
            <a:lvl5pPr>
              <a:defRPr>
                <a:latin typeface="Zilla Slab" pitchFamily="2" charset="77"/>
                <a:ea typeface="Zilla Slab" pitchFamily="2" charset="77"/>
              </a:defRPr>
            </a:lvl5pPr>
          </a:lstStyle>
          <a:p>
            <a:pPr lvl="0"/>
            <a:r>
              <a:rPr lang="en-US"/>
              <a:t>Click to add text</a:t>
            </a:r>
          </a:p>
        </p:txBody>
      </p:sp>
      <p:sp>
        <p:nvSpPr>
          <p:cNvPr id="10" name="Text Placeholder 9">
            <a:extLst>
              <a:ext uri="{FF2B5EF4-FFF2-40B4-BE49-F238E27FC236}">
                <a16:creationId xmlns:a16="http://schemas.microsoft.com/office/drawing/2014/main" id="{26F81822-3892-734E-9AD8-91BF5853DD42}"/>
              </a:ext>
            </a:extLst>
          </p:cNvPr>
          <p:cNvSpPr>
            <a:spLocks noGrp="1"/>
          </p:cNvSpPr>
          <p:nvPr>
            <p:ph type="body" sz="quarter" idx="13" hasCustomPrompt="1"/>
          </p:nvPr>
        </p:nvSpPr>
        <p:spPr>
          <a:xfrm>
            <a:off x="838201" y="1953685"/>
            <a:ext cx="4830233" cy="501649"/>
          </a:xfrm>
          <a:prstGeom prst="rect">
            <a:avLst/>
          </a:prstGeom>
        </p:spPr>
        <p:txBody>
          <a:bodyPr/>
          <a:lstStyle>
            <a:lvl1pPr>
              <a:defRPr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951780-C880-9B42-96FC-C9719868166D}"/>
              </a:ext>
            </a:extLst>
          </p:cNvPr>
          <p:cNvPicPr>
            <a:picLocks noChangeAspect="1"/>
          </p:cNvPicPr>
          <p:nvPr userDrawn="1"/>
        </p:nvPicPr>
        <p:blipFill>
          <a:blip r:embed="rId2"/>
          <a:stretch>
            <a:fillRect/>
          </a:stretch>
        </p:blipFill>
        <p:spPr>
          <a:xfrm rot="5400000">
            <a:off x="10030646" y="4696645"/>
            <a:ext cx="2234023" cy="2234023"/>
          </a:xfrm>
          <a:prstGeom prst="rect">
            <a:avLst/>
          </a:prstGeom>
        </p:spPr>
      </p:pic>
      <p:sp>
        <p:nvSpPr>
          <p:cNvPr id="7" name="Title 1">
            <a:extLst>
              <a:ext uri="{FF2B5EF4-FFF2-40B4-BE49-F238E27FC236}">
                <a16:creationId xmlns:a16="http://schemas.microsoft.com/office/drawing/2014/main" id="{37F01ECE-88A2-4FF7-8EE9-EA7020A80F48}"/>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341231162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 Bullet">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19C283C-0EA9-6E49-BD33-3C112F6C86CD}"/>
              </a:ext>
            </a:extLst>
          </p:cNvPr>
          <p:cNvSpPr>
            <a:spLocks noGrp="1"/>
          </p:cNvSpPr>
          <p:nvPr>
            <p:ph type="body" sz="quarter" idx="14" hasCustomPrompt="1"/>
          </p:nvPr>
        </p:nvSpPr>
        <p:spPr>
          <a:xfrm>
            <a:off x="838200" y="2825753"/>
            <a:ext cx="7840133" cy="3058583"/>
          </a:xfrm>
          <a:prstGeom prst="rect">
            <a:avLst/>
          </a:prstGeom>
        </p:spPr>
        <p:txBody>
          <a:bodyPr/>
          <a:lstStyle>
            <a:lvl1pPr marL="380896" marR="0" indent="-380896" algn="l" defTabSz="1218864"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sz="2133">
                <a:latin typeface="Zilla Slab" pitchFamily="2" charset="77"/>
                <a:ea typeface="Zilla Slab" pitchFamily="2" charset="77"/>
              </a:defRPr>
            </a:lvl1pPr>
            <a:lvl2pPr marL="380896" indent="-380896">
              <a:buFont typeface="Courier New" panose="02070309020205020404" pitchFamily="49" charset="0"/>
              <a:buChar char="o"/>
              <a:defRPr>
                <a:latin typeface="Zilla Slab" pitchFamily="2" charset="77"/>
                <a:ea typeface="Zilla Slab" pitchFamily="2" charset="77"/>
              </a:defRPr>
            </a:lvl2pPr>
            <a:lvl3pPr marL="380896" indent="-380896">
              <a:buFont typeface="Courier New" panose="02070309020205020404" pitchFamily="49" charset="0"/>
              <a:buChar char="o"/>
              <a:defRPr>
                <a:latin typeface="Zilla Slab" pitchFamily="2" charset="77"/>
                <a:ea typeface="Zilla Slab" pitchFamily="2" charset="77"/>
              </a:defRPr>
            </a:lvl3pPr>
            <a:lvl4pPr marL="380896" indent="-380896">
              <a:buFont typeface="Courier New" panose="02070309020205020404" pitchFamily="49" charset="0"/>
              <a:buChar char="o"/>
              <a:defRPr>
                <a:latin typeface="Zilla Slab" pitchFamily="2" charset="77"/>
                <a:ea typeface="Zilla Slab" pitchFamily="2" charset="77"/>
              </a:defRPr>
            </a:lvl4pPr>
            <a:lvl5pPr marL="380896" indent="-380896">
              <a:buFont typeface="Courier New" panose="02070309020205020404" pitchFamily="49" charset="0"/>
              <a:buChar char="o"/>
              <a:defRPr>
                <a:latin typeface="Zilla Slab" pitchFamily="2" charset="77"/>
                <a:ea typeface="Zilla Slab" pitchFamily="2" charset="77"/>
              </a:defRPr>
            </a:lvl5pPr>
          </a:lstStyle>
          <a:p>
            <a:pPr lvl="0"/>
            <a:r>
              <a:rPr lang="en-US"/>
              <a:t>Bullet 1</a:t>
            </a:r>
          </a:p>
          <a:p>
            <a:pPr lvl="0"/>
            <a:r>
              <a:rPr lang="en-US"/>
              <a:t>Bullet 2</a:t>
            </a:r>
          </a:p>
          <a:p>
            <a:pPr lvl="0"/>
            <a:r>
              <a:rPr lang="en-US"/>
              <a:t>Bullet 3</a:t>
            </a:r>
          </a:p>
          <a:p>
            <a:pPr lvl="0"/>
            <a:r>
              <a:rPr lang="en-US"/>
              <a:t>Bullet 4</a:t>
            </a:r>
          </a:p>
          <a:p>
            <a:pPr marL="380896" marR="0" lvl="0" indent="-380896" algn="l" defTabSz="1218864"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en-US"/>
              <a:t>Bullet 5</a:t>
            </a:r>
          </a:p>
          <a:p>
            <a:pPr lvl="0"/>
            <a:endParaRPr lang="en-US"/>
          </a:p>
        </p:txBody>
      </p:sp>
      <p:sp>
        <p:nvSpPr>
          <p:cNvPr id="7" name="Text Placeholder 6">
            <a:extLst>
              <a:ext uri="{FF2B5EF4-FFF2-40B4-BE49-F238E27FC236}">
                <a16:creationId xmlns:a16="http://schemas.microsoft.com/office/drawing/2014/main" id="{7DD1C3AC-5A3C-6149-935F-19D1DD05A048}"/>
              </a:ext>
            </a:extLst>
          </p:cNvPr>
          <p:cNvSpPr>
            <a:spLocks noGrp="1"/>
          </p:cNvSpPr>
          <p:nvPr>
            <p:ph type="body" sz="quarter" idx="13" hasCustomPrompt="1"/>
          </p:nvPr>
        </p:nvSpPr>
        <p:spPr>
          <a:xfrm>
            <a:off x="838202" y="1953686"/>
            <a:ext cx="4830233" cy="501649"/>
          </a:xfrm>
          <a:prstGeom prst="rect">
            <a:avLst/>
          </a:prstGeom>
        </p:spPr>
        <p:txBody>
          <a:bodyPr/>
          <a:lstStyle>
            <a:lvl1pPr>
              <a:defRPr sz="2133"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951780-C880-9B42-96FC-C9719868166D}"/>
              </a:ext>
            </a:extLst>
          </p:cNvPr>
          <p:cNvPicPr>
            <a:picLocks noChangeAspect="1"/>
          </p:cNvPicPr>
          <p:nvPr userDrawn="1"/>
        </p:nvPicPr>
        <p:blipFill>
          <a:blip r:embed="rId2"/>
          <a:stretch>
            <a:fillRect/>
          </a:stretch>
        </p:blipFill>
        <p:spPr>
          <a:xfrm rot="5400000">
            <a:off x="10030647" y="4696646"/>
            <a:ext cx="2234023" cy="2234023"/>
          </a:xfrm>
          <a:prstGeom prst="rect">
            <a:avLst/>
          </a:prstGeom>
        </p:spPr>
      </p:pic>
      <p:sp>
        <p:nvSpPr>
          <p:cNvPr id="8" name="Title 1">
            <a:extLst>
              <a:ext uri="{FF2B5EF4-FFF2-40B4-BE49-F238E27FC236}">
                <a16:creationId xmlns:a16="http://schemas.microsoft.com/office/drawing/2014/main" id="{3AF05079-DB0A-4C9F-B3E8-5E9949F4B22A}"/>
              </a:ext>
            </a:extLst>
          </p:cNvPr>
          <p:cNvSpPr>
            <a:spLocks noGrp="1"/>
          </p:cNvSpPr>
          <p:nvPr>
            <p:ph type="title" hasCustomPrompt="1"/>
          </p:nvPr>
        </p:nvSpPr>
        <p:spPr>
          <a:xfrm>
            <a:off x="838203" y="220503"/>
            <a:ext cx="7839459" cy="1083732"/>
          </a:xfrm>
          <a:prstGeom prst="rect">
            <a:avLst/>
          </a:prstGeom>
        </p:spPr>
        <p:txBody>
          <a:bodyPr/>
          <a:lstStyle>
            <a:lvl1pPr>
              <a:defRPr sz="6665"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07209661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o w/two columns">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FF5C2AF-4C56-1E44-A3DF-36A04B22B76A}"/>
              </a:ext>
            </a:extLst>
          </p:cNvPr>
          <p:cNvSpPr>
            <a:spLocks noGrp="1"/>
          </p:cNvSpPr>
          <p:nvPr>
            <p:ph type="body" sz="quarter" idx="18" hasCustomPrompt="1"/>
          </p:nvPr>
        </p:nvSpPr>
        <p:spPr>
          <a:xfrm>
            <a:off x="6515102" y="2762251"/>
            <a:ext cx="4838700" cy="2614083"/>
          </a:xfrm>
          <a:prstGeom prst="rect">
            <a:avLst/>
          </a:prstGeom>
        </p:spPr>
        <p:txBody>
          <a:bodyPr/>
          <a:lstStyle>
            <a:lvl1pPr>
              <a:defRPr sz="2133">
                <a:latin typeface="Zilla Slab" pitchFamily="2" charset="77"/>
                <a:ea typeface="Zilla Slab" pitchFamily="2" charset="77"/>
              </a:defRPr>
            </a:lvl1pPr>
          </a:lstStyle>
          <a:p>
            <a:pPr lvl="0"/>
            <a:r>
              <a:rPr lang="en-US"/>
              <a:t>Click to add text</a:t>
            </a:r>
          </a:p>
        </p:txBody>
      </p:sp>
      <p:sp>
        <p:nvSpPr>
          <p:cNvPr id="17" name="Text Placeholder 16">
            <a:extLst>
              <a:ext uri="{FF2B5EF4-FFF2-40B4-BE49-F238E27FC236}">
                <a16:creationId xmlns:a16="http://schemas.microsoft.com/office/drawing/2014/main" id="{D2D7A50E-E9B9-2C40-8E74-A28D5ADCECEB}"/>
              </a:ext>
            </a:extLst>
          </p:cNvPr>
          <p:cNvSpPr>
            <a:spLocks noGrp="1"/>
          </p:cNvSpPr>
          <p:nvPr>
            <p:ph type="body" sz="quarter" idx="17" hasCustomPrompt="1"/>
          </p:nvPr>
        </p:nvSpPr>
        <p:spPr>
          <a:xfrm>
            <a:off x="838202" y="2770719"/>
            <a:ext cx="4830233" cy="2604912"/>
          </a:xfrm>
          <a:prstGeom prst="rect">
            <a:avLst/>
          </a:prstGeom>
        </p:spPr>
        <p:txBody>
          <a:bodyPr/>
          <a:lstStyle>
            <a:lvl1pPr>
              <a:defRPr sz="2133">
                <a:latin typeface="Zilla Slab" pitchFamily="2" charset="77"/>
                <a:ea typeface="Zilla Slab" pitchFamily="2" charset="77"/>
              </a:defRPr>
            </a:lvl1pPr>
            <a:lvl2pPr>
              <a:defRPr>
                <a:latin typeface="Zilla Slab" pitchFamily="2" charset="77"/>
                <a:ea typeface="Zilla Slab" pitchFamily="2" charset="77"/>
              </a:defRPr>
            </a:lvl2pPr>
            <a:lvl3pPr>
              <a:defRPr>
                <a:latin typeface="Zilla Slab" pitchFamily="2" charset="77"/>
                <a:ea typeface="Zilla Slab" pitchFamily="2" charset="77"/>
              </a:defRPr>
            </a:lvl3pPr>
            <a:lvl4pPr>
              <a:defRPr>
                <a:latin typeface="Zilla Slab" pitchFamily="2" charset="77"/>
                <a:ea typeface="Zilla Slab" pitchFamily="2" charset="77"/>
              </a:defRPr>
            </a:lvl4pPr>
            <a:lvl5pPr>
              <a:defRPr>
                <a:latin typeface="Zilla Slab" pitchFamily="2" charset="77"/>
                <a:ea typeface="Zilla Slab" pitchFamily="2" charset="77"/>
              </a:defRPr>
            </a:lvl5pPr>
          </a:lstStyle>
          <a:p>
            <a:pPr lvl="0"/>
            <a:r>
              <a:rPr lang="en-US"/>
              <a:t>Click to add text</a:t>
            </a:r>
          </a:p>
        </p:txBody>
      </p:sp>
      <p:sp>
        <p:nvSpPr>
          <p:cNvPr id="15" name="Text Placeholder 14">
            <a:extLst>
              <a:ext uri="{FF2B5EF4-FFF2-40B4-BE49-F238E27FC236}">
                <a16:creationId xmlns:a16="http://schemas.microsoft.com/office/drawing/2014/main" id="{21E319B1-E2D7-7A44-A940-B99AD58C9E0C}"/>
              </a:ext>
            </a:extLst>
          </p:cNvPr>
          <p:cNvSpPr>
            <a:spLocks noGrp="1"/>
          </p:cNvSpPr>
          <p:nvPr>
            <p:ph type="body" sz="quarter" idx="16" hasCustomPrompt="1"/>
          </p:nvPr>
        </p:nvSpPr>
        <p:spPr>
          <a:xfrm>
            <a:off x="6515102" y="1953686"/>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sp>
        <p:nvSpPr>
          <p:cNvPr id="13" name="Text Placeholder 12">
            <a:extLst>
              <a:ext uri="{FF2B5EF4-FFF2-40B4-BE49-F238E27FC236}">
                <a16:creationId xmlns:a16="http://schemas.microsoft.com/office/drawing/2014/main" id="{FE5D1F3A-A2E8-814A-93D4-E8039DC39EA2}"/>
              </a:ext>
            </a:extLst>
          </p:cNvPr>
          <p:cNvSpPr>
            <a:spLocks noGrp="1"/>
          </p:cNvSpPr>
          <p:nvPr>
            <p:ph type="body" sz="quarter" idx="15" hasCustomPrompt="1"/>
          </p:nvPr>
        </p:nvSpPr>
        <p:spPr>
          <a:xfrm>
            <a:off x="838202" y="1953686"/>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6FE459-8ECB-8F4A-9F9F-DEBF7628B178}"/>
              </a:ext>
            </a:extLst>
          </p:cNvPr>
          <p:cNvPicPr>
            <a:picLocks noChangeAspect="1"/>
          </p:cNvPicPr>
          <p:nvPr userDrawn="1"/>
        </p:nvPicPr>
        <p:blipFill>
          <a:blip r:embed="rId2"/>
          <a:stretch>
            <a:fillRect/>
          </a:stretch>
        </p:blipFill>
        <p:spPr>
          <a:xfrm>
            <a:off x="-72665" y="5683278"/>
            <a:ext cx="13217420" cy="1551181"/>
          </a:xfrm>
          <a:prstGeom prst="rect">
            <a:avLst/>
          </a:prstGeom>
        </p:spPr>
      </p:pic>
      <p:sp>
        <p:nvSpPr>
          <p:cNvPr id="9" name="Title 1">
            <a:extLst>
              <a:ext uri="{FF2B5EF4-FFF2-40B4-BE49-F238E27FC236}">
                <a16:creationId xmlns:a16="http://schemas.microsoft.com/office/drawing/2014/main" id="{562053F6-E8F8-4487-B679-163B06F6DFE3}"/>
              </a:ext>
            </a:extLst>
          </p:cNvPr>
          <p:cNvSpPr>
            <a:spLocks noGrp="1"/>
          </p:cNvSpPr>
          <p:nvPr>
            <p:ph type="title" hasCustomPrompt="1"/>
          </p:nvPr>
        </p:nvSpPr>
        <p:spPr>
          <a:xfrm>
            <a:off x="838203" y="220503"/>
            <a:ext cx="7839459" cy="1083732"/>
          </a:xfrm>
          <a:prstGeom prst="rect">
            <a:avLst/>
          </a:prstGeom>
        </p:spPr>
        <p:txBody>
          <a:bodyPr/>
          <a:lstStyle>
            <a:lvl1pPr>
              <a:defRPr sz="6665"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190843169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 Bullet w/two columns">
    <p:bg>
      <p:bgRef idx="1001">
        <a:schemeClr val="bg1"/>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926CDEED-3B43-6A43-A79C-89C8E3CD7C40}"/>
              </a:ext>
            </a:extLst>
          </p:cNvPr>
          <p:cNvSpPr>
            <a:spLocks noGrp="1"/>
          </p:cNvSpPr>
          <p:nvPr>
            <p:ph type="body" sz="quarter" idx="18" hasCustomPrompt="1"/>
          </p:nvPr>
        </p:nvSpPr>
        <p:spPr>
          <a:xfrm>
            <a:off x="6515102" y="2770718"/>
            <a:ext cx="4830233" cy="2597149"/>
          </a:xfrm>
          <a:prstGeom prst="rect">
            <a:avLst/>
          </a:prstGeom>
        </p:spPr>
        <p:txBody>
          <a:bodyPr/>
          <a:lstStyle>
            <a:lvl1pPr marL="380896" indent="-380896">
              <a:buFont typeface="Courier New" panose="02070309020205020404" pitchFamily="49" charset="0"/>
              <a:buChar char="o"/>
              <a:defRPr sz="2133">
                <a:latin typeface="Zilla Slab" pitchFamily="2" charset="77"/>
                <a:ea typeface="Zilla Slab" pitchFamily="2" charset="77"/>
              </a:defRPr>
            </a:lvl1pPr>
          </a:lstStyle>
          <a:p>
            <a:pPr lvl="0"/>
            <a:r>
              <a:rPr lang="en-US"/>
              <a:t>Bullet 1</a:t>
            </a:r>
          </a:p>
        </p:txBody>
      </p:sp>
      <p:sp>
        <p:nvSpPr>
          <p:cNvPr id="26" name="Text Placeholder 25">
            <a:extLst>
              <a:ext uri="{FF2B5EF4-FFF2-40B4-BE49-F238E27FC236}">
                <a16:creationId xmlns:a16="http://schemas.microsoft.com/office/drawing/2014/main" id="{B47A4026-4EA0-D844-AF3C-30B8BDD751BC}"/>
              </a:ext>
            </a:extLst>
          </p:cNvPr>
          <p:cNvSpPr>
            <a:spLocks noGrp="1"/>
          </p:cNvSpPr>
          <p:nvPr>
            <p:ph type="body" sz="quarter" idx="17" hasCustomPrompt="1"/>
          </p:nvPr>
        </p:nvSpPr>
        <p:spPr>
          <a:xfrm>
            <a:off x="838202" y="2770718"/>
            <a:ext cx="4830233" cy="2597149"/>
          </a:xfrm>
          <a:prstGeom prst="rect">
            <a:avLst/>
          </a:prstGeom>
        </p:spPr>
        <p:txBody>
          <a:bodyPr/>
          <a:lstStyle>
            <a:lvl1pPr marL="380896" indent="-380896">
              <a:buFont typeface="Courier New" panose="02070309020205020404" pitchFamily="49" charset="0"/>
              <a:buChar char="o"/>
              <a:defRPr sz="2133">
                <a:latin typeface="Zilla Slab" pitchFamily="2" charset="77"/>
                <a:ea typeface="Zilla Slab" pitchFamily="2" charset="77"/>
              </a:defRPr>
            </a:lvl1pPr>
          </a:lstStyle>
          <a:p>
            <a:pPr lvl="0"/>
            <a:r>
              <a:rPr lang="en-US"/>
              <a:t>Bullet 1</a:t>
            </a:r>
          </a:p>
        </p:txBody>
      </p:sp>
      <p:sp>
        <p:nvSpPr>
          <p:cNvPr id="24" name="Text Placeholder 23">
            <a:extLst>
              <a:ext uri="{FF2B5EF4-FFF2-40B4-BE49-F238E27FC236}">
                <a16:creationId xmlns:a16="http://schemas.microsoft.com/office/drawing/2014/main" id="{A7C1E7FC-E608-534E-8050-BCEA90CD5480}"/>
              </a:ext>
            </a:extLst>
          </p:cNvPr>
          <p:cNvSpPr>
            <a:spLocks noGrp="1"/>
          </p:cNvSpPr>
          <p:nvPr>
            <p:ph type="body" sz="quarter" idx="16" hasCustomPrompt="1"/>
          </p:nvPr>
        </p:nvSpPr>
        <p:spPr>
          <a:xfrm>
            <a:off x="6515102" y="1953686"/>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sp>
        <p:nvSpPr>
          <p:cNvPr id="22" name="Text Placeholder 21">
            <a:extLst>
              <a:ext uri="{FF2B5EF4-FFF2-40B4-BE49-F238E27FC236}">
                <a16:creationId xmlns:a16="http://schemas.microsoft.com/office/drawing/2014/main" id="{EA7DC1A5-8595-004B-85B4-CD13A5C30139}"/>
              </a:ext>
            </a:extLst>
          </p:cNvPr>
          <p:cNvSpPr>
            <a:spLocks noGrp="1"/>
          </p:cNvSpPr>
          <p:nvPr>
            <p:ph type="body" sz="quarter" idx="15" hasCustomPrompt="1"/>
          </p:nvPr>
        </p:nvSpPr>
        <p:spPr>
          <a:xfrm>
            <a:off x="838202" y="1953686"/>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pic>
        <p:nvPicPr>
          <p:cNvPr id="20" name="Picture 19">
            <a:extLst>
              <a:ext uri="{FF2B5EF4-FFF2-40B4-BE49-F238E27FC236}">
                <a16:creationId xmlns:a16="http://schemas.microsoft.com/office/drawing/2014/main" id="{5252395B-E12C-CE4C-B9E1-55930B4FF835}"/>
              </a:ext>
            </a:extLst>
          </p:cNvPr>
          <p:cNvPicPr>
            <a:picLocks noChangeAspect="1"/>
          </p:cNvPicPr>
          <p:nvPr userDrawn="1"/>
        </p:nvPicPr>
        <p:blipFill>
          <a:blip r:embed="rId2"/>
          <a:stretch>
            <a:fillRect/>
          </a:stretch>
        </p:blipFill>
        <p:spPr>
          <a:xfrm>
            <a:off x="-72665" y="5683278"/>
            <a:ext cx="13217420" cy="1551181"/>
          </a:xfrm>
          <a:prstGeom prst="rect">
            <a:avLst/>
          </a:prstGeom>
        </p:spPr>
      </p:pic>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74B4AC8-846A-4AC2-B400-B4B03A8D5FCA}"/>
              </a:ext>
            </a:extLst>
          </p:cNvPr>
          <p:cNvSpPr>
            <a:spLocks noGrp="1"/>
          </p:cNvSpPr>
          <p:nvPr>
            <p:ph type="title" hasCustomPrompt="1"/>
          </p:nvPr>
        </p:nvSpPr>
        <p:spPr>
          <a:xfrm>
            <a:off x="838203" y="220503"/>
            <a:ext cx="7839459" cy="1083732"/>
          </a:xfrm>
          <a:prstGeom prst="rect">
            <a:avLst/>
          </a:prstGeom>
        </p:spPr>
        <p:txBody>
          <a:bodyPr/>
          <a:lstStyle>
            <a:lvl1pPr>
              <a:defRPr sz="6665"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404700765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w/picture">
    <p:bg>
      <p:bgRef idx="1001">
        <a:schemeClr val="bg1"/>
      </p:bgRef>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CE3E722-C6BA-0245-BC5F-3A8EDEADEC9E}"/>
              </a:ext>
            </a:extLst>
          </p:cNvPr>
          <p:cNvSpPr>
            <a:spLocks noGrp="1"/>
          </p:cNvSpPr>
          <p:nvPr>
            <p:ph type="body" sz="quarter" idx="13" hasCustomPrompt="1"/>
          </p:nvPr>
        </p:nvSpPr>
        <p:spPr>
          <a:xfrm>
            <a:off x="838202" y="1940985"/>
            <a:ext cx="6864351" cy="4279900"/>
          </a:xfrm>
          <a:prstGeom prst="rect">
            <a:avLst/>
          </a:prstGeom>
        </p:spPr>
        <p:txBody>
          <a:bodyPr/>
          <a:lstStyle>
            <a:lvl1pPr>
              <a:defRPr sz="2133">
                <a:latin typeface="Zilla Slab" pitchFamily="2" charset="77"/>
                <a:ea typeface="Zilla Slab" pitchFamily="2" charset="77"/>
              </a:defRPr>
            </a:lvl1pPr>
          </a:lstStyle>
          <a:p>
            <a:pPr lvl="0"/>
            <a:r>
              <a:rPr lang="en-US"/>
              <a:t>Click to add text</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7D32FCAA-BF2C-BF48-86AB-219E3B473EDE}"/>
              </a:ext>
            </a:extLst>
          </p:cNvPr>
          <p:cNvSpPr>
            <a:spLocks noGrp="1"/>
          </p:cNvSpPr>
          <p:nvPr>
            <p:ph type="pic" sz="quarter" idx="11"/>
          </p:nvPr>
        </p:nvSpPr>
        <p:spPr>
          <a:xfrm>
            <a:off x="7974045" y="339726"/>
            <a:ext cx="3981451" cy="6178549"/>
          </a:xfrm>
          <a:prstGeom prst="rect">
            <a:avLst/>
          </a:prstGeom>
        </p:spPr>
        <p:txBody>
          <a:bodyPr/>
          <a:lstStyle>
            <a:lvl1pPr>
              <a:defRPr>
                <a:latin typeface="Zilla Slab" pitchFamily="2" charset="77"/>
                <a:ea typeface="Zilla Slab" pitchFamily="2" charset="77"/>
              </a:defRPr>
            </a:lvl1pPr>
          </a:lstStyle>
          <a:p>
            <a:endParaRPr lang="en-US"/>
          </a:p>
        </p:txBody>
      </p:sp>
      <p:sp>
        <p:nvSpPr>
          <p:cNvPr id="6" name="Title 1">
            <a:extLst>
              <a:ext uri="{FF2B5EF4-FFF2-40B4-BE49-F238E27FC236}">
                <a16:creationId xmlns:a16="http://schemas.microsoft.com/office/drawing/2014/main" id="{533992D6-1FEA-457F-BF8F-5F6D4C4A91A7}"/>
              </a:ext>
            </a:extLst>
          </p:cNvPr>
          <p:cNvSpPr>
            <a:spLocks noGrp="1"/>
          </p:cNvSpPr>
          <p:nvPr>
            <p:ph type="title" hasCustomPrompt="1"/>
          </p:nvPr>
        </p:nvSpPr>
        <p:spPr>
          <a:xfrm>
            <a:off x="838205" y="220503"/>
            <a:ext cx="6864348" cy="1083732"/>
          </a:xfrm>
          <a:prstGeom prst="rect">
            <a:avLst/>
          </a:prstGeom>
        </p:spPr>
        <p:txBody>
          <a:bodyPr/>
          <a:lstStyle>
            <a:lvl1pPr>
              <a:defRPr sz="6665"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88110251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 Bullet w/picture">
    <p:bg>
      <p:bgRef idx="1001">
        <a:schemeClr val="bg1"/>
      </p:bgRef>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F2AFD-5D79-2A42-94B1-42A0E0275755}"/>
              </a:ext>
            </a:extLst>
          </p:cNvPr>
          <p:cNvSpPr>
            <a:spLocks noGrp="1"/>
          </p:cNvSpPr>
          <p:nvPr>
            <p:ph type="body" sz="quarter" idx="14" hasCustomPrompt="1"/>
          </p:nvPr>
        </p:nvSpPr>
        <p:spPr>
          <a:xfrm>
            <a:off x="838202" y="2741084"/>
            <a:ext cx="4409017" cy="3435349"/>
          </a:xfrm>
          <a:prstGeom prst="rect">
            <a:avLst/>
          </a:prstGeom>
        </p:spPr>
        <p:txBody>
          <a:bodyPr/>
          <a:lstStyle>
            <a:lvl1pPr marL="380896" indent="-380896">
              <a:buFont typeface="Courier New" panose="02070309020205020404" pitchFamily="49" charset="0"/>
              <a:buChar char="o"/>
              <a:defRPr sz="2133">
                <a:latin typeface="Zilla Slab" pitchFamily="2" charset="77"/>
                <a:ea typeface="Zilla Slab" pitchFamily="2" charset="77"/>
              </a:defRPr>
            </a:lvl1pPr>
            <a:lvl2pPr marL="380896" indent="-380896">
              <a:buFont typeface="Courier New" panose="02070309020205020404" pitchFamily="49" charset="0"/>
              <a:buChar char="o"/>
              <a:defRPr>
                <a:latin typeface="Zilla Slab" pitchFamily="2" charset="77"/>
                <a:ea typeface="Zilla Slab" pitchFamily="2" charset="77"/>
              </a:defRPr>
            </a:lvl2pPr>
            <a:lvl3pPr marL="380896" indent="-380896">
              <a:buFont typeface="Courier New" panose="02070309020205020404" pitchFamily="49" charset="0"/>
              <a:buChar char="o"/>
              <a:defRPr>
                <a:latin typeface="Zilla Slab" pitchFamily="2" charset="77"/>
                <a:ea typeface="Zilla Slab" pitchFamily="2" charset="77"/>
              </a:defRPr>
            </a:lvl3pPr>
            <a:lvl4pPr marL="380896" indent="-380896">
              <a:buFont typeface="Courier New" panose="02070309020205020404" pitchFamily="49" charset="0"/>
              <a:buChar char="o"/>
              <a:defRPr>
                <a:latin typeface="Zilla Slab" pitchFamily="2" charset="77"/>
                <a:ea typeface="Zilla Slab" pitchFamily="2" charset="77"/>
              </a:defRPr>
            </a:lvl4pPr>
            <a:lvl5pPr marL="380896" indent="-380896">
              <a:buFont typeface="Courier New" panose="02070309020205020404" pitchFamily="49" charset="0"/>
              <a:buChar char="o"/>
              <a:defRPr>
                <a:latin typeface="Zilla Slab" pitchFamily="2" charset="77"/>
                <a:ea typeface="Zilla Slab" pitchFamily="2" charset="77"/>
              </a:defRPr>
            </a:lvl5pPr>
          </a:lstStyle>
          <a:p>
            <a:pPr lvl="0"/>
            <a:r>
              <a:rPr lang="en-US"/>
              <a:t>Bullet 1</a:t>
            </a:r>
          </a:p>
        </p:txBody>
      </p:sp>
      <p:sp>
        <p:nvSpPr>
          <p:cNvPr id="5" name="Text Placeholder 4">
            <a:extLst>
              <a:ext uri="{FF2B5EF4-FFF2-40B4-BE49-F238E27FC236}">
                <a16:creationId xmlns:a16="http://schemas.microsoft.com/office/drawing/2014/main" id="{7B3E5D46-EF60-F841-AE18-C162FD7E0A44}"/>
              </a:ext>
            </a:extLst>
          </p:cNvPr>
          <p:cNvSpPr>
            <a:spLocks noGrp="1"/>
          </p:cNvSpPr>
          <p:nvPr>
            <p:ph type="body" sz="quarter" idx="13" hasCustomPrompt="1"/>
          </p:nvPr>
        </p:nvSpPr>
        <p:spPr>
          <a:xfrm>
            <a:off x="838202" y="1953686"/>
            <a:ext cx="4409017"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2D1FBB66-9421-114F-AA92-0E3D283C0708}"/>
              </a:ext>
            </a:extLst>
          </p:cNvPr>
          <p:cNvSpPr>
            <a:spLocks noGrp="1"/>
          </p:cNvSpPr>
          <p:nvPr>
            <p:ph type="pic" sz="quarter" idx="11"/>
          </p:nvPr>
        </p:nvSpPr>
        <p:spPr>
          <a:xfrm>
            <a:off x="6031408" y="-1"/>
            <a:ext cx="6160593" cy="6857993"/>
          </a:xfrm>
          <a:prstGeom prst="rect">
            <a:avLst/>
          </a:prstGeom>
        </p:spPr>
        <p:txBody>
          <a:bodyPr/>
          <a:lstStyle>
            <a:lvl1pPr>
              <a:defRPr>
                <a:latin typeface="Zilla Slab" pitchFamily="2" charset="77"/>
                <a:ea typeface="Zilla Slab" pitchFamily="2" charset="77"/>
              </a:defRPr>
            </a:lvl1pPr>
          </a:lstStyle>
          <a:p>
            <a:endParaRPr lang="en-US"/>
          </a:p>
        </p:txBody>
      </p:sp>
    </p:spTree>
    <p:extLst>
      <p:ext uri="{BB962C8B-B14F-4D97-AF65-F5344CB8AC3E}">
        <p14:creationId xmlns:p14="http://schemas.microsoft.com/office/powerpoint/2010/main" val="330637899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856D7A-8317-0544-867B-95E47E9AFF88}"/>
              </a:ext>
            </a:extLst>
          </p:cNvPr>
          <p:cNvGrpSpPr/>
          <p:nvPr userDrawn="1"/>
        </p:nvGrpSpPr>
        <p:grpSpPr>
          <a:xfrm>
            <a:off x="2" y="3986658"/>
            <a:ext cx="12521540" cy="3998665"/>
            <a:chOff x="0" y="2946927"/>
            <a:chExt cx="8477463" cy="2707218"/>
          </a:xfrm>
        </p:grpSpPr>
        <p:pic>
          <p:nvPicPr>
            <p:cNvPr id="10" name="Picture 9">
              <a:extLst>
                <a:ext uri="{FF2B5EF4-FFF2-40B4-BE49-F238E27FC236}">
                  <a16:creationId xmlns:a16="http://schemas.microsoft.com/office/drawing/2014/main" id="{F33FD17F-2FFE-504A-99EA-CFA8E598E6AC}"/>
                </a:ext>
              </a:extLst>
            </p:cNvPr>
            <p:cNvPicPr>
              <a:picLocks noChangeAspect="1"/>
            </p:cNvPicPr>
            <p:nvPr userDrawn="1"/>
          </p:nvPicPr>
          <p:blipFill>
            <a:blip r:embed="rId2"/>
            <a:stretch>
              <a:fillRect/>
            </a:stretch>
          </p:blipFill>
          <p:spPr>
            <a:xfrm>
              <a:off x="0" y="2946928"/>
              <a:ext cx="2707217" cy="2707217"/>
            </a:xfrm>
            <a:prstGeom prst="rect">
              <a:avLst/>
            </a:prstGeom>
          </p:spPr>
        </p:pic>
        <p:pic>
          <p:nvPicPr>
            <p:cNvPr id="11" name="Picture 10">
              <a:extLst>
                <a:ext uri="{FF2B5EF4-FFF2-40B4-BE49-F238E27FC236}">
                  <a16:creationId xmlns:a16="http://schemas.microsoft.com/office/drawing/2014/main" id="{D87BD841-CA57-A145-B999-35CABBC73141}"/>
                </a:ext>
              </a:extLst>
            </p:cNvPr>
            <p:cNvPicPr>
              <a:picLocks noChangeAspect="1"/>
            </p:cNvPicPr>
            <p:nvPr userDrawn="1"/>
          </p:nvPicPr>
          <p:blipFill>
            <a:blip r:embed="rId2"/>
            <a:stretch>
              <a:fillRect/>
            </a:stretch>
          </p:blipFill>
          <p:spPr>
            <a:xfrm>
              <a:off x="2885123" y="2946927"/>
              <a:ext cx="2707217" cy="2707217"/>
            </a:xfrm>
            <a:prstGeom prst="rect">
              <a:avLst/>
            </a:prstGeom>
          </p:spPr>
        </p:pic>
        <p:pic>
          <p:nvPicPr>
            <p:cNvPr id="12" name="Picture 11">
              <a:extLst>
                <a:ext uri="{FF2B5EF4-FFF2-40B4-BE49-F238E27FC236}">
                  <a16:creationId xmlns:a16="http://schemas.microsoft.com/office/drawing/2014/main" id="{BB18B5FB-9B1F-8C46-B919-D249BADBBA96}"/>
                </a:ext>
              </a:extLst>
            </p:cNvPr>
            <p:cNvPicPr>
              <a:picLocks noChangeAspect="1"/>
            </p:cNvPicPr>
            <p:nvPr userDrawn="1"/>
          </p:nvPicPr>
          <p:blipFill>
            <a:blip r:embed="rId2"/>
            <a:stretch>
              <a:fillRect/>
            </a:stretch>
          </p:blipFill>
          <p:spPr>
            <a:xfrm>
              <a:off x="5770246" y="2946927"/>
              <a:ext cx="2707217" cy="2707217"/>
            </a:xfrm>
            <a:prstGeom prst="rect">
              <a:avLst/>
            </a:prstGeom>
          </p:spPr>
        </p:pic>
      </p:grpSp>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1" y="2799292"/>
            <a:ext cx="6159500" cy="1259416"/>
          </a:xfrm>
          <a:prstGeom prst="rect">
            <a:avLst/>
          </a:prstGeom>
        </p:spPr>
        <p:txBody>
          <a:bodyPr/>
          <a:lstStyle>
            <a:lvl1pPr algn="ctr">
              <a:defRPr sz="7198"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2305295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CD3C8-E080-784D-A82A-262519402516}"/>
              </a:ext>
            </a:extLst>
          </p:cNvPr>
          <p:cNvPicPr>
            <a:picLocks noChangeAspect="1"/>
          </p:cNvPicPr>
          <p:nvPr userDrawn="1"/>
        </p:nvPicPr>
        <p:blipFill>
          <a:blip r:embed="rId2"/>
          <a:stretch>
            <a:fillRect/>
          </a:stretch>
        </p:blipFill>
        <p:spPr>
          <a:xfrm>
            <a:off x="2667000" y="0"/>
            <a:ext cx="6858000" cy="6858000"/>
          </a:xfrm>
          <a:prstGeom prst="rect">
            <a:avLst/>
          </a:prstGeom>
        </p:spPr>
      </p:pic>
      <p:sp>
        <p:nvSpPr>
          <p:cNvPr id="2" name="Rectangle 1">
            <a:extLst>
              <a:ext uri="{FF2B5EF4-FFF2-40B4-BE49-F238E27FC236}">
                <a16:creationId xmlns:a16="http://schemas.microsoft.com/office/drawing/2014/main" id="{8105BEAD-912D-4C00-A2AA-EE3AE34F2DA9}"/>
              </a:ext>
            </a:extLst>
          </p:cNvPr>
          <p:cNvSpPr/>
          <p:nvPr userDrawn="1"/>
        </p:nvSpPr>
        <p:spPr>
          <a:xfrm>
            <a:off x="0" y="2426085"/>
            <a:ext cx="12192000" cy="1921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7"/>
          </a:p>
        </p:txBody>
      </p:sp>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1" y="2799292"/>
            <a:ext cx="6159500" cy="1259416"/>
          </a:xfrm>
          <a:prstGeom prst="rect">
            <a:avLst/>
          </a:prstGeom>
        </p:spPr>
        <p:txBody>
          <a:bodyPr/>
          <a:lstStyle>
            <a:lvl1pPr algn="ctr">
              <a:defRPr sz="7198"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154147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CD3C8-E080-784D-A82A-262519402516}"/>
              </a:ext>
            </a:extLst>
          </p:cNvPr>
          <p:cNvPicPr>
            <a:picLocks noChangeAspect="1"/>
          </p:cNvPicPr>
          <p:nvPr userDrawn="1"/>
        </p:nvPicPr>
        <p:blipFill rotWithShape="1">
          <a:blip r:embed="rId2"/>
          <a:srcRect l="13035" r="55894"/>
          <a:stretch/>
        </p:blipFill>
        <p:spPr>
          <a:xfrm>
            <a:off x="1020515" y="-320605"/>
            <a:ext cx="2330028" cy="7499209"/>
          </a:xfrm>
          <a:prstGeom prst="rect">
            <a:avLst/>
          </a:prstGeom>
        </p:spPr>
      </p:pic>
      <p:sp>
        <p:nvSpPr>
          <p:cNvPr id="5" name="Text Placeholder 4">
            <a:extLst>
              <a:ext uri="{FF2B5EF4-FFF2-40B4-BE49-F238E27FC236}">
                <a16:creationId xmlns:a16="http://schemas.microsoft.com/office/drawing/2014/main" id="{E66AA053-BAAC-BD46-89B8-6CBD0A207146}"/>
              </a:ext>
            </a:extLst>
          </p:cNvPr>
          <p:cNvSpPr>
            <a:spLocks noGrp="1"/>
          </p:cNvSpPr>
          <p:nvPr>
            <p:ph type="body" sz="quarter" idx="10" hasCustomPrompt="1"/>
          </p:nvPr>
        </p:nvSpPr>
        <p:spPr>
          <a:xfrm>
            <a:off x="3016251" y="2799292"/>
            <a:ext cx="6159500" cy="1259416"/>
          </a:xfrm>
          <a:prstGeom prst="rect">
            <a:avLst/>
          </a:prstGeom>
        </p:spPr>
        <p:txBody>
          <a:bodyPr/>
          <a:lstStyle>
            <a:lvl1pPr algn="ctr">
              <a:defRPr sz="7198" b="0" i="0">
                <a:solidFill>
                  <a:srgbClr val="00FC87"/>
                </a:solidFill>
                <a:latin typeface="Steelfish Rg" panose="020B0608020202040504" pitchFamily="34" charset="0"/>
              </a:defRPr>
            </a:lvl1pPr>
          </a:lstStyle>
          <a:p>
            <a:pPr lvl="0"/>
            <a:r>
              <a:rPr lang="en-US"/>
              <a:t>SECTION HEADER</a:t>
            </a:r>
          </a:p>
        </p:txBody>
      </p:sp>
    </p:spTree>
    <p:extLst>
      <p:ext uri="{BB962C8B-B14F-4D97-AF65-F5344CB8AC3E}">
        <p14:creationId xmlns:p14="http://schemas.microsoft.com/office/powerpoint/2010/main" val="1569174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Statement w/pictur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40D93B6-E1F1-B34F-8862-2B18D8777E23}"/>
              </a:ext>
            </a:extLst>
          </p:cNvPr>
          <p:cNvSpPr>
            <a:spLocks noGrp="1"/>
          </p:cNvSpPr>
          <p:nvPr>
            <p:ph type="body" sz="quarter" idx="10" hasCustomPrompt="1"/>
          </p:nvPr>
        </p:nvSpPr>
        <p:spPr>
          <a:xfrm>
            <a:off x="5016654" y="1819757"/>
            <a:ext cx="5708649" cy="1609243"/>
          </a:xfrm>
          <a:prstGeom prst="rect">
            <a:avLst/>
          </a:prstGeom>
        </p:spPr>
        <p:txBody>
          <a:bodyPr/>
          <a:lstStyle>
            <a:lvl1pPr algn="l">
              <a:defRPr sz="7198" b="0" i="0">
                <a:solidFill>
                  <a:srgbClr val="00FC87"/>
                </a:solidFill>
                <a:latin typeface="Steelfish Rg" panose="020B0608020202040504" pitchFamily="34" charset="0"/>
              </a:defRPr>
            </a:lvl1pPr>
            <a:lvl2pPr algn="ctr">
              <a:defRPr b="0" i="0">
                <a:solidFill>
                  <a:schemeClr val="bg1"/>
                </a:solidFill>
                <a:latin typeface="Steelfish" panose="020B0608020202040504" pitchFamily="34" charset="77"/>
              </a:defRPr>
            </a:lvl2pPr>
            <a:lvl3pPr algn="ctr">
              <a:defRPr b="0" i="0">
                <a:solidFill>
                  <a:schemeClr val="bg1"/>
                </a:solidFill>
                <a:latin typeface="Steelfish" panose="020B0608020202040504" pitchFamily="34" charset="77"/>
              </a:defRPr>
            </a:lvl3pPr>
            <a:lvl4pPr algn="ctr">
              <a:defRPr b="0" i="0">
                <a:solidFill>
                  <a:schemeClr val="bg1"/>
                </a:solidFill>
                <a:latin typeface="Steelfish" panose="020B0608020202040504" pitchFamily="34" charset="77"/>
              </a:defRPr>
            </a:lvl4pPr>
            <a:lvl5pPr algn="ctr">
              <a:defRPr b="0" i="0">
                <a:solidFill>
                  <a:schemeClr val="bg1"/>
                </a:solidFill>
                <a:latin typeface="Steelfish" panose="020B0608020202040504" pitchFamily="34" charset="77"/>
              </a:defRPr>
            </a:lvl5pPr>
          </a:lstStyle>
          <a:p>
            <a:pPr lvl="0"/>
            <a:r>
              <a:rPr lang="en-US"/>
              <a:t>CLICK TO ADD TITLE</a:t>
            </a:r>
          </a:p>
        </p:txBody>
      </p:sp>
      <p:sp>
        <p:nvSpPr>
          <p:cNvPr id="7" name="Text Placeholder 2">
            <a:extLst>
              <a:ext uri="{FF2B5EF4-FFF2-40B4-BE49-F238E27FC236}">
                <a16:creationId xmlns:a16="http://schemas.microsoft.com/office/drawing/2014/main" id="{24CEFF2D-F316-6F42-A9D1-4FADF3D700D5}"/>
              </a:ext>
            </a:extLst>
          </p:cNvPr>
          <p:cNvSpPr>
            <a:spLocks noGrp="1"/>
          </p:cNvSpPr>
          <p:nvPr>
            <p:ph type="body" sz="quarter" idx="11" hasCustomPrompt="1"/>
          </p:nvPr>
        </p:nvSpPr>
        <p:spPr>
          <a:xfrm>
            <a:off x="5016653" y="3429000"/>
            <a:ext cx="5708649" cy="1609243"/>
          </a:xfrm>
          <a:prstGeom prst="rect">
            <a:avLst/>
          </a:prstGeom>
        </p:spPr>
        <p:txBody>
          <a:bodyPr/>
          <a:lstStyle>
            <a:lvl1pPr algn="l">
              <a:defRPr sz="4265" b="0" i="0">
                <a:solidFill>
                  <a:schemeClr val="bg1"/>
                </a:solidFill>
                <a:latin typeface="Steelfish Rg" panose="020B0608020202040504" pitchFamily="34" charset="0"/>
              </a:defRPr>
            </a:lvl1pPr>
            <a:lvl2pPr algn="ctr">
              <a:defRPr b="0" i="0">
                <a:solidFill>
                  <a:schemeClr val="bg1"/>
                </a:solidFill>
                <a:latin typeface="Steelfish" panose="020B0608020202040504" pitchFamily="34" charset="77"/>
              </a:defRPr>
            </a:lvl2pPr>
            <a:lvl3pPr algn="ctr">
              <a:defRPr b="0" i="0">
                <a:solidFill>
                  <a:schemeClr val="bg1"/>
                </a:solidFill>
                <a:latin typeface="Steelfish" panose="020B0608020202040504" pitchFamily="34" charset="77"/>
              </a:defRPr>
            </a:lvl3pPr>
            <a:lvl4pPr algn="ctr">
              <a:defRPr b="0" i="0">
                <a:solidFill>
                  <a:schemeClr val="bg1"/>
                </a:solidFill>
                <a:latin typeface="Steelfish" panose="020B0608020202040504" pitchFamily="34" charset="77"/>
              </a:defRPr>
            </a:lvl4pPr>
            <a:lvl5pPr algn="ctr">
              <a:defRPr b="0" i="0">
                <a:solidFill>
                  <a:schemeClr val="bg1"/>
                </a:solidFill>
                <a:latin typeface="Steelfish" panose="020B0608020202040504" pitchFamily="34" charset="77"/>
              </a:defRPr>
            </a:lvl5pPr>
          </a:lstStyle>
          <a:p>
            <a:pPr lvl="0"/>
            <a:r>
              <a:rPr lang="en-US"/>
              <a:t>CLICK TO ADD TITLE</a:t>
            </a:r>
          </a:p>
        </p:txBody>
      </p:sp>
      <p:sp>
        <p:nvSpPr>
          <p:cNvPr id="9" name="Picture Placeholder 8">
            <a:extLst>
              <a:ext uri="{FF2B5EF4-FFF2-40B4-BE49-F238E27FC236}">
                <a16:creationId xmlns:a16="http://schemas.microsoft.com/office/drawing/2014/main" id="{C4C603C1-6183-D444-B13D-9BD4A0CDC811}"/>
              </a:ext>
            </a:extLst>
          </p:cNvPr>
          <p:cNvSpPr>
            <a:spLocks noGrp="1"/>
          </p:cNvSpPr>
          <p:nvPr>
            <p:ph type="pic" sz="quarter" idx="12"/>
          </p:nvPr>
        </p:nvSpPr>
        <p:spPr>
          <a:xfrm>
            <a:off x="0" y="0"/>
            <a:ext cx="4802717" cy="6858000"/>
          </a:xfrm>
          <a:prstGeom prst="rect">
            <a:avLst/>
          </a:prstGeom>
        </p:spPr>
        <p:txBody>
          <a:bodyPr/>
          <a:lstStyle/>
          <a:p>
            <a:endParaRPr lang="en-US"/>
          </a:p>
        </p:txBody>
      </p:sp>
    </p:spTree>
    <p:extLst>
      <p:ext uri="{BB962C8B-B14F-4D97-AF65-F5344CB8AC3E}">
        <p14:creationId xmlns:p14="http://schemas.microsoft.com/office/powerpoint/2010/main" val="26517166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1">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6"/>
            <a:ext cx="2544877" cy="1918805"/>
          </a:xfrm>
          <a:prstGeom prst="rect">
            <a:avLst/>
          </a:prstGeom>
        </p:spPr>
        <p:txBody>
          <a:bodyPr/>
          <a:lstStyle>
            <a:lvl1pPr>
              <a:defRPr sz="5332" b="0" i="0">
                <a:latin typeface="Steelfish Rg" panose="020B0608020202040504" pitchFamily="34" charset="0"/>
              </a:defRPr>
            </a:lvl1pPr>
          </a:lstStyle>
          <a:p>
            <a:r>
              <a:rPr lang="en-US"/>
              <a:t>TITLE GOES HERE</a:t>
            </a:r>
          </a:p>
        </p:txBody>
      </p:sp>
      <p:pic>
        <p:nvPicPr>
          <p:cNvPr id="7" name="Picture 6">
            <a:extLst>
              <a:ext uri="{FF2B5EF4-FFF2-40B4-BE49-F238E27FC236}">
                <a16:creationId xmlns:a16="http://schemas.microsoft.com/office/drawing/2014/main" id="{E30E3C69-D7A9-C644-AE98-50D335DD93E1}"/>
              </a:ext>
            </a:extLst>
          </p:cNvPr>
          <p:cNvPicPr>
            <a:picLocks noChangeAspect="1"/>
          </p:cNvPicPr>
          <p:nvPr userDrawn="1"/>
        </p:nvPicPr>
        <p:blipFill>
          <a:blip r:embed="rId2"/>
          <a:stretch>
            <a:fillRect/>
          </a:stretch>
        </p:blipFill>
        <p:spPr>
          <a:xfrm rot="5400000">
            <a:off x="6066579" y="3426115"/>
            <a:ext cx="9851364" cy="512567"/>
          </a:xfrm>
          <a:prstGeom prst="rect">
            <a:avLst/>
          </a:prstGeom>
        </p:spPr>
      </p:pic>
      <p:pic>
        <p:nvPicPr>
          <p:cNvPr id="10" name="Picture 9">
            <a:extLst>
              <a:ext uri="{FF2B5EF4-FFF2-40B4-BE49-F238E27FC236}">
                <a16:creationId xmlns:a16="http://schemas.microsoft.com/office/drawing/2014/main" id="{B18F44C0-4535-5A47-B7E9-49784E40529E}"/>
              </a:ext>
            </a:extLst>
          </p:cNvPr>
          <p:cNvPicPr>
            <a:picLocks noChangeAspect="1"/>
          </p:cNvPicPr>
          <p:nvPr userDrawn="1"/>
        </p:nvPicPr>
        <p:blipFill>
          <a:blip r:embed="rId3"/>
          <a:stretch>
            <a:fillRect/>
          </a:stretch>
        </p:blipFill>
        <p:spPr>
          <a:xfrm>
            <a:off x="-62068" y="4680498"/>
            <a:ext cx="2234023" cy="2234023"/>
          </a:xfrm>
          <a:prstGeom prst="rect">
            <a:avLst/>
          </a:prstGeom>
        </p:spPr>
      </p:pic>
      <p:sp>
        <p:nvSpPr>
          <p:cNvPr id="18" name="Text Placeholder 17">
            <a:extLst>
              <a:ext uri="{FF2B5EF4-FFF2-40B4-BE49-F238E27FC236}">
                <a16:creationId xmlns:a16="http://schemas.microsoft.com/office/drawing/2014/main" id="{C7F55BBE-2964-2442-9885-50012C38BEE4}"/>
              </a:ext>
            </a:extLst>
          </p:cNvPr>
          <p:cNvSpPr>
            <a:spLocks noGrp="1"/>
          </p:cNvSpPr>
          <p:nvPr>
            <p:ph type="body" sz="quarter" idx="13" hasCustomPrompt="1"/>
          </p:nvPr>
        </p:nvSpPr>
        <p:spPr>
          <a:xfrm>
            <a:off x="838202" y="2365256"/>
            <a:ext cx="2544877" cy="1243899"/>
          </a:xfrm>
          <a:prstGeom prst="rect">
            <a:avLst/>
          </a:prstGeom>
        </p:spPr>
        <p:txBody>
          <a:bodyPr/>
          <a:lstStyle>
            <a:lvl1pPr>
              <a:defRPr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spTree>
    <p:extLst>
      <p:ext uri="{BB962C8B-B14F-4D97-AF65-F5344CB8AC3E}">
        <p14:creationId xmlns:p14="http://schemas.microsoft.com/office/powerpoint/2010/main" val="24850011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 Bullet">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19C283C-0EA9-6E49-BD33-3C112F6C86CD}"/>
              </a:ext>
            </a:extLst>
          </p:cNvPr>
          <p:cNvSpPr>
            <a:spLocks noGrp="1"/>
          </p:cNvSpPr>
          <p:nvPr>
            <p:ph type="body" sz="quarter" idx="14" hasCustomPrompt="1"/>
          </p:nvPr>
        </p:nvSpPr>
        <p:spPr>
          <a:xfrm>
            <a:off x="838200" y="2825751"/>
            <a:ext cx="7840133" cy="3058583"/>
          </a:xfrm>
          <a:prstGeom prst="rect">
            <a:avLst/>
          </a:prstGeom>
        </p:spPr>
        <p:txBody>
          <a:bodyPr/>
          <a:lstStyle>
            <a:lvl1pPr marL="380990" marR="0" indent="-38099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sz="2133">
                <a:latin typeface="Zilla Slab" pitchFamily="2" charset="77"/>
                <a:ea typeface="Zilla Slab" pitchFamily="2" charset="77"/>
              </a:defRPr>
            </a:lvl1pPr>
            <a:lvl2pPr marL="380990" indent="-380990">
              <a:buFont typeface="Courier New" panose="02070309020205020404" pitchFamily="49" charset="0"/>
              <a:buChar char="o"/>
              <a:defRPr>
                <a:latin typeface="Zilla Slab" pitchFamily="2" charset="77"/>
                <a:ea typeface="Zilla Slab" pitchFamily="2" charset="77"/>
              </a:defRPr>
            </a:lvl2pPr>
            <a:lvl3pPr marL="380990" indent="-380990">
              <a:buFont typeface="Courier New" panose="02070309020205020404" pitchFamily="49" charset="0"/>
              <a:buChar char="o"/>
              <a:defRPr>
                <a:latin typeface="Zilla Slab" pitchFamily="2" charset="77"/>
                <a:ea typeface="Zilla Slab" pitchFamily="2" charset="77"/>
              </a:defRPr>
            </a:lvl3pPr>
            <a:lvl4pPr marL="380990" indent="-380990">
              <a:buFont typeface="Courier New" panose="02070309020205020404" pitchFamily="49" charset="0"/>
              <a:buChar char="o"/>
              <a:defRPr>
                <a:latin typeface="Zilla Slab" pitchFamily="2" charset="77"/>
                <a:ea typeface="Zilla Slab" pitchFamily="2" charset="77"/>
              </a:defRPr>
            </a:lvl4pPr>
            <a:lvl5pPr marL="380990" indent="-380990">
              <a:buFont typeface="Courier New" panose="02070309020205020404" pitchFamily="49" charset="0"/>
              <a:buChar char="o"/>
              <a:defRPr>
                <a:latin typeface="Zilla Slab" pitchFamily="2" charset="77"/>
                <a:ea typeface="Zilla Slab" pitchFamily="2" charset="77"/>
              </a:defRPr>
            </a:lvl5pPr>
          </a:lstStyle>
          <a:p>
            <a:pPr lvl="0"/>
            <a:r>
              <a:rPr lang="en-US"/>
              <a:t>Bullet 1</a:t>
            </a:r>
          </a:p>
          <a:p>
            <a:pPr lvl="0"/>
            <a:r>
              <a:rPr lang="en-US"/>
              <a:t>Bullet 2</a:t>
            </a:r>
          </a:p>
          <a:p>
            <a:pPr lvl="0"/>
            <a:r>
              <a:rPr lang="en-US"/>
              <a:t>Bullet 3</a:t>
            </a:r>
          </a:p>
          <a:p>
            <a:pPr lvl="0"/>
            <a:r>
              <a:rPr lang="en-US"/>
              <a:t>Bullet 4</a:t>
            </a:r>
          </a:p>
          <a:p>
            <a:pPr marL="380990" marR="0" lvl="0" indent="-38099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en-US"/>
              <a:t>Bullet 5</a:t>
            </a:r>
          </a:p>
          <a:p>
            <a:pPr lvl="0"/>
            <a:endParaRPr lang="en-US"/>
          </a:p>
        </p:txBody>
      </p:sp>
      <p:sp>
        <p:nvSpPr>
          <p:cNvPr id="7" name="Text Placeholder 6">
            <a:extLst>
              <a:ext uri="{FF2B5EF4-FFF2-40B4-BE49-F238E27FC236}">
                <a16:creationId xmlns:a16="http://schemas.microsoft.com/office/drawing/2014/main" id="{7DD1C3AC-5A3C-6149-935F-19D1DD05A048}"/>
              </a:ext>
            </a:extLst>
          </p:cNvPr>
          <p:cNvSpPr>
            <a:spLocks noGrp="1"/>
          </p:cNvSpPr>
          <p:nvPr>
            <p:ph type="body" sz="quarter" idx="13" hasCustomPrompt="1"/>
          </p:nvPr>
        </p:nvSpPr>
        <p:spPr>
          <a:xfrm>
            <a:off x="838201" y="1953685"/>
            <a:ext cx="4830233" cy="501649"/>
          </a:xfrm>
          <a:prstGeom prst="rect">
            <a:avLst/>
          </a:prstGeom>
        </p:spPr>
        <p:txBody>
          <a:bodyPr/>
          <a:lstStyle>
            <a:lvl1pPr>
              <a:defRPr sz="2133"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951780-C880-9B42-96FC-C9719868166D}"/>
              </a:ext>
            </a:extLst>
          </p:cNvPr>
          <p:cNvPicPr>
            <a:picLocks noChangeAspect="1"/>
          </p:cNvPicPr>
          <p:nvPr userDrawn="1"/>
        </p:nvPicPr>
        <p:blipFill>
          <a:blip r:embed="rId2"/>
          <a:stretch>
            <a:fillRect/>
          </a:stretch>
        </p:blipFill>
        <p:spPr>
          <a:xfrm rot="5400000">
            <a:off x="10030646" y="4696645"/>
            <a:ext cx="2234023" cy="2234023"/>
          </a:xfrm>
          <a:prstGeom prst="rect">
            <a:avLst/>
          </a:prstGeom>
        </p:spPr>
      </p:pic>
      <p:sp>
        <p:nvSpPr>
          <p:cNvPr id="8" name="Title 1">
            <a:extLst>
              <a:ext uri="{FF2B5EF4-FFF2-40B4-BE49-F238E27FC236}">
                <a16:creationId xmlns:a16="http://schemas.microsoft.com/office/drawing/2014/main" id="{3AF05079-DB0A-4C9F-B3E8-5E9949F4B22A}"/>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77779497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12672-B055-D447-9D8E-EABC96AE71F4}"/>
              </a:ext>
            </a:extLst>
          </p:cNvPr>
          <p:cNvPicPr>
            <a:picLocks noChangeAspect="1"/>
          </p:cNvPicPr>
          <p:nvPr userDrawn="1"/>
        </p:nvPicPr>
        <p:blipFill>
          <a:blip r:embed="rId2"/>
          <a:stretch>
            <a:fillRect/>
          </a:stretch>
        </p:blipFill>
        <p:spPr>
          <a:xfrm rot="16200000">
            <a:off x="-1796606" y="1029349"/>
            <a:ext cx="7589727" cy="4352191"/>
          </a:xfrm>
          <a:prstGeom prst="rect">
            <a:avLst/>
          </a:prstGeom>
        </p:spPr>
      </p:pic>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5"/>
            <a:ext cx="2294577" cy="2685852"/>
          </a:xfrm>
          <a:prstGeom prst="rect">
            <a:avLst/>
          </a:prstGeom>
        </p:spPr>
        <p:txBody>
          <a:bodyPr/>
          <a:lstStyle>
            <a:lvl1pPr>
              <a:defRPr sz="5332" b="0" i="0">
                <a:solidFill>
                  <a:schemeClr val="bg1"/>
                </a:solidFill>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424032625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3">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787BAC-0434-4847-A614-5624D2A71772}"/>
              </a:ext>
            </a:extLst>
          </p:cNvPr>
          <p:cNvSpPr>
            <a:spLocks noGrp="1"/>
          </p:cNvSpPr>
          <p:nvPr>
            <p:ph type="title" hasCustomPrompt="1"/>
          </p:nvPr>
        </p:nvSpPr>
        <p:spPr>
          <a:xfrm>
            <a:off x="838202" y="366186"/>
            <a:ext cx="2544877" cy="1918805"/>
          </a:xfrm>
          <a:prstGeom prst="rect">
            <a:avLst/>
          </a:prstGeom>
        </p:spPr>
        <p:txBody>
          <a:bodyPr/>
          <a:lstStyle>
            <a:lvl1pPr>
              <a:defRPr sz="5332" b="0" i="0">
                <a:latin typeface="Steelfish Rg" panose="020B0608020202040504" pitchFamily="34" charset="0"/>
              </a:defRPr>
            </a:lvl1pPr>
          </a:lstStyle>
          <a:p>
            <a:r>
              <a:rPr lang="en-US"/>
              <a:t>TITLE GOES HERE</a:t>
            </a:r>
          </a:p>
        </p:txBody>
      </p:sp>
      <p:sp>
        <p:nvSpPr>
          <p:cNvPr id="9" name="Text Placeholder 8">
            <a:extLst>
              <a:ext uri="{FF2B5EF4-FFF2-40B4-BE49-F238E27FC236}">
                <a16:creationId xmlns:a16="http://schemas.microsoft.com/office/drawing/2014/main" id="{F9EA9FF3-4C27-2D44-B27A-C2E9BF375382}"/>
              </a:ext>
            </a:extLst>
          </p:cNvPr>
          <p:cNvSpPr>
            <a:spLocks noGrp="1"/>
          </p:cNvSpPr>
          <p:nvPr>
            <p:ph type="body" sz="quarter" idx="13" hasCustomPrompt="1"/>
          </p:nvPr>
        </p:nvSpPr>
        <p:spPr>
          <a:xfrm>
            <a:off x="837559" y="2382736"/>
            <a:ext cx="2544877" cy="1226419"/>
          </a:xfrm>
          <a:prstGeom prst="rect">
            <a:avLst/>
          </a:prstGeom>
        </p:spPr>
        <p:txBody>
          <a:bodyPr/>
          <a:lstStyle>
            <a:lvl1pPr>
              <a:defRPr b="1">
                <a:latin typeface="Zilla Slab" pitchFamily="2" charset="77"/>
                <a:ea typeface="Zilla Slab" pitchFamily="2" charset="77"/>
              </a:defRPr>
            </a:lvl1pPr>
            <a:lvl2pPr>
              <a:defRPr b="1">
                <a:latin typeface="Zilla Slab" pitchFamily="2" charset="77"/>
                <a:ea typeface="Zilla Slab" pitchFamily="2" charset="77"/>
              </a:defRPr>
            </a:lvl2pPr>
            <a:lvl3pPr>
              <a:defRPr b="1">
                <a:latin typeface="Zilla Slab" pitchFamily="2" charset="77"/>
                <a:ea typeface="Zilla Slab" pitchFamily="2" charset="77"/>
              </a:defRPr>
            </a:lvl3pPr>
            <a:lvl4pPr>
              <a:defRPr b="1">
                <a:latin typeface="Zilla Slab" pitchFamily="2" charset="77"/>
                <a:ea typeface="Zilla Slab" pitchFamily="2" charset="77"/>
              </a:defRPr>
            </a:lvl4pPr>
            <a:lvl5pPr>
              <a:defRPr b="1">
                <a:latin typeface="Zilla Slab" pitchFamily="2" charset="77"/>
                <a:ea typeface="Zilla Slab" pitchFamily="2" charset="77"/>
              </a:defRPr>
            </a:lvl5pPr>
          </a:lstStyle>
          <a:p>
            <a:pPr lvl="0"/>
            <a:r>
              <a:rPr lang="en-US"/>
              <a:t>SUBHEAD</a:t>
            </a:r>
          </a:p>
        </p:txBody>
      </p:sp>
      <p:pic>
        <p:nvPicPr>
          <p:cNvPr id="11" name="Picture 10">
            <a:extLst>
              <a:ext uri="{FF2B5EF4-FFF2-40B4-BE49-F238E27FC236}">
                <a16:creationId xmlns:a16="http://schemas.microsoft.com/office/drawing/2014/main" id="{23BCD266-43E3-9149-B07A-714A0C58854C}"/>
              </a:ext>
            </a:extLst>
          </p:cNvPr>
          <p:cNvPicPr>
            <a:picLocks noChangeAspect="1"/>
          </p:cNvPicPr>
          <p:nvPr userDrawn="1"/>
        </p:nvPicPr>
        <p:blipFill>
          <a:blip r:embed="rId2"/>
          <a:stretch>
            <a:fillRect/>
          </a:stretch>
        </p:blipFill>
        <p:spPr>
          <a:xfrm>
            <a:off x="-213622" y="5981977"/>
            <a:ext cx="12651235" cy="658244"/>
          </a:xfrm>
          <a:prstGeom prst="rect">
            <a:avLst/>
          </a:prstGeom>
        </p:spPr>
      </p:pic>
    </p:spTree>
    <p:extLst>
      <p:ext uri="{BB962C8B-B14F-4D97-AF65-F5344CB8AC3E}">
        <p14:creationId xmlns:p14="http://schemas.microsoft.com/office/powerpoint/2010/main" val="376226722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6A56A2-4FCF-194D-AF73-5A706F6092D4}"/>
              </a:ext>
            </a:extLst>
          </p:cNvPr>
          <p:cNvPicPr>
            <a:picLocks noChangeAspect="1"/>
          </p:cNvPicPr>
          <p:nvPr userDrawn="1"/>
        </p:nvPicPr>
        <p:blipFill>
          <a:blip r:embed="rId2"/>
          <a:stretch>
            <a:fillRect/>
          </a:stretch>
        </p:blipFill>
        <p:spPr>
          <a:xfrm rot="16200000" flipV="1">
            <a:off x="5260384" y="2681689"/>
            <a:ext cx="8545717" cy="444633"/>
          </a:xfrm>
          <a:prstGeom prst="rect">
            <a:avLst/>
          </a:prstGeom>
        </p:spPr>
      </p:pic>
      <p:sp>
        <p:nvSpPr>
          <p:cNvPr id="5" name="Picture Placeholder 4">
            <a:extLst>
              <a:ext uri="{FF2B5EF4-FFF2-40B4-BE49-F238E27FC236}">
                <a16:creationId xmlns:a16="http://schemas.microsoft.com/office/drawing/2014/main" id="{E6C01793-1634-C04A-90A3-8E9B082A024F}"/>
              </a:ext>
            </a:extLst>
          </p:cNvPr>
          <p:cNvSpPr>
            <a:spLocks noGrp="1"/>
          </p:cNvSpPr>
          <p:nvPr>
            <p:ph type="pic" sz="quarter" idx="10"/>
          </p:nvPr>
        </p:nvSpPr>
        <p:spPr>
          <a:xfrm>
            <a:off x="0" y="0"/>
            <a:ext cx="565192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1BE027A3-FFE1-CC45-907D-A927E46A45CE}"/>
              </a:ext>
            </a:extLst>
          </p:cNvPr>
          <p:cNvSpPr txBox="1"/>
          <p:nvPr userDrawn="1"/>
        </p:nvSpPr>
        <p:spPr>
          <a:xfrm>
            <a:off x="4174071" y="906920"/>
            <a:ext cx="5014061" cy="2061655"/>
          </a:xfrm>
          <a:prstGeom prst="rect">
            <a:avLst/>
          </a:prstGeom>
          <a:noFill/>
        </p:spPr>
        <p:txBody>
          <a:bodyPr wrap="square" rtlCol="0">
            <a:spAutoFit/>
          </a:bodyPr>
          <a:lstStyle/>
          <a:p>
            <a:pPr algn="r"/>
            <a:r>
              <a:rPr lang="en-US" sz="12797" b="0" i="0">
                <a:solidFill>
                  <a:schemeClr val="bg1"/>
                </a:solidFill>
                <a:latin typeface="Steelfish Rg" panose="020B0608020202040504" pitchFamily="34" charset="0"/>
              </a:rPr>
              <a:t>THANK</a:t>
            </a:r>
            <a:r>
              <a:rPr lang="en-US" sz="11730" b="0" i="0">
                <a:solidFill>
                  <a:schemeClr val="bg1"/>
                </a:solidFill>
                <a:latin typeface="Steelfish Rg" panose="020B0608020202040504" pitchFamily="34" charset="0"/>
              </a:rPr>
              <a:t> </a:t>
            </a:r>
            <a:r>
              <a:rPr lang="en-US" sz="12797" b="0" i="0">
                <a:solidFill>
                  <a:schemeClr val="bg1"/>
                </a:solidFill>
                <a:latin typeface="Steelfish Rg" panose="020B0608020202040504" pitchFamily="34" charset="0"/>
              </a:rPr>
              <a:t>YOU</a:t>
            </a:r>
            <a:endParaRPr lang="en-US" sz="11730" b="0" i="0">
              <a:solidFill>
                <a:schemeClr val="bg1"/>
              </a:solidFill>
              <a:latin typeface="Steelfish Rg" panose="020B0608020202040504" pitchFamily="34" charset="0"/>
            </a:endParaRPr>
          </a:p>
        </p:txBody>
      </p:sp>
      <p:sp>
        <p:nvSpPr>
          <p:cNvPr id="13" name="Text Placeholder 12">
            <a:extLst>
              <a:ext uri="{FF2B5EF4-FFF2-40B4-BE49-F238E27FC236}">
                <a16:creationId xmlns:a16="http://schemas.microsoft.com/office/drawing/2014/main" id="{C53EFDE1-FF40-474D-B7DF-99149F24C804}"/>
              </a:ext>
            </a:extLst>
          </p:cNvPr>
          <p:cNvSpPr>
            <a:spLocks noGrp="1"/>
          </p:cNvSpPr>
          <p:nvPr>
            <p:ph type="body" sz="quarter" idx="11" hasCustomPrompt="1"/>
          </p:nvPr>
        </p:nvSpPr>
        <p:spPr>
          <a:xfrm>
            <a:off x="4829492" y="2904003"/>
            <a:ext cx="4271433" cy="1280584"/>
          </a:xfrm>
          <a:prstGeom prst="rect">
            <a:avLst/>
          </a:prstGeom>
        </p:spPr>
        <p:txBody>
          <a:bodyPr/>
          <a:lstStyle>
            <a:lvl1pPr algn="r">
              <a:defRPr sz="2400">
                <a:solidFill>
                  <a:srgbClr val="00FC87"/>
                </a:solidFill>
                <a:latin typeface="Zilla Slab" pitchFamily="2" charset="77"/>
                <a:ea typeface="Zilla Slab" pitchFamily="2" charset="77"/>
              </a:defRPr>
            </a:lvl1pPr>
            <a:lvl2pPr>
              <a:defRPr>
                <a:solidFill>
                  <a:srgbClr val="00FC87"/>
                </a:solidFill>
              </a:defRPr>
            </a:lvl2pPr>
            <a:lvl3pPr>
              <a:defRPr>
                <a:solidFill>
                  <a:srgbClr val="00FC87"/>
                </a:solidFill>
              </a:defRPr>
            </a:lvl3pPr>
            <a:lvl4pPr>
              <a:defRPr>
                <a:solidFill>
                  <a:srgbClr val="00FC87"/>
                </a:solidFill>
              </a:defRPr>
            </a:lvl4pPr>
            <a:lvl5pPr>
              <a:defRPr>
                <a:solidFill>
                  <a:srgbClr val="00FC87"/>
                </a:solidFill>
              </a:defRPr>
            </a:lvl5pPr>
          </a:lstStyle>
          <a:p>
            <a:pPr lvl="0"/>
            <a:r>
              <a:rPr lang="en-US"/>
              <a:t>Click to add text</a:t>
            </a:r>
          </a:p>
        </p:txBody>
      </p:sp>
    </p:spTree>
    <p:extLst>
      <p:ext uri="{BB962C8B-B14F-4D97-AF65-F5344CB8AC3E}">
        <p14:creationId xmlns:p14="http://schemas.microsoft.com/office/powerpoint/2010/main" val="34840541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82680" y="9"/>
            <a:ext cx="11522075" cy="876687"/>
          </a:xfrm>
          <a:prstGeom prst="rect">
            <a:avLst/>
          </a:prstGeom>
        </p:spPr>
        <p:txBody>
          <a:bodyPr/>
          <a:lstStyle/>
          <a:p>
            <a:r>
              <a:rPr lang="en-US"/>
              <a:t>Click to edit Master title style</a:t>
            </a:r>
          </a:p>
        </p:txBody>
      </p:sp>
      <p:sp>
        <p:nvSpPr>
          <p:cNvPr id="6" name="btfpLayoutConfig" hidden="1"/>
          <p:cNvSpPr txBox="1"/>
          <p:nvPr userDrawn="1"/>
        </p:nvSpPr>
        <p:spPr bwMode="gray">
          <a:xfrm>
            <a:off x="15913" y="11702"/>
            <a:ext cx="11139696" cy="87420"/>
          </a:xfrm>
          <a:prstGeom prst="rect">
            <a:avLst/>
          </a:prstGeom>
          <a:noFill/>
        </p:spPr>
        <p:txBody>
          <a:bodyPr vert="horz" wrap="square" lIns="33159" tIns="33159" rIns="33159" bIns="33159" rtlCol="0">
            <a:spAutoFit/>
          </a:bodyPr>
          <a:lstStyle/>
          <a:p>
            <a:pPr marL="0" marR="0" lvl="0" indent="0" algn="l" defTabSz="846354" rtl="0" eaLnBrk="1" fontAlgn="auto" latinLnBrk="0" hangingPunct="1">
              <a:lnSpc>
                <a:spcPct val="100000"/>
              </a:lnSpc>
              <a:spcBef>
                <a:spcPts val="1200"/>
              </a:spcBef>
              <a:spcAft>
                <a:spcPts val="0"/>
              </a:spcAft>
              <a:buClrTx/>
              <a:buSzTx/>
              <a:buFontTx/>
              <a:buNone/>
              <a:tabLst/>
              <a:defRPr/>
            </a:pPr>
            <a:r>
              <a:rPr kumimoji="0" lang="en-US" sz="133" b="0" i="0" u="none" strike="noStrike" kern="1200" cap="none" spc="0" normalizeH="0" baseline="0" noProof="0">
                <a:ln>
                  <a:noFill/>
                </a:ln>
                <a:solidFill>
                  <a:srgbClr val="FFFFFF">
                    <a:alpha val="0"/>
                  </a:srgbClr>
                </a:solidFill>
                <a:effectLst/>
                <a:uLnTx/>
                <a:uFillTx/>
                <a:latin typeface="Calibri"/>
                <a:cs typeface="Arial"/>
              </a:rPr>
              <a:t>overall_0_131733708841261106 columns_1_131733708841261106 </a:t>
            </a:r>
          </a:p>
        </p:txBody>
      </p:sp>
    </p:spTree>
    <p:custDataLst>
      <p:tags r:id="rId1"/>
    </p:custDataLst>
    <p:extLst>
      <p:ext uri="{BB962C8B-B14F-4D97-AF65-F5344CB8AC3E}">
        <p14:creationId xmlns:p14="http://schemas.microsoft.com/office/powerpoint/2010/main" val="2432819308"/>
      </p:ext>
    </p:extLst>
  </p:cSld>
  <p:clrMapOvr>
    <a:masterClrMapping/>
  </p:clrMapOvr>
  <p:transition/>
  <p:extLst>
    <p:ext uri="{DCECCB84-F9BA-43D5-87BE-67443E8EF086}">
      <p15:sldGuideLst xmlns:p15="http://schemas.microsoft.com/office/powerpoint/2012/main">
        <p15:guide id="1" pos="296">
          <p15:clr>
            <a:srgbClr val="CCCCCC"/>
          </p15:clr>
        </p15:guide>
        <p15:guide id="2" pos="2496">
          <p15:clr>
            <a:srgbClr val="CCCCCC"/>
          </p15:clr>
        </p15:guide>
        <p15:guide id="3" pos="2832">
          <p15:clr>
            <a:srgbClr val="CCCCCC"/>
          </p15:clr>
        </p15:guide>
        <p15:guide id="4" pos="5032">
          <p15:clr>
            <a:srgbClr val="CCCCCC"/>
          </p15:clr>
        </p15:guide>
        <p15:guide id="5" pos="5368">
          <p15:clr>
            <a:srgbClr val="CCCCCC"/>
          </p15:clr>
        </p15:guide>
        <p15:guide id="6" pos="7568">
          <p15:clr>
            <a:srgbClr val="CCCCCC"/>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latin typeface="Zilla Slab Regular" charset="0"/>
                <a:ea typeface="Zilla Slab Regular" charset="0"/>
                <a:cs typeface="Zilla Slab Regular" charset="0"/>
              </a:defRPr>
            </a:lvl1pPr>
          </a:lstStyle>
          <a:p>
            <a:endParaRPr lang="en-US"/>
          </a:p>
        </p:txBody>
      </p:sp>
      <p:sp>
        <p:nvSpPr>
          <p:cNvPr id="8" name="Slide Number Placeholder 5"/>
          <p:cNvSpPr>
            <a:spLocks noGrp="1"/>
          </p:cNvSpPr>
          <p:nvPr>
            <p:ph type="sldNum" sz="quarter" idx="12"/>
          </p:nvPr>
        </p:nvSpPr>
        <p:spPr>
          <a:xfrm>
            <a:off x="9220359" y="6356351"/>
            <a:ext cx="2743200" cy="365125"/>
          </a:xfrm>
        </p:spPr>
        <p:txBody>
          <a:bodyPr/>
          <a:lstStyle>
            <a:lvl1pPr>
              <a:defRPr>
                <a:solidFill>
                  <a:schemeClr val="tx1"/>
                </a:solidFill>
                <a:latin typeface="Zilla Slab Regular" charset="0"/>
                <a:ea typeface="Zilla Slab Regular" charset="0"/>
                <a:cs typeface="Zilla Slab Regular" charset="0"/>
              </a:defRPr>
            </a:lvl1pPr>
          </a:lstStyle>
          <a:p>
            <a:fld id="{BDEBA7D4-7E9A-B047-9152-0C45AF2DB845}" type="slidenum">
              <a:rPr lang="en-US" smtClean="0"/>
              <a:pPr/>
              <a:t>‹#›</a:t>
            </a:fld>
            <a:endParaRPr lang="en-US"/>
          </a:p>
        </p:txBody>
      </p:sp>
    </p:spTree>
    <p:extLst>
      <p:ext uri="{BB962C8B-B14F-4D97-AF65-F5344CB8AC3E}">
        <p14:creationId xmlns:p14="http://schemas.microsoft.com/office/powerpoint/2010/main" val="28152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 w/two columns">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FF5C2AF-4C56-1E44-A3DF-36A04B22B76A}"/>
              </a:ext>
            </a:extLst>
          </p:cNvPr>
          <p:cNvSpPr>
            <a:spLocks noGrp="1"/>
          </p:cNvSpPr>
          <p:nvPr>
            <p:ph type="body" sz="quarter" idx="18" hasCustomPrompt="1"/>
          </p:nvPr>
        </p:nvSpPr>
        <p:spPr>
          <a:xfrm>
            <a:off x="6515101" y="2762251"/>
            <a:ext cx="4838700" cy="2614083"/>
          </a:xfrm>
          <a:prstGeom prst="rect">
            <a:avLst/>
          </a:prstGeom>
        </p:spPr>
        <p:txBody>
          <a:bodyPr/>
          <a:lstStyle>
            <a:lvl1pPr>
              <a:defRPr sz="2133">
                <a:latin typeface="Zilla Slab" pitchFamily="2" charset="77"/>
                <a:ea typeface="Zilla Slab" pitchFamily="2" charset="77"/>
              </a:defRPr>
            </a:lvl1pPr>
          </a:lstStyle>
          <a:p>
            <a:pPr lvl="0"/>
            <a:r>
              <a:rPr lang="en-US"/>
              <a:t>Click to add text</a:t>
            </a:r>
          </a:p>
        </p:txBody>
      </p:sp>
      <p:sp>
        <p:nvSpPr>
          <p:cNvPr id="17" name="Text Placeholder 16">
            <a:extLst>
              <a:ext uri="{FF2B5EF4-FFF2-40B4-BE49-F238E27FC236}">
                <a16:creationId xmlns:a16="http://schemas.microsoft.com/office/drawing/2014/main" id="{D2D7A50E-E9B9-2C40-8E74-A28D5ADCECEB}"/>
              </a:ext>
            </a:extLst>
          </p:cNvPr>
          <p:cNvSpPr>
            <a:spLocks noGrp="1"/>
          </p:cNvSpPr>
          <p:nvPr>
            <p:ph type="body" sz="quarter" idx="17" hasCustomPrompt="1"/>
          </p:nvPr>
        </p:nvSpPr>
        <p:spPr>
          <a:xfrm>
            <a:off x="838201" y="2770719"/>
            <a:ext cx="4830233" cy="2604912"/>
          </a:xfrm>
          <a:prstGeom prst="rect">
            <a:avLst/>
          </a:prstGeom>
        </p:spPr>
        <p:txBody>
          <a:bodyPr/>
          <a:lstStyle>
            <a:lvl1pPr>
              <a:defRPr sz="2133">
                <a:latin typeface="Zilla Slab" pitchFamily="2" charset="77"/>
                <a:ea typeface="Zilla Slab" pitchFamily="2" charset="77"/>
              </a:defRPr>
            </a:lvl1pPr>
            <a:lvl2pPr>
              <a:defRPr>
                <a:latin typeface="Zilla Slab" pitchFamily="2" charset="77"/>
                <a:ea typeface="Zilla Slab" pitchFamily="2" charset="77"/>
              </a:defRPr>
            </a:lvl2pPr>
            <a:lvl3pPr>
              <a:defRPr>
                <a:latin typeface="Zilla Slab" pitchFamily="2" charset="77"/>
                <a:ea typeface="Zilla Slab" pitchFamily="2" charset="77"/>
              </a:defRPr>
            </a:lvl3pPr>
            <a:lvl4pPr>
              <a:defRPr>
                <a:latin typeface="Zilla Slab" pitchFamily="2" charset="77"/>
                <a:ea typeface="Zilla Slab" pitchFamily="2" charset="77"/>
              </a:defRPr>
            </a:lvl4pPr>
            <a:lvl5pPr>
              <a:defRPr>
                <a:latin typeface="Zilla Slab" pitchFamily="2" charset="77"/>
                <a:ea typeface="Zilla Slab" pitchFamily="2" charset="77"/>
              </a:defRPr>
            </a:lvl5pPr>
          </a:lstStyle>
          <a:p>
            <a:pPr lvl="0"/>
            <a:r>
              <a:rPr lang="en-US"/>
              <a:t>Click to add text</a:t>
            </a:r>
          </a:p>
        </p:txBody>
      </p:sp>
      <p:sp>
        <p:nvSpPr>
          <p:cNvPr id="15" name="Text Placeholder 14">
            <a:extLst>
              <a:ext uri="{FF2B5EF4-FFF2-40B4-BE49-F238E27FC236}">
                <a16:creationId xmlns:a16="http://schemas.microsoft.com/office/drawing/2014/main" id="{21E319B1-E2D7-7A44-A940-B99AD58C9E0C}"/>
              </a:ext>
            </a:extLst>
          </p:cNvPr>
          <p:cNvSpPr>
            <a:spLocks noGrp="1"/>
          </p:cNvSpPr>
          <p:nvPr>
            <p:ph type="body" sz="quarter" idx="16" hasCustomPrompt="1"/>
          </p:nvPr>
        </p:nvSpPr>
        <p:spPr>
          <a:xfrm>
            <a:off x="65151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sp>
        <p:nvSpPr>
          <p:cNvPr id="13" name="Text Placeholder 12">
            <a:extLst>
              <a:ext uri="{FF2B5EF4-FFF2-40B4-BE49-F238E27FC236}">
                <a16:creationId xmlns:a16="http://schemas.microsoft.com/office/drawing/2014/main" id="{FE5D1F3A-A2E8-814A-93D4-E8039DC39EA2}"/>
              </a:ext>
            </a:extLst>
          </p:cNvPr>
          <p:cNvSpPr>
            <a:spLocks noGrp="1"/>
          </p:cNvSpPr>
          <p:nvPr>
            <p:ph type="body" sz="quarter" idx="15" hasCustomPrompt="1"/>
          </p:nvPr>
        </p:nvSpPr>
        <p:spPr>
          <a:xfrm>
            <a:off x="8382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6FE459-8ECB-8F4A-9F9F-DEBF7628B178}"/>
              </a:ext>
            </a:extLst>
          </p:cNvPr>
          <p:cNvPicPr>
            <a:picLocks noChangeAspect="1"/>
          </p:cNvPicPr>
          <p:nvPr userDrawn="1"/>
        </p:nvPicPr>
        <p:blipFill>
          <a:blip r:embed="rId2"/>
          <a:stretch>
            <a:fillRect/>
          </a:stretch>
        </p:blipFill>
        <p:spPr>
          <a:xfrm>
            <a:off x="-72666" y="5683278"/>
            <a:ext cx="13217420" cy="1551181"/>
          </a:xfrm>
          <a:prstGeom prst="rect">
            <a:avLst/>
          </a:prstGeom>
        </p:spPr>
      </p:pic>
      <p:sp>
        <p:nvSpPr>
          <p:cNvPr id="9" name="Title 1">
            <a:extLst>
              <a:ext uri="{FF2B5EF4-FFF2-40B4-BE49-F238E27FC236}">
                <a16:creationId xmlns:a16="http://schemas.microsoft.com/office/drawing/2014/main" id="{562053F6-E8F8-4487-B679-163B06F6DFE3}"/>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1534809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 Bullet w/two columns">
    <p:bg>
      <p:bgRef idx="1001">
        <a:schemeClr val="bg1"/>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926CDEED-3B43-6A43-A79C-89C8E3CD7C40}"/>
              </a:ext>
            </a:extLst>
          </p:cNvPr>
          <p:cNvSpPr>
            <a:spLocks noGrp="1"/>
          </p:cNvSpPr>
          <p:nvPr>
            <p:ph type="body" sz="quarter" idx="18" hasCustomPrompt="1"/>
          </p:nvPr>
        </p:nvSpPr>
        <p:spPr>
          <a:xfrm>
            <a:off x="6515101" y="2770718"/>
            <a:ext cx="4830233" cy="2597149"/>
          </a:xfrm>
          <a:prstGeom prst="rect">
            <a:avLst/>
          </a:prstGeom>
        </p:spPr>
        <p:txBody>
          <a:bodyPr/>
          <a:lstStyle>
            <a:lvl1pPr marL="380990" indent="-380990">
              <a:buFont typeface="Courier New" panose="02070309020205020404" pitchFamily="49" charset="0"/>
              <a:buChar char="o"/>
              <a:defRPr sz="2133">
                <a:latin typeface="Zilla Slab" pitchFamily="2" charset="77"/>
                <a:ea typeface="Zilla Slab" pitchFamily="2" charset="77"/>
              </a:defRPr>
            </a:lvl1pPr>
          </a:lstStyle>
          <a:p>
            <a:pPr lvl="0"/>
            <a:r>
              <a:rPr lang="en-US"/>
              <a:t>Bullet 1</a:t>
            </a:r>
          </a:p>
        </p:txBody>
      </p:sp>
      <p:sp>
        <p:nvSpPr>
          <p:cNvPr id="26" name="Text Placeholder 25">
            <a:extLst>
              <a:ext uri="{FF2B5EF4-FFF2-40B4-BE49-F238E27FC236}">
                <a16:creationId xmlns:a16="http://schemas.microsoft.com/office/drawing/2014/main" id="{B47A4026-4EA0-D844-AF3C-30B8BDD751BC}"/>
              </a:ext>
            </a:extLst>
          </p:cNvPr>
          <p:cNvSpPr>
            <a:spLocks noGrp="1"/>
          </p:cNvSpPr>
          <p:nvPr>
            <p:ph type="body" sz="quarter" idx="17" hasCustomPrompt="1"/>
          </p:nvPr>
        </p:nvSpPr>
        <p:spPr>
          <a:xfrm>
            <a:off x="838201" y="2770718"/>
            <a:ext cx="4830233" cy="2597149"/>
          </a:xfrm>
          <a:prstGeom prst="rect">
            <a:avLst/>
          </a:prstGeom>
        </p:spPr>
        <p:txBody>
          <a:bodyPr/>
          <a:lstStyle>
            <a:lvl1pPr marL="380990" indent="-380990">
              <a:buFont typeface="Courier New" panose="02070309020205020404" pitchFamily="49" charset="0"/>
              <a:buChar char="o"/>
              <a:defRPr sz="2133">
                <a:latin typeface="Zilla Slab" pitchFamily="2" charset="77"/>
                <a:ea typeface="Zilla Slab" pitchFamily="2" charset="77"/>
              </a:defRPr>
            </a:lvl1pPr>
          </a:lstStyle>
          <a:p>
            <a:pPr lvl="0"/>
            <a:r>
              <a:rPr lang="en-US"/>
              <a:t>Bullet 1</a:t>
            </a:r>
          </a:p>
        </p:txBody>
      </p:sp>
      <p:sp>
        <p:nvSpPr>
          <p:cNvPr id="24" name="Text Placeholder 23">
            <a:extLst>
              <a:ext uri="{FF2B5EF4-FFF2-40B4-BE49-F238E27FC236}">
                <a16:creationId xmlns:a16="http://schemas.microsoft.com/office/drawing/2014/main" id="{A7C1E7FC-E608-534E-8050-BCEA90CD5480}"/>
              </a:ext>
            </a:extLst>
          </p:cNvPr>
          <p:cNvSpPr>
            <a:spLocks noGrp="1"/>
          </p:cNvSpPr>
          <p:nvPr>
            <p:ph type="body" sz="quarter" idx="16" hasCustomPrompt="1"/>
          </p:nvPr>
        </p:nvSpPr>
        <p:spPr>
          <a:xfrm>
            <a:off x="65151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sp>
        <p:nvSpPr>
          <p:cNvPr id="22" name="Text Placeholder 21">
            <a:extLst>
              <a:ext uri="{FF2B5EF4-FFF2-40B4-BE49-F238E27FC236}">
                <a16:creationId xmlns:a16="http://schemas.microsoft.com/office/drawing/2014/main" id="{EA7DC1A5-8595-004B-85B4-CD13A5C30139}"/>
              </a:ext>
            </a:extLst>
          </p:cNvPr>
          <p:cNvSpPr>
            <a:spLocks noGrp="1"/>
          </p:cNvSpPr>
          <p:nvPr>
            <p:ph type="body" sz="quarter" idx="15" hasCustomPrompt="1"/>
          </p:nvPr>
        </p:nvSpPr>
        <p:spPr>
          <a:xfrm>
            <a:off x="838201" y="1953685"/>
            <a:ext cx="4830233" cy="501649"/>
          </a:xfrm>
          <a:prstGeom prst="rect">
            <a:avLst/>
          </a:prstGeom>
        </p:spPr>
        <p:txBody>
          <a:bodyPr/>
          <a:lstStyle>
            <a:lvl1pPr>
              <a:defRPr sz="2133" b="1">
                <a:latin typeface="Zilla Slab" pitchFamily="2" charset="77"/>
                <a:ea typeface="Zilla Slab" pitchFamily="2" charset="77"/>
              </a:defRPr>
            </a:lvl1pPr>
          </a:lstStyle>
          <a:p>
            <a:pPr lvl="0"/>
            <a:r>
              <a:rPr lang="en-US"/>
              <a:t>SUBHEAD</a:t>
            </a:r>
          </a:p>
        </p:txBody>
      </p:sp>
      <p:pic>
        <p:nvPicPr>
          <p:cNvPr id="20" name="Picture 19">
            <a:extLst>
              <a:ext uri="{FF2B5EF4-FFF2-40B4-BE49-F238E27FC236}">
                <a16:creationId xmlns:a16="http://schemas.microsoft.com/office/drawing/2014/main" id="{5252395B-E12C-CE4C-B9E1-55930B4FF835}"/>
              </a:ext>
            </a:extLst>
          </p:cNvPr>
          <p:cNvPicPr>
            <a:picLocks noChangeAspect="1"/>
          </p:cNvPicPr>
          <p:nvPr userDrawn="1"/>
        </p:nvPicPr>
        <p:blipFill>
          <a:blip r:embed="rId2"/>
          <a:stretch>
            <a:fillRect/>
          </a:stretch>
        </p:blipFill>
        <p:spPr>
          <a:xfrm>
            <a:off x="-72666" y="5683278"/>
            <a:ext cx="13217420" cy="1551181"/>
          </a:xfrm>
          <a:prstGeom prst="rect">
            <a:avLst/>
          </a:prstGeom>
        </p:spPr>
      </p:pic>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74B4AC8-846A-4AC2-B400-B4B03A8D5FCA}"/>
              </a:ext>
            </a:extLst>
          </p:cNvPr>
          <p:cNvSpPr>
            <a:spLocks noGrp="1"/>
          </p:cNvSpPr>
          <p:nvPr>
            <p:ph type="title" hasCustomPrompt="1"/>
          </p:nvPr>
        </p:nvSpPr>
        <p:spPr>
          <a:xfrm>
            <a:off x="838203" y="220502"/>
            <a:ext cx="7839459"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25929308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 w/picture">
    <p:bg>
      <p:bgRef idx="1001">
        <a:schemeClr val="bg1"/>
      </p:bgRef>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CE3E722-C6BA-0245-BC5F-3A8EDEADEC9E}"/>
              </a:ext>
            </a:extLst>
          </p:cNvPr>
          <p:cNvSpPr>
            <a:spLocks noGrp="1"/>
          </p:cNvSpPr>
          <p:nvPr>
            <p:ph type="body" sz="quarter" idx="13" hasCustomPrompt="1"/>
          </p:nvPr>
        </p:nvSpPr>
        <p:spPr>
          <a:xfrm>
            <a:off x="838201" y="1940985"/>
            <a:ext cx="6864351" cy="4279900"/>
          </a:xfrm>
          <a:prstGeom prst="rect">
            <a:avLst/>
          </a:prstGeom>
        </p:spPr>
        <p:txBody>
          <a:bodyPr/>
          <a:lstStyle>
            <a:lvl1pPr>
              <a:defRPr sz="2133">
                <a:latin typeface="Zilla Slab" pitchFamily="2" charset="77"/>
                <a:ea typeface="Zilla Slab" pitchFamily="2" charset="77"/>
              </a:defRPr>
            </a:lvl1pPr>
          </a:lstStyle>
          <a:p>
            <a:pPr lvl="0"/>
            <a:r>
              <a:rPr lang="en-US"/>
              <a:t>Click to add text</a:t>
            </a:r>
          </a:p>
        </p:txBody>
      </p:sp>
      <p:cxnSp>
        <p:nvCxnSpPr>
          <p:cNvPr id="4" name="Straight Connector 3">
            <a:extLst>
              <a:ext uri="{FF2B5EF4-FFF2-40B4-BE49-F238E27FC236}">
                <a16:creationId xmlns:a16="http://schemas.microsoft.com/office/drawing/2014/main" id="{BD00EC91-3B5E-7047-A2D6-F430ED1DA47A}"/>
              </a:ext>
            </a:extLst>
          </p:cNvPr>
          <p:cNvCxnSpPr>
            <a:cxnSpLocks/>
          </p:cNvCxnSpPr>
          <p:nvPr userDrawn="1"/>
        </p:nvCxnSpPr>
        <p:spPr>
          <a:xfrm>
            <a:off x="-136850" y="1526848"/>
            <a:ext cx="7839459" cy="0"/>
          </a:xfrm>
          <a:prstGeom prst="line">
            <a:avLst/>
          </a:prstGeom>
          <a:ln w="57150">
            <a:solidFill>
              <a:srgbClr val="00FC87"/>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7D32FCAA-BF2C-BF48-86AB-219E3B473EDE}"/>
              </a:ext>
            </a:extLst>
          </p:cNvPr>
          <p:cNvSpPr>
            <a:spLocks noGrp="1"/>
          </p:cNvSpPr>
          <p:nvPr>
            <p:ph type="pic" sz="quarter" idx="11"/>
          </p:nvPr>
        </p:nvSpPr>
        <p:spPr>
          <a:xfrm>
            <a:off x="7974045" y="339726"/>
            <a:ext cx="3981451" cy="6178549"/>
          </a:xfrm>
          <a:prstGeom prst="rect">
            <a:avLst/>
          </a:prstGeom>
        </p:spPr>
        <p:txBody>
          <a:bodyPr/>
          <a:lstStyle>
            <a:lvl1pPr>
              <a:defRPr>
                <a:latin typeface="Zilla Slab" pitchFamily="2" charset="77"/>
                <a:ea typeface="Zilla Slab" pitchFamily="2" charset="77"/>
              </a:defRPr>
            </a:lvl1pPr>
          </a:lstStyle>
          <a:p>
            <a:endParaRPr lang="en-US"/>
          </a:p>
        </p:txBody>
      </p:sp>
      <p:sp>
        <p:nvSpPr>
          <p:cNvPr id="6" name="Title 1">
            <a:extLst>
              <a:ext uri="{FF2B5EF4-FFF2-40B4-BE49-F238E27FC236}">
                <a16:creationId xmlns:a16="http://schemas.microsoft.com/office/drawing/2014/main" id="{533992D6-1FEA-457F-BF8F-5F6D4C4A91A7}"/>
              </a:ext>
            </a:extLst>
          </p:cNvPr>
          <p:cNvSpPr>
            <a:spLocks noGrp="1"/>
          </p:cNvSpPr>
          <p:nvPr>
            <p:ph type="title" hasCustomPrompt="1"/>
          </p:nvPr>
        </p:nvSpPr>
        <p:spPr>
          <a:xfrm>
            <a:off x="838203" y="220502"/>
            <a:ext cx="6864348" cy="1083732"/>
          </a:xfrm>
          <a:prstGeom prst="rect">
            <a:avLst/>
          </a:prstGeom>
        </p:spPr>
        <p:txBody>
          <a:bodyPr/>
          <a:lstStyle>
            <a:lvl1pPr>
              <a:defRPr sz="6667" b="0" i="0">
                <a:latin typeface="Steelfish Rg" panose="020B0608020202040504" pitchFamily="34" charset="0"/>
              </a:defRPr>
            </a:lvl1pPr>
          </a:lstStyle>
          <a:p>
            <a:r>
              <a:rPr lang="en-US"/>
              <a:t>TITLE GOES HERE</a:t>
            </a:r>
          </a:p>
        </p:txBody>
      </p:sp>
    </p:spTree>
    <p:extLst>
      <p:ext uri="{BB962C8B-B14F-4D97-AF65-F5344CB8AC3E}">
        <p14:creationId xmlns:p14="http://schemas.microsoft.com/office/powerpoint/2010/main" val="37007690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3.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23203746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201169341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788010456"/>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44.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1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744"/>
          <a:stretch/>
        </p:blipFill>
        <p:spPr>
          <a:xfrm>
            <a:off x="584410" y="2739717"/>
            <a:ext cx="5501687" cy="3054103"/>
          </a:xfrm>
          <a:prstGeom prst="rect">
            <a:avLst/>
          </a:prstGeom>
        </p:spPr>
      </p:pic>
      <p:sp>
        <p:nvSpPr>
          <p:cNvPr id="5" name="Text Placeholder 4"/>
          <p:cNvSpPr>
            <a:spLocks noGrp="1"/>
          </p:cNvSpPr>
          <p:nvPr>
            <p:ph type="body" sz="quarter" idx="16"/>
          </p:nvPr>
        </p:nvSpPr>
        <p:spPr>
          <a:xfrm>
            <a:off x="463497" y="5463619"/>
            <a:ext cx="9323776" cy="660400"/>
          </a:xfrm>
        </p:spPr>
        <p:txBody>
          <a:bodyPr/>
          <a:lstStyle/>
          <a:p>
            <a:endParaRPr lang="en-US" dirty="0"/>
          </a:p>
          <a:p>
            <a:endParaRPr lang="en-US" dirty="0"/>
          </a:p>
        </p:txBody>
      </p:sp>
      <p:sp>
        <p:nvSpPr>
          <p:cNvPr id="3" name="Text Placeholder 2"/>
          <p:cNvSpPr>
            <a:spLocks noGrp="1"/>
          </p:cNvSpPr>
          <p:nvPr>
            <p:ph type="body" sz="quarter" idx="15"/>
          </p:nvPr>
        </p:nvSpPr>
        <p:spPr>
          <a:xfrm>
            <a:off x="463498" y="6124020"/>
            <a:ext cx="7632937" cy="472017"/>
          </a:xfrm>
        </p:spPr>
        <p:txBody>
          <a:bodyPr/>
          <a:lstStyle/>
          <a:p>
            <a:r>
              <a:rPr lang="en-US"/>
              <a:t>Scaling our Services by Supporting youth in schools. </a:t>
            </a:r>
          </a:p>
        </p:txBody>
      </p:sp>
    </p:spTree>
    <p:extLst>
      <p:ext uri="{BB962C8B-B14F-4D97-AF65-F5344CB8AC3E}">
        <p14:creationId xmlns:p14="http://schemas.microsoft.com/office/powerpoint/2010/main" val="130453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32A2A8E-0AF1-4F4A-E3B6-0F0887EA5721}"/>
              </a:ext>
            </a:extLst>
          </p:cNvPr>
          <p:cNvPicPr>
            <a:picLocks noChangeAspect="1"/>
          </p:cNvPicPr>
          <p:nvPr/>
        </p:nvPicPr>
        <p:blipFill>
          <a:blip r:embed="rId3"/>
          <a:stretch>
            <a:fillRect/>
          </a:stretch>
        </p:blipFill>
        <p:spPr>
          <a:xfrm>
            <a:off x="-4010" y="-2873"/>
            <a:ext cx="12210196" cy="6856863"/>
          </a:xfrm>
          <a:prstGeom prst="rect">
            <a:avLst/>
          </a:prstGeom>
        </p:spPr>
      </p:pic>
      <p:sp>
        <p:nvSpPr>
          <p:cNvPr id="7" name="Rectangle 6">
            <a:extLst>
              <a:ext uri="{FF2B5EF4-FFF2-40B4-BE49-F238E27FC236}">
                <a16:creationId xmlns:a16="http://schemas.microsoft.com/office/drawing/2014/main" id="{E8D09249-640F-9184-D324-CFE96D6804CD}"/>
              </a:ext>
            </a:extLst>
          </p:cNvPr>
          <p:cNvSpPr/>
          <p:nvPr/>
        </p:nvSpPr>
        <p:spPr>
          <a:xfrm>
            <a:off x="4551" y="-1136"/>
            <a:ext cx="12203371" cy="6857997"/>
          </a:xfrm>
          <a:prstGeom prst="rect">
            <a:avLst/>
          </a:prstGeom>
          <a:solidFill>
            <a:srgbClr val="000000">
              <a:alpha val="3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6A5BA603-72ED-D2A1-46EA-C4378B012115}"/>
              </a:ext>
            </a:extLst>
          </p:cNvPr>
          <p:cNvSpPr txBox="1"/>
          <p:nvPr/>
        </p:nvSpPr>
        <p:spPr>
          <a:xfrm>
            <a:off x="7835520" y="289447"/>
            <a:ext cx="4101152" cy="336508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6400" b="0" i="0" u="none" strike="noStrike" kern="0" cap="none" spc="0" normalizeH="0" baseline="0" noProof="0">
                <a:ln>
                  <a:noFill/>
                </a:ln>
                <a:solidFill>
                  <a:srgbClr val="000000"/>
                </a:solidFill>
                <a:effectLst/>
                <a:uLnTx/>
                <a:uFillTx/>
                <a:latin typeface="Steelfish Rg"/>
                <a:ea typeface="+mn-ea"/>
                <a:cs typeface="Arial"/>
                <a:sym typeface="Arial"/>
              </a:rPr>
              <a:t>IMAGINE IF EVERY STUDENT HAD A </a:t>
            </a:r>
            <a:r>
              <a:rPr kumimoji="0" lang="en-US" sz="6400" b="0" i="0" u="none" strike="noStrike" kern="0" cap="none" spc="0" normalizeH="0" baseline="0" noProof="0">
                <a:ln>
                  <a:noFill/>
                </a:ln>
                <a:solidFill>
                  <a:srgbClr val="00FC87"/>
                </a:solidFill>
                <a:effectLst/>
                <a:uLnTx/>
                <a:uFillTx/>
                <a:latin typeface="Steelfish Rg"/>
                <a:ea typeface="+mn-ea"/>
                <a:cs typeface="Arial"/>
                <a:sym typeface="Arial"/>
              </a:rPr>
              <a:t>MENTOR</a:t>
            </a:r>
            <a:r>
              <a:rPr kumimoji="0" lang="en-US" sz="3733" b="0" i="0" u="none" strike="noStrike" kern="0" cap="none" spc="0" normalizeH="0" baseline="0" noProof="0">
                <a:ln>
                  <a:noFill/>
                </a:ln>
                <a:solidFill>
                  <a:srgbClr val="00FC87"/>
                </a:solidFill>
                <a:effectLst/>
                <a:uLnTx/>
                <a:uFillTx/>
                <a:latin typeface="Steelfish Rg"/>
                <a:ea typeface="+mn-ea"/>
                <a:cs typeface="Arial"/>
                <a:sym typeface="Arial"/>
              </a:rPr>
              <a: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745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8914" y="2799292"/>
            <a:ext cx="7004649" cy="1259416"/>
          </a:xfrm>
        </p:spPr>
        <p:txBody>
          <a:bodyPr/>
          <a:lstStyle/>
          <a:p>
            <a:r>
              <a:rPr lang="en-US" sz="4000" dirty="0">
                <a:solidFill>
                  <a:schemeClr val="accent1"/>
                </a:solidFill>
              </a:rPr>
              <a:t>PORTFOLIO OF MENTORING PROGRAMS</a:t>
            </a:r>
          </a:p>
          <a:p>
            <a:endParaRPr lang="en-US" dirty="0">
              <a:solidFill>
                <a:schemeClr val="tx2"/>
              </a:solidFill>
            </a:endParaRPr>
          </a:p>
        </p:txBody>
      </p:sp>
    </p:spTree>
    <p:extLst>
      <p:ext uri="{BB962C8B-B14F-4D97-AF65-F5344CB8AC3E}">
        <p14:creationId xmlns:p14="http://schemas.microsoft.com/office/powerpoint/2010/main" val="292788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gray">
          <a:xfrm>
            <a:off x="482677" y="415851"/>
            <a:ext cx="11531523" cy="6145288"/>
          </a:xfrm>
          <a:prstGeom prst="roundRect">
            <a:avLst>
              <a:gd name="adj" fmla="val 16975"/>
            </a:avLst>
          </a:prstGeom>
          <a:solidFill>
            <a:schemeClr val="accent1"/>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846566"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teelfish Rg" panose="020B0608020202040504" pitchFamily="34" charset="0"/>
                <a:ea typeface="+mn-ea"/>
                <a:cs typeface="Arial"/>
                <a:sym typeface="Arial"/>
              </a:rPr>
              <a:t>								</a:t>
            </a:r>
            <a:r>
              <a:rPr kumimoji="0" lang="en-US" sz="2000" b="0" i="0" u="none" strike="noStrike" kern="1200" cap="none" spc="0" normalizeH="0" baseline="0" noProof="0" dirty="0">
                <a:ln>
                  <a:noFill/>
                </a:ln>
                <a:solidFill>
                  <a:srgbClr val="000000"/>
                </a:solidFill>
                <a:effectLst/>
                <a:uLnTx/>
                <a:uFillTx/>
                <a:latin typeface="Steelfish Rg" panose="020B0608020202040504" pitchFamily="34" charset="0"/>
                <a:ea typeface="+mn-ea"/>
                <a:cs typeface="Arial"/>
                <a:sym typeface="Arial"/>
              </a:rPr>
              <a:t>EXPANDED MENTORING PROGRAM</a:t>
            </a:r>
          </a:p>
        </p:txBody>
      </p:sp>
      <p:sp>
        <p:nvSpPr>
          <p:cNvPr id="5" name="Rounded Rectangle 4"/>
          <p:cNvSpPr/>
          <p:nvPr/>
        </p:nvSpPr>
        <p:spPr bwMode="gray">
          <a:xfrm>
            <a:off x="482680" y="1753380"/>
            <a:ext cx="7333433" cy="4807757"/>
          </a:xfrm>
          <a:prstGeom prst="roundRect">
            <a:avLst/>
          </a:prstGeom>
          <a:solidFill>
            <a:schemeClr val="accent5"/>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846566"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FFFFFF">
                    <a:lumMod val="75000"/>
                  </a:srgbClr>
                </a:solidFill>
                <a:effectLst/>
                <a:uLnTx/>
                <a:uFillTx/>
                <a:latin typeface="Steelfish Rg" panose="020B0608020202040504" pitchFamily="34" charset="0"/>
                <a:ea typeface="+mn-ea"/>
                <a:cs typeface="Arial"/>
                <a:sym typeface="Arial"/>
              </a:rPr>
              <a:t>	</a:t>
            </a:r>
            <a:r>
              <a:rPr kumimoji="0" lang="en-US" sz="2400" b="0" i="0" u="none" strike="noStrike" kern="1200" cap="none" spc="0" normalizeH="0" baseline="0" noProof="0" dirty="0">
                <a:ln>
                  <a:noFill/>
                </a:ln>
                <a:solidFill>
                  <a:srgbClr val="FFFFFF">
                    <a:lumMod val="75000"/>
                  </a:srgbClr>
                </a:solidFill>
                <a:effectLst/>
                <a:uLnTx/>
                <a:uFillTx/>
                <a:latin typeface="Steelfish Rg" panose="020B0608020202040504" pitchFamily="34" charset="0"/>
                <a:ea typeface="+mn-ea"/>
                <a:cs typeface="Arial"/>
                <a:sym typeface="Arial"/>
              </a:rPr>
              <a:t>ENHANCEMENTS OF OUR CORE PROGRAM</a:t>
            </a:r>
          </a:p>
        </p:txBody>
      </p:sp>
      <p:sp>
        <p:nvSpPr>
          <p:cNvPr id="4" name="Rounded Rectangle 3"/>
          <p:cNvSpPr/>
          <p:nvPr/>
        </p:nvSpPr>
        <p:spPr bwMode="gray">
          <a:xfrm>
            <a:off x="463551" y="3827721"/>
            <a:ext cx="5764765" cy="2733416"/>
          </a:xfrm>
          <a:prstGeom prst="roundRect">
            <a:avLst/>
          </a:prstGeom>
          <a:solidFill>
            <a:schemeClr val="accent4"/>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846566"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rgbClr val="FFFFFF">
                    <a:lumMod val="75000"/>
                  </a:srgbClr>
                </a:solidFill>
                <a:effectLst/>
                <a:uLnTx/>
                <a:uFillTx/>
                <a:latin typeface="Steelfish Rg" panose="020B0608020202040504" pitchFamily="34" charset="0"/>
                <a:ea typeface="+mn-ea"/>
                <a:cs typeface="Arial"/>
                <a:sym typeface="Arial"/>
              </a:rPr>
              <a:t>OUR CORE MENTORING PROGRAM</a:t>
            </a:r>
          </a:p>
        </p:txBody>
      </p:sp>
      <p:sp>
        <p:nvSpPr>
          <p:cNvPr id="3" name="TextBox 2"/>
          <p:cNvSpPr txBox="1"/>
          <p:nvPr/>
        </p:nvSpPr>
        <p:spPr>
          <a:xfrm>
            <a:off x="1303349" y="4483456"/>
            <a:ext cx="4085169"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FFFFFF">
                    <a:lumMod val="75000"/>
                  </a:srgbClr>
                </a:solidFill>
                <a:effectLst/>
                <a:uLnTx/>
                <a:uFillTx/>
                <a:latin typeface="Zilla Slab" pitchFamily="2" charset="0"/>
                <a:ea typeface="Zilla Slab" pitchFamily="2" charset="0"/>
                <a:cs typeface="Arial"/>
                <a:sym typeface="Arial"/>
              </a:rPr>
              <a:t>Community Based 1:1 Mentoring</a:t>
            </a:r>
          </a:p>
        </p:txBody>
      </p:sp>
      <p:sp>
        <p:nvSpPr>
          <p:cNvPr id="12" name="TextBox 11"/>
          <p:cNvSpPr txBox="1"/>
          <p:nvPr/>
        </p:nvSpPr>
        <p:spPr>
          <a:xfrm>
            <a:off x="1767111" y="2483638"/>
            <a:ext cx="5634077" cy="107702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FFFFFF">
                    <a:lumMod val="75000"/>
                  </a:srgbClr>
                </a:solidFill>
                <a:effectLst/>
                <a:uLnTx/>
                <a:uFillTx/>
                <a:latin typeface="Zilla Slab" pitchFamily="2" charset="0"/>
                <a:ea typeface="Zilla Slab" pitchFamily="2" charset="0"/>
                <a:cs typeface="Arial"/>
                <a:sym typeface="Arial"/>
              </a:rPr>
              <a:t>1. Regionalized Community Based Pilot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FFFFFF">
                    <a:lumMod val="75000"/>
                  </a:srgbClr>
                </a:solidFill>
                <a:effectLst/>
                <a:uLnTx/>
                <a:uFillTx/>
                <a:latin typeface="Zilla Slab" pitchFamily="2" charset="0"/>
                <a:ea typeface="Zilla Slab" pitchFamily="2" charset="0"/>
                <a:cs typeface="Arial"/>
                <a:sym typeface="Arial"/>
              </a:rPr>
              <a:t>2. School-Based 1:1 Mentoring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FFFFFF">
                    <a:lumMod val="75000"/>
                  </a:srgbClr>
                </a:solidFill>
                <a:effectLst/>
                <a:uLnTx/>
                <a:uFillTx/>
                <a:latin typeface="Zilla Slab" pitchFamily="2" charset="0"/>
                <a:ea typeface="Zilla Slab" pitchFamily="2" charset="0"/>
                <a:cs typeface="Arial"/>
                <a:sym typeface="Arial"/>
              </a:rPr>
              <a:t>3. Workplace Mentoring: Beyond School Walls </a:t>
            </a:r>
          </a:p>
        </p:txBody>
      </p:sp>
      <p:sp>
        <p:nvSpPr>
          <p:cNvPr id="16" name="TextBox 15"/>
          <p:cNvSpPr txBox="1"/>
          <p:nvPr/>
        </p:nvSpPr>
        <p:spPr>
          <a:xfrm>
            <a:off x="8316394" y="1301976"/>
            <a:ext cx="3197525"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Group Mentoring Pilot</a:t>
            </a: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0523" t="18880" r="77211" b="65740"/>
          <a:stretch/>
        </p:blipFill>
        <p:spPr>
          <a:xfrm>
            <a:off x="2742135" y="4973640"/>
            <a:ext cx="1207595" cy="1514217"/>
          </a:xfrm>
          <a:prstGeom prst="rect">
            <a:avLst/>
          </a:prstGeom>
        </p:spPr>
      </p:pic>
      <p:graphicFrame>
        <p:nvGraphicFramePr>
          <p:cNvPr id="9" name="Diagram 8"/>
          <p:cNvGraphicFramePr/>
          <p:nvPr/>
        </p:nvGraphicFramePr>
        <p:xfrm>
          <a:off x="7999567" y="1875723"/>
          <a:ext cx="3745485" cy="29978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27493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1E771-F73E-2641-A3C2-BE44D3D839B7}"/>
              </a:ext>
            </a:extLst>
          </p:cNvPr>
          <p:cNvPicPr>
            <a:picLocks noChangeAspect="1"/>
          </p:cNvPicPr>
          <p:nvPr/>
        </p:nvPicPr>
        <p:blipFill>
          <a:blip r:embed="rId3"/>
          <a:stretch>
            <a:fillRect/>
          </a:stretch>
        </p:blipFill>
        <p:spPr>
          <a:xfrm>
            <a:off x="0" y="-58075"/>
            <a:ext cx="12185651" cy="6797308"/>
          </a:xfrm>
          <a:prstGeom prst="rect">
            <a:avLst/>
          </a:prstGeom>
        </p:spPr>
      </p:pic>
      <p:sp>
        <p:nvSpPr>
          <p:cNvPr id="2" name="Slide Number Placeholder 1"/>
          <p:cNvSpPr>
            <a:spLocks noGrp="1"/>
          </p:cNvSpPr>
          <p:nvPr>
            <p:ph type="sldNum" sz="quarter" idx="12"/>
          </p:nvPr>
        </p:nvSpPr>
        <p:spPr/>
        <p:txBody>
          <a:bodyPr/>
          <a:lstStyle/>
          <a:p>
            <a:pPr marL="0" marR="0" lvl="0" indent="0" algn="r" defTabSz="913989" rtl="0" eaLnBrk="1" fontAlgn="auto" latinLnBrk="0" hangingPunct="1">
              <a:lnSpc>
                <a:spcPct val="100000"/>
              </a:lnSpc>
              <a:spcBef>
                <a:spcPts val="0"/>
              </a:spcBef>
              <a:spcAft>
                <a:spcPts val="0"/>
              </a:spcAft>
              <a:buClrTx/>
              <a:buSzTx/>
              <a:buFontTx/>
              <a:buNone/>
              <a:tabLst/>
              <a:defRPr/>
            </a:pPr>
            <a:fld id="{BDEBA7D4-7E9A-B047-9152-0C45AF2DB845}" type="slidenum">
              <a:rPr kumimoji="0" lang="en-US" sz="1200" b="0" i="0" u="none" strike="noStrike" kern="1200" cap="none" spc="0" normalizeH="0" baseline="0" noProof="0">
                <a:ln>
                  <a:noFill/>
                </a:ln>
                <a:solidFill>
                  <a:srgbClr val="000000"/>
                </a:solidFill>
                <a:effectLst/>
                <a:uLnTx/>
                <a:uFillTx/>
                <a:latin typeface="Zilla Slab Regular" charset="0"/>
                <a:sym typeface="Arial"/>
              </a:rPr>
              <a:pPr marL="0" marR="0" lvl="0" indent="0" algn="r" defTabSz="9139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Zilla Slab Regular" charset="0"/>
              <a:sym typeface="Arial"/>
            </a:endParaRPr>
          </a:p>
        </p:txBody>
      </p:sp>
      <p:sp>
        <p:nvSpPr>
          <p:cNvPr id="6" name="TextBox 5">
            <a:extLst>
              <a:ext uri="{FF2B5EF4-FFF2-40B4-BE49-F238E27FC236}">
                <a16:creationId xmlns:a16="http://schemas.microsoft.com/office/drawing/2014/main" id="{D4F03573-0B04-F44E-9ADB-2D5773C2CA78}"/>
              </a:ext>
            </a:extLst>
          </p:cNvPr>
          <p:cNvSpPr txBox="1"/>
          <p:nvPr/>
        </p:nvSpPr>
        <p:spPr>
          <a:xfrm>
            <a:off x="3744644" y="1191418"/>
            <a:ext cx="4831673" cy="2860783"/>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a:ln>
                  <a:noFill/>
                </a:ln>
                <a:solidFill>
                  <a:srgbClr val="000000"/>
                </a:solidFill>
                <a:effectLst/>
                <a:uLnTx/>
                <a:uFillTx/>
                <a:latin typeface="Calibri" panose="020F0502020204030204"/>
                <a:ea typeface="+mn-ea"/>
                <a:cs typeface="Arial"/>
                <a:sym typeface="Arial"/>
              </a:rPr>
              <a:t>Expanded Site Based Program</a:t>
            </a:r>
          </a:p>
          <a:p>
            <a:pPr marL="371382" marR="0" lvl="0" indent="-371382" algn="l" defTabSz="913989" rtl="0" eaLnBrk="1" fontAlgn="auto" latinLnBrk="0" hangingPunct="1">
              <a:lnSpc>
                <a:spcPct val="150000"/>
              </a:lnSpc>
              <a:spcBef>
                <a:spcPts val="0"/>
              </a:spcBef>
              <a:spcAft>
                <a:spcPts val="0"/>
              </a:spcAft>
              <a:buClrTx/>
              <a:buSzTx/>
              <a:buFontTx/>
              <a:buAutoNum type="arabicPeriod"/>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Young MS: </a:t>
            </a:r>
            <a:r>
              <a:rPr kumimoji="0" lang="en-US" sz="2000" b="1" i="1" u="none" strike="noStrike" kern="1200" cap="none" spc="0" normalizeH="0" baseline="0" noProof="0">
                <a:ln>
                  <a:noFill/>
                </a:ln>
                <a:solidFill>
                  <a:srgbClr val="000000"/>
                </a:solidFill>
                <a:effectLst/>
                <a:uLnTx/>
                <a:uFillTx/>
                <a:latin typeface="Calibri" panose="020F0502020204030204"/>
                <a:ea typeface="+mn-ea"/>
                <a:cs typeface="Arial"/>
                <a:sym typeface="Arial"/>
              </a:rPr>
              <a:t>100 matches + waiting list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(6</a:t>
            </a:r>
            <a:r>
              <a:rPr kumimoji="0" lang="en-US" sz="2000" b="0" i="0" u="none" strike="noStrike" kern="1200" cap="none" spc="0" normalizeH="0" baseline="30000" noProof="0">
                <a:ln>
                  <a:noFill/>
                </a:ln>
                <a:solidFill>
                  <a:srgbClr val="000000"/>
                </a:solidFill>
                <a:effectLst/>
                <a:uLnTx/>
                <a:uFillTx/>
                <a:latin typeface="Calibri" panose="020F0502020204030204"/>
                <a:ea typeface="+mn-ea"/>
                <a:cs typeface="Arial"/>
                <a:sym typeface="Arial"/>
              </a:rPr>
              <a:t>th</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 grade)</a:t>
            </a:r>
            <a:endParaRPr kumimoji="0" lang="en-US" sz="2000" b="1" i="1" u="none" strike="noStrike" kern="1200" cap="none" spc="0" normalizeH="0" baseline="0" noProof="0">
              <a:ln>
                <a:noFill/>
              </a:ln>
              <a:solidFill>
                <a:srgbClr val="000000"/>
              </a:solidFill>
              <a:effectLst/>
              <a:uLnTx/>
              <a:uFillTx/>
              <a:latin typeface="Calibri" panose="020F0502020204030204"/>
              <a:ea typeface="+mn-ea"/>
              <a:cs typeface="Arial"/>
              <a:sym typeface="Arial"/>
            </a:endParaRPr>
          </a:p>
          <a:p>
            <a:pPr marL="371382" marR="0" lvl="0" indent="-371382" algn="l" defTabSz="913989" rtl="0" eaLnBrk="1" fontAlgn="auto" latinLnBrk="0" hangingPunct="1">
              <a:lnSpc>
                <a:spcPct val="150000"/>
              </a:lnSpc>
              <a:spcBef>
                <a:spcPts val="0"/>
              </a:spcBef>
              <a:spcAft>
                <a:spcPts val="0"/>
              </a:spcAft>
              <a:buClrTx/>
              <a:buSzTx/>
              <a:buFontTx/>
              <a:buAutoNum type="arabicPeriod"/>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H.J. Russell: </a:t>
            </a:r>
            <a:r>
              <a:rPr kumimoji="0" lang="en-US" sz="2000" b="1" i="1" u="none" strike="noStrike" kern="1200" cap="none" spc="0" normalizeH="0" baseline="0" noProof="0">
                <a:ln>
                  <a:noFill/>
                </a:ln>
                <a:solidFill>
                  <a:srgbClr val="000000"/>
                </a:solidFill>
                <a:effectLst/>
                <a:uLnTx/>
                <a:uFillTx/>
                <a:latin typeface="Calibri" panose="020F0502020204030204"/>
                <a:ea typeface="+mn-ea"/>
                <a:cs typeface="Arial"/>
                <a:sym typeface="Arial"/>
              </a:rPr>
              <a:t>100 matches + waiting list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(7</a:t>
            </a:r>
            <a:r>
              <a:rPr kumimoji="0" lang="en-US" sz="2000" b="0" i="0" u="none" strike="noStrike" kern="1200" cap="none" spc="0" normalizeH="0" baseline="30000" noProof="0">
                <a:ln>
                  <a:noFill/>
                </a:ln>
                <a:solidFill>
                  <a:srgbClr val="000000"/>
                </a:solidFill>
                <a:effectLst/>
                <a:uLnTx/>
                <a:uFillTx/>
                <a:latin typeface="Calibri" panose="020F0502020204030204"/>
                <a:ea typeface="+mn-ea"/>
                <a:cs typeface="Arial"/>
                <a:sym typeface="Arial"/>
              </a:rPr>
              <a:t>th</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 grade)</a:t>
            </a:r>
          </a:p>
          <a:p>
            <a:pPr marL="371382" marR="0" lvl="0" indent="-371382" algn="l" defTabSz="913989" rtl="0" eaLnBrk="1" fontAlgn="auto" latinLnBrk="0" hangingPunct="1">
              <a:lnSpc>
                <a:spcPct val="150000"/>
              </a:lnSpc>
              <a:spcBef>
                <a:spcPts val="0"/>
              </a:spcBef>
              <a:spcAft>
                <a:spcPts val="0"/>
              </a:spcAft>
              <a:buClrTx/>
              <a:buSzTx/>
              <a:buFontTx/>
              <a:buAutoNum type="arabicPeriod"/>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Price MS: </a:t>
            </a:r>
            <a:r>
              <a:rPr lang="en-US" sz="2000" b="1">
                <a:solidFill>
                  <a:srgbClr val="000000"/>
                </a:solidFill>
                <a:latin typeface="Calibri" panose="020F0502020204030204"/>
                <a:cs typeface="Arial"/>
                <a:sym typeface="Arial"/>
              </a:rPr>
              <a:t>69</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sym typeface="Arial"/>
              </a:rPr>
              <a:t> matches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(6</a:t>
            </a:r>
            <a:r>
              <a:rPr kumimoji="0" lang="en-US" sz="2000" b="0" i="0" u="none" strike="noStrike" kern="1200" cap="none" spc="0" normalizeH="0" baseline="30000" noProof="0">
                <a:ln>
                  <a:noFill/>
                </a:ln>
                <a:solidFill>
                  <a:srgbClr val="000000"/>
                </a:solidFill>
                <a:effectLst/>
                <a:uLnTx/>
                <a:uFillTx/>
                <a:latin typeface="Calibri" panose="020F0502020204030204"/>
                <a:ea typeface="+mn-ea"/>
                <a:cs typeface="Arial"/>
                <a:sym typeface="Arial"/>
              </a:rPr>
              <a:t>th</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sym typeface="Arial"/>
              </a:rPr>
              <a:t> grade)</a:t>
            </a:r>
          </a:p>
        </p:txBody>
      </p:sp>
      <p:sp>
        <p:nvSpPr>
          <p:cNvPr id="4" name="Rectangle 3">
            <a:extLst>
              <a:ext uri="{FF2B5EF4-FFF2-40B4-BE49-F238E27FC236}">
                <a16:creationId xmlns:a16="http://schemas.microsoft.com/office/drawing/2014/main" id="{DF85AE5B-BC82-A100-0000-D89E114FF453}"/>
              </a:ext>
            </a:extLst>
          </p:cNvPr>
          <p:cNvSpPr/>
          <p:nvPr/>
        </p:nvSpPr>
        <p:spPr>
          <a:xfrm>
            <a:off x="1462502" y="4202193"/>
            <a:ext cx="5223422" cy="2462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US" sz="1866" b="1" i="0" u="sng" strike="noStrike" kern="0" cap="none" spc="0" normalizeH="0" baseline="0" noProof="0">
                <a:ln>
                  <a:noFill/>
                </a:ln>
                <a:solidFill>
                  <a:srgbClr val="000000"/>
                </a:solidFill>
                <a:effectLst/>
                <a:uLnTx/>
                <a:uFillTx/>
                <a:latin typeface="Calibri" panose="020F0502020204030204"/>
                <a:ea typeface="+mn-ea"/>
                <a:cs typeface="+mn-cs"/>
                <a:sym typeface="Arial"/>
              </a:rPr>
              <a:t>Program Model</a:t>
            </a: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rPr>
              <a:t>3 BBBS staff members assigned to each school</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endParaRP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rPr>
              <a:t>1 Mentoring Coordinator; 2 Lead Mentors</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endParaRP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rPr>
              <a:t>Each Lead Mentor serves 8 groups of 5 and 10 1:1s</a:t>
            </a: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endParaRP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Calibri" panose="020F0502020204030204"/>
                <a:ea typeface="+mn-ea"/>
                <a:cs typeface="+mn-cs"/>
                <a:sym typeface="Arial"/>
              </a:rPr>
              <a:t>Weekly mentoring sessions on a consistent schedule with an SEL and future focused curriculum.</a:t>
            </a:r>
          </a:p>
        </p:txBody>
      </p:sp>
      <p:sp>
        <p:nvSpPr>
          <p:cNvPr id="9" name="Rectangle 8">
            <a:extLst>
              <a:ext uri="{FF2B5EF4-FFF2-40B4-BE49-F238E27FC236}">
                <a16:creationId xmlns:a16="http://schemas.microsoft.com/office/drawing/2014/main" id="{A9F24034-2534-7FA4-A387-CE235A3016FE}"/>
              </a:ext>
            </a:extLst>
          </p:cNvPr>
          <p:cNvSpPr/>
          <p:nvPr/>
        </p:nvSpPr>
        <p:spPr>
          <a:xfrm>
            <a:off x="6908016" y="4202193"/>
            <a:ext cx="5132848" cy="246251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US" sz="1866" b="1" i="0" u="sng" strike="noStrike" kern="0" cap="none" spc="0" normalizeH="0" baseline="0" noProof="0">
                <a:ln>
                  <a:noFill/>
                </a:ln>
                <a:solidFill>
                  <a:srgbClr val="000000"/>
                </a:solidFill>
                <a:effectLst/>
                <a:uLnTx/>
                <a:uFillTx/>
                <a:latin typeface="Calibri" panose="020F0502020204030204"/>
                <a:ea typeface="+mn-ea"/>
                <a:cs typeface="+mn-cs"/>
                <a:sym typeface="Arial"/>
              </a:rPr>
              <a:t>Program Updates</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lang="en-US" sz="1866" b="1" i="0" u="none" strike="noStrike" kern="0" cap="none" spc="0" normalizeH="0" baseline="0" noProof="0">
              <a:ln>
                <a:noFill/>
              </a:ln>
              <a:solidFill>
                <a:srgbClr val="000000"/>
              </a:solidFill>
              <a:effectLst/>
              <a:uLnTx/>
              <a:uFillTx/>
              <a:latin typeface="Calibri" panose="020F0502020204030204"/>
              <a:ea typeface="+mn-ea"/>
              <a:cs typeface="+mn-cs"/>
              <a:sym typeface="Arial"/>
            </a:endParaRP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6" b="0" i="0" u="none" strike="noStrike" kern="0" cap="none" spc="0" normalizeH="0" baseline="0" noProof="0">
                <a:ln>
                  <a:noFill/>
                </a:ln>
                <a:solidFill>
                  <a:srgbClr val="000000"/>
                </a:solidFill>
                <a:effectLst/>
                <a:uLnTx/>
                <a:uFillTx/>
                <a:latin typeface="Calibri" panose="020F0502020204030204"/>
                <a:ea typeface="+mn-ea"/>
                <a:cs typeface="+mn-cs"/>
                <a:sym typeface="Arial"/>
              </a:rPr>
              <a:t>275 Littles have participated in the program (6 children have moved; 269 currently matched)</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lang="en-US" sz="1866" b="0" i="0" u="none" strike="noStrike" kern="0" cap="none" spc="0" normalizeH="0" baseline="0" noProof="0">
              <a:ln>
                <a:noFill/>
              </a:ln>
              <a:solidFill>
                <a:srgbClr val="000000"/>
              </a:solidFill>
              <a:effectLst/>
              <a:uLnTx/>
              <a:uFillTx/>
              <a:latin typeface="Calibri" panose="020F0502020204030204"/>
              <a:ea typeface="+mn-ea"/>
              <a:cs typeface="+mn-cs"/>
              <a:sym typeface="Arial"/>
            </a:endParaRP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6" b="0" i="0" u="none" strike="noStrike" kern="0" cap="none" spc="0" normalizeH="0" baseline="0" noProof="0">
                <a:ln>
                  <a:noFill/>
                </a:ln>
                <a:solidFill>
                  <a:srgbClr val="000000"/>
                </a:solidFill>
                <a:effectLst/>
                <a:uLnTx/>
                <a:uFillTx/>
                <a:latin typeface="Calibri" panose="020F0502020204030204"/>
                <a:ea typeface="+mn-ea"/>
                <a:cs typeface="+mn-cs"/>
                <a:sym typeface="Arial"/>
              </a:rPr>
              <a:t>Weekly sessions began on Sept. 12 at each site.</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lang="en-US" sz="1866" b="0" i="0" u="none" strike="noStrike" kern="0" cap="none" spc="0" normalizeH="0" baseline="0" noProof="0">
              <a:ln>
                <a:noFill/>
              </a:ln>
              <a:solidFill>
                <a:srgbClr val="000000"/>
              </a:solidFill>
              <a:effectLst/>
              <a:uLnTx/>
              <a:uFillTx/>
              <a:latin typeface="Calibri" panose="020F0502020204030204"/>
              <a:ea typeface="+mn-ea"/>
              <a:cs typeface="+mn-cs"/>
              <a:sym typeface="Arial"/>
            </a:endParaRPr>
          </a:p>
          <a:p>
            <a:pPr marL="342900" marR="0" lvl="0" indent="-342900"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6" b="0" i="0" u="none" strike="noStrike" kern="0" cap="none" spc="0" normalizeH="0" baseline="0" noProof="0">
                <a:ln>
                  <a:noFill/>
                </a:ln>
                <a:solidFill>
                  <a:srgbClr val="000000"/>
                </a:solidFill>
                <a:effectLst/>
                <a:uLnTx/>
                <a:uFillTx/>
                <a:latin typeface="Calibri" panose="020F0502020204030204"/>
                <a:ea typeface="+mn-ea"/>
                <a:cs typeface="+mn-cs"/>
                <a:sym typeface="Arial"/>
              </a:rPr>
              <a:t>Average rating of 4.66 out of 5 on program outcomes.</a:t>
            </a:r>
          </a:p>
        </p:txBody>
      </p:sp>
      <p:sp>
        <p:nvSpPr>
          <p:cNvPr id="11" name="TextBox 10">
            <a:extLst>
              <a:ext uri="{FF2B5EF4-FFF2-40B4-BE49-F238E27FC236}">
                <a16:creationId xmlns:a16="http://schemas.microsoft.com/office/drawing/2014/main" id="{68ED944D-6867-2C44-9692-A44A17C6AC34}"/>
              </a:ext>
            </a:extLst>
          </p:cNvPr>
          <p:cNvSpPr txBox="1"/>
          <p:nvPr/>
        </p:nvSpPr>
        <p:spPr>
          <a:xfrm>
            <a:off x="355107" y="113060"/>
            <a:ext cx="10360241" cy="646331"/>
          </a:xfrm>
          <a:prstGeom prst="rect">
            <a:avLst/>
          </a:prstGeom>
          <a:noFill/>
        </p:spPr>
        <p:txBody>
          <a:bodyPr wrap="square">
            <a:spAutoFit/>
          </a:bodyPr>
          <a:lstStyle/>
          <a:p>
            <a:pPr marL="0" marR="0" lvl="0" indent="0" algn="l" defTabSz="913989"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a:ln>
                  <a:noFill/>
                </a:ln>
                <a:solidFill>
                  <a:srgbClr val="00FE87"/>
                </a:solidFill>
                <a:effectLst/>
                <a:uLnTx/>
                <a:uFillTx/>
                <a:latin typeface="Steelfish Eb" panose="020B0608020202040504" pitchFamily="34" charset="0"/>
                <a:ea typeface="+mn-ea"/>
                <a:cs typeface="Arial"/>
                <a:sym typeface="Arial"/>
              </a:rPr>
              <a:t>BBBS </a:t>
            </a:r>
            <a:r>
              <a:rPr kumimoji="0" lang="en-US" sz="3600" b="1" i="0" u="none" strike="noStrike" kern="1200" cap="all" spc="0" normalizeH="0" baseline="0" noProof="0" err="1">
                <a:ln>
                  <a:noFill/>
                </a:ln>
                <a:solidFill>
                  <a:srgbClr val="00FE87"/>
                </a:solidFill>
                <a:effectLst/>
                <a:uLnTx/>
                <a:uFillTx/>
                <a:latin typeface="Steelfish Eb" panose="020B0608020202040504" pitchFamily="34" charset="0"/>
                <a:ea typeface="+mn-ea"/>
                <a:cs typeface="Arial"/>
                <a:sym typeface="Arial"/>
              </a:rPr>
              <a:t>MiddLE</a:t>
            </a:r>
            <a:r>
              <a:rPr kumimoji="0" lang="en-US" sz="3600" b="1" i="0" u="none" strike="noStrike" kern="1200" cap="all" spc="0" normalizeH="0" baseline="0" noProof="0">
                <a:ln>
                  <a:noFill/>
                </a:ln>
                <a:solidFill>
                  <a:srgbClr val="00FE87"/>
                </a:solidFill>
                <a:effectLst/>
                <a:uLnTx/>
                <a:uFillTx/>
                <a:latin typeface="Steelfish Eb" panose="020B0608020202040504" pitchFamily="34" charset="0"/>
                <a:ea typeface="+mn-ea"/>
                <a:cs typeface="Arial"/>
                <a:sym typeface="Arial"/>
              </a:rPr>
              <a:t> SCHOOL program</a:t>
            </a:r>
            <a:endParaRPr kumimoji="0" lang="en-US" sz="3600" b="0" i="0" u="none" strike="noStrike" kern="1200" cap="none" spc="0" normalizeH="0" baseline="0" noProof="0">
              <a:ln>
                <a:noFill/>
              </a:ln>
              <a:solidFill>
                <a:srgbClr val="808792">
                  <a:lumMod val="40000"/>
                  <a:lumOff val="60000"/>
                </a:srgb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8987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25919" y="745767"/>
          <a:ext cx="9876323" cy="623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25921" y="2234636"/>
            <a:ext cx="2867748" cy="297454"/>
          </a:xfrm>
          <a:prstGeom prst="rect">
            <a:avLst/>
          </a:prstGeom>
          <a:noFill/>
        </p:spPr>
        <p:txBody>
          <a:bodyPr wrap="square" rtlCol="0">
            <a:spAutoFit/>
          </a:bodyPr>
          <a:lstStyle/>
          <a:p>
            <a:pPr marL="0" marR="0" lvl="0" indent="0" algn="l" defTabSz="1218864" rtl="0" eaLnBrk="1" fontAlgn="auto" latinLnBrk="0" hangingPunct="1">
              <a:lnSpc>
                <a:spcPct val="100000"/>
              </a:lnSpc>
              <a:spcBef>
                <a:spcPts val="0"/>
              </a:spcBef>
              <a:spcAft>
                <a:spcPts val="0"/>
              </a:spcAft>
              <a:buClr>
                <a:srgbClr val="000000"/>
              </a:buClr>
              <a:buSzTx/>
              <a:buFontTx/>
              <a:buNone/>
              <a:tabLst/>
              <a:defRPr/>
            </a:pPr>
            <a:r>
              <a:rPr kumimoji="0" lang="en-US" sz="1333" b="0" i="1"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BBBS Indirect Staff based in Office</a:t>
            </a:r>
          </a:p>
        </p:txBody>
      </p:sp>
      <p:sp>
        <p:nvSpPr>
          <p:cNvPr id="4" name="Title 3"/>
          <p:cNvSpPr>
            <a:spLocks noGrp="1"/>
          </p:cNvSpPr>
          <p:nvPr>
            <p:ph type="title"/>
          </p:nvPr>
        </p:nvSpPr>
        <p:spPr/>
        <p:txBody>
          <a:bodyPr/>
          <a:lstStyle/>
          <a:p>
            <a:r>
              <a:rPr lang="en-US"/>
              <a:t>THE PEOPLE</a:t>
            </a:r>
          </a:p>
        </p:txBody>
      </p:sp>
      <p:sp>
        <p:nvSpPr>
          <p:cNvPr id="6" name="TextBox 5"/>
          <p:cNvSpPr txBox="1"/>
          <p:nvPr/>
        </p:nvSpPr>
        <p:spPr>
          <a:xfrm>
            <a:off x="3954493" y="2703168"/>
            <a:ext cx="3537929" cy="297454"/>
          </a:xfrm>
          <a:prstGeom prst="rect">
            <a:avLst/>
          </a:prstGeom>
          <a:noFill/>
          <a:ln>
            <a:noFill/>
          </a:ln>
        </p:spPr>
        <p:txBody>
          <a:bodyPr wrap="square" rtlCol="0">
            <a:spAutoFit/>
          </a:bodyPr>
          <a:lstStyle/>
          <a:p>
            <a:pPr marL="0" marR="0" lvl="0" indent="0" algn="l" defTabSz="1218864" rtl="0" eaLnBrk="1" fontAlgn="auto" latinLnBrk="0" hangingPunct="1">
              <a:lnSpc>
                <a:spcPct val="100000"/>
              </a:lnSpc>
              <a:spcBef>
                <a:spcPts val="0"/>
              </a:spcBef>
              <a:spcAft>
                <a:spcPts val="0"/>
              </a:spcAft>
              <a:buClr>
                <a:srgbClr val="000000"/>
              </a:buClr>
              <a:buSzTx/>
              <a:buFontTx/>
              <a:buNone/>
              <a:tabLst/>
              <a:defRPr/>
            </a:pPr>
            <a:r>
              <a:rPr kumimoji="0" lang="en-US" sz="1333" b="0" i="1"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BBBS Direct-Service Staff based in School</a:t>
            </a:r>
          </a:p>
        </p:txBody>
      </p:sp>
      <p:sp>
        <p:nvSpPr>
          <p:cNvPr id="7" name="TextBox 6"/>
          <p:cNvSpPr txBox="1"/>
          <p:nvPr/>
        </p:nvSpPr>
        <p:spPr>
          <a:xfrm>
            <a:off x="7027092" y="3182174"/>
            <a:ext cx="3428107" cy="297454"/>
          </a:xfrm>
          <a:prstGeom prst="rect">
            <a:avLst/>
          </a:prstGeom>
          <a:noFill/>
          <a:ln>
            <a:noFill/>
          </a:ln>
        </p:spPr>
        <p:txBody>
          <a:bodyPr wrap="square" rtlCol="0">
            <a:spAutoFit/>
          </a:bodyPr>
          <a:lstStyle/>
          <a:p>
            <a:pPr marL="0" marR="0" lvl="0" indent="0" algn="l" defTabSz="1218864" rtl="0" eaLnBrk="1" fontAlgn="auto" latinLnBrk="0" hangingPunct="1">
              <a:lnSpc>
                <a:spcPct val="100000"/>
              </a:lnSpc>
              <a:spcBef>
                <a:spcPts val="0"/>
              </a:spcBef>
              <a:spcAft>
                <a:spcPts val="0"/>
              </a:spcAft>
              <a:buClr>
                <a:srgbClr val="000000"/>
              </a:buClr>
              <a:buSzTx/>
              <a:buFontTx/>
              <a:buNone/>
              <a:tabLst/>
              <a:defRPr/>
            </a:pPr>
            <a:r>
              <a:rPr kumimoji="0" lang="en-US" sz="1333" b="0" i="1"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Volunteer from Corporate or College Partners</a:t>
            </a:r>
          </a:p>
        </p:txBody>
      </p:sp>
    </p:spTree>
    <p:extLst>
      <p:ext uri="{BB962C8B-B14F-4D97-AF65-F5344CB8AC3E}">
        <p14:creationId xmlns:p14="http://schemas.microsoft.com/office/powerpoint/2010/main" val="196044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9294" y="204417"/>
            <a:ext cx="10685205" cy="990667"/>
          </a:xfrm>
        </p:spPr>
        <p:txBody>
          <a:bodyPr/>
          <a:lstStyle/>
          <a:p>
            <a:r>
              <a:rPr lang="en-US" sz="3600" dirty="0"/>
              <a:t>3-YEAR IMPLEMENTATION MODEL AT ONE SCHOOL</a:t>
            </a:r>
          </a:p>
        </p:txBody>
      </p:sp>
      <p:cxnSp>
        <p:nvCxnSpPr>
          <p:cNvPr id="7" name="Straight Connector 6"/>
          <p:cNvCxnSpPr/>
          <p:nvPr/>
        </p:nvCxnSpPr>
        <p:spPr>
          <a:xfrm flipV="1">
            <a:off x="0" y="1297859"/>
            <a:ext cx="6685936" cy="9832"/>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2802194" y="2477729"/>
          <a:ext cx="5702709" cy="350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6531897" y="1858297"/>
          <a:ext cx="6472903" cy="4122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nvGraphicFramePr>
        <p:xfrm>
          <a:off x="-593213" y="3539614"/>
          <a:ext cx="4929239" cy="2441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225731" y="2841987"/>
            <a:ext cx="3291348"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2022-23 School Year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100 Youth Served per School</a:t>
            </a:r>
          </a:p>
        </p:txBody>
      </p:sp>
      <p:sp>
        <p:nvSpPr>
          <p:cNvPr id="13" name="TextBox 12"/>
          <p:cNvSpPr txBox="1"/>
          <p:nvPr/>
        </p:nvSpPr>
        <p:spPr>
          <a:xfrm>
            <a:off x="4007874" y="1780103"/>
            <a:ext cx="3291348"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2023-24 School Year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200 Youth Served per School</a:t>
            </a:r>
          </a:p>
        </p:txBody>
      </p:sp>
      <p:sp>
        <p:nvSpPr>
          <p:cNvPr id="14" name="TextBox 13"/>
          <p:cNvSpPr txBox="1"/>
          <p:nvPr/>
        </p:nvSpPr>
        <p:spPr>
          <a:xfrm>
            <a:off x="8122673" y="1199536"/>
            <a:ext cx="3291348"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2024-25 School Year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Zilla Slab" pitchFamily="2" charset="0"/>
                <a:ea typeface="Zilla Slab" pitchFamily="2" charset="0"/>
                <a:cs typeface="Arial"/>
                <a:sym typeface="Arial"/>
              </a:rPr>
              <a:t>300 Youth Served per School</a:t>
            </a:r>
          </a:p>
        </p:txBody>
      </p:sp>
    </p:spTree>
    <p:extLst>
      <p:ext uri="{BB962C8B-B14F-4D97-AF65-F5344CB8AC3E}">
        <p14:creationId xmlns:p14="http://schemas.microsoft.com/office/powerpoint/2010/main" val="316865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CEFCA68-AC13-B9AB-1AE8-0797E6E13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63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733" y="208902"/>
            <a:ext cx="3530379" cy="181588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FFFFFF"/>
                </a:solidFill>
                <a:effectLst/>
                <a:uLnTx/>
                <a:uFillTx/>
                <a:latin typeface="Steelfish Rg" panose="020B0608020202040504" pitchFamily="34" charset="0"/>
                <a:ea typeface="+mn-ea"/>
                <a:cs typeface="Arial"/>
                <a:sym typeface="Arial"/>
              </a:rPr>
              <a:t>A MENTORING RELATIONSHIP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00FC87"/>
                </a:solidFill>
                <a:effectLst/>
                <a:uLnTx/>
                <a:uFillTx/>
                <a:latin typeface="Steelfish Rg" panose="020B0608020202040504" pitchFamily="34" charset="0"/>
                <a:ea typeface="+mn-ea"/>
                <a:cs typeface="Arial"/>
                <a:sym typeface="Arial"/>
              </a:rPr>
              <a:t>IMPACTS</a:t>
            </a:r>
            <a:r>
              <a:rPr kumimoji="0" lang="en-US" sz="4800" b="0" i="0" u="none" strike="noStrike" kern="0" cap="none" spc="0" normalizeH="0" baseline="0" noProof="0" dirty="0">
                <a:ln>
                  <a:noFill/>
                </a:ln>
                <a:solidFill>
                  <a:srgbClr val="FFFFFF"/>
                </a:solidFill>
                <a:effectLst/>
                <a:uLnTx/>
                <a:uFillTx/>
                <a:latin typeface="Steelfish Rg" panose="020B0608020202040504" pitchFamily="34" charset="0"/>
                <a:ea typeface="+mn-ea"/>
                <a:cs typeface="Arial"/>
                <a:sym typeface="Arial"/>
              </a:rPr>
              <a:t>:</a:t>
            </a:r>
          </a:p>
        </p:txBody>
      </p:sp>
    </p:spTree>
    <p:extLst>
      <p:ext uri="{BB962C8B-B14F-4D97-AF65-F5344CB8AC3E}">
        <p14:creationId xmlns:p14="http://schemas.microsoft.com/office/powerpoint/2010/main" val="348094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1E771-F73E-2641-A3C2-BE44D3D839B7}"/>
              </a:ext>
            </a:extLst>
          </p:cNvPr>
          <p:cNvPicPr>
            <a:picLocks noChangeAspect="1"/>
          </p:cNvPicPr>
          <p:nvPr/>
        </p:nvPicPr>
        <p:blipFill>
          <a:blip r:embed="rId3"/>
          <a:stretch>
            <a:fillRect/>
          </a:stretch>
        </p:blipFill>
        <p:spPr>
          <a:xfrm>
            <a:off x="0" y="-75831"/>
            <a:ext cx="12185651" cy="6797308"/>
          </a:xfrm>
          <a:prstGeom prst="rect">
            <a:avLst/>
          </a:prstGeom>
        </p:spPr>
      </p:pic>
      <p:sp>
        <p:nvSpPr>
          <p:cNvPr id="2" name="Slide Number Placeholder 1"/>
          <p:cNvSpPr>
            <a:spLocks noGrp="1"/>
          </p:cNvSpPr>
          <p:nvPr>
            <p:ph type="sldNum" sz="quarter" idx="12"/>
          </p:nvPr>
        </p:nvSpPr>
        <p:spPr/>
        <p:txBody>
          <a:bodyPr/>
          <a:lstStyle/>
          <a:p>
            <a:pPr marL="0" marR="0" lvl="0" indent="0" algn="r" defTabSz="913989" rtl="0" eaLnBrk="1" fontAlgn="auto" latinLnBrk="0" hangingPunct="1">
              <a:lnSpc>
                <a:spcPct val="100000"/>
              </a:lnSpc>
              <a:spcBef>
                <a:spcPts val="0"/>
              </a:spcBef>
              <a:spcAft>
                <a:spcPts val="0"/>
              </a:spcAft>
              <a:buClrTx/>
              <a:buSzTx/>
              <a:buFontTx/>
              <a:buNone/>
              <a:tabLst/>
              <a:defRPr/>
            </a:pPr>
            <a:fld id="{BDEBA7D4-7E9A-B047-9152-0C45AF2DB845}" type="slidenum">
              <a:rPr kumimoji="0" lang="en-US" sz="1200" b="0" i="0" u="none" strike="noStrike" kern="1200" cap="none" spc="0" normalizeH="0" baseline="0" noProof="0">
                <a:ln>
                  <a:noFill/>
                </a:ln>
                <a:solidFill>
                  <a:srgbClr val="000000"/>
                </a:solidFill>
                <a:effectLst/>
                <a:uLnTx/>
                <a:uFillTx/>
                <a:latin typeface="Zilla Slab Regular" charset="0"/>
                <a:sym typeface="Arial"/>
              </a:rPr>
              <a:pPr marL="0" marR="0" lvl="0" indent="0" algn="r" defTabSz="9139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Zilla Slab Regular" charset="0"/>
              <a:sym typeface="Arial"/>
            </a:endParaRPr>
          </a:p>
        </p:txBody>
      </p:sp>
      <p:sp>
        <p:nvSpPr>
          <p:cNvPr id="6" name="TextBox 5">
            <a:extLst>
              <a:ext uri="{FF2B5EF4-FFF2-40B4-BE49-F238E27FC236}">
                <a16:creationId xmlns:a16="http://schemas.microsoft.com/office/drawing/2014/main" id="{D4F03573-0B04-F44E-9ADB-2D5773C2CA78}"/>
              </a:ext>
            </a:extLst>
          </p:cNvPr>
          <p:cNvSpPr txBox="1"/>
          <p:nvPr/>
        </p:nvSpPr>
        <p:spPr>
          <a:xfrm>
            <a:off x="219721" y="1256538"/>
            <a:ext cx="4831673" cy="547714"/>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Thank you for being my mentor.</a:t>
            </a:r>
          </a:p>
        </p:txBody>
      </p:sp>
      <p:sp>
        <p:nvSpPr>
          <p:cNvPr id="11" name="TextBox 10">
            <a:extLst>
              <a:ext uri="{FF2B5EF4-FFF2-40B4-BE49-F238E27FC236}">
                <a16:creationId xmlns:a16="http://schemas.microsoft.com/office/drawing/2014/main" id="{68ED944D-6867-2C44-9692-A44A17C6AC34}"/>
              </a:ext>
            </a:extLst>
          </p:cNvPr>
          <p:cNvSpPr txBox="1"/>
          <p:nvPr/>
        </p:nvSpPr>
        <p:spPr>
          <a:xfrm>
            <a:off x="355107" y="113060"/>
            <a:ext cx="10360241" cy="646331"/>
          </a:xfrm>
          <a:prstGeom prst="rect">
            <a:avLst/>
          </a:prstGeom>
          <a:noFill/>
        </p:spPr>
        <p:txBody>
          <a:bodyPr wrap="square">
            <a:spAutoFit/>
          </a:bodyPr>
          <a:lstStyle/>
          <a:p>
            <a:pPr marL="0" marR="0" lvl="0" indent="0" algn="l" defTabSz="913989"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a:ln>
                  <a:noFill/>
                </a:ln>
                <a:solidFill>
                  <a:srgbClr val="00FE87"/>
                </a:solidFill>
                <a:effectLst/>
                <a:uLnTx/>
                <a:uFillTx/>
                <a:latin typeface="Steelfish Eb" panose="020B0608020202040504" pitchFamily="34" charset="0"/>
                <a:ea typeface="+mn-ea"/>
                <a:cs typeface="Arial"/>
                <a:sym typeface="Arial"/>
              </a:rPr>
              <a:t>Feedback from our littles (middles)</a:t>
            </a:r>
            <a:endParaRPr kumimoji="0" lang="en-US" sz="3600" b="0" i="0" u="none" strike="noStrike" kern="1200" cap="none" spc="0" normalizeH="0" baseline="0" noProof="0">
              <a:ln>
                <a:noFill/>
              </a:ln>
              <a:solidFill>
                <a:srgbClr val="808792">
                  <a:lumMod val="40000"/>
                  <a:lumOff val="60000"/>
                </a:srgb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58CB095D-6703-BB9C-F93B-772BF914C73E}"/>
              </a:ext>
            </a:extLst>
          </p:cNvPr>
          <p:cNvSpPr txBox="1"/>
          <p:nvPr/>
        </p:nvSpPr>
        <p:spPr>
          <a:xfrm>
            <a:off x="228442" y="4133235"/>
            <a:ext cx="4831673" cy="1055545"/>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Today has really helped me cause my mind was kind of angry in a way</a:t>
            </a:r>
          </a:p>
        </p:txBody>
      </p:sp>
      <p:sp>
        <p:nvSpPr>
          <p:cNvPr id="7" name="TextBox 6">
            <a:extLst>
              <a:ext uri="{FF2B5EF4-FFF2-40B4-BE49-F238E27FC236}">
                <a16:creationId xmlns:a16="http://schemas.microsoft.com/office/drawing/2014/main" id="{711B1EEB-1332-2A6D-ED96-1FE2009E9A0D}"/>
              </a:ext>
            </a:extLst>
          </p:cNvPr>
          <p:cNvSpPr txBox="1"/>
          <p:nvPr/>
        </p:nvSpPr>
        <p:spPr>
          <a:xfrm>
            <a:off x="228442" y="2052825"/>
            <a:ext cx="4831673" cy="547714"/>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I love having your company.</a:t>
            </a:r>
          </a:p>
        </p:txBody>
      </p:sp>
      <p:sp>
        <p:nvSpPr>
          <p:cNvPr id="8" name="TextBox 7">
            <a:extLst>
              <a:ext uri="{FF2B5EF4-FFF2-40B4-BE49-F238E27FC236}">
                <a16:creationId xmlns:a16="http://schemas.microsoft.com/office/drawing/2014/main" id="{9A3CE5BB-438D-4B0A-A2D7-9246F06B85BF}"/>
              </a:ext>
            </a:extLst>
          </p:cNvPr>
          <p:cNvSpPr txBox="1"/>
          <p:nvPr/>
        </p:nvSpPr>
        <p:spPr>
          <a:xfrm>
            <a:off x="219720" y="2849112"/>
            <a:ext cx="4831673" cy="1055545"/>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I’m starting to like the group; well </a:t>
            </a:r>
            <a:r>
              <a:rPr kumimoji="0" lang="en-US" sz="2200" b="0" i="0" u="none" strike="noStrike" kern="1200" cap="none" spc="0" normalizeH="0" baseline="0" noProof="0" err="1">
                <a:ln>
                  <a:noFill/>
                </a:ln>
                <a:solidFill>
                  <a:srgbClr val="000000"/>
                </a:solidFill>
                <a:effectLst/>
                <a:uLnTx/>
                <a:uFillTx/>
                <a:latin typeface="Calibri" panose="020F0502020204030204"/>
                <a:ea typeface="+mn-ea"/>
                <a:cs typeface="Arial"/>
                <a:sym typeface="Arial"/>
              </a:rPr>
              <a:t>kinda</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 not all the way but starting to I guess</a:t>
            </a:r>
          </a:p>
        </p:txBody>
      </p:sp>
      <p:sp>
        <p:nvSpPr>
          <p:cNvPr id="10" name="TextBox 9">
            <a:extLst>
              <a:ext uri="{FF2B5EF4-FFF2-40B4-BE49-F238E27FC236}">
                <a16:creationId xmlns:a16="http://schemas.microsoft.com/office/drawing/2014/main" id="{AE2427C3-8A52-6A22-A512-F9441066C957}"/>
              </a:ext>
            </a:extLst>
          </p:cNvPr>
          <p:cNvSpPr txBox="1"/>
          <p:nvPr/>
        </p:nvSpPr>
        <p:spPr>
          <a:xfrm>
            <a:off x="5288557" y="1255752"/>
            <a:ext cx="6286756" cy="1055545"/>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I just want to say that you have helped me express my feelings</a:t>
            </a:r>
          </a:p>
        </p:txBody>
      </p:sp>
      <p:sp>
        <p:nvSpPr>
          <p:cNvPr id="12" name="TextBox 11">
            <a:extLst>
              <a:ext uri="{FF2B5EF4-FFF2-40B4-BE49-F238E27FC236}">
                <a16:creationId xmlns:a16="http://schemas.microsoft.com/office/drawing/2014/main" id="{1876850B-E5E6-9B46-835D-77788CE85DB2}"/>
              </a:ext>
            </a:extLst>
          </p:cNvPr>
          <p:cNvSpPr txBox="1"/>
          <p:nvPr/>
        </p:nvSpPr>
        <p:spPr>
          <a:xfrm>
            <a:off x="5271113" y="2502326"/>
            <a:ext cx="6304200" cy="1055545"/>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I love to have fun and laugh and do fun things with my mentor every time I come with my mentor</a:t>
            </a:r>
          </a:p>
        </p:txBody>
      </p:sp>
      <p:sp>
        <p:nvSpPr>
          <p:cNvPr id="13" name="TextBox 12">
            <a:extLst>
              <a:ext uri="{FF2B5EF4-FFF2-40B4-BE49-F238E27FC236}">
                <a16:creationId xmlns:a16="http://schemas.microsoft.com/office/drawing/2014/main" id="{D7389D8F-59A0-E575-63AC-026AA774C8A8}"/>
              </a:ext>
            </a:extLst>
          </p:cNvPr>
          <p:cNvSpPr txBox="1"/>
          <p:nvPr/>
        </p:nvSpPr>
        <p:spPr>
          <a:xfrm>
            <a:off x="5279835" y="3758080"/>
            <a:ext cx="6304200" cy="1055545"/>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I had a great day today and we slayed this group today</a:t>
            </a:r>
          </a:p>
        </p:txBody>
      </p:sp>
      <p:sp>
        <p:nvSpPr>
          <p:cNvPr id="14" name="TextBox 13">
            <a:extLst>
              <a:ext uri="{FF2B5EF4-FFF2-40B4-BE49-F238E27FC236}">
                <a16:creationId xmlns:a16="http://schemas.microsoft.com/office/drawing/2014/main" id="{4F661AEF-A10C-4AD6-6640-DA961642A30D}"/>
              </a:ext>
            </a:extLst>
          </p:cNvPr>
          <p:cNvSpPr txBox="1"/>
          <p:nvPr/>
        </p:nvSpPr>
        <p:spPr>
          <a:xfrm>
            <a:off x="5288557" y="4967626"/>
            <a:ext cx="6304200" cy="1055545"/>
          </a:xfrm>
          <a:prstGeom prst="rect">
            <a:avLst/>
          </a:prstGeom>
          <a:solidFill>
            <a:schemeClr val="bg1">
              <a:lumMod val="85000"/>
            </a:schemeClr>
          </a:solidFill>
          <a:ln w="76200">
            <a:solidFill>
              <a:schemeClr val="accent1"/>
            </a:solidFill>
          </a:ln>
        </p:spPr>
        <p:txBody>
          <a:bodyPr wrap="square" rtlCol="0">
            <a:spAutoFit/>
          </a:bodyPr>
          <a:lstStyle/>
          <a:p>
            <a:pPr marL="0" marR="0" lvl="0" indent="0" algn="l" defTabSz="913989"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sym typeface="Arial"/>
              </a:rPr>
              <a:t>I would ask my mentor to please keep being my mentor because I really like hanging out with him</a:t>
            </a:r>
          </a:p>
        </p:txBody>
      </p:sp>
    </p:spTree>
    <p:extLst>
      <p:ext uri="{BB962C8B-B14F-4D97-AF65-F5344CB8AC3E}">
        <p14:creationId xmlns:p14="http://schemas.microsoft.com/office/powerpoint/2010/main" val="4101595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Lst>
</file>

<file path=ppt/theme/theme1.xml><?xml version="1.0" encoding="utf-8"?>
<a:theme xmlns:a="http://schemas.openxmlformats.org/drawingml/2006/main" name="Simple Light">
  <a:themeElements>
    <a:clrScheme name="BBBS">
      <a:dk1>
        <a:srgbClr val="000000"/>
      </a:dk1>
      <a:lt1>
        <a:srgbClr val="FFFFFF"/>
      </a:lt1>
      <a:dk2>
        <a:srgbClr val="000000"/>
      </a:dk2>
      <a:lt2>
        <a:srgbClr val="FFFFFF"/>
      </a:lt2>
      <a:accent1>
        <a:srgbClr val="00FC87"/>
      </a:accent1>
      <a:accent2>
        <a:srgbClr val="DDDDDD"/>
      </a:accent2>
      <a:accent3>
        <a:srgbClr val="9B9B9B"/>
      </a:accent3>
      <a:accent4>
        <a:srgbClr val="2C2C2C"/>
      </a:accent4>
      <a:accent5>
        <a:srgbClr val="0C0C0C"/>
      </a:accent5>
      <a:accent6>
        <a:srgbClr val="00FC87"/>
      </a:accent6>
      <a:hlink>
        <a:srgbClr val="00FC87"/>
      </a:hlink>
      <a:folHlink>
        <a:srgbClr val="00FC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BBBS">
      <a:dk1>
        <a:srgbClr val="000000"/>
      </a:dk1>
      <a:lt1>
        <a:srgbClr val="FFFFFF"/>
      </a:lt1>
      <a:dk2>
        <a:srgbClr val="000000"/>
      </a:dk2>
      <a:lt2>
        <a:srgbClr val="FFFFFF"/>
      </a:lt2>
      <a:accent1>
        <a:srgbClr val="00FC87"/>
      </a:accent1>
      <a:accent2>
        <a:srgbClr val="DDDDDD"/>
      </a:accent2>
      <a:accent3>
        <a:srgbClr val="9B9B9B"/>
      </a:accent3>
      <a:accent4>
        <a:srgbClr val="2C2C2C"/>
      </a:accent4>
      <a:accent5>
        <a:srgbClr val="0C0C0C"/>
      </a:accent5>
      <a:accent6>
        <a:srgbClr val="00FC87"/>
      </a:accent6>
      <a:hlink>
        <a:srgbClr val="00FC87"/>
      </a:hlink>
      <a:folHlink>
        <a:srgbClr val="00FC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imple Light">
  <a:themeElements>
    <a:clrScheme name="BBBS">
      <a:dk1>
        <a:srgbClr val="000000"/>
      </a:dk1>
      <a:lt1>
        <a:srgbClr val="FFFFFF"/>
      </a:lt1>
      <a:dk2>
        <a:srgbClr val="000000"/>
      </a:dk2>
      <a:lt2>
        <a:srgbClr val="FFFFFF"/>
      </a:lt2>
      <a:accent1>
        <a:srgbClr val="00FC87"/>
      </a:accent1>
      <a:accent2>
        <a:srgbClr val="DDDDDD"/>
      </a:accent2>
      <a:accent3>
        <a:srgbClr val="9B9B9B"/>
      </a:accent3>
      <a:accent4>
        <a:srgbClr val="2C2C2C"/>
      </a:accent4>
      <a:accent5>
        <a:srgbClr val="0C0C0C"/>
      </a:accent5>
      <a:accent6>
        <a:srgbClr val="00FC87"/>
      </a:accent6>
      <a:hlink>
        <a:srgbClr val="00FC87"/>
      </a:hlink>
      <a:folHlink>
        <a:srgbClr val="00FC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1287</Words>
  <Application>Microsoft Office PowerPoint</Application>
  <PresentationFormat>Widescreen</PresentationFormat>
  <Paragraphs>113</Paragraphs>
  <Slides>9</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Calibri</vt:lpstr>
      <vt:lpstr>Courier New</vt:lpstr>
      <vt:lpstr>Steelfish</vt:lpstr>
      <vt:lpstr>Steelfish Eb</vt:lpstr>
      <vt:lpstr>Steelfish Rg</vt:lpstr>
      <vt:lpstr>Zilla Slab</vt:lpstr>
      <vt:lpstr>Zilla Slab Regular</vt:lpstr>
      <vt:lpstr>Simple Light</vt:lpstr>
      <vt:lpstr>1_Simple Light</vt:lpstr>
      <vt:lpstr>3_Simple Light</vt:lpstr>
      <vt:lpstr>PowerPoint Presentation</vt:lpstr>
      <vt:lpstr>PowerPoint Presentation</vt:lpstr>
      <vt:lpstr>PowerPoint Presentation</vt:lpstr>
      <vt:lpstr>PowerPoint Presentation</vt:lpstr>
      <vt:lpstr>PowerPoint Presentation</vt:lpstr>
      <vt:lpstr>THE PEOPLE</vt:lpstr>
      <vt:lpstr>3-YEAR IMPLEMENTATION MODEL AT ONE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Stimpson</dc:creator>
  <cp:lastModifiedBy>Beverly Raindrop (Wrap Around Support &amp; Interv)</cp:lastModifiedBy>
  <cp:revision>3</cp:revision>
  <cp:lastPrinted>2024-05-13T12:43:00Z</cp:lastPrinted>
  <dcterms:created xsi:type="dcterms:W3CDTF">2022-10-18T19:00:50Z</dcterms:created>
  <dcterms:modified xsi:type="dcterms:W3CDTF">2024-05-13T12:43:28Z</dcterms:modified>
</cp:coreProperties>
</file>