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9"/>
  </p:notesMasterIdLst>
  <p:sldIdLst>
    <p:sldId id="296" r:id="rId5"/>
    <p:sldId id="297" r:id="rId6"/>
    <p:sldId id="298" r:id="rId7"/>
    <p:sldId id="355" r:id="rId8"/>
    <p:sldId id="345" r:id="rId9"/>
    <p:sldId id="335" r:id="rId10"/>
    <p:sldId id="338" r:id="rId11"/>
    <p:sldId id="339" r:id="rId12"/>
    <p:sldId id="342" r:id="rId13"/>
    <p:sldId id="333" r:id="rId14"/>
    <p:sldId id="334" r:id="rId15"/>
    <p:sldId id="336" r:id="rId16"/>
    <p:sldId id="321" r:id="rId17"/>
    <p:sldId id="326" r:id="rId18"/>
    <p:sldId id="327" r:id="rId19"/>
    <p:sldId id="328" r:id="rId20"/>
    <p:sldId id="332" r:id="rId21"/>
    <p:sldId id="330" r:id="rId22"/>
    <p:sldId id="323" r:id="rId23"/>
    <p:sldId id="324" r:id="rId24"/>
    <p:sldId id="346" r:id="rId25"/>
    <p:sldId id="347" r:id="rId26"/>
    <p:sldId id="352" r:id="rId27"/>
    <p:sldId id="331" r:id="rId2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FF3300"/>
    <a:srgbClr val="FF9900"/>
    <a:srgbClr val="0000CC"/>
    <a:srgbClr val="008000"/>
    <a:srgbClr val="CC0066"/>
    <a:srgbClr val="990033"/>
    <a:srgbClr val="663300"/>
    <a:srgbClr val="009900"/>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7A1BF4-3221-449E-99D2-78FBB2122699}" v="60" dt="2020-07-06T19:00:54.5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768" y="34"/>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gee, Terese" userId="2e086088-c739-43f4-95bc-af94ed8671be" providerId="ADAL" clId="{416DF477-D55F-4BC2-87EF-84B3B03D3A04}"/>
    <pc:docChg chg="modSld">
      <pc:chgData name="Mcgee, Terese" userId="2e086088-c739-43f4-95bc-af94ed8671be" providerId="ADAL" clId="{416DF477-D55F-4BC2-87EF-84B3B03D3A04}" dt="2020-07-07T18:21:15.919" v="23" actId="20577"/>
      <pc:docMkLst>
        <pc:docMk/>
      </pc:docMkLst>
      <pc:sldChg chg="modSp mod">
        <pc:chgData name="Mcgee, Terese" userId="2e086088-c739-43f4-95bc-af94ed8671be" providerId="ADAL" clId="{416DF477-D55F-4BC2-87EF-84B3B03D3A04}" dt="2020-07-07T18:21:15.919" v="23" actId="20577"/>
        <pc:sldMkLst>
          <pc:docMk/>
          <pc:sldMk cId="3234273872" sldId="323"/>
        </pc:sldMkLst>
        <pc:spChg chg="mod">
          <ac:chgData name="Mcgee, Terese" userId="2e086088-c739-43f4-95bc-af94ed8671be" providerId="ADAL" clId="{416DF477-D55F-4BC2-87EF-84B3B03D3A04}" dt="2020-07-07T18:21:15.919" v="23" actId="20577"/>
          <ac:spMkLst>
            <pc:docMk/>
            <pc:sldMk cId="3234273872" sldId="323"/>
            <ac:spMk id="15" creationId="{AC1D8F5A-7442-4276-B61E-0E0924CAF69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0D073FE-D169-4200-AA6D-E3F275BC5760}" type="datetimeFigureOut">
              <a:rPr lang="en-US" smtClean="0"/>
              <a:t>7/7/2020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49A0C23-57C3-4E85-9A2C-4733A9D9B67D}" type="slidenum">
              <a:rPr lang="en-US" smtClean="0"/>
              <a:t>‹#›</a:t>
            </a:fld>
            <a:endParaRPr lang="en-US"/>
          </a:p>
        </p:txBody>
      </p:sp>
    </p:spTree>
    <p:extLst>
      <p:ext uri="{BB962C8B-B14F-4D97-AF65-F5344CB8AC3E}">
        <p14:creationId xmlns:p14="http://schemas.microsoft.com/office/powerpoint/2010/main" val="3941190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BC5E153-EF9B-429B-ADB0-B85272FD47FF}" type="slidenum">
              <a:rPr lang="en-US" smtClean="0"/>
              <a:pPr/>
              <a:t>23</a:t>
            </a:fld>
            <a:endParaRPr lang="en-US"/>
          </a:p>
        </p:txBody>
      </p:sp>
    </p:spTree>
    <p:extLst>
      <p:ext uri="{BB962C8B-B14F-4D97-AF65-F5344CB8AC3E}">
        <p14:creationId xmlns:p14="http://schemas.microsoft.com/office/powerpoint/2010/main" val="1742257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871663"/>
            <a:ext cx="9144000" cy="2387600"/>
          </a:xfrm>
        </p:spPr>
        <p:txBody>
          <a:bodyPr anchor="b"/>
          <a:lstStyle>
            <a:lvl1pPr algn="ctr">
              <a:defRPr sz="6000"/>
            </a:lvl1pPr>
          </a:lstStyle>
          <a:p>
            <a:r>
              <a:rPr lang="en-US"/>
              <a:t>Presentation Title</a:t>
            </a:r>
          </a:p>
        </p:txBody>
      </p:sp>
      <p:sp>
        <p:nvSpPr>
          <p:cNvPr id="3" name="Subtitle 2"/>
          <p:cNvSpPr>
            <a:spLocks noGrp="1"/>
          </p:cNvSpPr>
          <p:nvPr>
            <p:ph type="subTitle" idx="1"/>
          </p:nvPr>
        </p:nvSpPr>
        <p:spPr>
          <a:xfrm>
            <a:off x="1524000" y="4364038"/>
            <a:ext cx="9144000" cy="1655762"/>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4579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847EEE0-E4CC-420A-B68A-F943B02BBE55}" type="datetime1">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t>7/7/2020</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4038600" y="64579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9329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6850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67" b="1" i="0">
                <a:solidFill>
                  <a:srgbClr val="283C64"/>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867"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6172F07C-6C9D-4A18-A189-CF6FDF2C3F8B}" type="datetime1">
              <a:rPr lang="en-US" smtClean="0"/>
              <a:t>7/7/2020</a:t>
            </a:fld>
            <a:endParaRPr lang="en-US"/>
          </a:p>
        </p:txBody>
      </p:sp>
      <p:sp>
        <p:nvSpPr>
          <p:cNvPr id="6" name="Holder 6"/>
          <p:cNvSpPr>
            <a:spLocks noGrp="1"/>
          </p:cNvSpPr>
          <p:nvPr>
            <p:ph type="sldNum" sz="quarter" idx="7"/>
          </p:nvPr>
        </p:nvSpPr>
        <p:spPr/>
        <p:txBody>
          <a:bodyPr lIns="0" tIns="0" rIns="0" bIns="0"/>
          <a:lstStyle>
            <a:lvl1pPr>
              <a:defRPr sz="1600" b="1" i="0">
                <a:solidFill>
                  <a:srgbClr val="283C64"/>
                </a:solidFill>
                <a:latin typeface="Arial"/>
                <a:cs typeface="Arial"/>
              </a:defRPr>
            </a:lvl1pPr>
          </a:lstStyle>
          <a:p>
            <a:pPr marL="50799">
              <a:lnSpc>
                <a:spcPts val="1900"/>
              </a:lnSpc>
            </a:pPr>
            <a:fld id="{81D60167-4931-47E6-BA6A-407CBD079E47}" type="slidenum">
              <a:rPr lang="en-US" smtClean="0"/>
              <a:pPr marL="50799">
                <a:lnSpc>
                  <a:spcPts val="1900"/>
                </a:lnSpc>
              </a:pPr>
              <a:t>‹#›</a:t>
            </a:fld>
            <a:endParaRPr lang="en-US" dirty="0"/>
          </a:p>
        </p:txBody>
      </p:sp>
    </p:spTree>
    <p:extLst>
      <p:ext uri="{BB962C8B-B14F-4D97-AF65-F5344CB8AC3E}">
        <p14:creationId xmlns:p14="http://schemas.microsoft.com/office/powerpoint/2010/main" val="3886273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234701F-2C42-40CF-A2B2-667E7732CEA3}" type="datetime1">
              <a:rPr lang="en-US" smtClean="0">
                <a:solidFill>
                  <a:prstClr val="black">
                    <a:tint val="75000"/>
                  </a:prstClr>
                </a:solidFill>
              </a:rPr>
              <a:t>7/7/2020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51614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1226203"/>
            <a:ext cx="114300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2654299"/>
            <a:ext cx="10972800" cy="35226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0" y="-3"/>
            <a:ext cx="12192000" cy="927281"/>
          </a:xfrm>
          <a:prstGeom prst="rect">
            <a:avLst/>
          </a:prstGeom>
          <a:solidFill>
            <a:srgbClr val="181717"/>
          </a:solidFill>
          <a:ln>
            <a:solidFill>
              <a:srgbClr val="181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963943"/>
            <a:ext cx="12192000"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rotWithShape="1">
          <a:blip r:embed="rId6" cstate="print">
            <a:extLst>
              <a:ext uri="{28A0092B-C50C-407E-A947-70E740481C1C}">
                <a14:useLocalDpi xmlns:a14="http://schemas.microsoft.com/office/drawing/2010/main" val="0"/>
              </a:ext>
            </a:extLst>
          </a:blip>
          <a:srcRect t="8660" b="18984"/>
          <a:stretch/>
        </p:blipFill>
        <p:spPr>
          <a:xfrm>
            <a:off x="71181" y="38172"/>
            <a:ext cx="2881888" cy="817408"/>
          </a:xfrm>
          <a:prstGeom prst="rect">
            <a:avLst/>
          </a:prstGeom>
        </p:spPr>
      </p:pic>
      <p:sp>
        <p:nvSpPr>
          <p:cNvPr id="10" name="Rectangle 9"/>
          <p:cNvSpPr/>
          <p:nvPr userDrawn="1"/>
        </p:nvSpPr>
        <p:spPr>
          <a:xfrm>
            <a:off x="0" y="6465194"/>
            <a:ext cx="12192000" cy="345583"/>
          </a:xfrm>
          <a:prstGeom prst="rect">
            <a:avLst/>
          </a:prstGeom>
          <a:solidFill>
            <a:srgbClr val="181717"/>
          </a:solidFill>
          <a:ln>
            <a:solidFill>
              <a:srgbClr val="181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382027"/>
            <a:ext cx="12192000"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9066663" y="6465194"/>
            <a:ext cx="2743200" cy="365125"/>
          </a:xfrm>
          <a:prstGeom prst="rect">
            <a:avLst/>
          </a:prstGeom>
        </p:spPr>
        <p:txBody>
          <a:bodyPr vert="horz" lIns="91440" tIns="45720" rIns="91440" bIns="45720" rtlCol="0" anchor="ctr"/>
          <a:lstStyle>
            <a:lvl1pPr algn="r">
              <a:defRPr sz="1200">
                <a:solidFill>
                  <a:schemeClr val="bg1"/>
                </a:solidFill>
              </a:defRPr>
            </a:lvl1pPr>
          </a:lstStyle>
          <a:p>
            <a:fld id="{A23E5EAA-34AB-4363-B5C7-C812CE4C293E}" type="slidenum">
              <a:rPr lang="en-US" smtClean="0"/>
              <a:pPr/>
              <a:t>‹#›</a:t>
            </a:fld>
            <a:endParaRPr lang="en-US"/>
          </a:p>
        </p:txBody>
      </p:sp>
    </p:spTree>
    <p:extLst>
      <p:ext uri="{BB962C8B-B14F-4D97-AF65-F5344CB8AC3E}">
        <p14:creationId xmlns:p14="http://schemas.microsoft.com/office/powerpoint/2010/main" val="40960709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onenote:Moderate%20or%20Minimal%20Spread%20(Alternating%20Schedule).one#section-id={7D4EA3B3-52FA-4F52-B698-EC8400F61D6C}&amp;base-path=https://bibbcountyschools-my.sharepoint.com/personal/lori_wardrodgers_bcsdk12_net/Documents/Notebooks/Reopening Schools Action Steps (2020-2021)" TargetMode="External"/><Relationship Id="rId2" Type="http://schemas.openxmlformats.org/officeDocument/2006/relationships/hyperlink" Target="onenote:High%20or%20Substantial%20Spread%20(Distance%20Learning).one#Summary&amp;section-id={CDB6DFD7-FD4B-4143-BEB9-9EC7793EF231}&amp;page-id={3FA369B2-0D4A-4CA4-9CAB-1AC282084345}&amp;base-path=https://bibbcountyschools-my.sharepoint.com/personal/lori_wardrodgers_bcsdk12_net/Documents/Notebooks/Reopening Schools Action Steps (2020-2021)" TargetMode="External"/><Relationship Id="rId1" Type="http://schemas.openxmlformats.org/officeDocument/2006/relationships/slideLayout" Target="../slideLayouts/slideLayout2.xml"/><Relationship Id="rId4" Type="http://schemas.openxmlformats.org/officeDocument/2006/relationships/hyperlink" Target="onenote:Low%20or%20No%20Spread%20(Traditional%20Schedule).one#section-id={03B32781-4FF7-407D-915B-6C5930167CCB}&amp;base-path=https://bibbcountyschools-my.sharepoint.com/personal/lori_wardrodgers_bcsdk12_net/Documents/Notebooks/Reopening Schools Action Steps (2020-2021)"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ight Triangle 3"/>
          <p:cNvSpPr/>
          <p:nvPr/>
        </p:nvSpPr>
        <p:spPr>
          <a:xfrm rot="10800000">
            <a:off x="8967846" y="0"/>
            <a:ext cx="3224154" cy="2978987"/>
          </a:xfrm>
          <a:prstGeom prst="rtTriangle">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ight Triangle 8">
            <a:extLst>
              <a:ext uri="{FF2B5EF4-FFF2-40B4-BE49-F238E27FC236}">
                <a16:creationId xmlns:a16="http://schemas.microsoft.com/office/drawing/2014/main" id="{AF8938B1-0414-4D40-AFB9-90EBF884FA94}"/>
              </a:ext>
            </a:extLst>
          </p:cNvPr>
          <p:cNvSpPr/>
          <p:nvPr/>
        </p:nvSpPr>
        <p:spPr>
          <a:xfrm flipH="1">
            <a:off x="7797452" y="814192"/>
            <a:ext cx="4394548" cy="6043808"/>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82C4FE45-D3A0-493D-908B-A7E0AEDE20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6199" y="4346483"/>
            <a:ext cx="2285430" cy="2285430"/>
          </a:xfrm>
          <a:prstGeom prst="rect">
            <a:avLst/>
          </a:prstGeom>
        </p:spPr>
      </p:pic>
      <p:sp>
        <p:nvSpPr>
          <p:cNvPr id="5" name="TextBox 4">
            <a:extLst>
              <a:ext uri="{FF2B5EF4-FFF2-40B4-BE49-F238E27FC236}">
                <a16:creationId xmlns:a16="http://schemas.microsoft.com/office/drawing/2014/main" id="{2D47FFD6-812E-4C0C-AF30-9C6661694EBD}"/>
              </a:ext>
            </a:extLst>
          </p:cNvPr>
          <p:cNvSpPr txBox="1"/>
          <p:nvPr/>
        </p:nvSpPr>
        <p:spPr>
          <a:xfrm>
            <a:off x="1245926" y="1144112"/>
            <a:ext cx="8410274"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a:noFill/>
                </a:ln>
                <a:solidFill>
                  <a:prstClr val="white"/>
                </a:solidFill>
                <a:effectLst/>
                <a:uLnTx/>
                <a:uFillTx/>
                <a:latin typeface="Franklin Gothic Medium Cond" panose="020B0606030402020204" pitchFamily="34" charset="0"/>
                <a:ea typeface="+mn-ea"/>
                <a:cs typeface="Arial" panose="020B0604020202020204" pitchFamily="34" charset="0"/>
              </a:rPr>
              <a:t>Reopening Updates</a:t>
            </a:r>
          </a:p>
        </p:txBody>
      </p:sp>
      <p:sp>
        <p:nvSpPr>
          <p:cNvPr id="7" name="TextBox 6">
            <a:extLst>
              <a:ext uri="{FF2B5EF4-FFF2-40B4-BE49-F238E27FC236}">
                <a16:creationId xmlns:a16="http://schemas.microsoft.com/office/drawing/2014/main" id="{368A29E9-5847-4703-8145-310694C8B74E}"/>
              </a:ext>
            </a:extLst>
          </p:cNvPr>
          <p:cNvSpPr txBox="1"/>
          <p:nvPr/>
        </p:nvSpPr>
        <p:spPr>
          <a:xfrm>
            <a:off x="1245926" y="2497438"/>
            <a:ext cx="8671796" cy="8156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700" b="0" i="0" u="none" strike="noStrike" kern="1200" cap="none" spc="0" normalizeH="0" baseline="0" noProof="0">
                <a:ln>
                  <a:noFill/>
                </a:ln>
                <a:solidFill>
                  <a:prstClr val="white"/>
                </a:solidFill>
                <a:effectLst/>
                <a:uLnTx/>
                <a:uFillTx/>
                <a:latin typeface="Franklin Gothic Medium" panose="020B0603020102020204" pitchFamily="34" charset="0"/>
                <a:ea typeface="+mn-ea"/>
                <a:cs typeface="Arial" panose="020B0604020202020204" pitchFamily="34" charset="0"/>
              </a:rPr>
              <a:t>BIBB COUNTY SCHOOL DISTRICT</a:t>
            </a:r>
          </a:p>
        </p:txBody>
      </p:sp>
      <p:cxnSp>
        <p:nvCxnSpPr>
          <p:cNvPr id="12" name="Straight Connector 11">
            <a:extLst>
              <a:ext uri="{FF2B5EF4-FFF2-40B4-BE49-F238E27FC236}">
                <a16:creationId xmlns:a16="http://schemas.microsoft.com/office/drawing/2014/main" id="{2DD29AC5-800C-49F8-BEF8-7DCFA2EF7303}"/>
              </a:ext>
            </a:extLst>
          </p:cNvPr>
          <p:cNvCxnSpPr/>
          <p:nvPr/>
        </p:nvCxnSpPr>
        <p:spPr>
          <a:xfrm>
            <a:off x="1376622" y="2487390"/>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73F3D93-2206-4A64-BE09-49AB6411CD88}"/>
              </a:ext>
            </a:extLst>
          </p:cNvPr>
          <p:cNvSpPr txBox="1"/>
          <p:nvPr/>
        </p:nvSpPr>
        <p:spPr>
          <a:xfrm>
            <a:off x="1245925" y="3401125"/>
            <a:ext cx="867179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CC9900"/>
                </a:solidFill>
                <a:effectLst/>
                <a:uLnTx/>
                <a:uFillTx/>
                <a:latin typeface="Franklin Gothic Medium" panose="020B0603020102020204" pitchFamily="34" charset="0"/>
                <a:ea typeface="+mn-ea"/>
                <a:cs typeface="Arial" panose="020B0604020202020204" pitchFamily="34" charset="0"/>
              </a:rPr>
              <a:t>Leadership.   Scholarship.  Citizenship.</a:t>
            </a:r>
          </a:p>
        </p:txBody>
      </p:sp>
      <p:sp>
        <p:nvSpPr>
          <p:cNvPr id="2" name="TextBox 1">
            <a:extLst>
              <a:ext uri="{FF2B5EF4-FFF2-40B4-BE49-F238E27FC236}">
                <a16:creationId xmlns:a16="http://schemas.microsoft.com/office/drawing/2014/main" id="{FC313C6F-D73E-4AA8-892B-023B9ECD4F3E}"/>
              </a:ext>
            </a:extLst>
          </p:cNvPr>
          <p:cNvSpPr txBox="1"/>
          <p:nvPr/>
        </p:nvSpPr>
        <p:spPr>
          <a:xfrm>
            <a:off x="250371" y="5397477"/>
            <a:ext cx="7692272" cy="769441"/>
          </a:xfrm>
          <a:prstGeom prst="rect">
            <a:avLst/>
          </a:prstGeom>
          <a:noFill/>
        </p:spPr>
        <p:txBody>
          <a:bodyPr wrap="square" rtlCol="0" anchor="t">
            <a:spAutoFit/>
          </a:bodyPr>
          <a:lstStyle/>
          <a:p>
            <a:r>
              <a:rPr lang="en-US" sz="2400" b="1" i="1">
                <a:solidFill>
                  <a:schemeClr val="bg1"/>
                </a:solidFill>
              </a:rPr>
              <a:t>Dr. Curtis Jones,  Superintendent</a:t>
            </a:r>
          </a:p>
          <a:p>
            <a:r>
              <a:rPr lang="en-US" sz="2000">
                <a:solidFill>
                  <a:schemeClr val="bg1"/>
                </a:solidFill>
              </a:rPr>
              <a:t>July 7, 2020</a:t>
            </a:r>
            <a:endParaRPr lang="en-US" sz="2000">
              <a:solidFill>
                <a:schemeClr val="bg1"/>
              </a:solidFill>
              <a:cs typeface="Calibri"/>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717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1"/>
          <p:cNvSpPr>
            <a:spLocks noChangeArrowheads="1"/>
          </p:cNvSpPr>
          <p:nvPr/>
        </p:nvSpPr>
        <p:spPr bwMode="auto">
          <a:xfrm>
            <a:off x="789939" y="1392953"/>
            <a:ext cx="7466952"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prstClr val="black"/>
                </a:solidFill>
                <a:effectLst/>
                <a:uLnTx/>
                <a:uFillTx/>
                <a:latin typeface="Arial Black" panose="020B0A04020102020204" pitchFamily="34" charset="0"/>
                <a:ea typeface="+mn-ea"/>
                <a:cs typeface="+mn-cs"/>
              </a:rPr>
              <a:t>OUR VISION</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Each student will demonstrate strength of character</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and will be college or career ready.</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2000" b="1" i="0" u="none" strike="noStrike" kern="1200" cap="none" spc="0" normalizeH="0" baseline="0" noProof="0">
                <a:ln>
                  <a:noFill/>
                </a:ln>
                <a:solidFill>
                  <a:prstClr val="black"/>
                </a:solidFill>
                <a:effectLst/>
                <a:uLnTx/>
                <a:uFillTx/>
                <a:latin typeface="Arial Black" panose="020B0A04020102020204" pitchFamily="34" charset="0"/>
                <a:ea typeface="+mn-ea"/>
                <a:cs typeface="+mn-cs"/>
              </a:rPr>
              <a:t>OUR MISSION</a:t>
            </a:r>
          </a:p>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The Bibb County School District develops a highly trained</a:t>
            </a:r>
          </a:p>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staff and an engaged community dedicated to educating</a:t>
            </a:r>
          </a:p>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each student for a 21</a:t>
            </a:r>
            <a:r>
              <a:rPr kumimoji="0" lang="en-US" altLang="en-US" sz="1900" b="0" i="0" u="none" strike="noStrike" kern="1200" cap="none" spc="0" normalizeH="0" baseline="30000" noProof="0">
                <a:ln>
                  <a:noFill/>
                </a:ln>
                <a:solidFill>
                  <a:prstClr val="black"/>
                </a:solidFill>
                <a:effectLst/>
                <a:uLnTx/>
                <a:uFillTx/>
                <a:latin typeface="Arial" panose="020B0604020202020204" pitchFamily="34" charset="0"/>
                <a:ea typeface="+mn-ea"/>
                <a:cs typeface="Arial" panose="020B0604020202020204" pitchFamily="34" charset="0"/>
              </a:rPr>
              <a:t>st</a:t>
            </a:r>
            <a:r>
              <a:rPr kumimoji="0" lang="en-US" altLang="en-US" sz="1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century global society.</a:t>
            </a:r>
          </a:p>
        </p:txBody>
      </p:sp>
      <p:sp>
        <p:nvSpPr>
          <p:cNvPr id="5" name="Rectangle 3"/>
          <p:cNvSpPr>
            <a:spLocks noChangeArrowheads="1"/>
          </p:cNvSpPr>
          <p:nvPr/>
        </p:nvSpPr>
        <p:spPr bwMode="auto">
          <a:xfrm>
            <a:off x="789939" y="4319439"/>
            <a:ext cx="341644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2000" b="1" i="0" u="none" strike="noStrike" kern="1200" cap="none" spc="0" normalizeH="0" baseline="0" noProof="0">
                <a:ln>
                  <a:noFill/>
                </a:ln>
                <a:solidFill>
                  <a:prstClr val="black"/>
                </a:solidFill>
                <a:effectLst/>
                <a:uLnTx/>
                <a:uFillTx/>
                <a:latin typeface="Calibri" panose="020F0502020204030204" pitchFamily="34" charset="0"/>
                <a:ea typeface="+mn-ea"/>
                <a:cs typeface="+mn-cs"/>
              </a:rPr>
              <a:t>            </a:t>
            </a:r>
            <a:r>
              <a:rPr kumimoji="0" lang="en-US" altLang="en-US" sz="2000" b="1" i="0" u="none" strike="noStrike" kern="1200" cap="none" spc="0" normalizeH="0" baseline="0" noProof="0">
                <a:ln>
                  <a:noFill/>
                </a:ln>
                <a:solidFill>
                  <a:prstClr val="black"/>
                </a:solidFill>
                <a:effectLst/>
                <a:uLnTx/>
                <a:uFillTx/>
                <a:latin typeface="Arial Black" panose="020B0A04020102020204" pitchFamily="34" charset="0"/>
                <a:ea typeface="+mn-ea"/>
                <a:cs typeface="+mn-cs"/>
              </a:rPr>
              <a:t> </a:t>
            </a:r>
            <a:r>
              <a:rPr kumimoji="0" lang="en-US" altLang="en-US" sz="1900" b="1" i="0" u="none" strike="noStrike" kern="1200" cap="none" spc="0" normalizeH="0" baseline="0" noProof="0">
                <a:ln>
                  <a:noFill/>
                </a:ln>
                <a:solidFill>
                  <a:prstClr val="black"/>
                </a:solidFill>
                <a:effectLst/>
                <a:uLnTx/>
                <a:uFillTx/>
                <a:latin typeface="Arial Black" panose="020B0A04020102020204" pitchFamily="34" charset="0"/>
                <a:ea typeface="+mn-ea"/>
                <a:cs typeface="+mn-cs"/>
              </a:rPr>
              <a:t>OUR VALUES</a:t>
            </a:r>
            <a:endParaRPr kumimoji="0" lang="en-US" sz="1900" b="0" i="0" u="none" strike="noStrike" kern="1200" cap="none" spc="0" normalizeH="0" baseline="0" noProof="0">
              <a:ln>
                <a:noFill/>
              </a:ln>
              <a:solidFill>
                <a:prstClr val="black"/>
              </a:solidFill>
              <a:effectLst/>
              <a:uLnTx/>
              <a:uFillTx/>
              <a:latin typeface="Arial Black" panose="020B0A04020102020204" pitchFamily="34" charset="0"/>
              <a:ea typeface="+mn-ea"/>
              <a:cs typeface="Calibri"/>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20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                  </a:t>
            </a:r>
            <a:r>
              <a:rPr kumimoji="0" lang="en-US" altLang="en-US" sz="19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CO</a:t>
            </a:r>
            <a:r>
              <a:rPr kumimoji="0" lang="en-US" altLang="en-US" sz="1900" b="1" i="0" u="none" strike="noStrike" kern="1200" cap="none" spc="0" normalizeH="0" baseline="0" noProof="0">
                <a:ln>
                  <a:noFill/>
                </a:ln>
                <a:solidFill>
                  <a:srgbClr val="FF0000"/>
                </a:solidFill>
                <a:effectLst/>
                <a:uLnTx/>
                <a:uFillTx/>
                <a:latin typeface="Calibri" panose="020F0502020204030204" pitchFamily="34" charset="0"/>
                <a:ea typeface="+mn-ea"/>
                <a:cs typeface="+mn-cs"/>
              </a:rPr>
              <a:t>M</a:t>
            </a:r>
            <a:r>
              <a:rPr kumimoji="0" lang="en-US" altLang="en-US" sz="19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PETENCY</a:t>
            </a:r>
            <a:br>
              <a:rPr kumimoji="0" lang="en-US" altLang="en-US" sz="1900" b="0" i="0" u="none" strike="noStrike" kern="1200" cap="none" spc="0" normalizeH="0" baseline="0" noProof="0">
                <a:ln>
                  <a:noFill/>
                </a:ln>
                <a:solidFill>
                  <a:prstClr val="black"/>
                </a:solidFill>
                <a:effectLst/>
                <a:uLnTx/>
                <a:uFillTx/>
                <a:latin typeface="Calibri" panose="020F0502020204030204" pitchFamily="34" charset="0"/>
                <a:ea typeface="+mn-ea"/>
                <a:cs typeface="Calibri"/>
              </a:rPr>
            </a:br>
            <a:r>
              <a:rPr kumimoji="0" lang="en-US" altLang="en-US" sz="19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                  LOY</a:t>
            </a:r>
            <a:r>
              <a:rPr kumimoji="0" lang="en-US" altLang="en-US" sz="1900" b="1" i="0" u="none" strike="noStrike" kern="1200" cap="none" spc="0" normalizeH="0" baseline="0" noProof="0">
                <a:ln>
                  <a:noFill/>
                </a:ln>
                <a:solidFill>
                  <a:srgbClr val="FF0000"/>
                </a:solidFill>
                <a:effectLst/>
                <a:uLnTx/>
                <a:uFillTx/>
                <a:latin typeface="Calibri" panose="020F0502020204030204" pitchFamily="34" charset="0"/>
                <a:ea typeface="+mn-ea"/>
                <a:cs typeface="+mn-cs"/>
              </a:rPr>
              <a:t>A</a:t>
            </a:r>
            <a:r>
              <a:rPr kumimoji="0" lang="en-US" altLang="en-US" sz="19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LTY</a:t>
            </a:r>
            <a:br>
              <a:rPr kumimoji="0" lang="en-US" altLang="en-US" sz="1900" b="0" i="0" u="none" strike="noStrike" kern="1200" cap="none" spc="0" normalizeH="0" baseline="0" noProof="0">
                <a:ln>
                  <a:noFill/>
                </a:ln>
                <a:solidFill>
                  <a:prstClr val="black"/>
                </a:solidFill>
                <a:effectLst/>
                <a:uLnTx/>
                <a:uFillTx/>
                <a:latin typeface="Calibri" panose="020F0502020204030204" pitchFamily="34" charset="0"/>
                <a:ea typeface="+mn-ea"/>
                <a:cs typeface="Calibri"/>
              </a:rPr>
            </a:br>
            <a:r>
              <a:rPr kumimoji="0" lang="en-US" altLang="en-US" sz="19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             OPEN </a:t>
            </a:r>
            <a:r>
              <a:rPr kumimoji="0" lang="en-US" altLang="en-US" sz="1900" b="1" i="0" u="none" strike="noStrike" kern="1200" cap="none" spc="0" normalizeH="0" baseline="0" noProof="0">
                <a:ln>
                  <a:noFill/>
                </a:ln>
                <a:solidFill>
                  <a:srgbClr val="FF0000"/>
                </a:solidFill>
                <a:effectLst/>
                <a:uLnTx/>
                <a:uFillTx/>
                <a:latin typeface="Calibri" panose="020F0502020204030204" pitchFamily="34" charset="0"/>
                <a:ea typeface="+mn-ea"/>
                <a:cs typeface="+mn-cs"/>
              </a:rPr>
              <a:t>C</a:t>
            </a:r>
            <a:r>
              <a:rPr kumimoji="0" lang="en-US" altLang="en-US" sz="19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OMMUNICATION</a:t>
            </a:r>
            <a:br>
              <a:rPr kumimoji="0" lang="en-US" altLang="en-US" sz="1900" b="0" i="0" u="none" strike="noStrike" kern="1200" cap="none" spc="0" normalizeH="0" baseline="0" noProof="0">
                <a:ln>
                  <a:noFill/>
                </a:ln>
                <a:solidFill>
                  <a:prstClr val="black"/>
                </a:solidFill>
                <a:effectLst/>
                <a:uLnTx/>
                <a:uFillTx/>
                <a:latin typeface="Calibri" panose="020F0502020204030204" pitchFamily="34" charset="0"/>
                <a:ea typeface="+mn-ea"/>
                <a:cs typeface="Calibri"/>
              </a:rPr>
            </a:br>
            <a:r>
              <a:rPr kumimoji="0" lang="en-US" altLang="en-US" sz="19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DEFINED AUT</a:t>
            </a:r>
            <a:r>
              <a:rPr kumimoji="0" lang="en-US" altLang="en-US" sz="1900" b="1" i="0" u="none" strike="noStrike" kern="1200" cap="none" spc="0" normalizeH="0" baseline="0" noProof="0">
                <a:ln>
                  <a:noFill/>
                </a:ln>
                <a:solidFill>
                  <a:srgbClr val="FF0000"/>
                </a:solidFill>
                <a:effectLst/>
                <a:uLnTx/>
                <a:uFillTx/>
                <a:latin typeface="Calibri" panose="020F0502020204030204" pitchFamily="34" charset="0"/>
                <a:ea typeface="+mn-ea"/>
                <a:cs typeface="+mn-cs"/>
              </a:rPr>
              <a:t>O</a:t>
            </a:r>
            <a:r>
              <a:rPr kumimoji="0" lang="en-US" altLang="en-US" sz="19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NOMY</a:t>
            </a:r>
            <a:br>
              <a:rPr kumimoji="0" lang="en-US" altLang="en-US" sz="1900" b="0" i="0" u="none" strike="noStrike" kern="1200" cap="none" spc="0" normalizeH="0" baseline="0" noProof="0">
                <a:ln>
                  <a:noFill/>
                </a:ln>
                <a:solidFill>
                  <a:prstClr val="black"/>
                </a:solidFill>
                <a:effectLst/>
                <a:uLnTx/>
                <a:uFillTx/>
                <a:latin typeface="Calibri" panose="020F0502020204030204" pitchFamily="34" charset="0"/>
                <a:ea typeface="+mn-ea"/>
                <a:cs typeface="Calibri"/>
              </a:rPr>
            </a:br>
            <a:r>
              <a:rPr kumimoji="0" lang="en-US" altLang="en-US" sz="19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                   HO</a:t>
            </a:r>
            <a:r>
              <a:rPr kumimoji="0" lang="en-US" altLang="en-US" sz="1900" b="1" i="0" u="none" strike="noStrike" kern="1200" cap="none" spc="0" normalizeH="0" baseline="0" noProof="0">
                <a:ln>
                  <a:noFill/>
                </a:ln>
                <a:solidFill>
                  <a:srgbClr val="FF0000"/>
                </a:solidFill>
                <a:effectLst/>
                <a:uLnTx/>
                <a:uFillTx/>
                <a:latin typeface="Calibri" panose="020F0502020204030204" pitchFamily="34" charset="0"/>
                <a:ea typeface="+mn-ea"/>
                <a:cs typeface="+mn-cs"/>
              </a:rPr>
              <a:t>N</a:t>
            </a:r>
            <a:r>
              <a:rPr kumimoji="0" lang="en-US" altLang="en-US" sz="19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OR </a:t>
            </a:r>
            <a:endParaRPr kumimoji="0" lang="en-US" altLang="en-US" sz="1900" b="0" i="0" u="none" strike="noStrike" kern="1200" cap="none" spc="0" normalizeH="0" baseline="0" noProof="0">
              <a:ln>
                <a:noFill/>
              </a:ln>
              <a:solidFill>
                <a:prstClr val="black"/>
              </a:solidFill>
              <a:effectLst/>
              <a:uLnTx/>
              <a:uFillTx/>
              <a:latin typeface="Calibri" panose="020F0502020204030204" pitchFamily="34" charset="0"/>
              <a:ea typeface="+mn-ea"/>
              <a:cs typeface="Calibri"/>
            </a:endParaRPr>
          </a:p>
        </p:txBody>
      </p:sp>
      <p:sp>
        <p:nvSpPr>
          <p:cNvPr id="6" name="TextBox 5"/>
          <p:cNvSpPr txBox="1"/>
          <p:nvPr/>
        </p:nvSpPr>
        <p:spPr>
          <a:xfrm>
            <a:off x="4769582" y="4319439"/>
            <a:ext cx="3487308"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a:noFill/>
                </a:ln>
                <a:solidFill>
                  <a:prstClr val="black"/>
                </a:solidFill>
                <a:effectLst/>
                <a:uLnTx/>
                <a:uFillTx/>
                <a:latin typeface="Arial Black" panose="020B0A04020102020204" pitchFamily="34" charset="0"/>
                <a:ea typeface="+mn-ea"/>
                <a:cs typeface="+mn-cs"/>
              </a:rPr>
              <a:t>OUR NON-NEGOTIABLES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PBIS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RTI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FIP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TKES &amp; LKES</a:t>
            </a:r>
          </a:p>
        </p:txBody>
      </p:sp>
      <p:pic>
        <p:nvPicPr>
          <p:cNvPr id="7" name="Picture 6"/>
          <p:cNvPicPr>
            <a:picLocks noChangeAspect="1"/>
          </p:cNvPicPr>
          <p:nvPr/>
        </p:nvPicPr>
        <p:blipFill>
          <a:blip r:embed="rId2">
            <a:clrChange>
              <a:clrFrom>
                <a:srgbClr val="FFFFFF"/>
              </a:clrFrom>
              <a:clrTo>
                <a:srgbClr val="FFFFFF">
                  <a:alpha val="0"/>
                </a:srgbClr>
              </a:clrTo>
            </a:clrChange>
            <a:duotone>
              <a:prstClr val="black"/>
              <a:schemeClr val="accent1">
                <a:tint val="45000"/>
                <a:satMod val="400000"/>
              </a:schemeClr>
            </a:duotone>
          </a:blip>
          <a:stretch>
            <a:fillRect/>
          </a:stretch>
        </p:blipFill>
        <p:spPr>
          <a:xfrm>
            <a:off x="9113405" y="1322713"/>
            <a:ext cx="2649715" cy="2521756"/>
          </a:xfrm>
          <a:prstGeom prst="rect">
            <a:avLst/>
          </a:prstGeom>
        </p:spPr>
      </p:pic>
      <p:sp>
        <p:nvSpPr>
          <p:cNvPr id="8" name="Rectangle 3"/>
          <p:cNvSpPr>
            <a:spLocks noChangeArrowheads="1"/>
          </p:cNvSpPr>
          <p:nvPr/>
        </p:nvSpPr>
        <p:spPr bwMode="auto">
          <a:xfrm>
            <a:off x="2883876" y="117764"/>
            <a:ext cx="892598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Who We Are</a:t>
            </a:r>
          </a:p>
        </p:txBody>
      </p:sp>
      <p:pic>
        <p:nvPicPr>
          <p:cNvPr id="9" name="Picture 3"/>
          <p:cNvPicPr>
            <a:picLocks noChangeAspect="1" noChangeArrowheads="1"/>
          </p:cNvPicPr>
          <p:nvPr/>
        </p:nvPicPr>
        <p:blipFill rotWithShape="1">
          <a:blip r:embed="rId3">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l="3021" r="5340"/>
          <a:stretch/>
        </p:blipFill>
        <p:spPr bwMode="auto">
          <a:xfrm>
            <a:off x="8820096" y="4032123"/>
            <a:ext cx="3142847" cy="205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1282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A1207718-2428-46E8-871E-9302F1BA7FFD}"/>
              </a:ext>
            </a:extLst>
          </p:cNvPr>
          <p:cNvSpPr txBox="1">
            <a:spLocks noChangeArrowheads="1"/>
          </p:cNvSpPr>
          <p:nvPr/>
        </p:nvSpPr>
        <p:spPr bwMode="auto">
          <a:xfrm>
            <a:off x="2914650" y="123862"/>
            <a:ext cx="899795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Victory in Our Schools</a:t>
            </a:r>
          </a:p>
        </p:txBody>
      </p:sp>
      <p:sp>
        <p:nvSpPr>
          <p:cNvPr id="3075" name="TextBox 1">
            <a:extLst>
              <a:ext uri="{FF2B5EF4-FFF2-40B4-BE49-F238E27FC236}">
                <a16:creationId xmlns:a16="http://schemas.microsoft.com/office/drawing/2014/main" id="{25CC7DC2-E533-4DBE-8475-B4DA6FBBD8A8}"/>
              </a:ext>
            </a:extLst>
          </p:cNvPr>
          <p:cNvSpPr txBox="1">
            <a:spLocks noChangeArrowheads="1"/>
          </p:cNvSpPr>
          <p:nvPr/>
        </p:nvSpPr>
        <p:spPr bwMode="auto">
          <a:xfrm>
            <a:off x="10207625" y="1181100"/>
            <a:ext cx="1704975" cy="495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STRATEGIC PRIORITIES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Priority 1: </a:t>
            </a: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Get students reading on grade level.</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Priority 2: </a:t>
            </a: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Be successful on the Georgia Milestones.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Priority 3: </a:t>
            </a: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Increase the number of students in school every day.</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Priority 4: </a:t>
            </a: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Close the knowing-doing gap.</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Priority 5: </a:t>
            </a: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Work hard to support schools.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Priority 6: </a:t>
            </a: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Establish  a culture of accountability for everyone.</a:t>
            </a:r>
          </a:p>
        </p:txBody>
      </p:sp>
      <p:pic>
        <p:nvPicPr>
          <p:cNvPr id="3076" name="Picture 4">
            <a:extLst>
              <a:ext uri="{FF2B5EF4-FFF2-40B4-BE49-F238E27FC236}">
                <a16:creationId xmlns:a16="http://schemas.microsoft.com/office/drawing/2014/main" id="{C69FE74F-E4F7-4418-815A-24AFB89C33C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289" t="885" r="806" b="1472"/>
          <a:stretch>
            <a:fillRect/>
          </a:stretch>
        </p:blipFill>
        <p:spPr bwMode="auto">
          <a:xfrm>
            <a:off x="166688" y="1425575"/>
            <a:ext cx="9928225"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TextBox 4">
            <a:extLst>
              <a:ext uri="{FF2B5EF4-FFF2-40B4-BE49-F238E27FC236}">
                <a16:creationId xmlns:a16="http://schemas.microsoft.com/office/drawing/2014/main" id="{2738FBBE-3FA8-4E26-A4B3-BA4A0B5215F9}"/>
              </a:ext>
            </a:extLst>
          </p:cNvPr>
          <p:cNvSpPr txBox="1">
            <a:spLocks noChangeArrowheads="1"/>
          </p:cNvSpPr>
          <p:nvPr/>
        </p:nvSpPr>
        <p:spPr bwMode="auto">
          <a:xfrm>
            <a:off x="2914650" y="1055688"/>
            <a:ext cx="45497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Overriding Objective = CCRPI &gt; 70</a:t>
            </a:r>
          </a:p>
        </p:txBody>
      </p:sp>
      <p:sp>
        <p:nvSpPr>
          <p:cNvPr id="2" name="Slide Number Placeholder 1"/>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0198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765474" y="2422375"/>
            <a:ext cx="4738254" cy="2953067"/>
          </a:xfrm>
          <a:prstGeom prst="rect">
            <a:avLst/>
          </a:prstGeom>
        </p:spPr>
      </p:pic>
      <p:pic>
        <p:nvPicPr>
          <p:cNvPr id="3" name="Picture 2"/>
          <p:cNvPicPr>
            <a:picLocks noChangeAspect="1"/>
          </p:cNvPicPr>
          <p:nvPr/>
        </p:nvPicPr>
        <p:blipFill>
          <a:blip r:embed="rId3"/>
          <a:stretch>
            <a:fillRect/>
          </a:stretch>
        </p:blipFill>
        <p:spPr>
          <a:xfrm rot="1186043">
            <a:off x="6334198" y="1481664"/>
            <a:ext cx="751983" cy="948314"/>
          </a:xfrm>
          <a:prstGeom prst="rect">
            <a:avLst/>
          </a:prstGeom>
        </p:spPr>
      </p:pic>
      <p:pic>
        <p:nvPicPr>
          <p:cNvPr id="4" name="Picture 3"/>
          <p:cNvPicPr>
            <a:picLocks noChangeAspect="1"/>
          </p:cNvPicPr>
          <p:nvPr/>
        </p:nvPicPr>
        <p:blipFill>
          <a:blip r:embed="rId4"/>
          <a:stretch>
            <a:fillRect/>
          </a:stretch>
        </p:blipFill>
        <p:spPr>
          <a:xfrm rot="20482919">
            <a:off x="9154368" y="3339811"/>
            <a:ext cx="2476249" cy="2947916"/>
          </a:xfrm>
          <a:prstGeom prst="rect">
            <a:avLst/>
          </a:prstGeom>
        </p:spPr>
      </p:pic>
      <p:pic>
        <p:nvPicPr>
          <p:cNvPr id="5" name="Picture 4"/>
          <p:cNvPicPr>
            <a:picLocks noChangeAspect="1"/>
          </p:cNvPicPr>
          <p:nvPr/>
        </p:nvPicPr>
        <p:blipFill>
          <a:blip r:embed="rId4"/>
          <a:stretch>
            <a:fillRect/>
          </a:stretch>
        </p:blipFill>
        <p:spPr>
          <a:xfrm rot="19475684">
            <a:off x="486433" y="4197833"/>
            <a:ext cx="1664352" cy="1981372"/>
          </a:xfrm>
          <a:prstGeom prst="rect">
            <a:avLst/>
          </a:prstGeom>
        </p:spPr>
      </p:pic>
      <p:pic>
        <p:nvPicPr>
          <p:cNvPr id="6" name="Picture 5"/>
          <p:cNvPicPr>
            <a:picLocks noChangeAspect="1"/>
          </p:cNvPicPr>
          <p:nvPr/>
        </p:nvPicPr>
        <p:blipFill>
          <a:blip r:embed="rId4"/>
          <a:stretch>
            <a:fillRect/>
          </a:stretch>
        </p:blipFill>
        <p:spPr>
          <a:xfrm rot="21275658">
            <a:off x="9441238" y="1207811"/>
            <a:ext cx="1157216" cy="1377639"/>
          </a:xfrm>
          <a:prstGeom prst="rect">
            <a:avLst/>
          </a:prstGeom>
        </p:spPr>
      </p:pic>
      <p:pic>
        <p:nvPicPr>
          <p:cNvPr id="7" name="Picture 6"/>
          <p:cNvPicPr>
            <a:picLocks noChangeAspect="1"/>
          </p:cNvPicPr>
          <p:nvPr/>
        </p:nvPicPr>
        <p:blipFill>
          <a:blip r:embed="rId5"/>
          <a:stretch>
            <a:fillRect/>
          </a:stretch>
        </p:blipFill>
        <p:spPr>
          <a:xfrm>
            <a:off x="993799" y="1053839"/>
            <a:ext cx="2475191" cy="2950720"/>
          </a:xfrm>
          <a:prstGeom prst="rect">
            <a:avLst/>
          </a:prstGeom>
        </p:spPr>
      </p:pic>
      <p:pic>
        <p:nvPicPr>
          <p:cNvPr id="8" name="Picture 7"/>
          <p:cNvPicPr>
            <a:picLocks noChangeAspect="1"/>
          </p:cNvPicPr>
          <p:nvPr/>
        </p:nvPicPr>
        <p:blipFill>
          <a:blip r:embed="rId6"/>
          <a:stretch>
            <a:fillRect/>
          </a:stretch>
        </p:blipFill>
        <p:spPr>
          <a:xfrm>
            <a:off x="4245182" y="5325885"/>
            <a:ext cx="939661" cy="1044682"/>
          </a:xfrm>
          <a:prstGeom prst="rect">
            <a:avLst/>
          </a:prstGeom>
        </p:spPr>
      </p:pic>
      <p:sp>
        <p:nvSpPr>
          <p:cNvPr id="9" name="Slide Number Placeholder 8"/>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2300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a:spLocks noChangeArrowheads="1"/>
          </p:cNvSpPr>
          <p:nvPr/>
        </p:nvSpPr>
        <p:spPr bwMode="auto">
          <a:xfrm>
            <a:off x="2883876" y="117764"/>
            <a:ext cx="930812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en-US" sz="4000" b="1" dirty="0">
                <a:solidFill>
                  <a:prstClr val="white"/>
                </a:solidFill>
                <a:latin typeface="Arial" panose="020B0604020202020204" pitchFamily="34" charset="0"/>
                <a:cs typeface="Arial" panose="020B0604020202020204" pitchFamily="34" charset="0"/>
              </a:rPr>
              <a:t>Our Vision for Success</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8478829E-C65F-46B2-9C77-ABCA0D97D4E6}"/>
              </a:ext>
            </a:extLst>
          </p:cNvPr>
          <p:cNvSpPr txBox="1"/>
          <p:nvPr/>
        </p:nvSpPr>
        <p:spPr>
          <a:xfrm>
            <a:off x="326572" y="1271937"/>
            <a:ext cx="11348192" cy="861774"/>
          </a:xfrm>
          <a:prstGeom prst="rect">
            <a:avLst/>
          </a:prstGeom>
          <a:noFill/>
        </p:spPr>
        <p:txBody>
          <a:bodyPr wrap="square" rtlCol="0">
            <a:spAutoFit/>
          </a:bodyPr>
          <a:lstStyle/>
          <a:p>
            <a:r>
              <a:rPr lang="en-US" sz="2500" dirty="0"/>
              <a:t>Develop a re-opening plan that best balances capacity, public safety, equity, and meaningful learning experiences for our students</a:t>
            </a:r>
          </a:p>
        </p:txBody>
      </p:sp>
      <p:sp>
        <p:nvSpPr>
          <p:cNvPr id="5" name="TextBox 4">
            <a:extLst>
              <a:ext uri="{FF2B5EF4-FFF2-40B4-BE49-F238E27FC236}">
                <a16:creationId xmlns:a16="http://schemas.microsoft.com/office/drawing/2014/main" id="{8478829E-C65F-46B2-9C77-ABCA0D97D4E6}"/>
              </a:ext>
            </a:extLst>
          </p:cNvPr>
          <p:cNvSpPr txBox="1"/>
          <p:nvPr/>
        </p:nvSpPr>
        <p:spPr>
          <a:xfrm>
            <a:off x="704391" y="2579998"/>
            <a:ext cx="6179736" cy="3170099"/>
          </a:xfrm>
          <a:prstGeom prst="rect">
            <a:avLst/>
          </a:prstGeom>
          <a:noFill/>
        </p:spPr>
        <p:txBody>
          <a:bodyPr wrap="square" rtlCol="0">
            <a:spAutoFit/>
          </a:bodyPr>
          <a:lstStyle/>
          <a:p>
            <a:pPr marL="342900" indent="-342900">
              <a:buFont typeface="Arial" panose="020B0604020202020204" pitchFamily="34" charset="0"/>
              <a:buChar char="•"/>
            </a:pPr>
            <a:r>
              <a:rPr lang="en-US" sz="2500" dirty="0"/>
              <a:t>Coordination with local stakeholders</a:t>
            </a:r>
          </a:p>
          <a:p>
            <a:endParaRPr lang="en-US" sz="2500" dirty="0"/>
          </a:p>
          <a:p>
            <a:pPr marL="342900" indent="-342900">
              <a:buFont typeface="Arial" panose="020B0604020202020204" pitchFamily="34" charset="0"/>
              <a:buChar char="•"/>
            </a:pPr>
            <a:r>
              <a:rPr lang="en-US" sz="2500" dirty="0"/>
              <a:t>Collaboration with local, regional, and national school districts</a:t>
            </a:r>
          </a:p>
          <a:p>
            <a:endParaRPr lang="en-US" sz="2500" dirty="0"/>
          </a:p>
          <a:p>
            <a:pPr marL="342900" indent="-342900">
              <a:buFont typeface="Arial" panose="020B0604020202020204" pitchFamily="34" charset="0"/>
              <a:buChar char="•"/>
            </a:pPr>
            <a:r>
              <a:rPr lang="en-US" sz="2500" dirty="0"/>
              <a:t>Consultation with local and state public health officials/agencies</a:t>
            </a:r>
          </a:p>
          <a:p>
            <a:endParaRPr lang="en-US" sz="2500" dirty="0"/>
          </a:p>
        </p:txBody>
      </p:sp>
      <p:sp>
        <p:nvSpPr>
          <p:cNvPr id="3" name="Slide Number Placeholder 2"/>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7717" y="2579998"/>
            <a:ext cx="4247265" cy="2382008"/>
          </a:xfrm>
          <a:prstGeom prst="rect">
            <a:avLst/>
          </a:prstGeom>
        </p:spPr>
      </p:pic>
    </p:spTree>
    <p:extLst>
      <p:ext uri="{BB962C8B-B14F-4D97-AF65-F5344CB8AC3E}">
        <p14:creationId xmlns:p14="http://schemas.microsoft.com/office/powerpoint/2010/main" val="304449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a:spLocks noChangeArrowheads="1"/>
          </p:cNvSpPr>
          <p:nvPr/>
        </p:nvSpPr>
        <p:spPr bwMode="auto">
          <a:xfrm>
            <a:off x="2883876" y="117764"/>
            <a:ext cx="930812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en-US" sz="4000" b="1" dirty="0">
                <a:solidFill>
                  <a:prstClr val="white"/>
                </a:solidFill>
                <a:latin typeface="Arial" panose="020B0604020202020204" pitchFamily="34" charset="0"/>
                <a:cs typeface="Arial" panose="020B0604020202020204" pitchFamily="34" charset="0"/>
              </a:rPr>
              <a:t>Parent &amp; Staff Surveys</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8478829E-C65F-46B2-9C77-ABCA0D97D4E6}"/>
              </a:ext>
            </a:extLst>
          </p:cNvPr>
          <p:cNvSpPr txBox="1"/>
          <p:nvPr/>
        </p:nvSpPr>
        <p:spPr>
          <a:xfrm>
            <a:off x="326572" y="1362210"/>
            <a:ext cx="6179736" cy="4708981"/>
          </a:xfrm>
          <a:prstGeom prst="rect">
            <a:avLst/>
          </a:prstGeom>
          <a:noFill/>
        </p:spPr>
        <p:txBody>
          <a:bodyPr wrap="square" rtlCol="0">
            <a:spAutoFit/>
          </a:bodyPr>
          <a:lstStyle/>
          <a:p>
            <a:r>
              <a:rPr lang="en-US" sz="2500" dirty="0"/>
              <a:t>Parents and staff were invited to complete surveys to help guide our district as we design a return-to-work/return-to-school plan for 2020-21. BCSD staff members who are parents were encouraged to take both surveys. Parents were asked to only take the parent survey once per family, not once per child. The surveys were open June 2-6. Notification about the surveys was communicated by email, School Messenger call, media, social media and principal/school messages. A total of 3,703 parents and 1,845 staff participated. </a:t>
            </a:r>
          </a:p>
        </p:txBody>
      </p:sp>
      <p:pic>
        <p:nvPicPr>
          <p:cNvPr id="7" name="Picture 6" descr="A picture containing drawing&#10;&#10;Description automatically generated">
            <a:extLst>
              <a:ext uri="{FF2B5EF4-FFF2-40B4-BE49-F238E27FC236}">
                <a16:creationId xmlns:a16="http://schemas.microsoft.com/office/drawing/2014/main" id="{BD174C8C-3DB5-420D-8224-6B4EC97E59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98089" y="1680917"/>
            <a:ext cx="4997000" cy="3951184"/>
          </a:xfrm>
          <a:prstGeom prst="rect">
            <a:avLst/>
          </a:prstGeom>
          <a:ln>
            <a:solidFill>
              <a:schemeClr val="tx1"/>
            </a:solidFill>
          </a:ln>
        </p:spPr>
      </p:pic>
      <p:sp>
        <p:nvSpPr>
          <p:cNvPr id="3" name="Slide Number Placeholder 2"/>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046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a:spLocks noChangeArrowheads="1"/>
          </p:cNvSpPr>
          <p:nvPr/>
        </p:nvSpPr>
        <p:spPr bwMode="auto">
          <a:xfrm>
            <a:off x="2883876" y="117764"/>
            <a:ext cx="930812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3,703 Parent Responses</a:t>
            </a:r>
          </a:p>
        </p:txBody>
      </p:sp>
      <p:sp>
        <p:nvSpPr>
          <p:cNvPr id="4" name="TextBox 3">
            <a:extLst>
              <a:ext uri="{FF2B5EF4-FFF2-40B4-BE49-F238E27FC236}">
                <a16:creationId xmlns:a16="http://schemas.microsoft.com/office/drawing/2014/main" id="{82EBACF2-65C6-40CC-887C-B0F5C7B89E09}"/>
              </a:ext>
            </a:extLst>
          </p:cNvPr>
          <p:cNvSpPr txBox="1"/>
          <p:nvPr/>
        </p:nvSpPr>
        <p:spPr>
          <a:xfrm>
            <a:off x="5064369" y="1884812"/>
            <a:ext cx="6214906" cy="1737720"/>
          </a:xfrm>
          <a:prstGeom prst="rect">
            <a:avLst/>
          </a:prstGeom>
          <a:noFill/>
        </p:spPr>
        <p:txBody>
          <a:bodyPr wrap="square" rtlCol="0">
            <a:spAutoFit/>
          </a:bodyPr>
          <a:lstStyle/>
          <a:p>
            <a:pPr>
              <a:lnSpc>
                <a:spcPct val="200000"/>
              </a:lnSpc>
            </a:pPr>
            <a:r>
              <a:rPr lang="en-US" sz="1100" b="1" dirty="0"/>
              <a:t>10%</a:t>
            </a:r>
          </a:p>
          <a:p>
            <a:pPr>
              <a:lnSpc>
                <a:spcPct val="200000"/>
              </a:lnSpc>
            </a:pPr>
            <a:r>
              <a:rPr lang="en-US" sz="1100" b="1" dirty="0"/>
              <a:t>59%</a:t>
            </a:r>
          </a:p>
          <a:p>
            <a:pPr>
              <a:lnSpc>
                <a:spcPct val="200000"/>
              </a:lnSpc>
            </a:pPr>
            <a:r>
              <a:rPr lang="en-US" sz="1100" b="1" dirty="0"/>
              <a:t>7%</a:t>
            </a:r>
          </a:p>
          <a:p>
            <a:pPr>
              <a:lnSpc>
                <a:spcPct val="200000"/>
              </a:lnSpc>
            </a:pPr>
            <a:r>
              <a:rPr lang="en-US" sz="1100" b="1" dirty="0"/>
              <a:t>15%</a:t>
            </a:r>
          </a:p>
          <a:p>
            <a:pPr>
              <a:lnSpc>
                <a:spcPct val="200000"/>
              </a:lnSpc>
            </a:pPr>
            <a:r>
              <a:rPr lang="en-US" sz="1100" b="1" dirty="0"/>
              <a:t>9%</a:t>
            </a:r>
          </a:p>
        </p:txBody>
      </p:sp>
      <p:sp>
        <p:nvSpPr>
          <p:cNvPr id="6" name="TextBox 5">
            <a:extLst>
              <a:ext uri="{FF2B5EF4-FFF2-40B4-BE49-F238E27FC236}">
                <a16:creationId xmlns:a16="http://schemas.microsoft.com/office/drawing/2014/main" id="{CA612E86-0924-48E1-A225-D1256166A45A}"/>
              </a:ext>
            </a:extLst>
          </p:cNvPr>
          <p:cNvSpPr txBox="1"/>
          <p:nvPr/>
        </p:nvSpPr>
        <p:spPr>
          <a:xfrm>
            <a:off x="5064369" y="4499057"/>
            <a:ext cx="6214906" cy="1737720"/>
          </a:xfrm>
          <a:prstGeom prst="rect">
            <a:avLst/>
          </a:prstGeom>
          <a:noFill/>
        </p:spPr>
        <p:txBody>
          <a:bodyPr wrap="square" rtlCol="0">
            <a:spAutoFit/>
          </a:bodyPr>
          <a:lstStyle/>
          <a:p>
            <a:pPr>
              <a:lnSpc>
                <a:spcPct val="200000"/>
              </a:lnSpc>
            </a:pPr>
            <a:r>
              <a:rPr lang="en-US" sz="1100" b="1" dirty="0"/>
              <a:t>72%</a:t>
            </a:r>
          </a:p>
          <a:p>
            <a:pPr>
              <a:lnSpc>
                <a:spcPct val="200000"/>
              </a:lnSpc>
            </a:pPr>
            <a:r>
              <a:rPr lang="en-US" sz="1100" b="1" dirty="0"/>
              <a:t>20%</a:t>
            </a:r>
          </a:p>
          <a:p>
            <a:pPr>
              <a:lnSpc>
                <a:spcPct val="200000"/>
              </a:lnSpc>
            </a:pPr>
            <a:r>
              <a:rPr lang="en-US" sz="1100" b="1" dirty="0"/>
              <a:t>43%</a:t>
            </a:r>
          </a:p>
          <a:p>
            <a:pPr>
              <a:lnSpc>
                <a:spcPct val="200000"/>
              </a:lnSpc>
            </a:pPr>
            <a:r>
              <a:rPr lang="en-US" sz="1100" b="1" dirty="0"/>
              <a:t>63%</a:t>
            </a:r>
          </a:p>
          <a:p>
            <a:pPr>
              <a:lnSpc>
                <a:spcPct val="200000"/>
              </a:lnSpc>
            </a:pPr>
            <a:r>
              <a:rPr lang="en-US" sz="1100" b="1" dirty="0"/>
              <a:t>9%</a:t>
            </a:r>
          </a:p>
        </p:txBody>
      </p:sp>
      <p:sp>
        <p:nvSpPr>
          <p:cNvPr id="2" name="Slide Number Placeholder 1"/>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90CA5D7A-00F2-42B0-A258-92681D3DDFAA}"/>
              </a:ext>
            </a:extLst>
          </p:cNvPr>
          <p:cNvGrpSpPr/>
          <p:nvPr/>
        </p:nvGrpSpPr>
        <p:grpSpPr>
          <a:xfrm>
            <a:off x="1664841" y="1065721"/>
            <a:ext cx="8213731" cy="5205182"/>
            <a:chOff x="335771" y="1148516"/>
            <a:chExt cx="8213731" cy="5205182"/>
          </a:xfrm>
        </p:grpSpPr>
        <p:grpSp>
          <p:nvGrpSpPr>
            <p:cNvPr id="5" name="Group 4"/>
            <p:cNvGrpSpPr/>
            <p:nvPr/>
          </p:nvGrpSpPr>
          <p:grpSpPr>
            <a:xfrm>
              <a:off x="335771" y="1148516"/>
              <a:ext cx="8213731" cy="5205182"/>
              <a:chOff x="1989134" y="1090037"/>
              <a:chExt cx="8213731" cy="5205182"/>
            </a:xfrm>
          </p:grpSpPr>
          <p:pic>
            <p:nvPicPr>
              <p:cNvPr id="3" name="Picture 2" descr="A screenshot of a cell phone&#10;&#10;Description automatically generated">
                <a:extLst>
                  <a:ext uri="{FF2B5EF4-FFF2-40B4-BE49-F238E27FC236}">
                    <a16:creationId xmlns:a16="http://schemas.microsoft.com/office/drawing/2014/main" id="{F71F4BE8-1D5B-4B39-B557-E25C0CFB2CC9}"/>
                  </a:ext>
                </a:extLst>
              </p:cNvPr>
              <p:cNvPicPr>
                <a:picLocks noChangeAspect="1"/>
              </p:cNvPicPr>
              <p:nvPr/>
            </p:nvPicPr>
            <p:blipFill rotWithShape="1">
              <a:blip r:embed="rId2">
                <a:extLst>
                  <a:ext uri="{28A0092B-C50C-407E-A947-70E740481C1C}">
                    <a14:useLocalDpi xmlns:a14="http://schemas.microsoft.com/office/drawing/2010/main" val="0"/>
                  </a:ext>
                </a:extLst>
              </a:blip>
              <a:srcRect b="5092"/>
              <a:stretch/>
            </p:blipFill>
            <p:spPr>
              <a:xfrm>
                <a:off x="1989134" y="1090037"/>
                <a:ext cx="8213731" cy="5205182"/>
              </a:xfrm>
              <a:prstGeom prst="rect">
                <a:avLst/>
              </a:prstGeom>
            </p:spPr>
          </p:pic>
          <p:sp>
            <p:nvSpPr>
              <p:cNvPr id="7" name="Rectangle 6"/>
              <p:cNvSpPr/>
              <p:nvPr/>
            </p:nvSpPr>
            <p:spPr>
              <a:xfrm>
                <a:off x="2163439" y="1219346"/>
                <a:ext cx="145651" cy="3354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124364" y="4088762"/>
                <a:ext cx="184725" cy="3354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DE3B1A7E-0948-4FC1-8BE7-1703B0DFCDB0}"/>
                </a:ext>
              </a:extLst>
            </p:cNvPr>
            <p:cNvSpPr/>
            <p:nvPr/>
          </p:nvSpPr>
          <p:spPr>
            <a:xfrm>
              <a:off x="962247" y="4646426"/>
              <a:ext cx="2551813" cy="16693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164B4412-5258-4695-BC2A-EF549A48EA7F}"/>
              </a:ext>
            </a:extLst>
          </p:cNvPr>
          <p:cNvSpPr txBox="1"/>
          <p:nvPr/>
        </p:nvSpPr>
        <p:spPr>
          <a:xfrm>
            <a:off x="2291317" y="4596615"/>
            <a:ext cx="4154422" cy="1615827"/>
          </a:xfrm>
          <a:prstGeom prst="rect">
            <a:avLst/>
          </a:prstGeom>
          <a:noFill/>
        </p:spPr>
        <p:txBody>
          <a:bodyPr wrap="square" rtlCol="0">
            <a:spAutoFit/>
          </a:bodyPr>
          <a:lstStyle/>
          <a:p>
            <a:r>
              <a:rPr lang="en-US" sz="1100" dirty="0"/>
              <a:t>My child being exposed to COVID-19		2679</a:t>
            </a:r>
            <a:endParaRPr lang="en-US" sz="1100" dirty="0">
              <a:highlight>
                <a:srgbClr val="FFFF00"/>
              </a:highlight>
            </a:endParaRPr>
          </a:p>
          <a:p>
            <a:endParaRPr lang="en-US" sz="1100" dirty="0"/>
          </a:p>
          <a:p>
            <a:r>
              <a:rPr lang="en-US" sz="1100" dirty="0"/>
              <a:t>Childcare issues if school buildings must close again	737</a:t>
            </a:r>
          </a:p>
          <a:p>
            <a:endParaRPr lang="en-US" sz="1100" dirty="0"/>
          </a:p>
          <a:p>
            <a:r>
              <a:rPr lang="en-US" sz="1100" dirty="0"/>
              <a:t>My child bringing the virus home to a medically fragile                         or elderly family member			1578</a:t>
            </a:r>
          </a:p>
          <a:p>
            <a:r>
              <a:rPr lang="en-US" sz="1100" dirty="0"/>
              <a:t>Uncertainty about how schools will follow safety                       protocols and guidelines			2349</a:t>
            </a:r>
          </a:p>
          <a:p>
            <a:r>
              <a:rPr lang="en-US" sz="1100" dirty="0"/>
              <a:t>Other				342</a:t>
            </a:r>
          </a:p>
        </p:txBody>
      </p:sp>
    </p:spTree>
    <p:extLst>
      <p:ext uri="{BB962C8B-B14F-4D97-AF65-F5344CB8AC3E}">
        <p14:creationId xmlns:p14="http://schemas.microsoft.com/office/powerpoint/2010/main" val="296600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a:spLocks noChangeArrowheads="1"/>
          </p:cNvSpPr>
          <p:nvPr/>
        </p:nvSpPr>
        <p:spPr bwMode="auto">
          <a:xfrm>
            <a:off x="2883876" y="117764"/>
            <a:ext cx="930812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3,703 Parent Responses</a:t>
            </a:r>
          </a:p>
        </p:txBody>
      </p:sp>
      <p:sp>
        <p:nvSpPr>
          <p:cNvPr id="2" name="Slide Number Placeholder 1"/>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1479458" y="1083249"/>
            <a:ext cx="145651" cy="3354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479457" y="3304491"/>
            <a:ext cx="145651" cy="3354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EA5BD2EB-0213-4ABE-AB74-DA0464E13417}"/>
              </a:ext>
            </a:extLst>
          </p:cNvPr>
          <p:cNvGrpSpPr/>
          <p:nvPr/>
        </p:nvGrpSpPr>
        <p:grpSpPr>
          <a:xfrm>
            <a:off x="1479457" y="3025897"/>
            <a:ext cx="9804353" cy="3149646"/>
            <a:chOff x="1479457" y="3025897"/>
            <a:chExt cx="9804353" cy="3149646"/>
          </a:xfrm>
        </p:grpSpPr>
        <p:pic>
          <p:nvPicPr>
            <p:cNvPr id="12" name="Picture 11">
              <a:extLst>
                <a:ext uri="{FF2B5EF4-FFF2-40B4-BE49-F238E27FC236}">
                  <a16:creationId xmlns:a16="http://schemas.microsoft.com/office/drawing/2014/main" id="{306EE219-A29E-4FBD-8754-9CE3463B69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9211" b="50592"/>
            <a:stretch/>
          </p:blipFill>
          <p:spPr>
            <a:xfrm>
              <a:off x="1479457" y="3025897"/>
              <a:ext cx="7017758" cy="546677"/>
            </a:xfrm>
            <a:prstGeom prst="rect">
              <a:avLst/>
            </a:prstGeom>
          </p:spPr>
        </p:pic>
        <p:pic>
          <p:nvPicPr>
            <p:cNvPr id="15" name="Picture 14">
              <a:extLst>
                <a:ext uri="{FF2B5EF4-FFF2-40B4-BE49-F238E27FC236}">
                  <a16:creationId xmlns:a16="http://schemas.microsoft.com/office/drawing/2014/main" id="{54993CF4-55F0-4512-A038-3E2E30195D2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2731" t="53591" b="2437"/>
            <a:stretch/>
          </p:blipFill>
          <p:spPr>
            <a:xfrm>
              <a:off x="7264816" y="3667578"/>
              <a:ext cx="4018994" cy="2357321"/>
            </a:xfrm>
            <a:prstGeom prst="rect">
              <a:avLst/>
            </a:prstGeom>
          </p:spPr>
        </p:pic>
        <p:grpSp>
          <p:nvGrpSpPr>
            <p:cNvPr id="17" name="Group 16">
              <a:extLst>
                <a:ext uri="{FF2B5EF4-FFF2-40B4-BE49-F238E27FC236}">
                  <a16:creationId xmlns:a16="http://schemas.microsoft.com/office/drawing/2014/main" id="{0A7C3D26-9F7D-4E71-A68A-4A7AFAD3F8D3}"/>
                </a:ext>
              </a:extLst>
            </p:cNvPr>
            <p:cNvGrpSpPr/>
            <p:nvPr/>
          </p:nvGrpSpPr>
          <p:grpSpPr>
            <a:xfrm>
              <a:off x="1479457" y="3639948"/>
              <a:ext cx="5967033" cy="2535595"/>
              <a:chOff x="1479457" y="3639948"/>
              <a:chExt cx="5967033" cy="2535595"/>
            </a:xfrm>
          </p:grpSpPr>
          <p:sp>
            <p:nvSpPr>
              <p:cNvPr id="10" name="TextBox 9">
                <a:extLst>
                  <a:ext uri="{FF2B5EF4-FFF2-40B4-BE49-F238E27FC236}">
                    <a16:creationId xmlns:a16="http://schemas.microsoft.com/office/drawing/2014/main" id="{CD53E822-909C-48A2-9EAD-14B3F510ABDF}"/>
                  </a:ext>
                </a:extLst>
              </p:cNvPr>
              <p:cNvSpPr txBox="1"/>
              <p:nvPr/>
            </p:nvSpPr>
            <p:spPr>
              <a:xfrm>
                <a:off x="2050733" y="3682553"/>
                <a:ext cx="5395757" cy="2492990"/>
              </a:xfrm>
              <a:prstGeom prst="rect">
                <a:avLst/>
              </a:prstGeom>
              <a:noFill/>
            </p:spPr>
            <p:txBody>
              <a:bodyPr wrap="square" rtlCol="0">
                <a:spAutoFit/>
              </a:bodyPr>
              <a:lstStyle/>
              <a:p>
                <a:r>
                  <a:rPr lang="en-US" sz="1100" dirty="0"/>
                  <a:t>Provide virtual/eLearning options for students			1528</a:t>
                </a:r>
              </a:p>
              <a:p>
                <a:endParaRPr lang="en-US" sz="600" dirty="0"/>
              </a:p>
              <a:p>
                <a:r>
                  <a:rPr lang="en-US" sz="1100" dirty="0"/>
                  <a:t>Make hand sanitizer available throughout buildings		157</a:t>
                </a:r>
              </a:p>
              <a:p>
                <a:endParaRPr lang="en-US" sz="600" dirty="0"/>
              </a:p>
              <a:p>
                <a:r>
                  <a:rPr lang="en-US" sz="1100" dirty="0"/>
                  <a:t>Ensure frequent hand washing with soap and water		272</a:t>
                </a:r>
              </a:p>
              <a:p>
                <a:endParaRPr lang="en-US" sz="600" dirty="0"/>
              </a:p>
              <a:p>
                <a:r>
                  <a:rPr lang="en-US" sz="1100" dirty="0"/>
                  <a:t>Require PPE for all employees and students (e.g., face coverings)		399</a:t>
                </a:r>
              </a:p>
              <a:p>
                <a:endParaRPr lang="en-US" sz="700" dirty="0"/>
              </a:p>
              <a:p>
                <a:r>
                  <a:rPr lang="en-US" sz="1100" dirty="0"/>
                  <a:t>Require temperature checks for all employees and students		422</a:t>
                </a:r>
              </a:p>
              <a:p>
                <a:endParaRPr lang="en-US" sz="700" dirty="0"/>
              </a:p>
              <a:p>
                <a:r>
                  <a:rPr lang="en-US" sz="1100" dirty="0"/>
                  <a:t>Require physical distancing; limit number of people allowed in a space	388</a:t>
                </a:r>
              </a:p>
              <a:p>
                <a:endParaRPr lang="en-US" sz="700" dirty="0"/>
              </a:p>
              <a:p>
                <a:r>
                  <a:rPr lang="en-US" sz="1100" dirty="0"/>
                  <a:t>Establish re-exit plan in the event there is a new surge of COVID-19 infections	197</a:t>
                </a:r>
              </a:p>
              <a:p>
                <a:endParaRPr lang="en-US" sz="700" dirty="0"/>
              </a:p>
              <a:p>
                <a:r>
                  <a:rPr lang="en-US" sz="1100" dirty="0"/>
                  <a:t>Ensure frequent sanitizing of highly touched areas		244</a:t>
                </a:r>
              </a:p>
              <a:p>
                <a:endParaRPr lang="en-US" sz="700" dirty="0"/>
              </a:p>
              <a:p>
                <a:r>
                  <a:rPr lang="en-US" sz="1100" dirty="0"/>
                  <a:t>Limit visitors to school buildings (e.g., parents, volunteers, community)	86</a:t>
                </a:r>
              </a:p>
            </p:txBody>
          </p:sp>
          <p:pic>
            <p:nvPicPr>
              <p:cNvPr id="16" name="Picture 15">
                <a:extLst>
                  <a:ext uri="{FF2B5EF4-FFF2-40B4-BE49-F238E27FC236}">
                    <a16:creationId xmlns:a16="http://schemas.microsoft.com/office/drawing/2014/main" id="{D3594528-499A-4815-ACF6-FC9D81CCABA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2560" r="91193" b="2438"/>
              <a:stretch/>
            </p:blipFill>
            <p:spPr>
              <a:xfrm>
                <a:off x="1479457" y="3639948"/>
                <a:ext cx="618015" cy="2412583"/>
              </a:xfrm>
              <a:prstGeom prst="rect">
                <a:avLst/>
              </a:prstGeom>
            </p:spPr>
          </p:pic>
        </p:grpSp>
      </p:grpSp>
      <p:grpSp>
        <p:nvGrpSpPr>
          <p:cNvPr id="6" name="Group 5">
            <a:extLst>
              <a:ext uri="{FF2B5EF4-FFF2-40B4-BE49-F238E27FC236}">
                <a16:creationId xmlns:a16="http://schemas.microsoft.com/office/drawing/2014/main" id="{A6F54AA8-AF00-412C-84E8-AB710970108F}"/>
              </a:ext>
            </a:extLst>
          </p:cNvPr>
          <p:cNvGrpSpPr/>
          <p:nvPr/>
        </p:nvGrpSpPr>
        <p:grpSpPr>
          <a:xfrm>
            <a:off x="1479457" y="1178940"/>
            <a:ext cx="6911402" cy="1825026"/>
            <a:chOff x="1479457" y="1083249"/>
            <a:chExt cx="6911402" cy="1825026"/>
          </a:xfrm>
        </p:grpSpPr>
        <p:pic>
          <p:nvPicPr>
            <p:cNvPr id="3" name="Picture 2">
              <a:extLst>
                <a:ext uri="{FF2B5EF4-FFF2-40B4-BE49-F238E27FC236}">
                  <a16:creationId xmlns:a16="http://schemas.microsoft.com/office/drawing/2014/main" id="{F71F4BE8-1D5B-4B39-B557-E25C0CFB2CC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7372" b="91944"/>
            <a:stretch/>
          </p:blipFill>
          <p:spPr>
            <a:xfrm>
              <a:off x="1479457" y="1083249"/>
              <a:ext cx="4395031" cy="431891"/>
            </a:xfrm>
            <a:prstGeom prst="rect">
              <a:avLst/>
            </a:prstGeom>
          </p:spPr>
        </p:pic>
        <p:pic>
          <p:nvPicPr>
            <p:cNvPr id="14" name="Picture 13">
              <a:extLst>
                <a:ext uri="{FF2B5EF4-FFF2-40B4-BE49-F238E27FC236}">
                  <a16:creationId xmlns:a16="http://schemas.microsoft.com/office/drawing/2014/main" id="{243BD9CE-300E-44E2-BDE5-7F8721520DC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6083" t="6980" r="19448" b="63915"/>
            <a:stretch/>
          </p:blipFill>
          <p:spPr>
            <a:xfrm>
              <a:off x="6673701" y="1347922"/>
              <a:ext cx="1717158" cy="1560353"/>
            </a:xfrm>
            <a:prstGeom prst="rect">
              <a:avLst/>
            </a:prstGeom>
          </p:spPr>
        </p:pic>
        <p:grpSp>
          <p:nvGrpSpPr>
            <p:cNvPr id="5" name="Group 4">
              <a:extLst>
                <a:ext uri="{FF2B5EF4-FFF2-40B4-BE49-F238E27FC236}">
                  <a16:creationId xmlns:a16="http://schemas.microsoft.com/office/drawing/2014/main" id="{D372CC78-2AD9-4338-9239-AB453F5D5FD5}"/>
                </a:ext>
              </a:extLst>
            </p:cNvPr>
            <p:cNvGrpSpPr/>
            <p:nvPr/>
          </p:nvGrpSpPr>
          <p:grpSpPr>
            <a:xfrm>
              <a:off x="1484009" y="1515339"/>
              <a:ext cx="5189692" cy="1336561"/>
              <a:chOff x="1484009" y="1515339"/>
              <a:chExt cx="5189692" cy="1336561"/>
            </a:xfrm>
          </p:grpSpPr>
          <p:pic>
            <p:nvPicPr>
              <p:cNvPr id="13" name="Picture 12">
                <a:extLst>
                  <a:ext uri="{FF2B5EF4-FFF2-40B4-BE49-F238E27FC236}">
                    <a16:creationId xmlns:a16="http://schemas.microsoft.com/office/drawing/2014/main" id="{912F5B07-B054-4A38-8120-D56BC288214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1154" r="91258" b="63915"/>
              <a:stretch/>
            </p:blipFill>
            <p:spPr>
              <a:xfrm>
                <a:off x="1484009" y="1515339"/>
                <a:ext cx="613463" cy="1336561"/>
              </a:xfrm>
              <a:prstGeom prst="rect">
                <a:avLst/>
              </a:prstGeom>
            </p:spPr>
          </p:pic>
          <p:sp>
            <p:nvSpPr>
              <p:cNvPr id="4" name="TextBox 3">
                <a:extLst>
                  <a:ext uri="{FF2B5EF4-FFF2-40B4-BE49-F238E27FC236}">
                    <a16:creationId xmlns:a16="http://schemas.microsoft.com/office/drawing/2014/main" id="{7D89172F-5AE3-438C-877D-60B763C9A217}"/>
                  </a:ext>
                </a:extLst>
              </p:cNvPr>
              <p:cNvSpPr txBox="1"/>
              <p:nvPr/>
            </p:nvSpPr>
            <p:spPr>
              <a:xfrm>
                <a:off x="2122966" y="1720295"/>
                <a:ext cx="4550735" cy="815608"/>
              </a:xfrm>
              <a:prstGeom prst="rect">
                <a:avLst/>
              </a:prstGeom>
              <a:noFill/>
            </p:spPr>
            <p:txBody>
              <a:bodyPr wrap="square" rtlCol="0">
                <a:spAutoFit/>
              </a:bodyPr>
              <a:lstStyle/>
              <a:p>
                <a:r>
                  <a:rPr lang="en-US" sz="1100" dirty="0"/>
                  <a:t>I prefer to send my child to school		938</a:t>
                </a:r>
              </a:p>
              <a:p>
                <a:endParaRPr lang="en-US" sz="700" dirty="0"/>
              </a:p>
              <a:p>
                <a:r>
                  <a:rPr lang="en-US" sz="1100" dirty="0"/>
                  <a:t>I prefer my child to participate in virtual school/eLearning	1515</a:t>
                </a:r>
              </a:p>
              <a:p>
                <a:endParaRPr lang="en-US" sz="700" dirty="0"/>
              </a:p>
              <a:p>
                <a:r>
                  <a:rPr lang="en-US" sz="1100" dirty="0"/>
                  <a:t>I prefer a combination of in-person and virtual learning	1234</a:t>
                </a:r>
              </a:p>
            </p:txBody>
          </p:sp>
        </p:grpSp>
      </p:grpSp>
    </p:spTree>
    <p:extLst>
      <p:ext uri="{BB962C8B-B14F-4D97-AF65-F5344CB8AC3E}">
        <p14:creationId xmlns:p14="http://schemas.microsoft.com/office/powerpoint/2010/main" val="862433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a:spLocks noChangeArrowheads="1"/>
          </p:cNvSpPr>
          <p:nvPr/>
        </p:nvSpPr>
        <p:spPr bwMode="auto">
          <a:xfrm>
            <a:off x="2883876" y="117764"/>
            <a:ext cx="930812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en-US" sz="4000" b="1" dirty="0">
                <a:solidFill>
                  <a:prstClr val="white"/>
                </a:solidFill>
                <a:latin typeface="Arial" panose="020B0604020202020204" pitchFamily="34" charset="0"/>
                <a:cs typeface="Arial" panose="020B0604020202020204" pitchFamily="34" charset="0"/>
              </a:rPr>
              <a:t>1,845 Staff</a:t>
            </a:r>
            <a:r>
              <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Responses</a:t>
            </a:r>
          </a:p>
        </p:txBody>
      </p:sp>
      <p:sp>
        <p:nvSpPr>
          <p:cNvPr id="2" name="Slide Number Placeholder 1"/>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p:cNvSpPr/>
          <p:nvPr/>
        </p:nvSpPr>
        <p:spPr>
          <a:xfrm>
            <a:off x="2883876" y="4194979"/>
            <a:ext cx="145651" cy="3354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2C7E45AB-D222-486B-899D-8B234053898F}"/>
              </a:ext>
            </a:extLst>
          </p:cNvPr>
          <p:cNvGrpSpPr/>
          <p:nvPr/>
        </p:nvGrpSpPr>
        <p:grpSpPr>
          <a:xfrm>
            <a:off x="1247210" y="4333426"/>
            <a:ext cx="7711281" cy="1935579"/>
            <a:chOff x="1456785" y="4194979"/>
            <a:chExt cx="7711281" cy="1935579"/>
          </a:xfrm>
        </p:grpSpPr>
        <p:sp>
          <p:nvSpPr>
            <p:cNvPr id="10" name="TextBox 9">
              <a:extLst>
                <a:ext uri="{FF2B5EF4-FFF2-40B4-BE49-F238E27FC236}">
                  <a16:creationId xmlns:a16="http://schemas.microsoft.com/office/drawing/2014/main" id="{947AC8B9-0A2D-472E-BEDE-DA710BE85059}"/>
                </a:ext>
              </a:extLst>
            </p:cNvPr>
            <p:cNvSpPr txBox="1"/>
            <p:nvPr/>
          </p:nvSpPr>
          <p:spPr>
            <a:xfrm>
              <a:off x="1939636" y="4838929"/>
              <a:ext cx="5397634" cy="1107996"/>
            </a:xfrm>
            <a:prstGeom prst="rect">
              <a:avLst/>
            </a:prstGeom>
            <a:noFill/>
          </p:spPr>
          <p:txBody>
            <a:bodyPr wrap="square" rtlCol="0">
              <a:spAutoFit/>
            </a:bodyPr>
            <a:lstStyle/>
            <a:p>
              <a:r>
                <a:rPr lang="en-US" sz="1100" dirty="0"/>
                <a:t>Frequent, transparent and open communications from leadership	1242</a:t>
              </a:r>
            </a:p>
            <a:p>
              <a:endParaRPr lang="en-US" sz="800" dirty="0"/>
            </a:p>
            <a:p>
              <a:r>
                <a:rPr lang="en-US" sz="1100" dirty="0"/>
                <a:t>Continued focus and investment in employee wellness programs, resources	661</a:t>
              </a:r>
            </a:p>
            <a:p>
              <a:endParaRPr lang="en-US" sz="700" dirty="0"/>
            </a:p>
            <a:p>
              <a:r>
                <a:rPr lang="en-US" sz="1100" dirty="0"/>
                <a:t>Virtual staff meetings whenever possible			970</a:t>
              </a:r>
            </a:p>
            <a:p>
              <a:endParaRPr lang="en-US" sz="700" dirty="0"/>
            </a:p>
            <a:p>
              <a:r>
                <a:rPr lang="en-US" sz="1100" dirty="0"/>
                <a:t>Option to work virtually when possible			1110</a:t>
              </a:r>
            </a:p>
          </p:txBody>
        </p:sp>
        <p:pic>
          <p:nvPicPr>
            <p:cNvPr id="12" name="Picture 11">
              <a:extLst>
                <a:ext uri="{FF2B5EF4-FFF2-40B4-BE49-F238E27FC236}">
                  <a16:creationId xmlns:a16="http://schemas.microsoft.com/office/drawing/2014/main" id="{759F378B-EAD0-488C-8D68-4CD6AB8FFB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9360" b="30147"/>
            <a:stretch/>
          </p:blipFill>
          <p:spPr>
            <a:xfrm>
              <a:off x="1456785" y="4194979"/>
              <a:ext cx="6741463" cy="554359"/>
            </a:xfrm>
            <a:prstGeom prst="rect">
              <a:avLst/>
            </a:prstGeom>
          </p:spPr>
        </p:pic>
        <p:pic>
          <p:nvPicPr>
            <p:cNvPr id="13" name="Picture 12">
              <a:extLst>
                <a:ext uri="{FF2B5EF4-FFF2-40B4-BE49-F238E27FC236}">
                  <a16:creationId xmlns:a16="http://schemas.microsoft.com/office/drawing/2014/main" id="{838AC6A4-E7CE-47FE-B69C-C85A9B51DF3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6691" t="71269" r="14538" b="1"/>
            <a:stretch/>
          </p:blipFill>
          <p:spPr>
            <a:xfrm>
              <a:off x="7228430" y="4612770"/>
              <a:ext cx="1939636" cy="1517788"/>
            </a:xfrm>
            <a:prstGeom prst="rect">
              <a:avLst/>
            </a:prstGeom>
          </p:spPr>
        </p:pic>
        <p:pic>
          <p:nvPicPr>
            <p:cNvPr id="14" name="Picture 13">
              <a:extLst>
                <a:ext uri="{FF2B5EF4-FFF2-40B4-BE49-F238E27FC236}">
                  <a16:creationId xmlns:a16="http://schemas.microsoft.com/office/drawing/2014/main" id="{4CA19A7E-6108-463E-9892-8E4FBA2D972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82" t="74411" r="92061" b="364"/>
            <a:stretch/>
          </p:blipFill>
          <p:spPr>
            <a:xfrm>
              <a:off x="1524594" y="4797908"/>
              <a:ext cx="415042" cy="1332650"/>
            </a:xfrm>
            <a:prstGeom prst="rect">
              <a:avLst/>
            </a:prstGeom>
          </p:spPr>
        </p:pic>
      </p:grpSp>
      <p:grpSp>
        <p:nvGrpSpPr>
          <p:cNvPr id="19" name="Group 18">
            <a:extLst>
              <a:ext uri="{FF2B5EF4-FFF2-40B4-BE49-F238E27FC236}">
                <a16:creationId xmlns:a16="http://schemas.microsoft.com/office/drawing/2014/main" id="{875FC7E7-6844-4A08-A7DD-AC49B43DE9EE}"/>
              </a:ext>
            </a:extLst>
          </p:cNvPr>
          <p:cNvGrpSpPr/>
          <p:nvPr/>
        </p:nvGrpSpPr>
        <p:grpSpPr>
          <a:xfrm>
            <a:off x="1247210" y="1332870"/>
            <a:ext cx="9697580" cy="2653214"/>
            <a:chOff x="1013440" y="1115559"/>
            <a:chExt cx="9697580" cy="2653214"/>
          </a:xfrm>
        </p:grpSpPr>
        <p:pic>
          <p:nvPicPr>
            <p:cNvPr id="5" name="Picture 4">
              <a:extLst>
                <a:ext uri="{FF2B5EF4-FFF2-40B4-BE49-F238E27FC236}">
                  <a16:creationId xmlns:a16="http://schemas.microsoft.com/office/drawing/2014/main" id="{2DFBD87D-65D1-4D92-BFE1-D233FF7AC3C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93212"/>
            <a:stretch/>
          </p:blipFill>
          <p:spPr>
            <a:xfrm>
              <a:off x="1013440" y="1115559"/>
              <a:ext cx="6741463" cy="358566"/>
            </a:xfrm>
            <a:prstGeom prst="rect">
              <a:avLst/>
            </a:prstGeom>
          </p:spPr>
        </p:pic>
        <p:grpSp>
          <p:nvGrpSpPr>
            <p:cNvPr id="18" name="Group 17">
              <a:extLst>
                <a:ext uri="{FF2B5EF4-FFF2-40B4-BE49-F238E27FC236}">
                  <a16:creationId xmlns:a16="http://schemas.microsoft.com/office/drawing/2014/main" id="{61708701-77FF-45F9-8058-FABAECF47646}"/>
                </a:ext>
              </a:extLst>
            </p:cNvPr>
            <p:cNvGrpSpPr/>
            <p:nvPr/>
          </p:nvGrpSpPr>
          <p:grpSpPr>
            <a:xfrm>
              <a:off x="1013440" y="1433802"/>
              <a:ext cx="5765500" cy="2314809"/>
              <a:chOff x="532523" y="1522695"/>
              <a:chExt cx="5765500" cy="2314809"/>
            </a:xfrm>
          </p:grpSpPr>
          <p:sp>
            <p:nvSpPr>
              <p:cNvPr id="11" name="TextBox 10">
                <a:extLst>
                  <a:ext uri="{FF2B5EF4-FFF2-40B4-BE49-F238E27FC236}">
                    <a16:creationId xmlns:a16="http://schemas.microsoft.com/office/drawing/2014/main" id="{710CB76C-883D-43E2-A55F-0117E26F4821}"/>
                  </a:ext>
                </a:extLst>
              </p:cNvPr>
              <p:cNvSpPr txBox="1"/>
              <p:nvPr/>
            </p:nvSpPr>
            <p:spPr>
              <a:xfrm>
                <a:off x="1089837" y="1704214"/>
                <a:ext cx="5208186" cy="1985159"/>
              </a:xfrm>
              <a:prstGeom prst="rect">
                <a:avLst/>
              </a:prstGeom>
              <a:noFill/>
            </p:spPr>
            <p:txBody>
              <a:bodyPr wrap="square" rtlCol="0">
                <a:spAutoFit/>
              </a:bodyPr>
              <a:lstStyle/>
              <a:p>
                <a:r>
                  <a:rPr lang="en-US" sz="1100" dirty="0"/>
                  <a:t>Hand sanitizer available throughout buildings			96</a:t>
                </a:r>
              </a:p>
              <a:p>
                <a:endParaRPr lang="en-US" sz="700" dirty="0"/>
              </a:p>
              <a:p>
                <a:r>
                  <a:rPr lang="en-US" sz="1100" dirty="0"/>
                  <a:t>PPE requirement for all employees (e.g., face coverings)		352</a:t>
                </a:r>
              </a:p>
              <a:p>
                <a:endParaRPr lang="en-US" sz="700" dirty="0"/>
              </a:p>
              <a:p>
                <a:r>
                  <a:rPr lang="en-US" sz="1100" dirty="0"/>
                  <a:t>Temperature checks for all employees			139</a:t>
                </a:r>
              </a:p>
              <a:p>
                <a:endParaRPr lang="en-US" sz="700" dirty="0"/>
              </a:p>
              <a:p>
                <a:r>
                  <a:rPr lang="en-US" sz="1100" dirty="0"/>
                  <a:t>Require social distancing; limit number of people allowed in workplace	671</a:t>
                </a:r>
              </a:p>
              <a:p>
                <a:endParaRPr lang="en-US" sz="700" dirty="0"/>
              </a:p>
              <a:p>
                <a:r>
                  <a:rPr lang="en-US" sz="1100" dirty="0"/>
                  <a:t>Establish re-exit plan in the event there is a surge of COVID-19 infections	305</a:t>
                </a:r>
              </a:p>
              <a:p>
                <a:endParaRPr lang="en-US" sz="700" dirty="0"/>
              </a:p>
              <a:p>
                <a:r>
                  <a:rPr lang="en-US" sz="1100" dirty="0"/>
                  <a:t>Frequent sanitizing of highly touched areas			203</a:t>
                </a:r>
              </a:p>
              <a:p>
                <a:endParaRPr lang="en-US" sz="700" dirty="0"/>
              </a:p>
              <a:p>
                <a:r>
                  <a:rPr lang="en-US" sz="1100" dirty="0"/>
                  <a:t>Frequent hand washing with soap and water			71</a:t>
                </a:r>
              </a:p>
            </p:txBody>
          </p:sp>
          <p:pic>
            <p:nvPicPr>
              <p:cNvPr id="16" name="Picture 15">
                <a:extLst>
                  <a:ext uri="{FF2B5EF4-FFF2-40B4-BE49-F238E27FC236}">
                    <a16:creationId xmlns:a16="http://schemas.microsoft.com/office/drawing/2014/main" id="{9725ADE7-2C0C-4590-ADA4-ADB8190253B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788" r="91733" b="45396"/>
              <a:stretch/>
            </p:blipFill>
            <p:spPr>
              <a:xfrm>
                <a:off x="532523" y="1522695"/>
                <a:ext cx="557314" cy="2314809"/>
              </a:xfrm>
              <a:prstGeom prst="rect">
                <a:avLst/>
              </a:prstGeom>
            </p:spPr>
          </p:pic>
        </p:grpSp>
        <p:pic>
          <p:nvPicPr>
            <p:cNvPr id="17" name="Picture 16">
              <a:extLst>
                <a:ext uri="{FF2B5EF4-FFF2-40B4-BE49-F238E27FC236}">
                  <a16:creationId xmlns:a16="http://schemas.microsoft.com/office/drawing/2014/main" id="{D4C9EDFE-2F2D-49DB-A6AC-59D7C3A077F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3287" t="10788" b="45396"/>
            <a:stretch/>
          </p:blipFill>
          <p:spPr>
            <a:xfrm>
              <a:off x="6887715" y="1453964"/>
              <a:ext cx="3823305" cy="2314809"/>
            </a:xfrm>
            <a:prstGeom prst="rect">
              <a:avLst/>
            </a:prstGeom>
          </p:spPr>
        </p:pic>
      </p:grpSp>
    </p:spTree>
    <p:extLst>
      <p:ext uri="{BB962C8B-B14F-4D97-AF65-F5344CB8AC3E}">
        <p14:creationId xmlns:p14="http://schemas.microsoft.com/office/powerpoint/2010/main" val="1611577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F3D043C-7FE3-4276-AE0E-6F95C6055637}"/>
              </a:ext>
            </a:extLst>
          </p:cNvPr>
          <p:cNvSpPr txBox="1"/>
          <p:nvPr/>
        </p:nvSpPr>
        <p:spPr>
          <a:xfrm>
            <a:off x="263951" y="1140642"/>
            <a:ext cx="11557261" cy="5016758"/>
          </a:xfrm>
          <a:prstGeom prst="rect">
            <a:avLst/>
          </a:prstGeom>
          <a:noFill/>
        </p:spPr>
        <p:txBody>
          <a:bodyPr wrap="square" rtlCol="0" anchor="t">
            <a:spAutoFit/>
          </a:bodyPr>
          <a:lstStyle/>
          <a:p>
            <a:r>
              <a:rPr lang="en-US" sz="2000" b="1" dirty="0"/>
              <a:t>The following guidance was used to assist the District in making informed decisions regarding reopening:</a:t>
            </a:r>
          </a:p>
          <a:p>
            <a:endParaRPr lang="en-US" sz="2000" b="1" dirty="0"/>
          </a:p>
          <a:p>
            <a:pPr marL="342900" indent="-342900">
              <a:buFont typeface="Arial" panose="020B0604020202020204" pitchFamily="34" charset="0"/>
              <a:buChar char="•"/>
            </a:pPr>
            <a:r>
              <a:rPr lang="en-US" sz="2000" b="1" dirty="0"/>
              <a:t>Macon-Bibb County Consolidated Gov’t.</a:t>
            </a:r>
          </a:p>
          <a:p>
            <a:pPr marL="342900" indent="-342900">
              <a:buFont typeface="Arial" panose="020B0604020202020204" pitchFamily="34" charset="0"/>
              <a:buChar char="•"/>
            </a:pPr>
            <a:r>
              <a:rPr lang="en-US" sz="2000" b="1" dirty="0"/>
              <a:t>The Georgia Department of Education (GaDOE) – </a:t>
            </a:r>
            <a:r>
              <a:rPr lang="en-US" sz="2000" dirty="0"/>
              <a:t>Georgia’s Path to Recovery for K-12 Schools</a:t>
            </a:r>
            <a:endParaRPr lang="en-US" sz="2000" dirty="0">
              <a:cs typeface="Calibri"/>
            </a:endParaRPr>
          </a:p>
          <a:p>
            <a:pPr marL="342900" indent="-342900">
              <a:buFont typeface="Arial" panose="020B0604020202020204" pitchFamily="34" charset="0"/>
              <a:buChar char="•"/>
            </a:pPr>
            <a:r>
              <a:rPr lang="en-US" sz="2000" b="1" dirty="0"/>
              <a:t>American Association of School Administrators (AASA) - </a:t>
            </a:r>
            <a:r>
              <a:rPr lang="en-US" sz="2000" dirty="0"/>
              <a:t>COVID-19 Recovery Task Force Guidelines for Re-Opening Schools: </a:t>
            </a:r>
            <a:r>
              <a:rPr lang="en-US" sz="2000" i="1" dirty="0"/>
              <a:t>An Opportunity to Transform Public Education</a:t>
            </a:r>
            <a:endParaRPr lang="en-US" sz="2000" i="1" dirty="0">
              <a:cs typeface="Calibri"/>
            </a:endParaRPr>
          </a:p>
          <a:p>
            <a:pPr marL="342900" indent="-342900">
              <a:buFont typeface="Arial" panose="020B0604020202020204" pitchFamily="34" charset="0"/>
              <a:buChar char="•"/>
            </a:pPr>
            <a:r>
              <a:rPr lang="en-US" sz="2000" b="1" dirty="0"/>
              <a:t>EAB – </a:t>
            </a:r>
            <a:r>
              <a:rPr lang="en-US" sz="2000" dirty="0"/>
              <a:t>Setting Up K12 Reopening Planning Teams for Success</a:t>
            </a:r>
            <a:endParaRPr lang="en-US" sz="2000" dirty="0">
              <a:cs typeface="Calibri"/>
            </a:endParaRPr>
          </a:p>
          <a:p>
            <a:pPr marL="342900" indent="-342900">
              <a:buFont typeface="Arial" panose="020B0604020202020204" pitchFamily="34" charset="0"/>
              <a:buChar char="•"/>
            </a:pPr>
            <a:r>
              <a:rPr lang="en-US" sz="2000" b="1" dirty="0"/>
              <a:t>Public Education Leadership Project at Harvard University – </a:t>
            </a:r>
            <a:r>
              <a:rPr lang="en-US" sz="2000" dirty="0"/>
              <a:t>PELP Online Summer Series: </a:t>
            </a:r>
            <a:r>
              <a:rPr lang="en-US" sz="2000" i="1" dirty="0"/>
              <a:t>Reopening Schools in the Time of COVID-19</a:t>
            </a:r>
            <a:endParaRPr lang="en-US" sz="2000" i="1" dirty="0">
              <a:cs typeface="Calibri"/>
            </a:endParaRPr>
          </a:p>
          <a:p>
            <a:pPr marL="342900" indent="-342900">
              <a:buFont typeface="Arial" panose="020B0604020202020204" pitchFamily="34" charset="0"/>
              <a:buChar char="•"/>
            </a:pPr>
            <a:r>
              <a:rPr lang="en-US" sz="2000" b="1" dirty="0"/>
              <a:t>Hanover Research – </a:t>
            </a:r>
            <a:r>
              <a:rPr lang="en-US" sz="2000" i="1" dirty="0"/>
              <a:t>COVID-19 Resource Center for K-12 School Districts</a:t>
            </a:r>
            <a:endParaRPr lang="en-US" sz="2000" b="1" i="1" dirty="0"/>
          </a:p>
          <a:p>
            <a:pPr marL="342900" indent="-342900">
              <a:buFont typeface="Arial" panose="020B0604020202020204" pitchFamily="34" charset="0"/>
              <a:buChar char="•"/>
            </a:pPr>
            <a:r>
              <a:rPr lang="en-US" sz="2000" b="1" dirty="0"/>
              <a:t>Local &amp; Regional Collaborative Groups – </a:t>
            </a:r>
            <a:r>
              <a:rPr lang="en-US" sz="2000" dirty="0"/>
              <a:t>Bibb County School District, Clayton County Public schools, Dougherty County Schools, and Savannah-Chatham Public Schools</a:t>
            </a:r>
            <a:endParaRPr lang="en-US" sz="2000" b="1" dirty="0"/>
          </a:p>
          <a:p>
            <a:pPr marL="342900" indent="-342900">
              <a:buFont typeface="Arial" panose="020B0604020202020204" pitchFamily="34" charset="0"/>
              <a:buChar char="•"/>
            </a:pPr>
            <a:r>
              <a:rPr lang="en-US" sz="2000" b="1" dirty="0">
                <a:cs typeface="Calibri"/>
              </a:rPr>
              <a:t>North Central Health District </a:t>
            </a:r>
            <a:r>
              <a:rPr lang="en-US" sz="2000" dirty="0">
                <a:cs typeface="Calibri"/>
              </a:rPr>
              <a:t>- Daily COVID-19 Georgia Situational Reports</a:t>
            </a:r>
          </a:p>
          <a:p>
            <a:pPr marL="342900" indent="-342900">
              <a:buFont typeface="Arial" panose="020B0604020202020204" pitchFamily="34" charset="0"/>
              <a:buChar char="•"/>
            </a:pPr>
            <a:r>
              <a:rPr lang="en-US" sz="2000" b="1" dirty="0">
                <a:cs typeface="Calibri"/>
              </a:rPr>
              <a:t>Center for Disease Control and Prevention (CDC)</a:t>
            </a:r>
            <a:r>
              <a:rPr lang="en-US" sz="2000" dirty="0">
                <a:cs typeface="Calibri"/>
              </a:rPr>
              <a:t> - Guidelines</a:t>
            </a:r>
          </a:p>
          <a:p>
            <a:pPr marL="342900" indent="-342900">
              <a:buFont typeface="Arial" panose="020B0604020202020204" pitchFamily="34" charset="0"/>
              <a:buChar char="•"/>
            </a:pPr>
            <a:r>
              <a:rPr lang="en-US" sz="2000" b="1" dirty="0">
                <a:cs typeface="Calibri"/>
              </a:rPr>
              <a:t>Mississippi Department of Education</a:t>
            </a:r>
            <a:r>
              <a:rPr lang="en-US" sz="2000" dirty="0">
                <a:cs typeface="Calibri"/>
              </a:rPr>
              <a:t> – </a:t>
            </a:r>
            <a:r>
              <a:rPr lang="en-US" sz="2000" i="1" dirty="0">
                <a:cs typeface="Calibri"/>
              </a:rPr>
              <a:t>Digital Learning District Guidance</a:t>
            </a:r>
          </a:p>
          <a:p>
            <a:pPr marL="342900" indent="-342900">
              <a:buFont typeface="Arial" panose="020B0604020202020204" pitchFamily="34" charset="0"/>
              <a:buChar char="•"/>
            </a:pPr>
            <a:r>
              <a:rPr lang="en-US" sz="2000" b="1" dirty="0">
                <a:cs typeface="Calibri"/>
              </a:rPr>
              <a:t>TNTP Reimagine Teaching</a:t>
            </a:r>
            <a:r>
              <a:rPr lang="en-US" sz="2000" dirty="0">
                <a:cs typeface="Calibri"/>
              </a:rPr>
              <a:t> – Restarting School: </a:t>
            </a:r>
            <a:r>
              <a:rPr lang="en-US" sz="2000" i="1" dirty="0">
                <a:cs typeface="Calibri"/>
              </a:rPr>
              <a:t>Planning for Acceleration in the 2020-2021 School Year</a:t>
            </a:r>
          </a:p>
        </p:txBody>
      </p:sp>
      <p:sp>
        <p:nvSpPr>
          <p:cNvPr id="3" name="Rectangle 2"/>
          <p:cNvSpPr>
            <a:spLocks noChangeArrowheads="1"/>
          </p:cNvSpPr>
          <p:nvPr/>
        </p:nvSpPr>
        <p:spPr bwMode="auto">
          <a:xfrm>
            <a:off x="2883876" y="117764"/>
            <a:ext cx="914186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en-US" sz="4000" b="1" dirty="0">
                <a:solidFill>
                  <a:prstClr val="white"/>
                </a:solidFill>
                <a:latin typeface="Arial" panose="020B0604020202020204" pitchFamily="34" charset="0"/>
                <a:cs typeface="Arial" panose="020B0604020202020204" pitchFamily="34" charset="0"/>
              </a:rPr>
              <a:t>Local &amp; National Partners</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8907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6894" y="127362"/>
            <a:ext cx="7827684" cy="706964"/>
          </a:xfrm>
        </p:spPr>
        <p:txBody>
          <a:bodyPr>
            <a:normAutofit/>
          </a:bodyPr>
          <a:lstStyle/>
          <a:p>
            <a:pPr algn="ctr"/>
            <a:r>
              <a:rPr lang="en-US" sz="3200" dirty="0">
                <a:solidFill>
                  <a:schemeClr val="bg1"/>
                </a:solidFill>
              </a:rPr>
              <a:t>GADOE &amp; DHP Guidance </a:t>
            </a:r>
            <a:endParaRPr lang="en-US" sz="3200" b="1" dirty="0">
              <a:solidFill>
                <a:schemeClr val="bg1"/>
              </a:solidFill>
            </a:endParaRPr>
          </a:p>
        </p:txBody>
      </p:sp>
      <p:sp>
        <p:nvSpPr>
          <p:cNvPr id="4" name="Slide Number Placeholder 3"/>
          <p:cNvSpPr>
            <a:spLocks noGrp="1"/>
          </p:cNvSpPr>
          <p:nvPr>
            <p:ph type="sldNum" sz="quarter" idx="4294967295"/>
          </p:nvPr>
        </p:nvSpPr>
        <p:spPr/>
        <p:txBody>
          <a:bodyPr/>
          <a:lstStyle/>
          <a:p>
            <a:fld id="{9FF96B15-8338-45D5-A943-561235072D66}" type="slidenum">
              <a:rPr lang="en-US" noProof="0" smtClean="0"/>
              <a:t>11</a:t>
            </a:fld>
            <a:endParaRPr lang="en-US" noProof="0" dirty="0"/>
          </a:p>
        </p:txBody>
      </p:sp>
      <p:grpSp>
        <p:nvGrpSpPr>
          <p:cNvPr id="3" name="Group 2"/>
          <p:cNvGrpSpPr/>
          <p:nvPr/>
        </p:nvGrpSpPr>
        <p:grpSpPr>
          <a:xfrm>
            <a:off x="1964336" y="1341850"/>
            <a:ext cx="8541045" cy="4615820"/>
            <a:chOff x="1955100" y="1348977"/>
            <a:chExt cx="8541045" cy="461582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583" t="9428" r="3280" b="5344"/>
            <a:stretch/>
          </p:blipFill>
          <p:spPr>
            <a:xfrm>
              <a:off x="1955100" y="1348977"/>
              <a:ext cx="8541045" cy="4615820"/>
            </a:xfrm>
            <a:prstGeom prst="rect">
              <a:avLst/>
            </a:prstGeom>
          </p:spPr>
        </p:pic>
        <p:sp>
          <p:nvSpPr>
            <p:cNvPr id="8" name="Rectangle 7"/>
            <p:cNvSpPr/>
            <p:nvPr/>
          </p:nvSpPr>
          <p:spPr>
            <a:xfrm>
              <a:off x="3157701" y="1818868"/>
              <a:ext cx="1501541" cy="308008"/>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High Risk</a:t>
              </a:r>
            </a:p>
          </p:txBody>
        </p:sp>
        <p:sp>
          <p:nvSpPr>
            <p:cNvPr id="9" name="Rectangle 8"/>
            <p:cNvSpPr/>
            <p:nvPr/>
          </p:nvSpPr>
          <p:spPr>
            <a:xfrm>
              <a:off x="5861843" y="1818868"/>
              <a:ext cx="1875794" cy="308008"/>
            </a:xfrm>
            <a:prstGeom prst="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Moderate Risk</a:t>
              </a:r>
            </a:p>
          </p:txBody>
        </p:sp>
        <p:sp>
          <p:nvSpPr>
            <p:cNvPr id="10" name="Rectangle 9"/>
            <p:cNvSpPr/>
            <p:nvPr/>
          </p:nvSpPr>
          <p:spPr>
            <a:xfrm>
              <a:off x="8902230" y="1818868"/>
              <a:ext cx="1164657" cy="308008"/>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Low Risk</a:t>
              </a:r>
            </a:p>
          </p:txBody>
        </p:sp>
      </p:grpSp>
      <p:sp>
        <p:nvSpPr>
          <p:cNvPr id="11" name="Arc 10"/>
          <p:cNvSpPr/>
          <p:nvPr/>
        </p:nvSpPr>
        <p:spPr>
          <a:xfrm>
            <a:off x="5861843" y="2596767"/>
            <a:ext cx="1601139" cy="700615"/>
          </a:xfrm>
          <a:prstGeom prst="arc">
            <a:avLst>
              <a:gd name="adj1" fmla="val 123829"/>
              <a:gd name="adj2" fmla="val 0"/>
            </a:avLst>
          </a:prstGeom>
          <a:ln w="38100">
            <a:solidFill>
              <a:srgbClr val="003300"/>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12" name="Rounded Rectangle 11"/>
          <p:cNvSpPr/>
          <p:nvPr/>
        </p:nvSpPr>
        <p:spPr>
          <a:xfrm>
            <a:off x="5966690" y="2798619"/>
            <a:ext cx="175491" cy="175490"/>
          </a:xfrm>
          <a:prstGeom prst="round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7015018" y="2798619"/>
            <a:ext cx="244763" cy="175490"/>
          </a:xfrm>
          <a:prstGeom prst="round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6294582" y="3735097"/>
            <a:ext cx="595746" cy="139618"/>
          </a:xfrm>
          <a:prstGeom prst="roundRect">
            <a:avLst/>
          </a:prstGeom>
          <a:solidFill>
            <a:schemeClr val="accent4">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883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51745" y="303370"/>
            <a:ext cx="5266267" cy="509541"/>
          </a:xfrm>
          <a:prstGeom prst="rect">
            <a:avLst/>
          </a:prstGeom>
        </p:spPr>
        <p:txBody>
          <a:bodyPr vert="horz" wrap="square" lIns="0" tIns="16933" rIns="0" bIns="0" rtlCol="0" anchor="ctr">
            <a:spAutoFit/>
          </a:bodyPr>
          <a:lstStyle/>
          <a:p>
            <a:pPr marL="16933" algn="ctr">
              <a:lnSpc>
                <a:spcPct val="100000"/>
              </a:lnSpc>
              <a:spcBef>
                <a:spcPts val="133"/>
              </a:spcBef>
            </a:pPr>
            <a:r>
              <a:rPr lang="en-US" sz="3200" spc="-7" dirty="0">
                <a:solidFill>
                  <a:schemeClr val="bg1"/>
                </a:solidFill>
              </a:rPr>
              <a:t>Our </a:t>
            </a:r>
            <a:r>
              <a:rPr sz="3200" spc="-7" dirty="0">
                <a:solidFill>
                  <a:schemeClr val="bg1"/>
                </a:solidFill>
              </a:rPr>
              <a:t>Implementation </a:t>
            </a:r>
            <a:r>
              <a:rPr lang="en-US" sz="3200" spc="-7" dirty="0">
                <a:solidFill>
                  <a:schemeClr val="bg1"/>
                </a:solidFill>
              </a:rPr>
              <a:t>Ramp</a:t>
            </a:r>
            <a:endParaRPr sz="3200" dirty="0">
              <a:solidFill>
                <a:schemeClr val="bg1"/>
              </a:solidFill>
            </a:endParaRPr>
          </a:p>
        </p:txBody>
      </p:sp>
      <p:sp>
        <p:nvSpPr>
          <p:cNvPr id="3" name="object 3"/>
          <p:cNvSpPr txBox="1"/>
          <p:nvPr/>
        </p:nvSpPr>
        <p:spPr>
          <a:xfrm>
            <a:off x="8460215" y="2262327"/>
            <a:ext cx="3575473" cy="783975"/>
          </a:xfrm>
          <a:prstGeom prst="rect">
            <a:avLst/>
          </a:prstGeom>
        </p:spPr>
        <p:txBody>
          <a:bodyPr vert="horz" wrap="square" lIns="0" tIns="27093" rIns="0" bIns="0" rtlCol="0">
            <a:spAutoFit/>
          </a:bodyPr>
          <a:lstStyle/>
          <a:p>
            <a:pPr marL="245527" marR="292939" indent="-228594">
              <a:lnSpc>
                <a:spcPts val="1893"/>
              </a:lnSpc>
              <a:spcBef>
                <a:spcPts val="213"/>
              </a:spcBef>
            </a:pPr>
            <a:r>
              <a:rPr sz="1600" dirty="0">
                <a:latin typeface="Arial"/>
                <a:cs typeface="Arial"/>
              </a:rPr>
              <a:t>• </a:t>
            </a:r>
            <a:r>
              <a:rPr sz="1600" b="1" spc="-7" dirty="0">
                <a:latin typeface="Arial"/>
                <a:cs typeface="Arial"/>
              </a:rPr>
              <a:t>Track and monitor progress </a:t>
            </a:r>
            <a:r>
              <a:rPr sz="1600" b="1" dirty="0">
                <a:latin typeface="Arial"/>
                <a:cs typeface="Arial"/>
              </a:rPr>
              <a:t>of the  </a:t>
            </a:r>
            <a:r>
              <a:rPr sz="1600" b="1" spc="-7" dirty="0">
                <a:latin typeface="Arial"/>
                <a:cs typeface="Arial"/>
              </a:rPr>
              <a:t>implementation</a:t>
            </a:r>
            <a:r>
              <a:rPr sz="1600" b="1" dirty="0">
                <a:latin typeface="Arial"/>
                <a:cs typeface="Arial"/>
              </a:rPr>
              <a:t> </a:t>
            </a:r>
            <a:r>
              <a:rPr sz="1600" b="1" spc="-7" dirty="0">
                <a:latin typeface="Arial"/>
                <a:cs typeface="Arial"/>
              </a:rPr>
              <a:t>effort</a:t>
            </a:r>
            <a:endParaRPr lang="en-US" sz="1600" b="1" spc="-7" dirty="0">
              <a:latin typeface="Arial"/>
              <a:cs typeface="Arial"/>
            </a:endParaRPr>
          </a:p>
          <a:p>
            <a:pPr marL="245527" marR="292939" indent="-228594">
              <a:lnSpc>
                <a:spcPts val="1893"/>
              </a:lnSpc>
              <a:spcBef>
                <a:spcPts val="213"/>
              </a:spcBef>
            </a:pPr>
            <a:endParaRPr sz="1600" dirty="0">
              <a:latin typeface="Arial"/>
              <a:cs typeface="Arial"/>
            </a:endParaRPr>
          </a:p>
        </p:txBody>
      </p:sp>
      <p:sp>
        <p:nvSpPr>
          <p:cNvPr id="4" name="object 4"/>
          <p:cNvSpPr/>
          <p:nvPr/>
        </p:nvSpPr>
        <p:spPr>
          <a:xfrm>
            <a:off x="8312948" y="1163609"/>
            <a:ext cx="3815080" cy="865529"/>
          </a:xfrm>
          <a:custGeom>
            <a:avLst/>
            <a:gdLst/>
            <a:ahLst/>
            <a:cxnLst/>
            <a:rect l="l" t="t" r="r" b="b"/>
            <a:pathLst>
              <a:path w="2861309" h="733425">
                <a:moveTo>
                  <a:pt x="2494431" y="0"/>
                </a:moveTo>
                <a:lnTo>
                  <a:pt x="0" y="0"/>
                </a:lnTo>
                <a:lnTo>
                  <a:pt x="366649" y="366650"/>
                </a:lnTo>
                <a:lnTo>
                  <a:pt x="0" y="733299"/>
                </a:lnTo>
                <a:lnTo>
                  <a:pt x="2494431" y="733299"/>
                </a:lnTo>
                <a:lnTo>
                  <a:pt x="2861080" y="366650"/>
                </a:lnTo>
                <a:lnTo>
                  <a:pt x="2494431" y="0"/>
                </a:lnTo>
                <a:close/>
              </a:path>
            </a:pathLst>
          </a:custGeom>
          <a:solidFill>
            <a:schemeClr val="accent4"/>
          </a:solidFill>
        </p:spPr>
        <p:txBody>
          <a:bodyPr wrap="square" lIns="0" tIns="0" rIns="0" bIns="0" rtlCol="0"/>
          <a:lstStyle/>
          <a:p>
            <a:endParaRPr sz="2400"/>
          </a:p>
        </p:txBody>
      </p:sp>
      <p:sp>
        <p:nvSpPr>
          <p:cNvPr id="5" name="object 5"/>
          <p:cNvSpPr txBox="1"/>
          <p:nvPr/>
        </p:nvSpPr>
        <p:spPr>
          <a:xfrm>
            <a:off x="195046" y="2135382"/>
            <a:ext cx="4129935" cy="1167841"/>
          </a:xfrm>
          <a:prstGeom prst="rect">
            <a:avLst/>
          </a:prstGeom>
        </p:spPr>
        <p:txBody>
          <a:bodyPr vert="horz" wrap="square" lIns="0" tIns="31327" rIns="0" bIns="0" rtlCol="0">
            <a:spAutoFit/>
          </a:bodyPr>
          <a:lstStyle/>
          <a:p>
            <a:pPr marL="397923" marR="6773" indent="-380990">
              <a:lnSpc>
                <a:spcPts val="1853"/>
              </a:lnSpc>
              <a:spcBef>
                <a:spcPts val="247"/>
              </a:spcBef>
              <a:tabLst>
                <a:tab pos="397077" algn="l"/>
              </a:tabLst>
            </a:pPr>
            <a:r>
              <a:rPr sz="1600" dirty="0">
                <a:latin typeface="Arial"/>
                <a:cs typeface="Arial"/>
              </a:rPr>
              <a:t>•	</a:t>
            </a:r>
            <a:r>
              <a:rPr lang="en-US" sz="1600" b="1" spc="-7" dirty="0">
                <a:latin typeface="Arial"/>
                <a:cs typeface="Arial"/>
              </a:rPr>
              <a:t>Create local and regional </a:t>
            </a:r>
            <a:r>
              <a:rPr sz="1600" b="1" spc="-7" dirty="0">
                <a:latin typeface="Arial"/>
                <a:cs typeface="Arial"/>
              </a:rPr>
              <a:t>work</a:t>
            </a:r>
            <a:r>
              <a:rPr lang="en-US" sz="1600" b="1" spc="-7" dirty="0">
                <a:latin typeface="Arial"/>
                <a:cs typeface="Arial"/>
              </a:rPr>
              <a:t>groups</a:t>
            </a:r>
            <a:endParaRPr sz="1600" dirty="0">
              <a:latin typeface="Arial"/>
              <a:cs typeface="Arial"/>
            </a:endParaRPr>
          </a:p>
          <a:p>
            <a:pPr marL="393690">
              <a:spcBef>
                <a:spcPts val="305"/>
              </a:spcBef>
            </a:pPr>
            <a:r>
              <a:rPr sz="1600" dirty="0">
                <a:latin typeface="Courier New"/>
                <a:cs typeface="Courier New"/>
              </a:rPr>
              <a:t>o </a:t>
            </a:r>
            <a:r>
              <a:rPr lang="en-US" sz="1600" spc="-7" dirty="0">
                <a:latin typeface="Arial"/>
                <a:cs typeface="Arial"/>
              </a:rPr>
              <a:t>Meeting structure &amp; cadence</a:t>
            </a:r>
            <a:endParaRPr sz="1600" dirty="0">
              <a:latin typeface="Arial"/>
              <a:cs typeface="Arial"/>
            </a:endParaRPr>
          </a:p>
          <a:p>
            <a:pPr marL="393690">
              <a:spcBef>
                <a:spcPts val="480"/>
              </a:spcBef>
            </a:pPr>
            <a:r>
              <a:rPr sz="1600" dirty="0">
                <a:latin typeface="Courier New"/>
                <a:cs typeface="Courier New"/>
              </a:rPr>
              <a:t>o</a:t>
            </a:r>
            <a:r>
              <a:rPr sz="1600" spc="-167" dirty="0">
                <a:latin typeface="Courier New"/>
                <a:cs typeface="Courier New"/>
              </a:rPr>
              <a:t> </a:t>
            </a:r>
            <a:r>
              <a:rPr lang="en-US" sz="1600" spc="-7" dirty="0">
                <a:latin typeface="Arial"/>
                <a:cs typeface="Arial"/>
              </a:rPr>
              <a:t>Benchmarks and Milestones</a:t>
            </a:r>
            <a:endParaRPr sz="1600" dirty="0">
              <a:latin typeface="Arial"/>
              <a:cs typeface="Arial"/>
            </a:endParaRPr>
          </a:p>
          <a:p>
            <a:pPr marL="393690">
              <a:spcBef>
                <a:spcPts val="353"/>
              </a:spcBef>
            </a:pPr>
            <a:r>
              <a:rPr sz="1600" dirty="0">
                <a:latin typeface="Courier New"/>
                <a:cs typeface="Courier New"/>
              </a:rPr>
              <a:t>o</a:t>
            </a:r>
            <a:r>
              <a:rPr sz="1600" spc="-167" dirty="0">
                <a:latin typeface="Courier New"/>
                <a:cs typeface="Courier New"/>
              </a:rPr>
              <a:t> </a:t>
            </a:r>
            <a:r>
              <a:rPr lang="en-US" sz="1600" spc="-7" dirty="0">
                <a:latin typeface="Arial"/>
                <a:cs typeface="Arial"/>
              </a:rPr>
              <a:t>Implementation phases</a:t>
            </a:r>
            <a:endParaRPr sz="1600" dirty="0">
              <a:latin typeface="Arial"/>
              <a:cs typeface="Arial"/>
            </a:endParaRPr>
          </a:p>
        </p:txBody>
      </p:sp>
      <p:sp>
        <p:nvSpPr>
          <p:cNvPr id="7" name="object 7"/>
          <p:cNvSpPr txBox="1"/>
          <p:nvPr/>
        </p:nvSpPr>
        <p:spPr>
          <a:xfrm>
            <a:off x="195046" y="3433952"/>
            <a:ext cx="3676227" cy="1061658"/>
          </a:xfrm>
          <a:prstGeom prst="rect">
            <a:avLst/>
          </a:prstGeom>
        </p:spPr>
        <p:txBody>
          <a:bodyPr vert="horz" wrap="square" lIns="0" tIns="31327" rIns="0" bIns="0" rtlCol="0">
            <a:spAutoFit/>
          </a:bodyPr>
          <a:lstStyle/>
          <a:p>
            <a:pPr marL="397923" marR="182875" indent="-380990">
              <a:lnSpc>
                <a:spcPts val="1853"/>
              </a:lnSpc>
              <a:spcBef>
                <a:spcPts val="247"/>
              </a:spcBef>
              <a:tabLst>
                <a:tab pos="397077" algn="l"/>
              </a:tabLst>
            </a:pPr>
            <a:r>
              <a:rPr sz="1600" dirty="0">
                <a:latin typeface="Arial"/>
                <a:cs typeface="Arial"/>
              </a:rPr>
              <a:t>•	</a:t>
            </a:r>
            <a:r>
              <a:rPr lang="en-US" sz="1600" b="1" spc="-7" dirty="0">
                <a:latin typeface="Arial"/>
                <a:cs typeface="Arial"/>
              </a:rPr>
              <a:t>Research</a:t>
            </a:r>
            <a:r>
              <a:rPr sz="1600" b="1" dirty="0">
                <a:latin typeface="Arial"/>
                <a:cs typeface="Arial"/>
              </a:rPr>
              <a:t> </a:t>
            </a:r>
            <a:r>
              <a:rPr sz="1600" b="1" spc="-7" dirty="0">
                <a:latin typeface="Arial"/>
                <a:cs typeface="Arial"/>
              </a:rPr>
              <a:t>best practices and  </a:t>
            </a:r>
            <a:r>
              <a:rPr lang="en-US" sz="1600" b="1" spc="-7" dirty="0">
                <a:latin typeface="Arial"/>
                <a:cs typeface="Arial"/>
              </a:rPr>
              <a:t>collaborate with </a:t>
            </a:r>
            <a:r>
              <a:rPr sz="1600" b="1" spc="-7" dirty="0">
                <a:latin typeface="Arial"/>
                <a:cs typeface="Arial"/>
              </a:rPr>
              <a:t>other district</a:t>
            </a:r>
            <a:r>
              <a:rPr sz="1600" b="1" spc="-13" dirty="0">
                <a:latin typeface="Arial"/>
                <a:cs typeface="Arial"/>
              </a:rPr>
              <a:t>s:</a:t>
            </a:r>
            <a:endParaRPr sz="1600" dirty="0">
              <a:latin typeface="Arial"/>
              <a:cs typeface="Arial"/>
            </a:endParaRPr>
          </a:p>
          <a:p>
            <a:pPr marL="618051" marR="557939" indent="-224361">
              <a:lnSpc>
                <a:spcPct val="105000"/>
              </a:lnSpc>
              <a:spcBef>
                <a:spcPts val="213"/>
              </a:spcBef>
            </a:pPr>
            <a:r>
              <a:rPr sz="1600" dirty="0">
                <a:latin typeface="Courier New"/>
                <a:cs typeface="Courier New"/>
              </a:rPr>
              <a:t>o </a:t>
            </a:r>
            <a:r>
              <a:rPr sz="1600" spc="-7" dirty="0">
                <a:latin typeface="Arial"/>
                <a:cs typeface="Arial"/>
              </a:rPr>
              <a:t>Establish and Codify</a:t>
            </a:r>
            <a:r>
              <a:rPr sz="1600" spc="-213" dirty="0">
                <a:latin typeface="Arial"/>
                <a:cs typeface="Arial"/>
              </a:rPr>
              <a:t> </a:t>
            </a:r>
            <a:r>
              <a:rPr sz="1600" spc="-7" dirty="0">
                <a:latin typeface="Arial"/>
                <a:cs typeface="Arial"/>
              </a:rPr>
              <a:t>district  priorities</a:t>
            </a:r>
            <a:endParaRPr sz="1600" dirty="0">
              <a:solidFill>
                <a:srgbClr val="FF0000"/>
              </a:solidFill>
              <a:latin typeface="Arial"/>
              <a:cs typeface="Arial"/>
            </a:endParaRPr>
          </a:p>
        </p:txBody>
      </p:sp>
      <p:sp>
        <p:nvSpPr>
          <p:cNvPr id="8" name="object 8"/>
          <p:cNvSpPr txBox="1"/>
          <p:nvPr/>
        </p:nvSpPr>
        <p:spPr>
          <a:xfrm>
            <a:off x="4719141" y="2262327"/>
            <a:ext cx="3114040" cy="755762"/>
          </a:xfrm>
          <a:prstGeom prst="rect">
            <a:avLst/>
          </a:prstGeom>
        </p:spPr>
        <p:txBody>
          <a:bodyPr vert="horz" wrap="square" lIns="0" tIns="16933" rIns="0" bIns="0" rtlCol="0">
            <a:spAutoFit/>
          </a:bodyPr>
          <a:lstStyle/>
          <a:p>
            <a:pPr marL="397923" marR="6773" indent="-380990">
              <a:spcBef>
                <a:spcPts val="133"/>
              </a:spcBef>
              <a:tabLst>
                <a:tab pos="397077" algn="l"/>
              </a:tabLst>
            </a:pPr>
            <a:r>
              <a:rPr sz="1600" dirty="0">
                <a:latin typeface="Arial"/>
                <a:cs typeface="Arial"/>
              </a:rPr>
              <a:t>•	</a:t>
            </a:r>
            <a:r>
              <a:rPr sz="1600" b="1" spc="-7" dirty="0">
                <a:latin typeface="Arial"/>
                <a:cs typeface="Arial"/>
              </a:rPr>
              <a:t>Gather and incorporate  community and stakeholder  feedback</a:t>
            </a:r>
            <a:endParaRPr sz="1600" dirty="0">
              <a:latin typeface="Arial"/>
              <a:cs typeface="Arial"/>
            </a:endParaRPr>
          </a:p>
        </p:txBody>
      </p:sp>
      <p:sp>
        <p:nvSpPr>
          <p:cNvPr id="10" name="object 10"/>
          <p:cNvSpPr/>
          <p:nvPr/>
        </p:nvSpPr>
        <p:spPr>
          <a:xfrm>
            <a:off x="3018416" y="5367611"/>
            <a:ext cx="3019689" cy="750147"/>
          </a:xfrm>
          <a:custGeom>
            <a:avLst/>
            <a:gdLst/>
            <a:ahLst/>
            <a:cxnLst/>
            <a:rect l="l" t="t" r="r" b="b"/>
            <a:pathLst>
              <a:path w="3162300" h="562610">
                <a:moveTo>
                  <a:pt x="2880805" y="0"/>
                </a:moveTo>
                <a:lnTo>
                  <a:pt x="0" y="0"/>
                </a:lnTo>
                <a:lnTo>
                  <a:pt x="281051" y="281049"/>
                </a:lnTo>
                <a:lnTo>
                  <a:pt x="0" y="562100"/>
                </a:lnTo>
                <a:lnTo>
                  <a:pt x="2880805" y="562100"/>
                </a:lnTo>
                <a:lnTo>
                  <a:pt x="3161856" y="281049"/>
                </a:lnTo>
                <a:lnTo>
                  <a:pt x="2880805" y="0"/>
                </a:lnTo>
                <a:close/>
              </a:path>
            </a:pathLst>
          </a:custGeom>
          <a:gradFill flip="none" rotWithShape="1">
            <a:gsLst>
              <a:gs pos="0">
                <a:schemeClr val="bg2">
                  <a:lumMod val="75000"/>
                  <a:shade val="30000"/>
                  <a:satMod val="115000"/>
                </a:schemeClr>
              </a:gs>
              <a:gs pos="50000">
                <a:schemeClr val="bg2">
                  <a:lumMod val="75000"/>
                  <a:shade val="67500"/>
                  <a:satMod val="115000"/>
                </a:schemeClr>
              </a:gs>
              <a:gs pos="100000">
                <a:schemeClr val="bg2">
                  <a:lumMod val="75000"/>
                  <a:shade val="100000"/>
                  <a:satMod val="115000"/>
                </a:schemeClr>
              </a:gs>
            </a:gsLst>
            <a:lin ang="8100000" scaled="1"/>
            <a:tileRect/>
          </a:gradFill>
        </p:spPr>
        <p:txBody>
          <a:bodyPr wrap="square" lIns="0" tIns="0" rIns="0" bIns="0" rtlCol="0"/>
          <a:lstStyle/>
          <a:p>
            <a:endParaRPr lang="en-US" sz="1733" b="1" dirty="0">
              <a:solidFill>
                <a:prstClr val="black"/>
              </a:solidFill>
              <a:latin typeface="Arial"/>
              <a:cs typeface="Arial"/>
            </a:endParaRPr>
          </a:p>
          <a:p>
            <a:r>
              <a:rPr lang="en-US" sz="1733" b="1" dirty="0">
                <a:solidFill>
                  <a:prstClr val="black"/>
                </a:solidFill>
                <a:latin typeface="Arial"/>
                <a:cs typeface="Arial"/>
              </a:rPr>
              <a:t>                 </a:t>
            </a:r>
            <a:endParaRPr sz="2400" dirty="0">
              <a:solidFill>
                <a:schemeClr val="bg1"/>
              </a:solidFill>
            </a:endParaRPr>
          </a:p>
        </p:txBody>
      </p:sp>
      <p:sp>
        <p:nvSpPr>
          <p:cNvPr id="11" name="object 11"/>
          <p:cNvSpPr/>
          <p:nvPr/>
        </p:nvSpPr>
        <p:spPr>
          <a:xfrm>
            <a:off x="301658" y="5367611"/>
            <a:ext cx="2952220" cy="750147"/>
          </a:xfrm>
          <a:custGeom>
            <a:avLst/>
            <a:gdLst/>
            <a:ahLst/>
            <a:cxnLst/>
            <a:rect l="l" t="t" r="r" b="b"/>
            <a:pathLst>
              <a:path w="3204210" h="562610">
                <a:moveTo>
                  <a:pt x="2922894" y="0"/>
                </a:moveTo>
                <a:lnTo>
                  <a:pt x="0" y="0"/>
                </a:lnTo>
                <a:lnTo>
                  <a:pt x="281049" y="281049"/>
                </a:lnTo>
                <a:lnTo>
                  <a:pt x="0" y="562099"/>
                </a:lnTo>
                <a:lnTo>
                  <a:pt x="2922894" y="562099"/>
                </a:lnTo>
                <a:lnTo>
                  <a:pt x="3203943" y="281049"/>
                </a:lnTo>
                <a:lnTo>
                  <a:pt x="2922894" y="0"/>
                </a:lnTo>
                <a:close/>
              </a:path>
            </a:pathLst>
          </a:custGeom>
          <a:solidFill>
            <a:schemeClr val="bg1">
              <a:lumMod val="85000"/>
            </a:schemeClr>
          </a:solidFill>
        </p:spPr>
        <p:txBody>
          <a:bodyPr wrap="square" lIns="0" tIns="0" rIns="0" bIns="0" rtlCol="0"/>
          <a:lstStyle/>
          <a:p>
            <a:r>
              <a:rPr lang="en-US" sz="1733" b="1" dirty="0">
                <a:solidFill>
                  <a:prstClr val="black"/>
                </a:solidFill>
                <a:latin typeface="Arial"/>
                <a:cs typeface="Arial"/>
              </a:rPr>
              <a:t>        </a:t>
            </a:r>
          </a:p>
          <a:p>
            <a:r>
              <a:rPr lang="en-US" sz="1733" b="1" dirty="0">
                <a:solidFill>
                  <a:prstClr val="black"/>
                </a:solidFill>
                <a:latin typeface="Arial"/>
                <a:cs typeface="Arial"/>
              </a:rPr>
              <a:t>            </a:t>
            </a:r>
            <a:r>
              <a:rPr lang="en-US" sz="1600" b="1" dirty="0">
                <a:solidFill>
                  <a:schemeClr val="bg1"/>
                </a:solidFill>
                <a:latin typeface="Arial"/>
                <a:cs typeface="Arial"/>
              </a:rPr>
              <a:t>Analyze</a:t>
            </a:r>
            <a:r>
              <a:rPr lang="en-US" sz="1733" b="1" dirty="0">
                <a:solidFill>
                  <a:schemeClr val="bg1"/>
                </a:solidFill>
                <a:latin typeface="Arial"/>
                <a:cs typeface="Arial"/>
              </a:rPr>
              <a:t> </a:t>
            </a:r>
            <a:r>
              <a:rPr lang="en-US" sz="1600" b="1" dirty="0">
                <a:solidFill>
                  <a:schemeClr val="bg1"/>
                </a:solidFill>
                <a:latin typeface="Arial"/>
                <a:cs typeface="Arial"/>
              </a:rPr>
              <a:t>and</a:t>
            </a:r>
            <a:r>
              <a:rPr lang="en-US" sz="1600" b="1" spc="7" dirty="0">
                <a:solidFill>
                  <a:schemeClr val="bg1"/>
                </a:solidFill>
                <a:latin typeface="Arial"/>
                <a:cs typeface="Arial"/>
              </a:rPr>
              <a:t> </a:t>
            </a:r>
            <a:r>
              <a:rPr lang="en-US" sz="1600" b="1" dirty="0">
                <a:solidFill>
                  <a:schemeClr val="bg1"/>
                </a:solidFill>
                <a:latin typeface="Arial"/>
                <a:cs typeface="Arial"/>
              </a:rPr>
              <a:t>Develop</a:t>
            </a:r>
            <a:endParaRPr sz="2400" dirty="0">
              <a:solidFill>
                <a:schemeClr val="bg1"/>
              </a:solidFill>
            </a:endParaRPr>
          </a:p>
        </p:txBody>
      </p:sp>
      <p:sp>
        <p:nvSpPr>
          <p:cNvPr id="13" name="object 13"/>
          <p:cNvSpPr/>
          <p:nvPr/>
        </p:nvSpPr>
        <p:spPr>
          <a:xfrm>
            <a:off x="5844619" y="5348755"/>
            <a:ext cx="3110554" cy="769004"/>
          </a:xfrm>
          <a:custGeom>
            <a:avLst/>
            <a:gdLst/>
            <a:ahLst/>
            <a:cxnLst/>
            <a:rect l="l" t="t" r="r" b="b"/>
            <a:pathLst>
              <a:path w="2895600" h="562610">
                <a:moveTo>
                  <a:pt x="2614552" y="0"/>
                </a:moveTo>
                <a:lnTo>
                  <a:pt x="0" y="0"/>
                </a:lnTo>
                <a:lnTo>
                  <a:pt x="281050" y="281052"/>
                </a:lnTo>
                <a:lnTo>
                  <a:pt x="0" y="562100"/>
                </a:lnTo>
                <a:lnTo>
                  <a:pt x="2614552" y="562100"/>
                </a:lnTo>
                <a:lnTo>
                  <a:pt x="2895600" y="281052"/>
                </a:lnTo>
                <a:lnTo>
                  <a:pt x="2614552" y="0"/>
                </a:lnTo>
                <a:close/>
              </a:path>
            </a:pathLst>
          </a:custGeom>
          <a:gradFill flip="none" rotWithShape="1">
            <a:gsLst>
              <a:gs pos="0">
                <a:schemeClr val="tx1">
                  <a:lumMod val="50000"/>
                  <a:lumOff val="50000"/>
                  <a:shade val="30000"/>
                  <a:satMod val="115000"/>
                </a:schemeClr>
              </a:gs>
              <a:gs pos="50000">
                <a:schemeClr val="tx1">
                  <a:lumMod val="50000"/>
                  <a:lumOff val="50000"/>
                  <a:shade val="67500"/>
                  <a:satMod val="115000"/>
                </a:schemeClr>
              </a:gs>
              <a:gs pos="100000">
                <a:schemeClr val="tx1">
                  <a:lumMod val="50000"/>
                  <a:lumOff val="50000"/>
                  <a:shade val="100000"/>
                  <a:satMod val="115000"/>
                </a:schemeClr>
              </a:gs>
            </a:gsLst>
            <a:lin ang="10800000" scaled="1"/>
            <a:tileRect/>
          </a:gradFill>
        </p:spPr>
        <p:txBody>
          <a:bodyPr wrap="square" lIns="0" tIns="0" rIns="0" bIns="0" rtlCol="0"/>
          <a:lstStyle/>
          <a:p>
            <a:pPr lvl="0"/>
            <a:endParaRPr lang="en-US" sz="1733" b="1" dirty="0">
              <a:solidFill>
                <a:prstClr val="white"/>
              </a:solidFill>
              <a:latin typeface="Arial"/>
              <a:cs typeface="Arial"/>
            </a:endParaRPr>
          </a:p>
          <a:p>
            <a:pPr lvl="0"/>
            <a:r>
              <a:rPr lang="en-US" sz="1733" b="1" dirty="0">
                <a:solidFill>
                  <a:prstClr val="white"/>
                </a:solidFill>
                <a:latin typeface="Arial"/>
                <a:cs typeface="Arial"/>
              </a:rPr>
              <a:t>             Refine and Validate</a:t>
            </a:r>
            <a:endParaRPr lang="en-US" sz="2400" dirty="0">
              <a:solidFill>
                <a:prstClr val="white"/>
              </a:solidFill>
            </a:endParaRPr>
          </a:p>
        </p:txBody>
      </p:sp>
      <p:sp>
        <p:nvSpPr>
          <p:cNvPr id="14" name="object 14"/>
          <p:cNvSpPr txBox="1"/>
          <p:nvPr/>
        </p:nvSpPr>
        <p:spPr>
          <a:xfrm>
            <a:off x="3251859" y="5600797"/>
            <a:ext cx="2015982" cy="283774"/>
          </a:xfrm>
          <a:prstGeom prst="rect">
            <a:avLst/>
          </a:prstGeom>
        </p:spPr>
        <p:txBody>
          <a:bodyPr vert="horz" wrap="square" lIns="0" tIns="16933" rIns="0" bIns="0" rtlCol="0">
            <a:spAutoFit/>
          </a:bodyPr>
          <a:lstStyle/>
          <a:p>
            <a:pPr marL="16933" algn="ctr">
              <a:spcBef>
                <a:spcPts val="133"/>
              </a:spcBef>
            </a:pPr>
            <a:r>
              <a:rPr lang="en-US" sz="1733" b="1" spc="-7" dirty="0">
                <a:solidFill>
                  <a:schemeClr val="bg1"/>
                </a:solidFill>
                <a:latin typeface="Arial"/>
                <a:cs typeface="Arial"/>
              </a:rPr>
              <a:t>Remain Agile</a:t>
            </a:r>
            <a:endParaRPr sz="1733" dirty="0">
              <a:solidFill>
                <a:schemeClr val="bg1"/>
              </a:solidFill>
              <a:latin typeface="Arial"/>
              <a:cs typeface="Arial"/>
            </a:endParaRPr>
          </a:p>
        </p:txBody>
      </p:sp>
      <p:sp>
        <p:nvSpPr>
          <p:cNvPr id="16" name="object 16"/>
          <p:cNvSpPr txBox="1"/>
          <p:nvPr/>
        </p:nvSpPr>
        <p:spPr>
          <a:xfrm>
            <a:off x="8854157" y="1444165"/>
            <a:ext cx="2944091" cy="304421"/>
          </a:xfrm>
          <a:prstGeom prst="rect">
            <a:avLst/>
          </a:prstGeom>
        </p:spPr>
        <p:txBody>
          <a:bodyPr vert="horz" wrap="square" lIns="0" tIns="16933" rIns="0" bIns="0" rtlCol="0">
            <a:spAutoFit/>
          </a:bodyPr>
          <a:lstStyle/>
          <a:p>
            <a:pPr marL="16933">
              <a:spcBef>
                <a:spcPts val="133"/>
              </a:spcBef>
            </a:pPr>
            <a:r>
              <a:rPr sz="1867" b="1" spc="-7">
                <a:latin typeface="Arial"/>
                <a:cs typeface="Arial"/>
              </a:rPr>
              <a:t>I</a:t>
            </a:r>
            <a:r>
              <a:rPr sz="1867" b="1" spc="7">
                <a:latin typeface="Arial"/>
                <a:cs typeface="Arial"/>
              </a:rPr>
              <a:t>m</a:t>
            </a:r>
            <a:r>
              <a:rPr sz="1867" b="1" spc="-13">
                <a:latin typeface="Arial"/>
                <a:cs typeface="Arial"/>
              </a:rPr>
              <a:t>p</a:t>
            </a:r>
            <a:r>
              <a:rPr sz="1867" b="1" spc="-7">
                <a:latin typeface="Arial"/>
                <a:cs typeface="Arial"/>
              </a:rPr>
              <a:t>le</a:t>
            </a:r>
            <a:r>
              <a:rPr sz="1867" b="1" spc="7">
                <a:latin typeface="Arial"/>
                <a:cs typeface="Arial"/>
              </a:rPr>
              <a:t>m</a:t>
            </a:r>
            <a:r>
              <a:rPr sz="1867" b="1" spc="-7">
                <a:latin typeface="Arial"/>
                <a:cs typeface="Arial"/>
              </a:rPr>
              <a:t>e</a:t>
            </a:r>
            <a:r>
              <a:rPr sz="1867" b="1" spc="-13">
                <a:latin typeface="Arial"/>
                <a:cs typeface="Arial"/>
              </a:rPr>
              <a:t>n</a:t>
            </a:r>
            <a:r>
              <a:rPr sz="1867" b="1" spc="-7">
                <a:latin typeface="Arial"/>
                <a:cs typeface="Arial"/>
              </a:rPr>
              <a:t>t</a:t>
            </a:r>
            <a:r>
              <a:rPr lang="en-US" sz="1867" b="1" spc="-7">
                <a:latin typeface="Arial"/>
                <a:cs typeface="Arial"/>
              </a:rPr>
              <a:t> the Plan</a:t>
            </a:r>
            <a:r>
              <a:rPr lang="en-US" sz="1867" b="1">
                <a:latin typeface="Arial"/>
                <a:cs typeface="Arial"/>
              </a:rPr>
              <a:t> </a:t>
            </a:r>
            <a:r>
              <a:rPr lang="en-US" sz="1867" b="1" dirty="0">
                <a:latin typeface="Arial"/>
                <a:cs typeface="Arial"/>
              </a:rPr>
              <a:t>(Aug)</a:t>
            </a:r>
            <a:endParaRPr sz="1867" dirty="0">
              <a:latin typeface="Arial"/>
              <a:cs typeface="Arial"/>
            </a:endParaRPr>
          </a:p>
        </p:txBody>
      </p:sp>
      <p:sp>
        <p:nvSpPr>
          <p:cNvPr id="20" name="object 20"/>
          <p:cNvSpPr txBox="1">
            <a:spLocks noGrp="1"/>
          </p:cNvSpPr>
          <p:nvPr>
            <p:ph type="sldNum" sz="quarter" idx="7"/>
          </p:nvPr>
        </p:nvSpPr>
        <p:spPr>
          <a:xfrm>
            <a:off x="12088884" y="8741846"/>
            <a:ext cx="3657600" cy="243656"/>
          </a:xfrm>
          <a:prstGeom prst="rect">
            <a:avLst/>
          </a:prstGeom>
        </p:spPr>
        <p:txBody>
          <a:bodyPr vert="horz" wrap="square" lIns="0" tIns="0" rIns="0" bIns="0" rtlCol="0" anchor="ctr">
            <a:spAutoFit/>
          </a:bodyPr>
          <a:lstStyle/>
          <a:p>
            <a:pPr marL="50799">
              <a:lnSpc>
                <a:spcPts val="1900"/>
              </a:lnSpc>
            </a:pPr>
            <a:fld id="{81D60167-4931-47E6-BA6A-407CBD079E47}" type="slidenum">
              <a:rPr dirty="0"/>
              <a:pPr marL="50799">
                <a:lnSpc>
                  <a:spcPts val="1900"/>
                </a:lnSpc>
              </a:pPr>
              <a:t>12</a:t>
            </a:fld>
            <a:endParaRPr dirty="0"/>
          </a:p>
        </p:txBody>
      </p:sp>
      <p:sp>
        <p:nvSpPr>
          <p:cNvPr id="23" name="object 4"/>
          <p:cNvSpPr/>
          <p:nvPr/>
        </p:nvSpPr>
        <p:spPr>
          <a:xfrm>
            <a:off x="4497868" y="1163612"/>
            <a:ext cx="3815080" cy="865529"/>
          </a:xfrm>
          <a:custGeom>
            <a:avLst/>
            <a:gdLst/>
            <a:ahLst/>
            <a:cxnLst/>
            <a:rect l="l" t="t" r="r" b="b"/>
            <a:pathLst>
              <a:path w="2861309" h="733425">
                <a:moveTo>
                  <a:pt x="2494431" y="0"/>
                </a:moveTo>
                <a:lnTo>
                  <a:pt x="0" y="0"/>
                </a:lnTo>
                <a:lnTo>
                  <a:pt x="366649" y="366650"/>
                </a:lnTo>
                <a:lnTo>
                  <a:pt x="0" y="733299"/>
                </a:lnTo>
                <a:lnTo>
                  <a:pt x="2494431" y="733299"/>
                </a:lnTo>
                <a:lnTo>
                  <a:pt x="2861080" y="366650"/>
                </a:lnTo>
                <a:lnTo>
                  <a:pt x="2494431" y="0"/>
                </a:lnTo>
                <a:close/>
              </a:path>
            </a:pathLst>
          </a:cu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10800000" scaled="1"/>
            <a:tileRect/>
          </a:gradFill>
        </p:spPr>
        <p:txBody>
          <a:bodyPr wrap="square" lIns="0" tIns="0" rIns="0" bIns="0" rtlCol="0"/>
          <a:lstStyle/>
          <a:p>
            <a:endParaRPr sz="2400"/>
          </a:p>
        </p:txBody>
      </p:sp>
      <p:sp>
        <p:nvSpPr>
          <p:cNvPr id="24" name="object 16"/>
          <p:cNvSpPr txBox="1"/>
          <p:nvPr/>
        </p:nvSpPr>
        <p:spPr>
          <a:xfrm>
            <a:off x="5267841" y="1444165"/>
            <a:ext cx="2944091" cy="304421"/>
          </a:xfrm>
          <a:prstGeom prst="rect">
            <a:avLst/>
          </a:prstGeom>
        </p:spPr>
        <p:txBody>
          <a:bodyPr vert="horz" wrap="square" lIns="0" tIns="16933" rIns="0" bIns="0" rtlCol="0">
            <a:spAutoFit/>
          </a:bodyPr>
          <a:lstStyle/>
          <a:p>
            <a:pPr marL="16933">
              <a:spcBef>
                <a:spcPts val="133"/>
              </a:spcBef>
            </a:pPr>
            <a:r>
              <a:rPr lang="en-US" sz="1867" b="1" spc="-7" dirty="0">
                <a:latin typeface="Arial"/>
                <a:cs typeface="Arial"/>
              </a:rPr>
              <a:t>Practice the Plan</a:t>
            </a:r>
            <a:r>
              <a:rPr lang="en-US" sz="1867" b="1" dirty="0">
                <a:latin typeface="Arial"/>
                <a:cs typeface="Arial"/>
              </a:rPr>
              <a:t> (July)</a:t>
            </a:r>
            <a:endParaRPr sz="1867" dirty="0">
              <a:latin typeface="Arial"/>
              <a:cs typeface="Arial"/>
            </a:endParaRPr>
          </a:p>
        </p:txBody>
      </p:sp>
      <p:sp>
        <p:nvSpPr>
          <p:cNvPr id="25" name="object 4"/>
          <p:cNvSpPr/>
          <p:nvPr/>
        </p:nvSpPr>
        <p:spPr>
          <a:xfrm>
            <a:off x="376056" y="1134216"/>
            <a:ext cx="4249560" cy="847890"/>
          </a:xfrm>
          <a:custGeom>
            <a:avLst/>
            <a:gdLst/>
            <a:ahLst/>
            <a:cxnLst/>
            <a:rect l="l" t="t" r="r" b="b"/>
            <a:pathLst>
              <a:path w="2861309" h="733425">
                <a:moveTo>
                  <a:pt x="2494431" y="0"/>
                </a:moveTo>
                <a:lnTo>
                  <a:pt x="0" y="0"/>
                </a:lnTo>
                <a:lnTo>
                  <a:pt x="366649" y="366650"/>
                </a:lnTo>
                <a:lnTo>
                  <a:pt x="0" y="733299"/>
                </a:lnTo>
                <a:lnTo>
                  <a:pt x="2494431" y="733299"/>
                </a:lnTo>
                <a:lnTo>
                  <a:pt x="2861080" y="366650"/>
                </a:lnTo>
                <a:lnTo>
                  <a:pt x="2494431" y="0"/>
                </a:lnTo>
                <a:close/>
              </a:path>
            </a:pathLst>
          </a:cu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18900000" scaled="1"/>
            <a:tileRect/>
          </a:gradFill>
        </p:spPr>
        <p:txBody>
          <a:bodyPr wrap="square" lIns="0" tIns="0" rIns="0" bIns="0" rtlCol="0"/>
          <a:lstStyle/>
          <a:p>
            <a:endParaRPr sz="2400"/>
          </a:p>
        </p:txBody>
      </p:sp>
      <p:sp>
        <p:nvSpPr>
          <p:cNvPr id="26" name="object 16"/>
          <p:cNvSpPr txBox="1"/>
          <p:nvPr/>
        </p:nvSpPr>
        <p:spPr>
          <a:xfrm>
            <a:off x="989557" y="1399097"/>
            <a:ext cx="3320808" cy="304421"/>
          </a:xfrm>
          <a:prstGeom prst="rect">
            <a:avLst/>
          </a:prstGeom>
        </p:spPr>
        <p:txBody>
          <a:bodyPr vert="horz" wrap="square" lIns="0" tIns="16933" rIns="0" bIns="0" rtlCol="0">
            <a:spAutoFit/>
          </a:bodyPr>
          <a:lstStyle/>
          <a:p>
            <a:pPr marL="16933">
              <a:spcBef>
                <a:spcPts val="133"/>
              </a:spcBef>
            </a:pPr>
            <a:r>
              <a:rPr lang="en-US" sz="1867" b="1" spc="-7" dirty="0">
                <a:latin typeface="Arial"/>
                <a:cs typeface="Arial"/>
              </a:rPr>
              <a:t>Design</a:t>
            </a:r>
            <a:r>
              <a:rPr lang="en-US" sz="1867" b="1" dirty="0">
                <a:latin typeface="Arial"/>
                <a:cs typeface="Arial"/>
              </a:rPr>
              <a:t> the Plan (May – June)</a:t>
            </a:r>
            <a:endParaRPr sz="1867" dirty="0">
              <a:latin typeface="Arial"/>
              <a:cs typeface="Arial"/>
            </a:endParaRPr>
          </a:p>
        </p:txBody>
      </p:sp>
      <p:sp>
        <p:nvSpPr>
          <p:cNvPr id="27" name="object 8"/>
          <p:cNvSpPr txBox="1"/>
          <p:nvPr/>
        </p:nvSpPr>
        <p:spPr>
          <a:xfrm>
            <a:off x="4718811" y="3221141"/>
            <a:ext cx="3407093" cy="509541"/>
          </a:xfrm>
          <a:prstGeom prst="rect">
            <a:avLst/>
          </a:prstGeom>
        </p:spPr>
        <p:txBody>
          <a:bodyPr vert="horz" wrap="square" lIns="0" tIns="16933" rIns="0" bIns="0" rtlCol="0">
            <a:spAutoFit/>
          </a:bodyPr>
          <a:lstStyle/>
          <a:p>
            <a:pPr marL="397923" marR="6773" indent="-380990">
              <a:spcBef>
                <a:spcPts val="133"/>
              </a:spcBef>
              <a:tabLst>
                <a:tab pos="397077" algn="l"/>
              </a:tabLst>
            </a:pPr>
            <a:r>
              <a:rPr sz="1600" dirty="0">
                <a:latin typeface="Arial"/>
                <a:cs typeface="Arial"/>
              </a:rPr>
              <a:t>•	</a:t>
            </a:r>
            <a:r>
              <a:rPr lang="en-US" sz="1600" b="1" spc="-7" dirty="0">
                <a:latin typeface="Arial"/>
                <a:cs typeface="Arial"/>
              </a:rPr>
              <a:t>Adjust action steps (if needed) for implementation by phase</a:t>
            </a:r>
            <a:endParaRPr sz="1600" dirty="0">
              <a:latin typeface="Arial"/>
              <a:cs typeface="Arial"/>
            </a:endParaRPr>
          </a:p>
        </p:txBody>
      </p:sp>
      <p:sp>
        <p:nvSpPr>
          <p:cNvPr id="21" name="object 13"/>
          <p:cNvSpPr/>
          <p:nvPr/>
        </p:nvSpPr>
        <p:spPr>
          <a:xfrm>
            <a:off x="8754863" y="5348754"/>
            <a:ext cx="3373165" cy="791614"/>
          </a:xfrm>
          <a:custGeom>
            <a:avLst/>
            <a:gdLst/>
            <a:ahLst/>
            <a:cxnLst/>
            <a:rect l="l" t="t" r="r" b="b"/>
            <a:pathLst>
              <a:path w="2895600" h="562610">
                <a:moveTo>
                  <a:pt x="2614552" y="0"/>
                </a:moveTo>
                <a:lnTo>
                  <a:pt x="0" y="0"/>
                </a:lnTo>
                <a:lnTo>
                  <a:pt x="281050" y="281052"/>
                </a:lnTo>
                <a:lnTo>
                  <a:pt x="0" y="562100"/>
                </a:lnTo>
                <a:lnTo>
                  <a:pt x="2614552" y="562100"/>
                </a:lnTo>
                <a:lnTo>
                  <a:pt x="2895600" y="281052"/>
                </a:lnTo>
                <a:lnTo>
                  <a:pt x="2614552" y="0"/>
                </a:lnTo>
                <a:close/>
              </a:path>
            </a:pathLst>
          </a:custGeom>
          <a:solidFill>
            <a:schemeClr val="tx1">
              <a:lumMod val="85000"/>
              <a:lumOff val="15000"/>
            </a:schemeClr>
          </a:solidFill>
        </p:spPr>
        <p:txBody>
          <a:bodyPr wrap="square" lIns="0" tIns="0" rIns="0" bIns="0" rtlCol="0"/>
          <a:lstStyle/>
          <a:p>
            <a:pPr lvl="0"/>
            <a:endParaRPr lang="en-US" sz="1733" b="1" dirty="0">
              <a:solidFill>
                <a:prstClr val="white"/>
              </a:solidFill>
              <a:latin typeface="Arial"/>
              <a:cs typeface="Arial"/>
            </a:endParaRPr>
          </a:p>
          <a:p>
            <a:pPr lvl="0"/>
            <a:r>
              <a:rPr lang="en-US" sz="1733" b="1" dirty="0">
                <a:solidFill>
                  <a:prstClr val="white"/>
                </a:solidFill>
                <a:latin typeface="Arial"/>
                <a:cs typeface="Arial"/>
              </a:rPr>
              <a:t>          Implement and Adjust</a:t>
            </a:r>
            <a:endParaRPr lang="en-US" sz="2400" dirty="0">
              <a:solidFill>
                <a:prstClr val="white"/>
              </a:solidFill>
            </a:endParaRPr>
          </a:p>
        </p:txBody>
      </p:sp>
      <p:sp>
        <p:nvSpPr>
          <p:cNvPr id="6" name="Rectangle 5"/>
          <p:cNvSpPr/>
          <p:nvPr/>
        </p:nvSpPr>
        <p:spPr>
          <a:xfrm>
            <a:off x="195046" y="4663166"/>
            <a:ext cx="4135876" cy="369332"/>
          </a:xfrm>
          <a:prstGeom prst="rect">
            <a:avLst/>
          </a:prstGeom>
        </p:spPr>
        <p:txBody>
          <a:bodyPr wrap="none">
            <a:spAutoFit/>
          </a:bodyPr>
          <a:lstStyle/>
          <a:p>
            <a:pPr marL="285750" indent="-285750">
              <a:buFont typeface="Arial" panose="020B0604020202020204" pitchFamily="34" charset="0"/>
              <a:buChar char="•"/>
            </a:pPr>
            <a:r>
              <a:rPr lang="en-US" spc="-7" dirty="0">
                <a:solidFill>
                  <a:srgbClr val="FF0000"/>
                </a:solidFill>
                <a:latin typeface="Arial"/>
                <a:cs typeface="Arial"/>
              </a:rPr>
              <a:t>Create initial draft of re-</a:t>
            </a:r>
            <a:r>
              <a:rPr lang="en-US" spc="-13" dirty="0">
                <a:solidFill>
                  <a:srgbClr val="FF0000"/>
                </a:solidFill>
                <a:latin typeface="Arial"/>
                <a:cs typeface="Arial"/>
              </a:rPr>
              <a:t>opening</a:t>
            </a:r>
            <a:r>
              <a:rPr lang="en-US" spc="-207" dirty="0">
                <a:solidFill>
                  <a:srgbClr val="FF0000"/>
                </a:solidFill>
                <a:latin typeface="Arial"/>
                <a:cs typeface="Arial"/>
              </a:rPr>
              <a:t> </a:t>
            </a:r>
            <a:r>
              <a:rPr lang="en-US" spc="-13" dirty="0">
                <a:solidFill>
                  <a:srgbClr val="FF0000"/>
                </a:solidFill>
                <a:latin typeface="Arial"/>
                <a:cs typeface="Arial"/>
              </a:rPr>
              <a:t>plan</a:t>
            </a:r>
            <a:endParaRPr lang="en-US" dirty="0"/>
          </a:p>
        </p:txBody>
      </p:sp>
    </p:spTree>
    <p:extLst>
      <p:ext uri="{BB962C8B-B14F-4D97-AF65-F5344CB8AC3E}">
        <p14:creationId xmlns:p14="http://schemas.microsoft.com/office/powerpoint/2010/main" val="3583970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6A42B9-5DB6-4346-BE02-920172201D02}"/>
              </a:ext>
            </a:extLst>
          </p:cNvPr>
          <p:cNvSpPr txBox="1"/>
          <p:nvPr/>
        </p:nvSpPr>
        <p:spPr>
          <a:xfrm>
            <a:off x="2281287" y="95871"/>
            <a:ext cx="9132401" cy="769441"/>
          </a:xfrm>
          <a:prstGeom prst="rect">
            <a:avLst/>
          </a:prstGeom>
          <a:noFill/>
        </p:spPr>
        <p:txBody>
          <a:bodyPr wrap="square" rtlCol="0">
            <a:spAutoFit/>
          </a:bodyPr>
          <a:lstStyle/>
          <a:p>
            <a:pPr algn="ctr"/>
            <a:r>
              <a:rPr lang="en-US" sz="4400" b="1">
                <a:solidFill>
                  <a:schemeClr val="bg1"/>
                </a:solidFill>
              </a:rPr>
              <a:t>Instructional Models</a:t>
            </a:r>
          </a:p>
        </p:txBody>
      </p:sp>
      <p:sp>
        <p:nvSpPr>
          <p:cNvPr id="11" name="Rectangle 10">
            <a:extLst>
              <a:ext uri="{FF2B5EF4-FFF2-40B4-BE49-F238E27FC236}">
                <a16:creationId xmlns:a16="http://schemas.microsoft.com/office/drawing/2014/main" id="{58B982C2-1B65-451E-8F73-7D6A6BA4C1FB}"/>
              </a:ext>
            </a:extLst>
          </p:cNvPr>
          <p:cNvSpPr/>
          <p:nvPr/>
        </p:nvSpPr>
        <p:spPr>
          <a:xfrm>
            <a:off x="234461" y="1212074"/>
            <a:ext cx="11957539" cy="5262979"/>
          </a:xfrm>
          <a:prstGeom prst="rect">
            <a:avLst/>
          </a:prstGeom>
        </p:spPr>
        <p:txBody>
          <a:bodyPr wrap="square">
            <a:spAutoFit/>
          </a:bodyPr>
          <a:lstStyle/>
          <a:p>
            <a:pPr fontAlgn="base"/>
            <a:r>
              <a:rPr lang="en-US" sz="2800" b="1" u="sng" dirty="0">
                <a:latin typeface="Calibri" panose="020F0502020204030204" pitchFamily="34" charset="0"/>
                <a:hlinkClick r:id="rId2">
                  <a:extLst>
                    <a:ext uri="{A12FA001-AC4F-418D-AE19-62706E023703}">
                      <ahyp:hlinkClr xmlns:ahyp="http://schemas.microsoft.com/office/drawing/2018/hyperlinkcolor" val="tx"/>
                    </a:ext>
                  </a:extLst>
                </a:hlinkClick>
              </a:rPr>
              <a:t>High/Substantial Spread:  Distance Learning Schedule</a:t>
            </a:r>
            <a:r>
              <a:rPr lang="en-US" sz="2800" b="1" dirty="0">
                <a:latin typeface="Calibri" panose="020F0502020204030204" pitchFamily="34" charset="0"/>
              </a:rPr>
              <a:t> </a:t>
            </a:r>
          </a:p>
          <a:p>
            <a:pPr fontAlgn="base">
              <a:buFont typeface="Arial" panose="020B0604020202020204" pitchFamily="34" charset="0"/>
              <a:buChar char="•"/>
            </a:pPr>
            <a:endParaRPr lang="en-US" sz="800" b="1" dirty="0">
              <a:solidFill>
                <a:srgbClr val="000000"/>
              </a:solidFill>
              <a:latin typeface="Calibri" panose="020F0502020204030204" pitchFamily="34" charset="0"/>
            </a:endParaRPr>
          </a:p>
          <a:p>
            <a:pPr fontAlgn="base"/>
            <a:r>
              <a:rPr lang="en-US" sz="2400" b="1" dirty="0">
                <a:solidFill>
                  <a:srgbClr val="000000"/>
                </a:solidFill>
                <a:latin typeface="Calibri" panose="020F0502020204030204" pitchFamily="34" charset="0"/>
              </a:rPr>
              <a:t>	</a:t>
            </a:r>
            <a:r>
              <a:rPr lang="en-US" sz="2400" dirty="0">
                <a:solidFill>
                  <a:srgbClr val="000000"/>
                </a:solidFill>
                <a:latin typeface="Calibri" panose="020F0502020204030204" pitchFamily="34" charset="0"/>
              </a:rPr>
              <a:t>School buildings are closed. All students will participate in distance learning. </a:t>
            </a:r>
          </a:p>
          <a:p>
            <a:pPr fontAlgn="base"/>
            <a:r>
              <a:rPr lang="en-US" sz="2400" dirty="0">
                <a:solidFill>
                  <a:srgbClr val="000000"/>
                </a:solidFill>
                <a:latin typeface="Calibri" panose="020F0502020204030204" pitchFamily="34" charset="0"/>
              </a:rPr>
              <a:t>	Students will receive assignments and instruction through technology. </a:t>
            </a:r>
          </a:p>
          <a:p>
            <a:pPr fontAlgn="base">
              <a:buFont typeface="Arial" panose="020B0604020202020204" pitchFamily="34" charset="0"/>
              <a:buChar char="•"/>
            </a:pPr>
            <a:endParaRPr lang="en-US" dirty="0">
              <a:solidFill>
                <a:srgbClr val="000000"/>
              </a:solidFill>
              <a:latin typeface="Calibri" panose="020F0502020204030204" pitchFamily="34" charset="0"/>
            </a:endParaRPr>
          </a:p>
          <a:p>
            <a:pPr fontAlgn="base"/>
            <a:r>
              <a:rPr lang="en-US" sz="2800" b="1" u="sng" dirty="0">
                <a:latin typeface="Calibri" panose="020F0502020204030204" pitchFamily="34" charset="0"/>
                <a:hlinkClick r:id="rId3">
                  <a:extLst>
                    <a:ext uri="{A12FA001-AC4F-418D-AE19-62706E023703}">
                      <ahyp:hlinkClr xmlns:ahyp="http://schemas.microsoft.com/office/drawing/2018/hyperlinkcolor" val="tx"/>
                    </a:ext>
                  </a:extLst>
                </a:hlinkClick>
              </a:rPr>
              <a:t>Moderate/Minimal Spread:  Hybrid (Alternating) Schedule</a:t>
            </a:r>
            <a:r>
              <a:rPr lang="en-US" sz="2800" b="1" dirty="0">
                <a:solidFill>
                  <a:srgbClr val="000000"/>
                </a:solidFill>
                <a:latin typeface="Calibri" panose="020F0502020204030204" pitchFamily="34" charset="0"/>
              </a:rPr>
              <a:t> </a:t>
            </a:r>
            <a:endParaRPr lang="en-US" sz="2400" b="1" dirty="0">
              <a:solidFill>
                <a:srgbClr val="000000"/>
              </a:solidFill>
              <a:latin typeface="Calibri" panose="020F0502020204030204" pitchFamily="34" charset="0"/>
            </a:endParaRPr>
          </a:p>
          <a:p>
            <a:pPr fontAlgn="base"/>
            <a:r>
              <a:rPr lang="en-US" sz="2400" b="1" dirty="0">
                <a:solidFill>
                  <a:srgbClr val="000000"/>
                </a:solidFill>
                <a:latin typeface="Calibri" panose="020F0502020204030204" pitchFamily="34" charset="0"/>
              </a:rPr>
              <a:t>	</a:t>
            </a:r>
            <a:r>
              <a:rPr lang="en-US" sz="2400" dirty="0">
                <a:solidFill>
                  <a:srgbClr val="000000"/>
                </a:solidFill>
                <a:latin typeface="Calibri" panose="020F0502020204030204" pitchFamily="34" charset="0"/>
              </a:rPr>
              <a:t>Students will alternate face-to-face and distance learning during the week. Group A 	would attend school face-to-face on Mondays and Tuesdays, and Group B would attend 	school face-to-face on Thursdays and Fridays. Wednesdays would be Distance Learning 	for all students. </a:t>
            </a:r>
          </a:p>
          <a:p>
            <a:pPr fontAlgn="base">
              <a:buFont typeface="Arial" panose="020B0604020202020204" pitchFamily="34" charset="0"/>
              <a:buChar char="•"/>
            </a:pPr>
            <a:endParaRPr lang="en-US" dirty="0">
              <a:solidFill>
                <a:srgbClr val="000000"/>
              </a:solidFill>
              <a:latin typeface="Calibri" panose="020F0502020204030204" pitchFamily="34" charset="0"/>
            </a:endParaRPr>
          </a:p>
          <a:p>
            <a:pPr fontAlgn="base"/>
            <a:r>
              <a:rPr lang="en-US" sz="2800" b="1" u="sng" dirty="0">
                <a:latin typeface="Calibri" panose="020F0502020204030204" pitchFamily="34" charset="0"/>
                <a:hlinkClick r:id="rId4">
                  <a:extLst>
                    <a:ext uri="{A12FA001-AC4F-418D-AE19-62706E023703}">
                      <ahyp:hlinkClr xmlns:ahyp="http://schemas.microsoft.com/office/drawing/2018/hyperlinkcolor" val="tx"/>
                    </a:ext>
                  </a:extLst>
                </a:hlinkClick>
              </a:rPr>
              <a:t>Low/No Spread:  Traditional Schedule</a:t>
            </a:r>
            <a:endParaRPr lang="en-US" sz="2800" b="1" u="sng" dirty="0">
              <a:latin typeface="Calibri" panose="020F0502020204030204" pitchFamily="34" charset="0"/>
            </a:endParaRPr>
          </a:p>
          <a:p>
            <a:pPr fontAlgn="base"/>
            <a:r>
              <a:rPr lang="en-US" sz="2800" b="1" dirty="0">
                <a:solidFill>
                  <a:srgbClr val="000000"/>
                </a:solidFill>
                <a:latin typeface="Calibri" panose="020F0502020204030204" pitchFamily="34" charset="0"/>
              </a:rPr>
              <a:t>	</a:t>
            </a:r>
            <a:r>
              <a:rPr lang="en-US" sz="2400" dirty="0">
                <a:solidFill>
                  <a:srgbClr val="000000"/>
                </a:solidFill>
                <a:latin typeface="Calibri" panose="020F0502020204030204" pitchFamily="34" charset="0"/>
              </a:rPr>
              <a:t>Students will come to school for face-to-face instruction daily while taking preventative 	measures.</a:t>
            </a:r>
            <a:endParaRPr lang="en-US" sz="2400" i="0" dirty="0">
              <a:solidFill>
                <a:srgbClr val="000000"/>
              </a:solidFill>
              <a:effectLst/>
              <a:latin typeface="Calibri" panose="020F0502020204030204" pitchFamily="34" charset="0"/>
            </a:endParaRPr>
          </a:p>
        </p:txBody>
      </p:sp>
      <p:sp>
        <p:nvSpPr>
          <p:cNvPr id="2" name="Slide Number Placeholder 1"/>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9139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811151-6668-4352-9729-0256C4F0055E}"/>
              </a:ext>
            </a:extLst>
          </p:cNvPr>
          <p:cNvSpPr txBox="1"/>
          <p:nvPr/>
        </p:nvSpPr>
        <p:spPr>
          <a:xfrm>
            <a:off x="3403076" y="160256"/>
            <a:ext cx="5448693" cy="769441"/>
          </a:xfrm>
          <a:prstGeom prst="rect">
            <a:avLst/>
          </a:prstGeom>
          <a:noFill/>
        </p:spPr>
        <p:txBody>
          <a:bodyPr wrap="square" rtlCol="0">
            <a:spAutoFit/>
          </a:bodyPr>
          <a:lstStyle/>
          <a:p>
            <a:pPr algn="ctr"/>
            <a:r>
              <a:rPr lang="en-US" sz="4400" b="1">
                <a:solidFill>
                  <a:schemeClr val="bg1"/>
                </a:solidFill>
              </a:rPr>
              <a:t>Instruction</a:t>
            </a:r>
            <a:endParaRPr lang="en-US" sz="4400" b="1"/>
          </a:p>
        </p:txBody>
      </p:sp>
      <p:graphicFrame>
        <p:nvGraphicFramePr>
          <p:cNvPr id="3" name="Table 3">
            <a:extLst>
              <a:ext uri="{FF2B5EF4-FFF2-40B4-BE49-F238E27FC236}">
                <a16:creationId xmlns:a16="http://schemas.microsoft.com/office/drawing/2014/main" id="{F6AE134A-A578-477D-BDD7-F3E1C18F9651}"/>
              </a:ext>
            </a:extLst>
          </p:cNvPr>
          <p:cNvGraphicFramePr>
            <a:graphicFrameLocks noGrp="1"/>
          </p:cNvGraphicFramePr>
          <p:nvPr>
            <p:extLst>
              <p:ext uri="{D42A27DB-BD31-4B8C-83A1-F6EECF244321}">
                <p14:modId xmlns:p14="http://schemas.microsoft.com/office/powerpoint/2010/main" val="2422966284"/>
              </p:ext>
            </p:extLst>
          </p:nvPr>
        </p:nvGraphicFramePr>
        <p:xfrm>
          <a:off x="358219" y="1065229"/>
          <a:ext cx="11594969" cy="5299121"/>
        </p:xfrm>
        <a:graphic>
          <a:graphicData uri="http://schemas.openxmlformats.org/drawingml/2006/table">
            <a:tbl>
              <a:tblPr firstRow="1" bandRow="1">
                <a:tableStyleId>{00A15C55-8517-42AA-B614-E9B94910E393}</a:tableStyleId>
              </a:tblPr>
              <a:tblGrid>
                <a:gridCol w="5438983">
                  <a:extLst>
                    <a:ext uri="{9D8B030D-6E8A-4147-A177-3AD203B41FA5}">
                      <a16:colId xmlns:a16="http://schemas.microsoft.com/office/drawing/2014/main" val="3575793755"/>
                    </a:ext>
                  </a:extLst>
                </a:gridCol>
                <a:gridCol w="6155986">
                  <a:extLst>
                    <a:ext uri="{9D8B030D-6E8A-4147-A177-3AD203B41FA5}">
                      <a16:colId xmlns:a16="http://schemas.microsoft.com/office/drawing/2014/main" val="1364190300"/>
                    </a:ext>
                  </a:extLst>
                </a:gridCol>
              </a:tblGrid>
              <a:tr h="400515">
                <a:tc>
                  <a:txBody>
                    <a:bodyPr/>
                    <a:lstStyle/>
                    <a:p>
                      <a:pPr algn="ctr"/>
                      <a:r>
                        <a:rPr lang="en-US" sz="2000" dirty="0"/>
                        <a:t>Actions</a:t>
                      </a:r>
                    </a:p>
                  </a:txBody>
                  <a:tcPr/>
                </a:tc>
                <a:tc>
                  <a:txBody>
                    <a:bodyPr/>
                    <a:lstStyle/>
                    <a:p>
                      <a:pPr algn="ctr"/>
                      <a:r>
                        <a:rPr lang="en-US" sz="2000"/>
                        <a:t>Details</a:t>
                      </a:r>
                    </a:p>
                  </a:txBody>
                  <a:tcPr/>
                </a:tc>
                <a:extLst>
                  <a:ext uri="{0D108BD9-81ED-4DB2-BD59-A6C34878D82A}">
                    <a16:rowId xmlns:a16="http://schemas.microsoft.com/office/drawing/2014/main" val="2071907888"/>
                  </a:ext>
                </a:extLst>
              </a:tr>
              <a:tr h="1602060">
                <a:tc>
                  <a:txBody>
                    <a:bodyPr/>
                    <a:lstStyle/>
                    <a:p>
                      <a:r>
                        <a:rPr lang="en-US" sz="1400" b="1" dirty="0"/>
                        <a:t>Provide professional learning on the Learning Management System (LMS) and blended learning</a:t>
                      </a:r>
                    </a:p>
                  </a:txBody>
                  <a:tcPr/>
                </a:tc>
                <a:tc>
                  <a:txBody>
                    <a:bodyPr/>
                    <a:lstStyle/>
                    <a:p>
                      <a:pPr marL="285750" indent="-285750">
                        <a:buFont typeface="Arial" panose="020B0604020202020204" pitchFamily="34" charset="0"/>
                        <a:buChar char="•"/>
                      </a:pPr>
                      <a:r>
                        <a:rPr lang="en-US" sz="1400" dirty="0"/>
                        <a:t>Students will utilize Canvas as the Leaning Management System to access their courses, access supplemental tools and resources, take assessments, review grades, manage their course schedule, and interact  with teachers and peers in an online community.</a:t>
                      </a:r>
                    </a:p>
                    <a:p>
                      <a:pPr marL="285750" indent="-285750">
                        <a:buFont typeface="Arial" panose="020B0604020202020204" pitchFamily="34" charset="0"/>
                        <a:buChar char="•"/>
                      </a:pPr>
                      <a:r>
                        <a:rPr lang="en-US" sz="1400" b="0" i="0" kern="1200" dirty="0">
                          <a:solidFill>
                            <a:schemeClr val="dk1"/>
                          </a:solidFill>
                          <a:effectLst/>
                          <a:latin typeface="+mn-lt"/>
                          <a:ea typeface="+mn-ea"/>
                          <a:cs typeface="+mn-cs"/>
                        </a:rPr>
                        <a:t>Train teachers, students, and families on digital citizenship for both online and face-to-face instruction and include videos for Canvas and instructional videos using social media</a:t>
                      </a:r>
                    </a:p>
                  </a:txBody>
                  <a:tcPr/>
                </a:tc>
                <a:extLst>
                  <a:ext uri="{0D108BD9-81ED-4DB2-BD59-A6C34878D82A}">
                    <a16:rowId xmlns:a16="http://schemas.microsoft.com/office/drawing/2014/main" val="34648081"/>
                  </a:ext>
                </a:extLst>
              </a:tr>
              <a:tr h="1170736">
                <a:tc>
                  <a:txBody>
                    <a:bodyPr/>
                    <a:lstStyle/>
                    <a:p>
                      <a:r>
                        <a:rPr lang="en-US" sz="1400" b="1" i="0" kern="1200" dirty="0">
                          <a:solidFill>
                            <a:schemeClr val="dk1"/>
                          </a:solidFill>
                          <a:effectLst/>
                          <a:latin typeface="+mn-lt"/>
                          <a:ea typeface="+mn-ea"/>
                          <a:cs typeface="+mn-cs"/>
                        </a:rPr>
                        <a:t>Create and communicate clear expectations for blended learning and  remote learning/virtual lessons </a:t>
                      </a:r>
                      <a:endParaRPr lang="en-US" sz="1400" b="1" dirty="0"/>
                    </a:p>
                  </a:txBody>
                  <a:tcPr/>
                </a:tc>
                <a:tc>
                  <a:txBody>
                    <a:bodyPr/>
                    <a:lstStyle/>
                    <a:p>
                      <a:pPr marL="285750" indent="-285750" fontAlgn="base">
                        <a:buFont typeface="Arial" panose="020B0604020202020204" pitchFamily="34" charset="0"/>
                        <a:buChar char="•"/>
                      </a:pPr>
                      <a:r>
                        <a:rPr lang="en-US" sz="1400" b="0" i="0" kern="1200" dirty="0">
                          <a:solidFill>
                            <a:schemeClr val="dk1"/>
                          </a:solidFill>
                          <a:effectLst/>
                          <a:latin typeface="+mn-lt"/>
                          <a:ea typeface="+mn-ea"/>
                          <a:cs typeface="+mn-cs"/>
                        </a:rPr>
                        <a:t>Develop guidelines for virtual days per grade level, subject </a:t>
                      </a:r>
                    </a:p>
                    <a:p>
                      <a:pPr marL="285750" indent="-285750" rtl="0" fontAlgn="base">
                        <a:buFont typeface="Arial" panose="020B0604020202020204" pitchFamily="34" charset="0"/>
                        <a:buChar char="•"/>
                      </a:pPr>
                      <a:r>
                        <a:rPr lang="en-US" sz="1400" b="0" i="0" kern="1200" dirty="0">
                          <a:solidFill>
                            <a:schemeClr val="dk1"/>
                          </a:solidFill>
                          <a:effectLst/>
                          <a:latin typeface="+mn-lt"/>
                          <a:ea typeface="+mn-ea"/>
                          <a:cs typeface="+mn-cs"/>
                        </a:rPr>
                        <a:t>Develop guidelines for the Remote Learning Option </a:t>
                      </a:r>
                    </a:p>
                    <a:p>
                      <a:pPr marL="285750" indent="-285750" rtl="0" fontAlgn="base">
                        <a:buFont typeface="Arial" panose="020B0604020202020204" pitchFamily="34" charset="0"/>
                        <a:buChar char="•"/>
                      </a:pPr>
                      <a:r>
                        <a:rPr lang="en-US" sz="1400" b="0" i="0" kern="1200" dirty="0">
                          <a:solidFill>
                            <a:schemeClr val="dk1"/>
                          </a:solidFill>
                          <a:effectLst/>
                          <a:latin typeface="+mn-lt"/>
                          <a:ea typeface="+mn-ea"/>
                          <a:cs typeface="+mn-cs"/>
                        </a:rPr>
                        <a:t>Create a video for Open House for parents and students</a:t>
                      </a:r>
                    </a:p>
                    <a:p>
                      <a:pPr marL="285750" indent="-285750" rtl="0" fontAlgn="base">
                        <a:buFont typeface="Arial" panose="020B0604020202020204" pitchFamily="34" charset="0"/>
                        <a:buChar char="•"/>
                      </a:pPr>
                      <a:r>
                        <a:rPr lang="en-US" sz="1400" b="0" i="0" kern="1200" dirty="0">
                          <a:solidFill>
                            <a:schemeClr val="dk1"/>
                          </a:solidFill>
                          <a:effectLst/>
                          <a:latin typeface="+mn-lt"/>
                          <a:ea typeface="+mn-ea"/>
                          <a:cs typeface="+mn-cs"/>
                        </a:rPr>
                        <a:t>Disseminate a parent letter explaining the Alternating Days schedule and expectations for blended learning</a:t>
                      </a:r>
                    </a:p>
                  </a:txBody>
                  <a:tcPr/>
                </a:tc>
                <a:extLst>
                  <a:ext uri="{0D108BD9-81ED-4DB2-BD59-A6C34878D82A}">
                    <a16:rowId xmlns:a16="http://schemas.microsoft.com/office/drawing/2014/main" val="1674719848"/>
                  </a:ext>
                </a:extLst>
              </a:tr>
              <a:tr h="1386398">
                <a:tc>
                  <a:txBody>
                    <a:bodyPr/>
                    <a:lstStyle/>
                    <a:p>
                      <a:pPr fontAlgn="base"/>
                      <a:r>
                        <a:rPr lang="en-US" sz="1400" b="1" i="0" kern="1200" dirty="0">
                          <a:solidFill>
                            <a:schemeClr val="dk1"/>
                          </a:solidFill>
                          <a:effectLst/>
                          <a:latin typeface="+mn-lt"/>
                          <a:ea typeface="+mn-ea"/>
                          <a:cs typeface="+mn-cs"/>
                        </a:rPr>
                        <a:t>Review instructional resources (pacing guides and essential standards) to ensure students will master the essential standards for the grade level</a:t>
                      </a:r>
                    </a:p>
                    <a:p>
                      <a:pPr rtl="0" fontAlgn="base"/>
                      <a:r>
                        <a:rPr lang="en-US" sz="1400" b="1" i="0" kern="1200" dirty="0">
                          <a:solidFill>
                            <a:schemeClr val="dk1"/>
                          </a:solidFill>
                          <a:effectLst/>
                          <a:latin typeface="+mn-lt"/>
                          <a:ea typeface="+mn-ea"/>
                          <a:cs typeface="+mn-cs"/>
                        </a:rPr>
                        <a:t>Align essential pre-requisites for current grade</a:t>
                      </a:r>
                    </a:p>
                    <a:p>
                      <a:endParaRPr lang="en-US" sz="1400" dirty="0"/>
                    </a:p>
                  </a:txBody>
                  <a:tcPr/>
                </a:tc>
                <a:tc>
                  <a:txBody>
                    <a:bodyPr/>
                    <a:lstStyle/>
                    <a:p>
                      <a:pPr marL="285750" indent="-285750" rtl="0" fontAlgn="base">
                        <a:buFont typeface="Arial" panose="020B0604020202020204" pitchFamily="34" charset="0"/>
                        <a:buChar char="•"/>
                      </a:pPr>
                      <a:r>
                        <a:rPr lang="en-US" sz="1400" b="0" i="0" kern="1200" dirty="0">
                          <a:solidFill>
                            <a:schemeClr val="dk1"/>
                          </a:solidFill>
                          <a:effectLst/>
                          <a:latin typeface="+mn-lt"/>
                          <a:ea typeface="+mn-ea"/>
                          <a:cs typeface="+mn-cs"/>
                        </a:rPr>
                        <a:t>Revise and adapt scope and sequence (focus on essentials) to ensure schools focus on students mastering essentials well </a:t>
                      </a:r>
                    </a:p>
                    <a:p>
                      <a:pPr marL="285750" indent="-285750" rtl="0" fontAlgn="base">
                        <a:buFont typeface="Arial" panose="020B0604020202020204" pitchFamily="34" charset="0"/>
                        <a:buChar char="•"/>
                      </a:pPr>
                      <a:r>
                        <a:rPr lang="en-US" sz="1400" b="0" i="0" kern="1200" dirty="0">
                          <a:solidFill>
                            <a:schemeClr val="dk1"/>
                          </a:solidFill>
                          <a:effectLst/>
                          <a:latin typeface="+mn-lt"/>
                          <a:ea typeface="+mn-ea"/>
                          <a:cs typeface="+mn-cs"/>
                        </a:rPr>
                        <a:t>Prioritize the most critical prerequisite skills and knowledge for each subject and grade level</a:t>
                      </a:r>
                    </a:p>
                    <a:p>
                      <a:pPr marL="285750" indent="-285750" rtl="0" fontAlgn="base">
                        <a:buFont typeface="Arial" panose="020B0604020202020204" pitchFamily="34" charset="0"/>
                        <a:buChar char="•"/>
                      </a:pPr>
                      <a:r>
                        <a:rPr lang="en-US" sz="1400" b="0" i="0" kern="1200" dirty="0">
                          <a:solidFill>
                            <a:schemeClr val="dk1"/>
                          </a:solidFill>
                          <a:effectLst/>
                          <a:latin typeface="+mn-lt"/>
                          <a:ea typeface="+mn-ea"/>
                          <a:cs typeface="+mn-cs"/>
                        </a:rPr>
                        <a:t>Define the usage of the intervention block and how pre-requisites from previous year should be taught/remediated/enriched. </a:t>
                      </a:r>
                    </a:p>
                  </a:txBody>
                  <a:tcPr/>
                </a:tc>
                <a:extLst>
                  <a:ext uri="{0D108BD9-81ED-4DB2-BD59-A6C34878D82A}">
                    <a16:rowId xmlns:a16="http://schemas.microsoft.com/office/drawing/2014/main" val="575511850"/>
                  </a:ext>
                </a:extLst>
              </a:tr>
              <a:tr h="739412">
                <a:tc>
                  <a:txBody>
                    <a:bodyPr/>
                    <a:lstStyle/>
                    <a:p>
                      <a:r>
                        <a:rPr lang="en-US" sz="1400" b="1" i="0" kern="1200" dirty="0">
                          <a:solidFill>
                            <a:schemeClr val="dk1"/>
                          </a:solidFill>
                          <a:effectLst/>
                          <a:latin typeface="+mn-lt"/>
                          <a:ea typeface="+mn-ea"/>
                          <a:cs typeface="+mn-cs"/>
                        </a:rPr>
                        <a:t>Utilize a video conferencing tool to provide real time interaction with individual students or allow for student interaction with teacher and other students </a:t>
                      </a:r>
                      <a:endParaRPr lang="en-US" sz="1400" b="1" dirty="0"/>
                    </a:p>
                  </a:txBody>
                  <a:tcPr/>
                </a:tc>
                <a:tc>
                  <a:txBody>
                    <a:bodyPr/>
                    <a:lstStyle/>
                    <a:p>
                      <a:pPr marL="285750" indent="-285750" rtl="0" fontAlgn="base">
                        <a:buFont typeface="Arial" panose="020B0604020202020204" pitchFamily="34" charset="0"/>
                        <a:buChar char="•"/>
                      </a:pPr>
                      <a:r>
                        <a:rPr lang="en-US" sz="1400" b="0" i="0" kern="1200" dirty="0">
                          <a:solidFill>
                            <a:schemeClr val="dk1"/>
                          </a:solidFill>
                          <a:effectLst/>
                          <a:latin typeface="+mn-lt"/>
                          <a:ea typeface="+mn-ea"/>
                          <a:cs typeface="+mn-cs"/>
                        </a:rPr>
                        <a:t>Microsoft Teams for video conferencing integrates with Canvas LMS.</a:t>
                      </a:r>
                    </a:p>
                    <a:p>
                      <a:pPr marL="285750" indent="-285750" rtl="0" fontAlgn="base">
                        <a:buFont typeface="Arial" panose="020B0604020202020204" pitchFamily="34" charset="0"/>
                        <a:buChar char="•"/>
                      </a:pPr>
                      <a:r>
                        <a:rPr lang="en-US" sz="1400" b="0" i="0" kern="1200" dirty="0">
                          <a:solidFill>
                            <a:schemeClr val="dk1"/>
                          </a:solidFill>
                          <a:effectLst/>
                          <a:latin typeface="+mn-lt"/>
                          <a:ea typeface="+mn-ea"/>
                          <a:cs typeface="+mn-cs"/>
                        </a:rPr>
                        <a:t> Use current classroom Audio Enhancement; Use Lecture Capture in SAFARI or </a:t>
                      </a:r>
                      <a:r>
                        <a:rPr lang="en-US" sz="1400" b="0" i="0" kern="1200" dirty="0" err="1">
                          <a:solidFill>
                            <a:schemeClr val="dk1"/>
                          </a:solidFill>
                          <a:effectLst/>
                          <a:latin typeface="+mn-lt"/>
                          <a:ea typeface="+mn-ea"/>
                          <a:cs typeface="+mn-cs"/>
                        </a:rPr>
                        <a:t>ViewPath</a:t>
                      </a:r>
                      <a:r>
                        <a:rPr lang="en-US" sz="1400" b="0" i="0" kern="1200" dirty="0">
                          <a:solidFill>
                            <a:schemeClr val="dk1"/>
                          </a:solidFill>
                          <a:effectLst/>
                          <a:latin typeface="+mn-lt"/>
                          <a:ea typeface="+mn-ea"/>
                          <a:cs typeface="+mn-cs"/>
                        </a:rPr>
                        <a:t> systems for capturing classroom video and share with others</a:t>
                      </a:r>
                    </a:p>
                  </a:txBody>
                  <a:tcPr/>
                </a:tc>
                <a:extLst>
                  <a:ext uri="{0D108BD9-81ED-4DB2-BD59-A6C34878D82A}">
                    <a16:rowId xmlns:a16="http://schemas.microsoft.com/office/drawing/2014/main" val="227113794"/>
                  </a:ext>
                </a:extLst>
              </a:tr>
            </a:tbl>
          </a:graphicData>
        </a:graphic>
      </p:graphicFrame>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4958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8729468-4EFE-455D-A3C9-0EC4BC8B5119}"/>
              </a:ext>
            </a:extLst>
          </p:cNvPr>
          <p:cNvGraphicFramePr>
            <a:graphicFrameLocks noGrp="1"/>
          </p:cNvGraphicFramePr>
          <p:nvPr>
            <p:extLst>
              <p:ext uri="{D42A27DB-BD31-4B8C-83A1-F6EECF244321}">
                <p14:modId xmlns:p14="http://schemas.microsoft.com/office/powerpoint/2010/main" val="3358466494"/>
              </p:ext>
            </p:extLst>
          </p:nvPr>
        </p:nvGraphicFramePr>
        <p:xfrm>
          <a:off x="199159" y="1095374"/>
          <a:ext cx="11768648" cy="5231317"/>
        </p:xfrm>
        <a:graphic>
          <a:graphicData uri="http://schemas.openxmlformats.org/drawingml/2006/table">
            <a:tbl>
              <a:tblPr firstRow="1" bandRow="1">
                <a:tableStyleId>{00A15C55-8517-42AA-B614-E9B94910E393}</a:tableStyleId>
              </a:tblPr>
              <a:tblGrid>
                <a:gridCol w="5888507">
                  <a:extLst>
                    <a:ext uri="{9D8B030D-6E8A-4147-A177-3AD203B41FA5}">
                      <a16:colId xmlns:a16="http://schemas.microsoft.com/office/drawing/2014/main" val="2248340276"/>
                    </a:ext>
                  </a:extLst>
                </a:gridCol>
                <a:gridCol w="5880141">
                  <a:extLst>
                    <a:ext uri="{9D8B030D-6E8A-4147-A177-3AD203B41FA5}">
                      <a16:colId xmlns:a16="http://schemas.microsoft.com/office/drawing/2014/main" val="3973795139"/>
                    </a:ext>
                  </a:extLst>
                </a:gridCol>
              </a:tblGrid>
              <a:tr h="447621">
                <a:tc>
                  <a:txBody>
                    <a:bodyPr/>
                    <a:lstStyle/>
                    <a:p>
                      <a:pPr algn="ctr"/>
                      <a:r>
                        <a:rPr lang="en-US" sz="2400" dirty="0"/>
                        <a:t>Actions</a:t>
                      </a:r>
                    </a:p>
                  </a:txBody>
                  <a:tcPr/>
                </a:tc>
                <a:tc>
                  <a:txBody>
                    <a:bodyPr/>
                    <a:lstStyle/>
                    <a:p>
                      <a:pPr algn="ctr"/>
                      <a:r>
                        <a:rPr lang="en-US" sz="2400"/>
                        <a:t>Details</a:t>
                      </a:r>
                    </a:p>
                  </a:txBody>
                  <a:tcPr/>
                </a:tc>
                <a:extLst>
                  <a:ext uri="{0D108BD9-81ED-4DB2-BD59-A6C34878D82A}">
                    <a16:rowId xmlns:a16="http://schemas.microsoft.com/office/drawing/2014/main" val="3847043027"/>
                  </a:ext>
                </a:extLst>
              </a:tr>
              <a:tr h="1969534">
                <a:tc>
                  <a:txBody>
                    <a:bodyPr/>
                    <a:lstStyle/>
                    <a:p>
                      <a:endParaRPr lang="en-US" sz="1400" b="1" dirty="0"/>
                    </a:p>
                    <a:p>
                      <a:pPr lvl="0">
                        <a:buNone/>
                      </a:pPr>
                      <a:r>
                        <a:rPr lang="en-US" sz="1400" b="1" dirty="0"/>
                        <a:t>Provide safe and sanitary facilities for students and staff during blended and face-to-face instruction</a:t>
                      </a:r>
                    </a:p>
                    <a:p>
                      <a:pPr lvl="0">
                        <a:buNone/>
                      </a:pPr>
                      <a:endParaRPr lang="en-US" sz="1400" b="1" dirty="0"/>
                    </a:p>
                    <a:p>
                      <a:pPr lvl="0">
                        <a:buNone/>
                      </a:pPr>
                      <a:endParaRPr lang="en-US" sz="1400" b="1" dirty="0"/>
                    </a:p>
                    <a:p>
                      <a:pPr lvl="0">
                        <a:buNone/>
                      </a:pPr>
                      <a:r>
                        <a:rPr lang="en-US" sz="1400" b="1" dirty="0"/>
                        <a:t>Provide facility modifications to promote and enhance social distancing measures</a:t>
                      </a:r>
                    </a:p>
                  </a:txBody>
                  <a:tcPr/>
                </a:tc>
                <a:tc>
                  <a:txBody>
                    <a:bodyPr/>
                    <a:lstStyle/>
                    <a:p>
                      <a:pPr marL="285750" indent="-285750">
                        <a:buFont typeface="Arial"/>
                        <a:buChar char="•"/>
                      </a:pPr>
                      <a:r>
                        <a:rPr lang="en-US" sz="1400" dirty="0"/>
                        <a:t>Enhanced cleaning performed daily at each school, through spray misters and sanitizers.</a:t>
                      </a:r>
                    </a:p>
                    <a:p>
                      <a:pPr marL="285750" lvl="0" indent="-285750">
                        <a:buFont typeface="Arial"/>
                        <a:buChar char="•"/>
                      </a:pPr>
                      <a:r>
                        <a:rPr lang="en-US" sz="1400" dirty="0"/>
                        <a:t>Temperature checks will be performed at each entrance point with thermal camera kiosks.</a:t>
                      </a:r>
                    </a:p>
                    <a:p>
                      <a:pPr marL="285750" lvl="0" indent="-285750">
                        <a:buFont typeface="Arial"/>
                        <a:buChar char="•"/>
                      </a:pPr>
                      <a:r>
                        <a:rPr lang="en-US" sz="1400" dirty="0"/>
                        <a:t>Social distancing measures will be in place districtwide: entry point signage, interaction point signage, floor markers for traffic flow, available seating/standing, common areas and restrooms</a:t>
                      </a:r>
                    </a:p>
                    <a:p>
                      <a:pPr marL="285750" lvl="0" indent="-285750">
                        <a:buFont typeface="Arial"/>
                        <a:buChar char="•"/>
                      </a:pPr>
                      <a:r>
                        <a:rPr lang="en-US" sz="1400" dirty="0"/>
                        <a:t>Facility modifications for enhanced protection: </a:t>
                      </a:r>
                      <a:r>
                        <a:rPr lang="en-US" sz="1400" dirty="0" err="1"/>
                        <a:t>plexiglas</a:t>
                      </a:r>
                      <a:r>
                        <a:rPr lang="en-US" sz="1400" dirty="0"/>
                        <a:t> shields at each facility front desk area</a:t>
                      </a:r>
                    </a:p>
                  </a:txBody>
                  <a:tcPr/>
                </a:tc>
                <a:extLst>
                  <a:ext uri="{0D108BD9-81ED-4DB2-BD59-A6C34878D82A}">
                    <a16:rowId xmlns:a16="http://schemas.microsoft.com/office/drawing/2014/main" val="4079772143"/>
                  </a:ext>
                </a:extLst>
              </a:tr>
              <a:tr h="757835">
                <a:tc>
                  <a:txBody>
                    <a:bodyPr/>
                    <a:lstStyle/>
                    <a:p>
                      <a:endParaRPr lang="en-US" sz="1400" b="1"/>
                    </a:p>
                    <a:p>
                      <a:pPr lvl="0">
                        <a:buNone/>
                      </a:pPr>
                      <a:r>
                        <a:rPr lang="en-US" sz="1400" b="1"/>
                        <a:t>Provide for safe and sanitary transportation of students to and from school</a:t>
                      </a:r>
                    </a:p>
                  </a:txBody>
                  <a:tcPr/>
                </a:tc>
                <a:tc>
                  <a:txBody>
                    <a:bodyPr/>
                    <a:lstStyle/>
                    <a:p>
                      <a:pPr marL="285750" indent="-285750">
                        <a:buFont typeface="Arial"/>
                        <a:buChar char="•"/>
                      </a:pPr>
                      <a:r>
                        <a:rPr lang="en-US" sz="1400"/>
                        <a:t>Bus routes determined based upon ridership and attendance.</a:t>
                      </a:r>
                    </a:p>
                    <a:p>
                      <a:pPr marL="285750" lvl="0" indent="-285750">
                        <a:buFont typeface="Arial"/>
                        <a:buChar char="•"/>
                      </a:pPr>
                      <a:r>
                        <a:rPr lang="en-US" sz="1400"/>
                        <a:t>Drivers and students will be required to wear face coverings.</a:t>
                      </a:r>
                    </a:p>
                    <a:p>
                      <a:pPr marL="285750" lvl="0" indent="-285750">
                        <a:buFont typeface="Arial"/>
                        <a:buChar char="•"/>
                      </a:pPr>
                      <a:r>
                        <a:rPr lang="en-US" sz="1400"/>
                        <a:t>Enhanced cleaning and sanitizing of all buses performed daily.</a:t>
                      </a:r>
                    </a:p>
                  </a:txBody>
                  <a:tcPr/>
                </a:tc>
                <a:extLst>
                  <a:ext uri="{0D108BD9-81ED-4DB2-BD59-A6C34878D82A}">
                    <a16:rowId xmlns:a16="http://schemas.microsoft.com/office/drawing/2014/main" val="2946373716"/>
                  </a:ext>
                </a:extLst>
              </a:tr>
              <a:tr h="1002301">
                <a:tc>
                  <a:txBody>
                    <a:bodyPr/>
                    <a:lstStyle/>
                    <a:p>
                      <a:endParaRPr lang="en-US" sz="1400" b="1"/>
                    </a:p>
                    <a:p>
                      <a:pPr lvl="0">
                        <a:buNone/>
                      </a:pPr>
                      <a:r>
                        <a:rPr lang="en-US" sz="1400" b="1"/>
                        <a:t>Provide packaged food services for all students during virtual, blended and face-to-face learning.</a:t>
                      </a:r>
                    </a:p>
                  </a:txBody>
                  <a:tcPr/>
                </a:tc>
                <a:tc>
                  <a:txBody>
                    <a:bodyPr/>
                    <a:lstStyle/>
                    <a:p>
                      <a:pPr marL="285750" indent="-285750">
                        <a:buFont typeface="Arial"/>
                        <a:buChar char="•"/>
                      </a:pPr>
                      <a:r>
                        <a:rPr lang="en-US" sz="1400" dirty="0"/>
                        <a:t>All students attending school will receive breakfast and lunch daily.</a:t>
                      </a:r>
                    </a:p>
                    <a:p>
                      <a:pPr marL="285750" lvl="0" indent="-285750">
                        <a:buFont typeface="Arial"/>
                        <a:buChar char="•"/>
                      </a:pPr>
                      <a:r>
                        <a:rPr lang="en-US" sz="1400" dirty="0"/>
                        <a:t>Students will pick up breakfast and lunch by classroom.</a:t>
                      </a:r>
                    </a:p>
                    <a:p>
                      <a:pPr marL="285750" lvl="0" indent="-285750">
                        <a:buFont typeface="Arial"/>
                        <a:buChar char="•"/>
                      </a:pPr>
                      <a:r>
                        <a:rPr lang="en-US" sz="1400" dirty="0"/>
                        <a:t>Students will have the opportunity to take meals home when they leave school, for virtual</a:t>
                      </a:r>
                      <a:r>
                        <a:rPr lang="en-US" sz="1400" baseline="0" dirty="0"/>
                        <a:t> learning</a:t>
                      </a:r>
                      <a:r>
                        <a:rPr lang="en-US" sz="1400" dirty="0"/>
                        <a:t> days.</a:t>
                      </a:r>
                    </a:p>
                  </a:txBody>
                  <a:tcPr/>
                </a:tc>
                <a:extLst>
                  <a:ext uri="{0D108BD9-81ED-4DB2-BD59-A6C34878D82A}">
                    <a16:rowId xmlns:a16="http://schemas.microsoft.com/office/drawing/2014/main" val="2882223505"/>
                  </a:ext>
                </a:extLst>
              </a:tr>
              <a:tr h="1002301">
                <a:tc>
                  <a:txBody>
                    <a:bodyPr/>
                    <a:lstStyle/>
                    <a:p>
                      <a:endParaRPr lang="en-US" sz="1400" b="1" dirty="0"/>
                    </a:p>
                    <a:p>
                      <a:pPr lvl="0">
                        <a:buNone/>
                      </a:pPr>
                      <a:r>
                        <a:rPr lang="en-US" sz="1400" b="1" dirty="0"/>
                        <a:t>Provide safe and secure environment for all students and staff during blended and face-to-face instruction.</a:t>
                      </a:r>
                    </a:p>
                  </a:txBody>
                  <a:tcPr/>
                </a:tc>
                <a:tc>
                  <a:txBody>
                    <a:bodyPr/>
                    <a:lstStyle/>
                    <a:p>
                      <a:pPr marL="285750" indent="-285750">
                        <a:buFont typeface="Arial"/>
                        <a:buChar char="•"/>
                      </a:pPr>
                      <a:r>
                        <a:rPr lang="en-US" sz="1400" dirty="0"/>
                        <a:t>Monitor DPH data and summary reports daily to assess risk levels.</a:t>
                      </a:r>
                    </a:p>
                    <a:p>
                      <a:pPr marL="285750" lvl="0" indent="-285750">
                        <a:buFont typeface="Arial"/>
                        <a:buChar char="•"/>
                      </a:pPr>
                      <a:r>
                        <a:rPr lang="en-US" sz="1400" dirty="0"/>
                        <a:t>Security will maintain safe environments during all learning models.</a:t>
                      </a:r>
                    </a:p>
                    <a:p>
                      <a:pPr marL="285750" lvl="0" indent="-285750">
                        <a:buFont typeface="Arial"/>
                        <a:buChar char="•"/>
                      </a:pPr>
                      <a:r>
                        <a:rPr lang="en-US" sz="1400" dirty="0"/>
                        <a:t>Security cameras and access control systems will be adjusted for blended and virtual learning options.</a:t>
                      </a:r>
                    </a:p>
                  </a:txBody>
                  <a:tcPr/>
                </a:tc>
                <a:extLst>
                  <a:ext uri="{0D108BD9-81ED-4DB2-BD59-A6C34878D82A}">
                    <a16:rowId xmlns:a16="http://schemas.microsoft.com/office/drawing/2014/main" val="2435296395"/>
                  </a:ext>
                </a:extLst>
              </a:tr>
            </a:tbl>
          </a:graphicData>
        </a:graphic>
      </p:graphicFrame>
      <p:sp>
        <p:nvSpPr>
          <p:cNvPr id="3" name="TextBox 2">
            <a:extLst>
              <a:ext uri="{FF2B5EF4-FFF2-40B4-BE49-F238E27FC236}">
                <a16:creationId xmlns:a16="http://schemas.microsoft.com/office/drawing/2014/main" id="{C21AD341-2ECB-4725-84CB-2F5271EB5EF4}"/>
              </a:ext>
            </a:extLst>
          </p:cNvPr>
          <p:cNvSpPr txBox="1"/>
          <p:nvPr/>
        </p:nvSpPr>
        <p:spPr>
          <a:xfrm>
            <a:off x="4137599" y="101392"/>
            <a:ext cx="3667027" cy="769441"/>
          </a:xfrm>
          <a:prstGeom prst="rect">
            <a:avLst/>
          </a:prstGeom>
          <a:noFill/>
        </p:spPr>
        <p:txBody>
          <a:bodyPr wrap="square" rtlCol="0">
            <a:spAutoFit/>
          </a:bodyPr>
          <a:lstStyle/>
          <a:p>
            <a:pPr algn="ctr"/>
            <a:r>
              <a:rPr lang="en-US" sz="4400" b="1">
                <a:solidFill>
                  <a:schemeClr val="bg1"/>
                </a:solidFill>
              </a:rPr>
              <a:t>Operations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4007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895F77C-A56F-4852-A936-2D7D0AD1568D}"/>
              </a:ext>
            </a:extLst>
          </p:cNvPr>
          <p:cNvGraphicFramePr>
            <a:graphicFrameLocks noGrp="1"/>
          </p:cNvGraphicFramePr>
          <p:nvPr>
            <p:extLst>
              <p:ext uri="{D42A27DB-BD31-4B8C-83A1-F6EECF244321}">
                <p14:modId xmlns:p14="http://schemas.microsoft.com/office/powerpoint/2010/main" val="3380128653"/>
              </p:ext>
            </p:extLst>
          </p:nvPr>
        </p:nvGraphicFramePr>
        <p:xfrm>
          <a:off x="333375" y="1015520"/>
          <a:ext cx="11439526" cy="5370513"/>
        </p:xfrm>
        <a:graphic>
          <a:graphicData uri="http://schemas.openxmlformats.org/drawingml/2006/table">
            <a:tbl>
              <a:tblPr firstRow="1" bandRow="1">
                <a:tableStyleId>{00A15C55-8517-42AA-B614-E9B94910E393}</a:tableStyleId>
              </a:tblPr>
              <a:tblGrid>
                <a:gridCol w="5719763">
                  <a:extLst>
                    <a:ext uri="{9D8B030D-6E8A-4147-A177-3AD203B41FA5}">
                      <a16:colId xmlns:a16="http://schemas.microsoft.com/office/drawing/2014/main" val="2248340276"/>
                    </a:ext>
                  </a:extLst>
                </a:gridCol>
                <a:gridCol w="5719763">
                  <a:extLst>
                    <a:ext uri="{9D8B030D-6E8A-4147-A177-3AD203B41FA5}">
                      <a16:colId xmlns:a16="http://schemas.microsoft.com/office/drawing/2014/main" val="3973795139"/>
                    </a:ext>
                  </a:extLst>
                </a:gridCol>
              </a:tblGrid>
              <a:tr h="442347">
                <a:tc>
                  <a:txBody>
                    <a:bodyPr/>
                    <a:lstStyle/>
                    <a:p>
                      <a:pPr algn="ctr"/>
                      <a:r>
                        <a:rPr lang="en-US" sz="2400" dirty="0"/>
                        <a:t>Actions</a:t>
                      </a:r>
                    </a:p>
                  </a:txBody>
                  <a:tcPr/>
                </a:tc>
                <a:tc>
                  <a:txBody>
                    <a:bodyPr/>
                    <a:lstStyle/>
                    <a:p>
                      <a:pPr algn="ctr"/>
                      <a:r>
                        <a:rPr lang="en-US" sz="2400" dirty="0"/>
                        <a:t>Details</a:t>
                      </a:r>
                    </a:p>
                  </a:txBody>
                  <a:tcPr/>
                </a:tc>
                <a:extLst>
                  <a:ext uri="{0D108BD9-81ED-4DB2-BD59-A6C34878D82A}">
                    <a16:rowId xmlns:a16="http://schemas.microsoft.com/office/drawing/2014/main" val="3847043027"/>
                  </a:ext>
                </a:extLst>
              </a:tr>
              <a:tr h="622780">
                <a:tc>
                  <a:txBody>
                    <a:bodyPr/>
                    <a:lstStyle/>
                    <a:p>
                      <a:pPr lvl="0" algn="l">
                        <a:lnSpc>
                          <a:spcPct val="100000"/>
                        </a:lnSpc>
                        <a:spcBef>
                          <a:spcPts val="0"/>
                        </a:spcBef>
                        <a:spcAft>
                          <a:spcPts val="0"/>
                        </a:spcAft>
                        <a:buNone/>
                      </a:pPr>
                      <a:r>
                        <a:rPr lang="en-US" sz="1400" b="1" i="0" u="none" strike="noStrike" noProof="0">
                          <a:latin typeface="Calibri"/>
                        </a:rPr>
                        <a:t>Provide a 1:1 environment for all students to participate in </a:t>
                      </a:r>
                      <a:r>
                        <a:rPr lang="en-US" sz="1400" b="1" i="0" u="none" strike="noStrike" noProof="0" dirty="0">
                          <a:latin typeface="Calibri"/>
                        </a:rPr>
                        <a:t>virtual instruction </a:t>
                      </a:r>
                    </a:p>
                  </a:txBody>
                  <a:tcPr/>
                </a:tc>
                <a:tc>
                  <a:txBody>
                    <a:bodyPr/>
                    <a:lstStyle/>
                    <a:p>
                      <a:pPr marL="285750" lvl="0" indent="-285750" algn="l">
                        <a:lnSpc>
                          <a:spcPct val="100000"/>
                        </a:lnSpc>
                        <a:spcBef>
                          <a:spcPts val="0"/>
                        </a:spcBef>
                        <a:spcAft>
                          <a:spcPts val="0"/>
                        </a:spcAft>
                        <a:buFont typeface="Arial"/>
                        <a:buChar char="•"/>
                      </a:pPr>
                      <a:r>
                        <a:rPr lang="en-US" sz="1400" b="0" i="0" u="none" strike="noStrike" noProof="0" dirty="0">
                          <a:latin typeface="Calibri"/>
                        </a:rPr>
                        <a:t>Purchasing necessary devices, laptops, </a:t>
                      </a:r>
                      <a:r>
                        <a:rPr lang="en-US" sz="1400" b="0" i="0" u="none" strike="noStrike" noProof="0" dirty="0" err="1">
                          <a:latin typeface="Calibri"/>
                        </a:rPr>
                        <a:t>Wifi</a:t>
                      </a:r>
                      <a:r>
                        <a:rPr lang="en-US" sz="1400" b="0" i="0" u="none" strike="noStrike" noProof="0" dirty="0">
                          <a:latin typeface="Calibri"/>
                        </a:rPr>
                        <a:t> connections, software, hotspots, etc. For virtual instruction</a:t>
                      </a:r>
                    </a:p>
                  </a:txBody>
                  <a:tcPr/>
                </a:tc>
                <a:extLst>
                  <a:ext uri="{0D108BD9-81ED-4DB2-BD59-A6C34878D82A}">
                    <a16:rowId xmlns:a16="http://schemas.microsoft.com/office/drawing/2014/main" val="4079772143"/>
                  </a:ext>
                </a:extLst>
              </a:tr>
              <a:tr h="1946327">
                <a:tc>
                  <a:txBody>
                    <a:bodyPr/>
                    <a:lstStyle/>
                    <a:p>
                      <a:pPr lvl="0" algn="l">
                        <a:lnSpc>
                          <a:spcPct val="100000"/>
                        </a:lnSpc>
                        <a:spcBef>
                          <a:spcPts val="0"/>
                        </a:spcBef>
                        <a:spcAft>
                          <a:spcPts val="0"/>
                        </a:spcAft>
                        <a:buNone/>
                      </a:pPr>
                      <a:r>
                        <a:rPr lang="en-US" sz="1400" b="1" i="0" u="none" strike="noStrike" noProof="0" dirty="0">
                          <a:latin typeface="Calibri"/>
                        </a:rPr>
                        <a:t>Provide selected PPE (personal protective equipment) for each student, each employees and other protective equipment and signage for each school and facility </a:t>
                      </a:r>
                      <a:endParaRPr lang="en-US" sz="1400" b="1" dirty="0"/>
                    </a:p>
                    <a:p>
                      <a:pPr lvl="0" algn="l">
                        <a:lnSpc>
                          <a:spcPct val="100000"/>
                        </a:lnSpc>
                        <a:spcBef>
                          <a:spcPts val="0"/>
                        </a:spcBef>
                        <a:spcAft>
                          <a:spcPts val="0"/>
                        </a:spcAft>
                        <a:buNone/>
                      </a:pPr>
                      <a:endParaRPr lang="en-US" sz="1800" b="0" i="0" u="none" strike="noStrike" noProof="0">
                        <a:latin typeface="Calibri"/>
                      </a:endParaRPr>
                    </a:p>
                    <a:p>
                      <a:pPr lvl="0" algn="l">
                        <a:lnSpc>
                          <a:spcPct val="100000"/>
                        </a:lnSpc>
                        <a:spcBef>
                          <a:spcPts val="0"/>
                        </a:spcBef>
                        <a:spcAft>
                          <a:spcPts val="0"/>
                        </a:spcAft>
                        <a:buNone/>
                      </a:pPr>
                      <a:endParaRPr lang="en-US" sz="1800" b="0" i="0" u="none" strike="noStrike" noProof="0">
                        <a:latin typeface="Calibri"/>
                      </a:endParaRPr>
                    </a:p>
                    <a:p>
                      <a:pPr lvl="0">
                        <a:buNone/>
                      </a:pPr>
                      <a:endParaRPr lang="en-US"/>
                    </a:p>
                  </a:txBody>
                  <a:tcPr/>
                </a:tc>
                <a:tc>
                  <a:txBody>
                    <a:bodyPr/>
                    <a:lstStyle/>
                    <a:p>
                      <a:pPr marL="0" indent="0">
                        <a:buNone/>
                      </a:pPr>
                      <a:r>
                        <a:rPr lang="en-US" sz="1400" dirty="0"/>
                        <a:t>Selected PPE and protective equipment:</a:t>
                      </a:r>
                    </a:p>
                    <a:p>
                      <a:pPr marL="285750" lvl="0" indent="-285750">
                        <a:buFont typeface="Arial"/>
                        <a:buChar char="•"/>
                      </a:pPr>
                      <a:r>
                        <a:rPr lang="en-US" sz="1400" dirty="0"/>
                        <a:t>1 cloth face covering for each student</a:t>
                      </a:r>
                    </a:p>
                    <a:p>
                      <a:pPr marL="285750" lvl="0" indent="-285750">
                        <a:buFont typeface="Arial"/>
                        <a:buChar char="•"/>
                      </a:pPr>
                      <a:r>
                        <a:rPr lang="en-US" sz="1400" dirty="0"/>
                        <a:t>1 cloth face covering for each employee</a:t>
                      </a:r>
                    </a:p>
                    <a:p>
                      <a:pPr marL="285750" lvl="0" indent="-285750">
                        <a:buFont typeface="Arial"/>
                        <a:buChar char="•"/>
                      </a:pPr>
                      <a:r>
                        <a:rPr lang="en-US" sz="1400" dirty="0"/>
                        <a:t>1 face shield for specific teachers</a:t>
                      </a:r>
                      <a:endParaRPr lang="en-US" dirty="0"/>
                    </a:p>
                    <a:p>
                      <a:pPr marL="285750" lvl="0" indent="-285750">
                        <a:buFont typeface="Arial"/>
                        <a:buChar char="•"/>
                      </a:pPr>
                      <a:r>
                        <a:rPr lang="en-US" sz="1400" dirty="0"/>
                        <a:t>Bulk order disposable face coverings for each school/facility</a:t>
                      </a:r>
                    </a:p>
                    <a:p>
                      <a:pPr marL="285750" lvl="0" indent="-285750">
                        <a:buFont typeface="Arial"/>
                        <a:buChar char="•"/>
                      </a:pPr>
                      <a:r>
                        <a:rPr lang="en-US" sz="1400" dirty="0"/>
                        <a:t>Plexiglas shields for each school and facility front desk </a:t>
                      </a:r>
                    </a:p>
                    <a:p>
                      <a:pPr marL="285750" lvl="0" indent="-285750">
                        <a:buFont typeface="Arial"/>
                        <a:buChar char="•"/>
                      </a:pPr>
                      <a:r>
                        <a:rPr lang="en-US" sz="1400" dirty="0"/>
                        <a:t>Signage (I.e. wear face covering, hand washing, social distancing)</a:t>
                      </a:r>
                      <a:endParaRPr lang="en-US" dirty="0"/>
                    </a:p>
                    <a:p>
                      <a:pPr marL="285750" lvl="0" indent="-285750">
                        <a:buFont typeface="Arial"/>
                        <a:buChar char="•"/>
                      </a:pPr>
                      <a:r>
                        <a:rPr lang="en-US" sz="1400"/>
                        <a:t>Entrance-way thermal kiosk or camera and a set of infrared </a:t>
                      </a:r>
                      <a:r>
                        <a:rPr lang="en-US" sz="1400" dirty="0"/>
                        <a:t>thermometers for each school and facility</a:t>
                      </a:r>
                    </a:p>
                  </a:txBody>
                  <a:tcPr/>
                </a:tc>
                <a:extLst>
                  <a:ext uri="{0D108BD9-81ED-4DB2-BD59-A6C34878D82A}">
                    <a16:rowId xmlns:a16="http://schemas.microsoft.com/office/drawing/2014/main" val="2946373716"/>
                  </a:ext>
                </a:extLst>
              </a:tr>
              <a:tr h="1120613">
                <a:tc>
                  <a:txBody>
                    <a:bodyPr/>
                    <a:lstStyle/>
                    <a:p>
                      <a:pPr lvl="0" algn="l">
                        <a:lnSpc>
                          <a:spcPct val="100000"/>
                        </a:lnSpc>
                        <a:spcBef>
                          <a:spcPts val="0"/>
                        </a:spcBef>
                        <a:spcAft>
                          <a:spcPts val="0"/>
                        </a:spcAft>
                        <a:buNone/>
                      </a:pPr>
                      <a:r>
                        <a:rPr lang="en-US" sz="1400" b="1" i="0" u="none" strike="noStrike" noProof="0" dirty="0">
                          <a:latin typeface="Calibri"/>
                        </a:rPr>
                        <a:t>Identify faculty and staff who are high risk and have underlying health conditions to determine  necessary support and options needed for them to return to work</a:t>
                      </a:r>
                      <a:endParaRPr lang="en-US" sz="1800" b="0" i="0" u="none" strike="noStrike" noProof="0" dirty="0">
                        <a:latin typeface="Calibri"/>
                      </a:endParaRPr>
                    </a:p>
                  </a:txBody>
                  <a:tcPr/>
                </a:tc>
                <a:tc>
                  <a:txBody>
                    <a:bodyPr/>
                    <a:lstStyle/>
                    <a:p>
                      <a:pPr marL="285750" lvl="0" indent="-285750" algn="l">
                        <a:lnSpc>
                          <a:spcPct val="100000"/>
                        </a:lnSpc>
                        <a:spcBef>
                          <a:spcPts val="0"/>
                        </a:spcBef>
                        <a:spcAft>
                          <a:spcPts val="0"/>
                        </a:spcAft>
                        <a:buFont typeface="Arial"/>
                        <a:buChar char="•"/>
                      </a:pPr>
                      <a:r>
                        <a:rPr lang="en-US" sz="1400" b="0" i="0" u="none" strike="noStrike" noProof="0" dirty="0">
                          <a:latin typeface="Calibri"/>
                        </a:rPr>
                        <a:t>Medical documentation required</a:t>
                      </a:r>
                    </a:p>
                    <a:p>
                      <a:pPr marL="285750" lvl="0" indent="-285750" algn="l">
                        <a:lnSpc>
                          <a:spcPct val="100000"/>
                        </a:lnSpc>
                        <a:spcBef>
                          <a:spcPts val="0"/>
                        </a:spcBef>
                        <a:spcAft>
                          <a:spcPts val="0"/>
                        </a:spcAft>
                        <a:buFont typeface="Arial"/>
                        <a:buChar char="•"/>
                      </a:pPr>
                      <a:r>
                        <a:rPr lang="en-US" sz="1400" b="0" i="0" u="none" strike="noStrike" noProof="0" dirty="0">
                          <a:latin typeface="Calibri"/>
                        </a:rPr>
                        <a:t>Provide instruction in virtual academy and for absent teachers </a:t>
                      </a:r>
                    </a:p>
                    <a:p>
                      <a:pPr marL="285750" lvl="0" indent="-285750" algn="l">
                        <a:lnSpc>
                          <a:spcPct val="100000"/>
                        </a:lnSpc>
                        <a:spcBef>
                          <a:spcPts val="0"/>
                        </a:spcBef>
                        <a:spcAft>
                          <a:spcPts val="0"/>
                        </a:spcAft>
                        <a:buFont typeface="Arial"/>
                        <a:buChar char="•"/>
                      </a:pPr>
                      <a:r>
                        <a:rPr lang="en-US" sz="1400" b="0" i="0" u="none" strike="noStrike" noProof="0" dirty="0">
                          <a:latin typeface="Calibri"/>
                        </a:rPr>
                        <a:t>Provide virtual instruction for high risk or high need students</a:t>
                      </a:r>
                    </a:p>
                    <a:p>
                      <a:pPr marL="285750" lvl="0" indent="-285750" algn="l">
                        <a:lnSpc>
                          <a:spcPct val="100000"/>
                        </a:lnSpc>
                        <a:spcBef>
                          <a:spcPts val="0"/>
                        </a:spcBef>
                        <a:spcAft>
                          <a:spcPts val="0"/>
                        </a:spcAft>
                        <a:buFont typeface="Arial"/>
                        <a:buChar char="•"/>
                      </a:pPr>
                      <a:r>
                        <a:rPr lang="en-US" sz="1400" b="0" i="0" u="none" strike="noStrike" noProof="0" dirty="0">
                          <a:latin typeface="Calibri"/>
                        </a:rPr>
                        <a:t>Provide FFCRA emergency leave to employee if eligible</a:t>
                      </a:r>
                    </a:p>
                  </a:txBody>
                  <a:tcPr/>
                </a:tc>
                <a:extLst>
                  <a:ext uri="{0D108BD9-81ED-4DB2-BD59-A6C34878D82A}">
                    <a16:rowId xmlns:a16="http://schemas.microsoft.com/office/drawing/2014/main" val="2882223505"/>
                  </a:ext>
                </a:extLst>
              </a:tr>
              <a:tr h="1120613">
                <a:tc>
                  <a:txBody>
                    <a:bodyPr/>
                    <a:lstStyle/>
                    <a:p>
                      <a:pPr lvl="0" algn="l">
                        <a:lnSpc>
                          <a:spcPct val="100000"/>
                        </a:lnSpc>
                        <a:spcBef>
                          <a:spcPts val="0"/>
                        </a:spcBef>
                        <a:spcAft>
                          <a:spcPts val="0"/>
                        </a:spcAft>
                        <a:buNone/>
                      </a:pPr>
                      <a:r>
                        <a:rPr lang="en-US" sz="1400" b="1" i="0" u="none" strike="noStrike" noProof="0" dirty="0">
                          <a:latin typeface="Calibri"/>
                        </a:rPr>
                        <a:t>Allow central office, support services providers and other key employees (i.e. technology, virtual teachers) to stagger their work hours and rotate schedules when necessary  </a:t>
                      </a:r>
                      <a:endParaRPr lang="en-US" sz="1800" b="1" i="0" u="none" strike="noStrike" noProof="0" dirty="0">
                        <a:latin typeface="Calibri"/>
                      </a:endParaRPr>
                    </a:p>
                  </a:txBody>
                  <a:tcPr/>
                </a:tc>
                <a:tc>
                  <a:txBody>
                    <a:bodyPr/>
                    <a:lstStyle/>
                    <a:p>
                      <a:pPr marL="285750" lvl="0" indent="-285750" algn="l">
                        <a:lnSpc>
                          <a:spcPct val="100000"/>
                        </a:lnSpc>
                        <a:spcBef>
                          <a:spcPts val="0"/>
                        </a:spcBef>
                        <a:spcAft>
                          <a:spcPts val="0"/>
                        </a:spcAft>
                        <a:buFont typeface="Arial"/>
                        <a:buChar char="•"/>
                      </a:pPr>
                      <a:r>
                        <a:rPr lang="en-US" sz="1400" b="0" i="0" u="none" strike="noStrike" noProof="0" dirty="0">
                          <a:latin typeface="Calibri"/>
                        </a:rPr>
                        <a:t>Staggered hours and rotating schedules will be approved in advance by supervisors and human resources department</a:t>
                      </a:r>
                      <a:endParaRPr lang="en-US" dirty="0"/>
                    </a:p>
                    <a:p>
                      <a:pPr marL="285750" lvl="0" indent="-285750" algn="l">
                        <a:lnSpc>
                          <a:spcPct val="100000"/>
                        </a:lnSpc>
                        <a:spcBef>
                          <a:spcPts val="0"/>
                        </a:spcBef>
                        <a:spcAft>
                          <a:spcPts val="0"/>
                        </a:spcAft>
                        <a:buFont typeface="Arial"/>
                        <a:buChar char="•"/>
                      </a:pPr>
                      <a:r>
                        <a:rPr lang="en-US" sz="1400" b="0" i="0" u="none" strike="noStrike" noProof="0" dirty="0">
                          <a:latin typeface="Calibri"/>
                        </a:rPr>
                        <a:t>Staggered hours and rotating schedules may extend beyond the normal business hours to support students, families and staff (i.e. 9:30AM-6:30PM)</a:t>
                      </a:r>
                    </a:p>
                  </a:txBody>
                  <a:tcPr/>
                </a:tc>
                <a:extLst>
                  <a:ext uri="{0D108BD9-81ED-4DB2-BD59-A6C34878D82A}">
                    <a16:rowId xmlns:a16="http://schemas.microsoft.com/office/drawing/2014/main" val="2435296395"/>
                  </a:ext>
                </a:extLst>
              </a:tr>
            </a:tbl>
          </a:graphicData>
        </a:graphic>
      </p:graphicFrame>
      <p:sp>
        <p:nvSpPr>
          <p:cNvPr id="3" name="TextBox 2">
            <a:extLst>
              <a:ext uri="{FF2B5EF4-FFF2-40B4-BE49-F238E27FC236}">
                <a16:creationId xmlns:a16="http://schemas.microsoft.com/office/drawing/2014/main" id="{D3EB231D-3E35-4034-97B0-3D02DD2E61D2}"/>
              </a:ext>
            </a:extLst>
          </p:cNvPr>
          <p:cNvSpPr txBox="1"/>
          <p:nvPr/>
        </p:nvSpPr>
        <p:spPr>
          <a:xfrm>
            <a:off x="3912124" y="150829"/>
            <a:ext cx="4628561" cy="769441"/>
          </a:xfrm>
          <a:prstGeom prst="rect">
            <a:avLst/>
          </a:prstGeom>
          <a:noFill/>
        </p:spPr>
        <p:txBody>
          <a:bodyPr wrap="square" rtlCol="0">
            <a:spAutoFit/>
          </a:bodyPr>
          <a:lstStyle/>
          <a:p>
            <a:pPr algn="ctr"/>
            <a:r>
              <a:rPr lang="en-US" sz="4400" b="1">
                <a:solidFill>
                  <a:schemeClr val="bg1"/>
                </a:solidFill>
              </a:rPr>
              <a:t>Resources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5740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4C2EF89-F7E4-464C-8BDA-F82D1CDAF8E4}"/>
              </a:ext>
            </a:extLst>
          </p:cNvPr>
          <p:cNvGraphicFramePr>
            <a:graphicFrameLocks noGrp="1"/>
          </p:cNvGraphicFramePr>
          <p:nvPr>
            <p:extLst>
              <p:ext uri="{D42A27DB-BD31-4B8C-83A1-F6EECF244321}">
                <p14:modId xmlns:p14="http://schemas.microsoft.com/office/powerpoint/2010/main" val="2582657914"/>
              </p:ext>
            </p:extLst>
          </p:nvPr>
        </p:nvGraphicFramePr>
        <p:xfrm>
          <a:off x="316923" y="1061088"/>
          <a:ext cx="11572062" cy="5273891"/>
        </p:xfrm>
        <a:graphic>
          <a:graphicData uri="http://schemas.openxmlformats.org/drawingml/2006/table">
            <a:tbl>
              <a:tblPr firstRow="1" bandRow="1">
                <a:tableStyleId>{00A15C55-8517-42AA-B614-E9B94910E393}</a:tableStyleId>
              </a:tblPr>
              <a:tblGrid>
                <a:gridCol w="5622059">
                  <a:extLst>
                    <a:ext uri="{9D8B030D-6E8A-4147-A177-3AD203B41FA5}">
                      <a16:colId xmlns:a16="http://schemas.microsoft.com/office/drawing/2014/main" val="1358510900"/>
                    </a:ext>
                  </a:extLst>
                </a:gridCol>
                <a:gridCol w="5950003">
                  <a:extLst>
                    <a:ext uri="{9D8B030D-6E8A-4147-A177-3AD203B41FA5}">
                      <a16:colId xmlns:a16="http://schemas.microsoft.com/office/drawing/2014/main" val="2080349408"/>
                    </a:ext>
                  </a:extLst>
                </a:gridCol>
              </a:tblGrid>
              <a:tr h="425059">
                <a:tc>
                  <a:txBody>
                    <a:bodyPr/>
                    <a:lstStyle/>
                    <a:p>
                      <a:pPr lvl="0">
                        <a:buNone/>
                      </a:pPr>
                      <a:r>
                        <a:rPr lang="en-US" sz="2400" dirty="0">
                          <a:effectLst/>
                        </a:rPr>
                        <a:t>                              Actions</a:t>
                      </a:r>
                      <a:endParaRPr lang="en-US" sz="1400" dirty="0">
                        <a:effectLst/>
                      </a:endParaRPr>
                    </a:p>
                  </a:txBody>
                  <a:tcPr/>
                </a:tc>
                <a:tc>
                  <a:txBody>
                    <a:bodyPr/>
                    <a:lstStyle/>
                    <a:p>
                      <a:pPr lvl="0">
                        <a:buNone/>
                      </a:pPr>
                      <a:r>
                        <a:rPr lang="en-US" sz="2400">
                          <a:effectLst/>
                        </a:rPr>
                        <a:t>                               Details</a:t>
                      </a:r>
                      <a:endParaRPr lang="en-US" sz="1400">
                        <a:effectLst/>
                      </a:endParaRPr>
                    </a:p>
                  </a:txBody>
                  <a:tcPr/>
                </a:tc>
                <a:extLst>
                  <a:ext uri="{0D108BD9-81ED-4DB2-BD59-A6C34878D82A}">
                    <a16:rowId xmlns:a16="http://schemas.microsoft.com/office/drawing/2014/main" val="2419861485"/>
                  </a:ext>
                </a:extLst>
              </a:tr>
              <a:tr h="1275178">
                <a:tc>
                  <a:txBody>
                    <a:bodyPr/>
                    <a:lstStyle/>
                    <a:p>
                      <a:pPr rtl="0" fontAlgn="base"/>
                      <a:r>
                        <a:rPr lang="en-US" sz="1400" b="1">
                          <a:effectLst/>
                        </a:rPr>
                        <a:t>Establish and facilitate modified testing procedures to resume in person psychological evaluations while ensuring the health and safety of evaluators, students and parents​</a:t>
                      </a:r>
                    </a:p>
                  </a:txBody>
                  <a:tcPr/>
                </a:tc>
                <a:tc>
                  <a:txBody>
                    <a:bodyPr/>
                    <a:lstStyle/>
                    <a:p>
                      <a:pPr marL="742950" lvl="1" indent="-285750" rtl="0" fontAlgn="base">
                        <a:buFont typeface="Arial" panose="020B0604020202020204" pitchFamily="34" charset="0"/>
                        <a:buChar char="•"/>
                      </a:pPr>
                      <a:r>
                        <a:rPr lang="en-US" sz="1400" dirty="0">
                          <a:effectLst/>
                        </a:rPr>
                        <a:t>Fine tune health and safety procedures ​</a:t>
                      </a:r>
                    </a:p>
                    <a:p>
                      <a:pPr marL="742950" lvl="1" indent="-285750" rtl="0" fontAlgn="base">
                        <a:buFont typeface="Arial" panose="020B0604020202020204" pitchFamily="34" charset="0"/>
                        <a:buChar char="•"/>
                      </a:pPr>
                      <a:r>
                        <a:rPr lang="en-US" sz="1400" dirty="0">
                          <a:effectLst/>
                        </a:rPr>
                        <a:t>Schedule appointments and provide parent education on testing process​</a:t>
                      </a:r>
                    </a:p>
                    <a:p>
                      <a:pPr marL="742950" lvl="1" indent="-285750" rtl="0" fontAlgn="base">
                        <a:buFont typeface="Arial" panose="020B0604020202020204" pitchFamily="34" charset="0"/>
                        <a:buChar char="•"/>
                      </a:pPr>
                      <a:r>
                        <a:rPr lang="en-US" sz="1400" dirty="0">
                          <a:effectLst/>
                        </a:rPr>
                        <a:t>Train evaluators on procedures and execute evaluations​</a:t>
                      </a:r>
                    </a:p>
                    <a:p>
                      <a:pPr marL="742950" lvl="1" indent="-285750" rtl="0" fontAlgn="base">
                        <a:buFont typeface="Arial" panose="020B0604020202020204" pitchFamily="34" charset="0"/>
                        <a:buChar char="•"/>
                      </a:pPr>
                      <a:r>
                        <a:rPr lang="en-US" sz="1400" dirty="0">
                          <a:effectLst/>
                        </a:rPr>
                        <a:t>Conduct post-evaluation reviews with evaluators; make adjustments as necessary​</a:t>
                      </a:r>
                    </a:p>
                  </a:txBody>
                  <a:tcPr/>
                </a:tc>
                <a:extLst>
                  <a:ext uri="{0D108BD9-81ED-4DB2-BD59-A6C34878D82A}">
                    <a16:rowId xmlns:a16="http://schemas.microsoft.com/office/drawing/2014/main" val="3461639762"/>
                  </a:ext>
                </a:extLst>
              </a:tr>
              <a:tr h="1128611">
                <a:tc>
                  <a:txBody>
                    <a:bodyPr/>
                    <a:lstStyle/>
                    <a:p>
                      <a:pPr rtl="0" fontAlgn="base"/>
                      <a:r>
                        <a:rPr lang="en-US" sz="1400" b="1" dirty="0">
                          <a:effectLst/>
                        </a:rPr>
                        <a:t>Social Workers and School Psychologists will provide indirect and short-term direct trauma services for students and families as needed​.</a:t>
                      </a:r>
                    </a:p>
                  </a:txBody>
                  <a:tcPr/>
                </a:tc>
                <a:tc>
                  <a:txBody>
                    <a:bodyPr/>
                    <a:lstStyle/>
                    <a:p>
                      <a:pPr marL="742950" lvl="1" indent="-285750" rtl="0" fontAlgn="base">
                        <a:buFont typeface="Arial" panose="020B0604020202020204" pitchFamily="34" charset="0"/>
                        <a:buChar char="•"/>
                      </a:pPr>
                      <a:r>
                        <a:rPr lang="en-US" sz="1400" dirty="0">
                          <a:effectLst/>
                        </a:rPr>
                        <a:t>Services may be provided at school location or CO​</a:t>
                      </a:r>
                    </a:p>
                    <a:p>
                      <a:pPr marL="742950" lvl="1" indent="-285750" rtl="0" fontAlgn="base">
                        <a:buFont typeface="Arial" panose="020B0604020202020204" pitchFamily="34" charset="0"/>
                        <a:buChar char="•"/>
                      </a:pPr>
                      <a:r>
                        <a:rPr lang="en-US" sz="1400" dirty="0">
                          <a:effectLst/>
                        </a:rPr>
                        <a:t>Faculty/Staff referral to HR (employee assistance program)​</a:t>
                      </a:r>
                    </a:p>
                    <a:p>
                      <a:pPr marL="742950" lvl="1" indent="-285750" rtl="0" fontAlgn="base">
                        <a:buFont typeface="Arial" panose="020B0604020202020204" pitchFamily="34" charset="0"/>
                        <a:buChar char="•"/>
                      </a:pPr>
                      <a:r>
                        <a:rPr lang="en-US" sz="1400" dirty="0">
                          <a:effectLst/>
                        </a:rPr>
                        <a:t>Create guide for counselors to assist in determining which students may need formal assessment for possible trauma; </a:t>
                      </a:r>
                    </a:p>
                    <a:p>
                      <a:pPr marL="742950" lvl="1" indent="-285750" rtl="0" fontAlgn="base">
                        <a:buFont typeface="Arial" panose="020B0604020202020204" pitchFamily="34" charset="0"/>
                        <a:buChar char="•"/>
                      </a:pPr>
                      <a:r>
                        <a:rPr lang="en-US" sz="1400" dirty="0">
                          <a:effectLst/>
                        </a:rPr>
                        <a:t>communicate referral /screening process</a:t>
                      </a:r>
                    </a:p>
                  </a:txBody>
                  <a:tcPr/>
                </a:tc>
                <a:extLst>
                  <a:ext uri="{0D108BD9-81ED-4DB2-BD59-A6C34878D82A}">
                    <a16:rowId xmlns:a16="http://schemas.microsoft.com/office/drawing/2014/main" val="2188756810"/>
                  </a:ext>
                </a:extLst>
              </a:tr>
              <a:tr h="1128611">
                <a:tc>
                  <a:txBody>
                    <a:bodyPr/>
                    <a:lstStyle/>
                    <a:p>
                      <a:pPr lvl="0">
                        <a:buNone/>
                      </a:pPr>
                      <a:r>
                        <a:rPr lang="en-US" sz="1400" b="1" u="none" strike="noStrike" noProof="0" dirty="0"/>
                        <a:t>Increase Assistive Technology </a:t>
                      </a:r>
                      <a:endParaRPr lang="en-US" sz="1400" b="1" i="0" u="none" strike="noStrike" noProof="0" dirty="0">
                        <a:latin typeface="Calibri"/>
                      </a:endParaRPr>
                    </a:p>
                  </a:txBody>
                  <a:tcPr/>
                </a:tc>
                <a:tc>
                  <a:txBody>
                    <a:bodyPr/>
                    <a:lstStyle/>
                    <a:p>
                      <a:pPr marL="742950" lvl="1" indent="-285750" algn="l">
                        <a:lnSpc>
                          <a:spcPct val="100000"/>
                        </a:lnSpc>
                        <a:spcBef>
                          <a:spcPts val="0"/>
                        </a:spcBef>
                        <a:spcAft>
                          <a:spcPts val="0"/>
                        </a:spcAft>
                        <a:buFont typeface="Arial"/>
                        <a:buChar char="•"/>
                      </a:pPr>
                      <a:r>
                        <a:rPr lang="en-US" sz="1400" u="none" strike="noStrike" noProof="0" dirty="0"/>
                        <a:t>Create AT core team</a:t>
                      </a:r>
                    </a:p>
                    <a:p>
                      <a:pPr marL="742950" lvl="1" indent="-285750" algn="l">
                        <a:lnSpc>
                          <a:spcPct val="100000"/>
                        </a:lnSpc>
                        <a:spcBef>
                          <a:spcPts val="0"/>
                        </a:spcBef>
                        <a:spcAft>
                          <a:spcPts val="0"/>
                        </a:spcAft>
                        <a:buFont typeface="Arial"/>
                        <a:buChar char="•"/>
                      </a:pPr>
                      <a:r>
                        <a:rPr lang="en-US" sz="1400" u="none" strike="noStrike" noProof="0" dirty="0"/>
                        <a:t>Identify core technology needs for student access</a:t>
                      </a:r>
                    </a:p>
                    <a:p>
                      <a:pPr marL="742950" lvl="1" indent="-285750" algn="l">
                        <a:lnSpc>
                          <a:spcPct val="100000"/>
                        </a:lnSpc>
                        <a:spcBef>
                          <a:spcPts val="0"/>
                        </a:spcBef>
                        <a:spcAft>
                          <a:spcPts val="0"/>
                        </a:spcAft>
                        <a:buFont typeface="Arial"/>
                        <a:buChar char="•"/>
                      </a:pPr>
                      <a:r>
                        <a:rPr lang="en-US" sz="1400" u="none" strike="noStrike" noProof="0" dirty="0"/>
                        <a:t>Purchase</a:t>
                      </a:r>
                    </a:p>
                    <a:p>
                      <a:pPr marL="742950" lvl="1" indent="-285750" algn="l">
                        <a:lnSpc>
                          <a:spcPct val="100000"/>
                        </a:lnSpc>
                        <a:spcBef>
                          <a:spcPts val="0"/>
                        </a:spcBef>
                        <a:spcAft>
                          <a:spcPts val="0"/>
                        </a:spcAft>
                        <a:buFont typeface="Arial"/>
                        <a:buChar char="•"/>
                      </a:pPr>
                      <a:r>
                        <a:rPr lang="en-US" sz="1400" u="none" strike="noStrike" noProof="0" dirty="0"/>
                        <a:t>Training for staff, students and caregivers</a:t>
                      </a:r>
                    </a:p>
                  </a:txBody>
                  <a:tcPr/>
                </a:tc>
                <a:extLst>
                  <a:ext uri="{0D108BD9-81ED-4DB2-BD59-A6C34878D82A}">
                    <a16:rowId xmlns:a16="http://schemas.microsoft.com/office/drawing/2014/main" val="4040855278"/>
                  </a:ext>
                </a:extLst>
              </a:tr>
              <a:tr h="1128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u="none" strike="noStrike" noProof="0" dirty="0"/>
                        <a:t>Assure teachers (</a:t>
                      </a:r>
                      <a:r>
                        <a:rPr lang="en-US" sz="1400" u="none" strike="noStrike" noProof="0" dirty="0"/>
                        <a:t>PEC</a:t>
                      </a:r>
                      <a:r>
                        <a:rPr lang="en-US" sz="1400" b="1" u="none" strike="noStrike" noProof="0" dirty="0"/>
                        <a:t>) provide a "good faith effort" to provide FAPE</a:t>
                      </a:r>
                      <a:endParaRPr lang="en-US" sz="1400" b="1" i="0" u="none" strike="noStrike" noProof="0" dirty="0">
                        <a:latin typeface="Calibri"/>
                      </a:endParaRPr>
                    </a:p>
                  </a:txBody>
                  <a:tcPr/>
                </a:tc>
                <a:tc>
                  <a:txBody>
                    <a:bodyPr/>
                    <a:lstStyle/>
                    <a:p>
                      <a:pPr marL="742950" lvl="1" indent="-285750" algn="l">
                        <a:lnSpc>
                          <a:spcPct val="100000"/>
                        </a:lnSpc>
                        <a:spcBef>
                          <a:spcPts val="0"/>
                        </a:spcBef>
                        <a:spcAft>
                          <a:spcPts val="0"/>
                        </a:spcAft>
                        <a:buFont typeface="Arial" panose="020B0604020202020204" pitchFamily="34" charset="0"/>
                        <a:buChar char="•"/>
                      </a:pPr>
                      <a:r>
                        <a:rPr lang="en-US" sz="1400" u="none" strike="noStrike" noProof="0" dirty="0"/>
                        <a:t> Complete daily service logs -</a:t>
                      </a:r>
                    </a:p>
                    <a:p>
                      <a:pPr marL="742950" lvl="1" indent="-285750" algn="l">
                        <a:lnSpc>
                          <a:spcPct val="100000"/>
                        </a:lnSpc>
                        <a:spcBef>
                          <a:spcPts val="0"/>
                        </a:spcBef>
                        <a:spcAft>
                          <a:spcPts val="0"/>
                        </a:spcAft>
                        <a:buFont typeface="Arial"/>
                        <a:buChar char="•"/>
                      </a:pPr>
                      <a:r>
                        <a:rPr lang="en-US" sz="1400" u="none" strike="noStrike" noProof="0" dirty="0"/>
                        <a:t>Complete log of parent student contact –</a:t>
                      </a:r>
                    </a:p>
                    <a:p>
                      <a:pPr marL="742950" lvl="1" indent="-285750" algn="l">
                        <a:lnSpc>
                          <a:spcPct val="100000"/>
                        </a:lnSpc>
                        <a:spcBef>
                          <a:spcPts val="0"/>
                        </a:spcBef>
                        <a:spcAft>
                          <a:spcPts val="0"/>
                        </a:spcAft>
                        <a:buFont typeface="Arial"/>
                        <a:buChar char="•"/>
                      </a:pPr>
                      <a:r>
                        <a:rPr lang="en-US" sz="1400" u="none" strike="noStrike" noProof="0" dirty="0"/>
                        <a:t>Document "good faith effort to provide FAPE in light of current circumstances"</a:t>
                      </a:r>
                    </a:p>
                    <a:p>
                      <a:pPr marL="742950" lvl="1" indent="-285750" algn="l">
                        <a:lnSpc>
                          <a:spcPct val="100000"/>
                        </a:lnSpc>
                        <a:spcBef>
                          <a:spcPts val="0"/>
                        </a:spcBef>
                        <a:spcAft>
                          <a:spcPts val="0"/>
                        </a:spcAft>
                        <a:buFont typeface="Arial"/>
                        <a:buChar char="•"/>
                      </a:pPr>
                      <a:r>
                        <a:rPr lang="en-US" sz="1400" u="none" strike="noStrike" noProof="0" dirty="0"/>
                        <a:t>Follow procedure set forth in procedures manual</a:t>
                      </a:r>
                      <a:endParaRPr lang="en-US" sz="1400" b="0" i="0" u="none" strike="noStrike" noProof="0" dirty="0">
                        <a:latin typeface="Calibri"/>
                      </a:endParaRPr>
                    </a:p>
                  </a:txBody>
                  <a:tcPr/>
                </a:tc>
                <a:extLst>
                  <a:ext uri="{0D108BD9-81ED-4DB2-BD59-A6C34878D82A}">
                    <a16:rowId xmlns:a16="http://schemas.microsoft.com/office/drawing/2014/main" val="3169485767"/>
                  </a:ext>
                </a:extLst>
              </a:tr>
            </a:tbl>
          </a:graphicData>
        </a:graphic>
      </p:graphicFrame>
      <p:sp>
        <p:nvSpPr>
          <p:cNvPr id="5" name="TextBox 4">
            <a:extLst>
              <a:ext uri="{FF2B5EF4-FFF2-40B4-BE49-F238E27FC236}">
                <a16:creationId xmlns:a16="http://schemas.microsoft.com/office/drawing/2014/main" id="{553CEA9A-EAC7-4CB6-9C53-43756BF8DA9A}"/>
              </a:ext>
            </a:extLst>
          </p:cNvPr>
          <p:cNvSpPr txBox="1"/>
          <p:nvPr/>
        </p:nvSpPr>
        <p:spPr>
          <a:xfrm>
            <a:off x="4031829" y="-108677"/>
            <a:ext cx="4762957"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solidFill>
                <a:schemeClr val="bg1"/>
              </a:solidFill>
            </a:endParaRPr>
          </a:p>
          <a:p>
            <a:r>
              <a:rPr lang="en-US" sz="4400" b="1">
                <a:solidFill>
                  <a:schemeClr val="bg1"/>
                </a:solidFill>
              </a:rPr>
              <a:t>Student Services</a:t>
            </a:r>
            <a:endParaRPr lang="en-US" sz="4400" b="1">
              <a:solidFill>
                <a:schemeClr val="bg1"/>
              </a:solidFill>
              <a:cs typeface="Calibri"/>
            </a:endParaRPr>
          </a:p>
        </p:txBody>
      </p:sp>
      <p:sp>
        <p:nvSpPr>
          <p:cNvPr id="2" name="Slide Number Placeholder 1"/>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6863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ADC7FD5-E0DC-43A1-8980-09523B418570}"/>
              </a:ext>
            </a:extLst>
          </p:cNvPr>
          <p:cNvGraphicFramePr>
            <a:graphicFrameLocks noGrp="1"/>
          </p:cNvGraphicFramePr>
          <p:nvPr>
            <p:extLst>
              <p:ext uri="{D42A27DB-BD31-4B8C-83A1-F6EECF244321}">
                <p14:modId xmlns:p14="http://schemas.microsoft.com/office/powerpoint/2010/main" val="3514875449"/>
              </p:ext>
            </p:extLst>
          </p:nvPr>
        </p:nvGraphicFramePr>
        <p:xfrm>
          <a:off x="184102" y="1052526"/>
          <a:ext cx="11727361" cy="5330513"/>
        </p:xfrm>
        <a:graphic>
          <a:graphicData uri="http://schemas.openxmlformats.org/drawingml/2006/table">
            <a:tbl>
              <a:tblPr firstRow="1" bandRow="1">
                <a:tableStyleId>{00A15C55-8517-42AA-B614-E9B94910E393}</a:tableStyleId>
              </a:tblPr>
              <a:tblGrid>
                <a:gridCol w="5487025">
                  <a:extLst>
                    <a:ext uri="{9D8B030D-6E8A-4147-A177-3AD203B41FA5}">
                      <a16:colId xmlns:a16="http://schemas.microsoft.com/office/drawing/2014/main" val="2248340276"/>
                    </a:ext>
                  </a:extLst>
                </a:gridCol>
                <a:gridCol w="6240336">
                  <a:extLst>
                    <a:ext uri="{9D8B030D-6E8A-4147-A177-3AD203B41FA5}">
                      <a16:colId xmlns:a16="http://schemas.microsoft.com/office/drawing/2014/main" val="3973795139"/>
                    </a:ext>
                  </a:extLst>
                </a:gridCol>
              </a:tblGrid>
              <a:tr h="450747">
                <a:tc>
                  <a:txBody>
                    <a:bodyPr/>
                    <a:lstStyle/>
                    <a:p>
                      <a:pPr algn="ctr"/>
                      <a:r>
                        <a:rPr lang="en-US" sz="2400" dirty="0"/>
                        <a:t>Actions</a:t>
                      </a:r>
                    </a:p>
                  </a:txBody>
                  <a:tcPr/>
                </a:tc>
                <a:tc>
                  <a:txBody>
                    <a:bodyPr/>
                    <a:lstStyle/>
                    <a:p>
                      <a:pPr algn="ctr"/>
                      <a:r>
                        <a:rPr lang="en-US" sz="2400"/>
                        <a:t>Details</a:t>
                      </a:r>
                    </a:p>
                  </a:txBody>
                  <a:tcPr/>
                </a:tc>
                <a:extLst>
                  <a:ext uri="{0D108BD9-81ED-4DB2-BD59-A6C34878D82A}">
                    <a16:rowId xmlns:a16="http://schemas.microsoft.com/office/drawing/2014/main" val="3847043027"/>
                  </a:ext>
                </a:extLst>
              </a:tr>
              <a:tr h="2824679">
                <a:tc>
                  <a:txBody>
                    <a:bodyPr/>
                    <a:lstStyle/>
                    <a:p>
                      <a:pPr lvl="0">
                        <a:buNone/>
                      </a:pPr>
                      <a:endParaRPr lang="en-US" sz="1400" b="1" i="0" u="none" strike="noStrike" noProof="0" dirty="0">
                        <a:latin typeface="Calibri"/>
                      </a:endParaRPr>
                    </a:p>
                    <a:p>
                      <a:pPr lvl="0">
                        <a:buNone/>
                      </a:pPr>
                      <a:endParaRPr lang="en-US" sz="1400" b="1" i="0" u="none" strike="noStrike" noProof="0" dirty="0">
                        <a:latin typeface="Calibri"/>
                      </a:endParaRPr>
                    </a:p>
                    <a:p>
                      <a:pPr lvl="0">
                        <a:buNone/>
                      </a:pPr>
                      <a:endParaRPr lang="en-US" sz="1400" b="1" i="0" u="none" strike="noStrike" noProof="0" dirty="0">
                        <a:latin typeface="Calibri"/>
                      </a:endParaRPr>
                    </a:p>
                    <a:p>
                      <a:pPr lvl="0">
                        <a:buNone/>
                      </a:pPr>
                      <a:endParaRPr lang="en-US" sz="1400" b="1" i="0" u="none" strike="noStrike" noProof="0" dirty="0">
                        <a:latin typeface="Calibri"/>
                      </a:endParaRPr>
                    </a:p>
                    <a:p>
                      <a:pPr lvl="0">
                        <a:buNone/>
                      </a:pPr>
                      <a:endParaRPr lang="en-US" sz="1400" b="1" i="0" u="none" strike="noStrike" noProof="0" dirty="0">
                        <a:latin typeface="Calibri"/>
                      </a:endParaRPr>
                    </a:p>
                    <a:p>
                      <a:pPr lvl="0">
                        <a:buNone/>
                      </a:pPr>
                      <a:r>
                        <a:rPr lang="en-US" sz="1400" b="1" i="0" u="none" strike="noStrike" noProof="0" dirty="0">
                          <a:latin typeface="Calibri"/>
                        </a:rPr>
                        <a:t>Utilize various platforms for communicating information and updates to all stakeholders</a:t>
                      </a:r>
                    </a:p>
                  </a:txBody>
                  <a:tcPr/>
                </a:tc>
                <a:tc>
                  <a:txBody>
                    <a:bodyPr/>
                    <a:lstStyle/>
                    <a:p>
                      <a:pPr marL="285750" lvl="0" indent="-285750">
                        <a:lnSpc>
                          <a:spcPct val="150000"/>
                        </a:lnSpc>
                        <a:buFont typeface="Arial"/>
                        <a:buChar char="•"/>
                      </a:pPr>
                      <a:r>
                        <a:rPr lang="en-US" sz="1400" b="0" i="0" u="none" strike="noStrike" noProof="0" dirty="0"/>
                        <a:t>Communicate information on and updates to instructional plan</a:t>
                      </a:r>
                    </a:p>
                    <a:p>
                      <a:pPr marL="285750" lvl="0" indent="-285750">
                        <a:lnSpc>
                          <a:spcPct val="150000"/>
                        </a:lnSpc>
                        <a:buFont typeface="Arial"/>
                        <a:buChar char="•"/>
                      </a:pPr>
                      <a:r>
                        <a:rPr lang="en-US" sz="1400" b="0" i="0" u="none" strike="noStrike" noProof="0" dirty="0">
                          <a:latin typeface="+mn-lt"/>
                        </a:rPr>
                        <a:t>Communicate with employees</a:t>
                      </a:r>
                    </a:p>
                    <a:p>
                      <a:pPr marL="285750" lvl="0" indent="-285750">
                        <a:lnSpc>
                          <a:spcPct val="150000"/>
                        </a:lnSpc>
                        <a:buFont typeface="Arial"/>
                        <a:buChar char="•"/>
                      </a:pPr>
                      <a:r>
                        <a:rPr lang="en-US" sz="1400" b="0" i="0" u="none" strike="noStrike" noProof="0" dirty="0"/>
                        <a:t>Communicate safety protocols in schools and buildings and on buses</a:t>
                      </a:r>
                    </a:p>
                    <a:p>
                      <a:pPr marL="285750" lvl="0" indent="-285750">
                        <a:lnSpc>
                          <a:spcPct val="150000"/>
                        </a:lnSpc>
                        <a:buFont typeface="Arial"/>
                        <a:buChar char="•"/>
                      </a:pPr>
                      <a:r>
                        <a:rPr lang="en-US" sz="1400" b="0" i="0" u="none" strike="noStrike" noProof="0" dirty="0">
                          <a:latin typeface="+mn-lt"/>
                        </a:rPr>
                        <a:t>Communicate expectations for visitors/guests to schools and buildings</a:t>
                      </a:r>
                    </a:p>
                    <a:p>
                      <a:pPr marL="285750" lvl="0" indent="-285750">
                        <a:lnSpc>
                          <a:spcPct val="150000"/>
                        </a:lnSpc>
                        <a:buFont typeface="Arial"/>
                        <a:buChar char="•"/>
                      </a:pPr>
                      <a:r>
                        <a:rPr lang="en-US" sz="1400" b="0" i="0" u="none" strike="noStrike" noProof="0" dirty="0"/>
                        <a:t>Provide health/safety updates as advised by Department of Public Health</a:t>
                      </a:r>
                    </a:p>
                    <a:p>
                      <a:pPr marL="285750" lvl="0" indent="-285750">
                        <a:lnSpc>
                          <a:spcPct val="150000"/>
                        </a:lnSpc>
                        <a:buFont typeface="Arial"/>
                        <a:buChar char="•"/>
                      </a:pPr>
                      <a:r>
                        <a:rPr lang="en-US" sz="1400" b="0" i="0" u="none" strike="noStrike" noProof="0" dirty="0"/>
                        <a:t>Communicate nutrition, transportation, 21st CCLC afterschool program and technology information/resources</a:t>
                      </a:r>
                    </a:p>
                    <a:p>
                      <a:pPr marL="285750" lvl="0" indent="-285750">
                        <a:lnSpc>
                          <a:spcPct val="150000"/>
                        </a:lnSpc>
                        <a:buFont typeface="Arial"/>
                        <a:buChar char="•"/>
                      </a:pPr>
                      <a:r>
                        <a:rPr lang="en-US" sz="1400" b="0" i="0" u="none" strike="noStrike" noProof="0" dirty="0">
                          <a:latin typeface="+mn-lt"/>
                        </a:rPr>
                        <a:t>Communicate available community resources for parents</a:t>
                      </a:r>
                      <a:endParaRPr lang="en-US" sz="1400" b="0" i="0" u="none" strike="noStrike" noProof="0" dirty="0"/>
                    </a:p>
                    <a:p>
                      <a:pPr marL="0" lvl="0" indent="0" algn="l">
                        <a:lnSpc>
                          <a:spcPct val="100000"/>
                        </a:lnSpc>
                        <a:spcBef>
                          <a:spcPts val="0"/>
                        </a:spcBef>
                        <a:spcAft>
                          <a:spcPts val="0"/>
                        </a:spcAft>
                        <a:buFont typeface="Arial"/>
                        <a:buNone/>
                      </a:pPr>
                      <a:endParaRPr lang="en-US" sz="1400" dirty="0"/>
                    </a:p>
                  </a:txBody>
                  <a:tcPr/>
                </a:tc>
                <a:extLst>
                  <a:ext uri="{0D108BD9-81ED-4DB2-BD59-A6C34878D82A}">
                    <a16:rowId xmlns:a16="http://schemas.microsoft.com/office/drawing/2014/main" val="4079772143"/>
                  </a:ext>
                </a:extLst>
              </a:tr>
              <a:tr h="709868">
                <a:tc>
                  <a:txBody>
                    <a:bodyPr/>
                    <a:lstStyle/>
                    <a:p>
                      <a:pPr lvl="0">
                        <a:buNone/>
                      </a:pPr>
                      <a:endParaRPr lang="en-US" sz="1400" b="1" i="0" u="none" strike="noStrike" noProof="0" dirty="0">
                        <a:latin typeface="Calibri"/>
                      </a:endParaRPr>
                    </a:p>
                    <a:p>
                      <a:pPr lvl="0">
                        <a:buNone/>
                      </a:pPr>
                      <a:r>
                        <a:rPr lang="en-US" sz="1400" b="1" i="0" u="none" strike="noStrike" noProof="0" dirty="0">
                          <a:latin typeface="Calibri"/>
                        </a:rPr>
                        <a:t>Seek stakeholder buy-in, questions, feedback and concerns</a:t>
                      </a:r>
                    </a:p>
                  </a:txBody>
                  <a:tcPr/>
                </a:tc>
                <a:tc>
                  <a:txBody>
                    <a:bodyPr/>
                    <a:lstStyle/>
                    <a:p>
                      <a:pPr marL="285750" lvl="0" indent="-285750">
                        <a:buFont typeface="Arial"/>
                        <a:buChar char="•"/>
                      </a:pPr>
                      <a:r>
                        <a:rPr lang="en-US" sz="1400" b="0" i="0" u="none" strike="noStrike" noProof="0">
                          <a:latin typeface="Calibri"/>
                        </a:rPr>
                        <a:t>Conduct surveys; utilize Let's Talk and </a:t>
                      </a:r>
                      <a:r>
                        <a:rPr lang="en-US" sz="1400" b="0" i="0" u="none" strike="noStrike" noProof="0" err="1">
                          <a:latin typeface="Calibri"/>
                        </a:rPr>
                        <a:t>ThoughtExchange</a:t>
                      </a:r>
                      <a:r>
                        <a:rPr lang="en-US" sz="1400" b="0" i="0" u="none" strike="noStrike" noProof="0">
                          <a:latin typeface="Calibri"/>
                        </a:rPr>
                        <a:t>; seek feedback through advisory groups and listening sessions; meet with stakeholder groups</a:t>
                      </a:r>
                    </a:p>
                  </a:txBody>
                  <a:tcPr/>
                </a:tc>
                <a:extLst>
                  <a:ext uri="{0D108BD9-81ED-4DB2-BD59-A6C34878D82A}">
                    <a16:rowId xmlns:a16="http://schemas.microsoft.com/office/drawing/2014/main" val="2946373716"/>
                  </a:ext>
                </a:extLst>
              </a:tr>
              <a:tr h="656628">
                <a:tc>
                  <a:txBody>
                    <a:bodyPr/>
                    <a:lstStyle/>
                    <a:p>
                      <a:pPr lvl="0">
                        <a:buNone/>
                      </a:pPr>
                      <a:r>
                        <a:rPr lang="en-US" sz="1400" b="1" i="0" u="none" strike="noStrike" noProof="0">
                          <a:latin typeface="Calibri"/>
                        </a:rPr>
                        <a:t>Roll out and utilize new parent communications platform to increase parent engagement</a:t>
                      </a:r>
                    </a:p>
                  </a:txBody>
                  <a:tcPr/>
                </a:tc>
                <a:tc>
                  <a:txBody>
                    <a:bodyPr/>
                    <a:lstStyle/>
                    <a:p>
                      <a:pPr marL="285750" lvl="0" indent="-285750">
                        <a:buFont typeface="Arial"/>
                        <a:buChar char="•"/>
                      </a:pPr>
                      <a:r>
                        <a:rPr lang="en-US" sz="1400" b="0" i="0" u="none" strike="noStrike" noProof="0">
                          <a:latin typeface="Calibri"/>
                        </a:rPr>
                        <a:t>Provide training and expectations for district administrators and teachers </a:t>
                      </a:r>
                    </a:p>
                  </a:txBody>
                  <a:tcPr/>
                </a:tc>
                <a:extLst>
                  <a:ext uri="{0D108BD9-81ED-4DB2-BD59-A6C34878D82A}">
                    <a16:rowId xmlns:a16="http://schemas.microsoft.com/office/drawing/2014/main" val="2882223505"/>
                  </a:ext>
                </a:extLst>
              </a:tr>
              <a:tr h="641697">
                <a:tc>
                  <a:txBody>
                    <a:bodyPr/>
                    <a:lstStyle/>
                    <a:p>
                      <a:pPr lvl="0">
                        <a:buNone/>
                      </a:pPr>
                      <a:r>
                        <a:rPr lang="en-US" sz="1400" b="1" i="0" u="none" strike="noStrike" noProof="0" dirty="0">
                          <a:latin typeface="Calibri"/>
                        </a:rPr>
                        <a:t>Identify opportunities for continued stakeholder engagement</a:t>
                      </a:r>
                    </a:p>
                  </a:txBody>
                  <a:tcPr/>
                </a:tc>
                <a:tc>
                  <a:txBody>
                    <a:bodyPr/>
                    <a:lstStyle/>
                    <a:p>
                      <a:pPr marL="285750" lvl="0" indent="-285750">
                        <a:buFont typeface="Arial"/>
                        <a:buChar char="•"/>
                      </a:pPr>
                      <a:r>
                        <a:rPr lang="en-US" sz="1400" b="0" i="0" u="none" strike="noStrike" noProof="0" dirty="0">
                          <a:latin typeface="Calibri"/>
                        </a:rPr>
                        <a:t>Examples: Hosting VIP Luncheon virtually; working with Leadership Macon to identify virtual tours for Education Day; hosting advisory, BEP meetings virtually</a:t>
                      </a:r>
                    </a:p>
                  </a:txBody>
                  <a:tcPr/>
                </a:tc>
                <a:extLst>
                  <a:ext uri="{0D108BD9-81ED-4DB2-BD59-A6C34878D82A}">
                    <a16:rowId xmlns:a16="http://schemas.microsoft.com/office/drawing/2014/main" val="2435296395"/>
                  </a:ext>
                </a:extLst>
              </a:tr>
            </a:tbl>
          </a:graphicData>
        </a:graphic>
      </p:graphicFrame>
      <p:sp>
        <p:nvSpPr>
          <p:cNvPr id="3" name="TextBox 2">
            <a:extLst>
              <a:ext uri="{FF2B5EF4-FFF2-40B4-BE49-F238E27FC236}">
                <a16:creationId xmlns:a16="http://schemas.microsoft.com/office/drawing/2014/main" id="{B5740AA5-623A-4B84-97FA-165D222CD06E}"/>
              </a:ext>
            </a:extLst>
          </p:cNvPr>
          <p:cNvSpPr txBox="1"/>
          <p:nvPr/>
        </p:nvSpPr>
        <p:spPr>
          <a:xfrm>
            <a:off x="3563333" y="150829"/>
            <a:ext cx="5401558" cy="769441"/>
          </a:xfrm>
          <a:prstGeom prst="rect">
            <a:avLst/>
          </a:prstGeom>
          <a:noFill/>
        </p:spPr>
        <p:txBody>
          <a:bodyPr wrap="square" rtlCol="0">
            <a:spAutoFit/>
          </a:bodyPr>
          <a:lstStyle/>
          <a:p>
            <a:pPr algn="ctr"/>
            <a:r>
              <a:rPr lang="en-US" sz="4400" b="1">
                <a:solidFill>
                  <a:schemeClr val="bg1"/>
                </a:solidFill>
              </a:rPr>
              <a:t>Communications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2810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FFA4FA9B-DFAB-4D65-8BC0-E94C74B117FC}"/>
              </a:ext>
            </a:extLst>
          </p:cNvPr>
          <p:cNvSpPr txBox="1"/>
          <p:nvPr/>
        </p:nvSpPr>
        <p:spPr>
          <a:xfrm>
            <a:off x="3147108" y="95871"/>
            <a:ext cx="8266580" cy="769441"/>
          </a:xfrm>
          <a:prstGeom prst="rect">
            <a:avLst/>
          </a:prstGeom>
          <a:noFill/>
        </p:spPr>
        <p:txBody>
          <a:bodyPr wrap="square" rtlCol="0">
            <a:spAutoFit/>
          </a:bodyPr>
          <a:lstStyle/>
          <a:p>
            <a:pPr algn="ctr"/>
            <a:r>
              <a:rPr lang="en-US" sz="4400" b="1">
                <a:solidFill>
                  <a:schemeClr val="bg1"/>
                </a:solidFill>
              </a:rPr>
              <a:t>Remote Learning Option</a:t>
            </a:r>
          </a:p>
        </p:txBody>
      </p:sp>
      <p:sp>
        <p:nvSpPr>
          <p:cNvPr id="15" name="Rectangle 14">
            <a:extLst>
              <a:ext uri="{FF2B5EF4-FFF2-40B4-BE49-F238E27FC236}">
                <a16:creationId xmlns:a16="http://schemas.microsoft.com/office/drawing/2014/main" id="{AC1D8F5A-7442-4276-B61E-0E0924CAF693}"/>
              </a:ext>
            </a:extLst>
          </p:cNvPr>
          <p:cNvSpPr/>
          <p:nvPr/>
        </p:nvSpPr>
        <p:spPr>
          <a:xfrm>
            <a:off x="518159" y="1018095"/>
            <a:ext cx="11284199" cy="5234959"/>
          </a:xfrm>
          <a:prstGeom prst="rect">
            <a:avLst/>
          </a:prstGeom>
        </p:spPr>
        <p:txBody>
          <a:bodyPr wrap="square">
            <a:spAutoFit/>
          </a:bodyPr>
          <a:lstStyle/>
          <a:p>
            <a:pPr>
              <a:lnSpc>
                <a:spcPct val="115000"/>
              </a:lnSpc>
              <a:tabLst>
                <a:tab pos="723900" algn="l"/>
              </a:tabLst>
            </a:pPr>
            <a:r>
              <a:rPr lang="en-US" sz="2800" b="1" u="sng" dirty="0">
                <a:ea typeface="Calibri" panose="020F0502020204030204" pitchFamily="34" charset="0"/>
                <a:cs typeface="Times New Roman" panose="02020603050405020304" pitchFamily="18" charset="0"/>
              </a:rPr>
              <a:t>Remote Learning Option</a:t>
            </a:r>
          </a:p>
          <a:p>
            <a:pPr marL="342900" indent="-342900">
              <a:lnSpc>
                <a:spcPct val="115000"/>
              </a:lnSpc>
              <a:buFont typeface="Arial" panose="020B0604020202020204" pitchFamily="34" charset="0"/>
              <a:buChar char="•"/>
              <a:tabLst>
                <a:tab pos="723900" algn="l"/>
              </a:tabLst>
            </a:pPr>
            <a:r>
              <a:rPr lang="en-US" sz="2400" dirty="0">
                <a:solidFill>
                  <a:srgbClr val="26282A"/>
                </a:solidFill>
                <a:ea typeface="Calibri" panose="020F0502020204030204" pitchFamily="34" charset="0"/>
                <a:cs typeface="Times New Roman" panose="02020603050405020304" pitchFamily="18" charset="0"/>
              </a:rPr>
              <a:t>Under this model, students will be taught virtually by a Bibb County School District teacher. </a:t>
            </a:r>
          </a:p>
          <a:p>
            <a:pPr marL="342900" indent="-342900">
              <a:lnSpc>
                <a:spcPct val="115000"/>
              </a:lnSpc>
              <a:buFont typeface="Arial" panose="020B0604020202020204" pitchFamily="34" charset="0"/>
              <a:buChar char="•"/>
              <a:tabLst>
                <a:tab pos="723900" algn="l"/>
              </a:tabLst>
            </a:pPr>
            <a:r>
              <a:rPr lang="en-US" sz="2400" dirty="0">
                <a:solidFill>
                  <a:srgbClr val="26282A"/>
                </a:solidFill>
                <a:ea typeface="Calibri" panose="020F0502020204030204" pitchFamily="34" charset="0"/>
                <a:cs typeface="Times New Roman" panose="02020603050405020304" pitchFamily="18" charset="0"/>
              </a:rPr>
              <a:t>School personnel will counsel with students and families regarding online expectations, and parents can find a list of requirements for electronic devices on the district’s website. </a:t>
            </a:r>
          </a:p>
          <a:p>
            <a:pPr marL="342900" indent="-342900">
              <a:lnSpc>
                <a:spcPct val="115000"/>
              </a:lnSpc>
              <a:buFont typeface="Arial" panose="020B0604020202020204" pitchFamily="34" charset="0"/>
              <a:buChar char="•"/>
              <a:tabLst>
                <a:tab pos="723900" algn="l"/>
              </a:tabLst>
            </a:pPr>
            <a:r>
              <a:rPr lang="en-US" sz="2400" dirty="0">
                <a:solidFill>
                  <a:srgbClr val="26282A"/>
                </a:solidFill>
                <a:ea typeface="Calibri" panose="020F0502020204030204" pitchFamily="34" charset="0"/>
                <a:cs typeface="Times New Roman" panose="02020603050405020304" pitchFamily="18" charset="0"/>
              </a:rPr>
              <a:t>A limited number of electronic devices are available to be checked out from the district, but internet access must be available at home for this option.</a:t>
            </a:r>
            <a:r>
              <a:rPr lang="en-US" sz="2400" dirty="0">
                <a:ea typeface="Calibri" panose="020F0502020204030204" pitchFamily="34" charset="0"/>
                <a:cs typeface="Times New Roman" panose="02020603050405020304" pitchFamily="18" charset="0"/>
              </a:rPr>
              <a:t> </a:t>
            </a:r>
          </a:p>
          <a:p>
            <a:pPr marL="342900" indent="-342900">
              <a:lnSpc>
                <a:spcPct val="115000"/>
              </a:lnSpc>
              <a:buFont typeface="Arial" panose="020B0604020202020204" pitchFamily="34" charset="0"/>
              <a:buChar char="•"/>
              <a:tabLst>
                <a:tab pos="723900" algn="l"/>
              </a:tabLst>
            </a:pPr>
            <a:r>
              <a:rPr lang="en-US" sz="2400" b="1" i="1" u="sng" dirty="0">
                <a:ea typeface="Calibri" panose="020F0502020204030204" pitchFamily="34" charset="0"/>
                <a:cs typeface="Times New Roman" panose="02020603050405020304" pitchFamily="18" charset="0"/>
              </a:rPr>
              <a:t>Students would have to remain in Remote Learning for at least a semester if families take advantage of this option</a:t>
            </a:r>
            <a:r>
              <a:rPr lang="en-US" sz="2400" dirty="0">
                <a:ea typeface="Calibri" panose="020F0502020204030204" pitchFamily="34" charset="0"/>
                <a:cs typeface="Times New Roman" panose="02020603050405020304" pitchFamily="18" charset="0"/>
              </a:rPr>
              <a:t>. </a:t>
            </a:r>
          </a:p>
          <a:p>
            <a:pPr marL="342900" indent="-342900">
              <a:lnSpc>
                <a:spcPct val="115000"/>
              </a:lnSpc>
              <a:buFont typeface="Arial" panose="020B0604020202020204" pitchFamily="34" charset="0"/>
              <a:buChar char="•"/>
              <a:tabLst>
                <a:tab pos="723900" algn="l"/>
              </a:tabLst>
            </a:pPr>
            <a:r>
              <a:rPr lang="en-US" sz="2400" dirty="0">
                <a:ea typeface="Calibri" panose="020F0502020204030204" pitchFamily="34" charset="0"/>
                <a:cs typeface="Times New Roman" panose="02020603050405020304" pitchFamily="18" charset="0"/>
              </a:rPr>
              <a:t>Parents must register his/her child for the Remote Learning option </a:t>
            </a:r>
            <a:r>
              <a:rPr lang="en-US" sz="2400">
                <a:ea typeface="Calibri" panose="020F0502020204030204" pitchFamily="34" charset="0"/>
                <a:cs typeface="Times New Roman" panose="02020603050405020304" pitchFamily="18" charset="0"/>
              </a:rPr>
              <a:t>from                    June </a:t>
            </a:r>
            <a:r>
              <a:rPr lang="en-US" sz="2400" dirty="0">
                <a:ea typeface="Calibri" panose="020F0502020204030204" pitchFamily="34" charset="0"/>
                <a:cs typeface="Times New Roman" panose="02020603050405020304" pitchFamily="18" charset="0"/>
              </a:rPr>
              <a:t>23-July 12. </a:t>
            </a:r>
            <a:endParaRPr lang="en-US" sz="3200" dirty="0">
              <a:effectLst/>
              <a:ea typeface="Calibri" panose="020F0502020204030204" pitchFamily="34"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4273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69BF9B-09EA-45DF-A337-0BB74DCF5473}"/>
              </a:ext>
            </a:extLst>
          </p:cNvPr>
          <p:cNvSpPr/>
          <p:nvPr/>
        </p:nvSpPr>
        <p:spPr>
          <a:xfrm>
            <a:off x="527537" y="1596683"/>
            <a:ext cx="11029071" cy="4401205"/>
          </a:xfrm>
          <a:prstGeom prst="rect">
            <a:avLst/>
          </a:prstGeom>
        </p:spPr>
        <p:txBody>
          <a:bodyPr wrap="square">
            <a:spAutoFit/>
          </a:bodyPr>
          <a:lstStyle/>
          <a:p>
            <a:r>
              <a:rPr lang="en-US" sz="2800"/>
              <a:t>The VIP Academy is for students in grades 6-12 who are currently homeschooled or enrolled in schools outside of the District. Classes will be offered online through Edgenuity. </a:t>
            </a:r>
          </a:p>
          <a:p>
            <a:endParaRPr lang="en-US" sz="2800"/>
          </a:p>
          <a:p>
            <a:r>
              <a:rPr lang="en-US" sz="2800"/>
              <a:t>Through the VIP Academy, students who may have previously been homeschooled would now be eligible for District extracurriculars, such as athletics and music programs at their zoned schools, as well as the career pathway courses at W.S. Hutchings College and Career Academy for high school students. This program will be limited to 100 students in its pilot year. </a:t>
            </a:r>
          </a:p>
        </p:txBody>
      </p:sp>
      <p:sp>
        <p:nvSpPr>
          <p:cNvPr id="3" name="TextBox 2">
            <a:extLst>
              <a:ext uri="{FF2B5EF4-FFF2-40B4-BE49-F238E27FC236}">
                <a16:creationId xmlns:a16="http://schemas.microsoft.com/office/drawing/2014/main" id="{C3D17A32-CA0E-407E-97A9-9B1972DB7F80}"/>
              </a:ext>
            </a:extLst>
          </p:cNvPr>
          <p:cNvSpPr txBox="1"/>
          <p:nvPr/>
        </p:nvSpPr>
        <p:spPr>
          <a:xfrm>
            <a:off x="3147108" y="95871"/>
            <a:ext cx="8266580" cy="769441"/>
          </a:xfrm>
          <a:prstGeom prst="rect">
            <a:avLst/>
          </a:prstGeom>
          <a:noFill/>
        </p:spPr>
        <p:txBody>
          <a:bodyPr wrap="square" rtlCol="0">
            <a:spAutoFit/>
          </a:bodyPr>
          <a:lstStyle/>
          <a:p>
            <a:pPr algn="ctr"/>
            <a:r>
              <a:rPr lang="en-US" sz="4400" b="1">
                <a:solidFill>
                  <a:schemeClr val="bg1"/>
                </a:solidFill>
              </a:rPr>
              <a:t>VIP Academy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2545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2883876" y="117764"/>
            <a:ext cx="914186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defTabSz="914400" rtl="0" eaLnBrk="1" fontAlgn="auto" latinLnBrk="0" hangingPunct="1">
              <a:lnSpc>
                <a:spcPct val="100000"/>
              </a:lnSpc>
              <a:spcBef>
                <a:spcPct val="0"/>
              </a:spcBef>
              <a:spcAft>
                <a:spcPts val="0"/>
              </a:spcAft>
              <a:buClrTx/>
              <a:buSzTx/>
              <a:buFontTx/>
              <a:buNone/>
              <a:tabLst/>
              <a:defRPr/>
            </a:pPr>
            <a:r>
              <a:rPr lang="en-US" altLang="en-US" sz="4000" b="1" dirty="0">
                <a:solidFill>
                  <a:prstClr val="white"/>
                </a:solidFill>
                <a:latin typeface="Arial" panose="020B0604020202020204" pitchFamily="34" charset="0"/>
                <a:cs typeface="Arial" panose="020B0604020202020204" pitchFamily="34" charset="0"/>
              </a:rPr>
              <a:t>NCHD Risk Assessment as of 7/5/20</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2"/>
          <a:stretch>
            <a:fillRect/>
          </a:stretch>
        </p:blipFill>
        <p:spPr>
          <a:xfrm>
            <a:off x="671569" y="1316831"/>
            <a:ext cx="5848582" cy="4826000"/>
          </a:xfrm>
          <a:prstGeom prst="rect">
            <a:avLst/>
          </a:prstGeom>
        </p:spPr>
      </p:pic>
      <p:pic>
        <p:nvPicPr>
          <p:cNvPr id="7" name="Picture 6"/>
          <p:cNvPicPr>
            <a:picLocks noChangeAspect="1"/>
          </p:cNvPicPr>
          <p:nvPr/>
        </p:nvPicPr>
        <p:blipFill rotWithShape="1">
          <a:blip r:embed="rId3"/>
          <a:srcRect l="34146"/>
          <a:stretch/>
        </p:blipFill>
        <p:spPr>
          <a:xfrm>
            <a:off x="6860760" y="1215753"/>
            <a:ext cx="4949103" cy="4800600"/>
          </a:xfrm>
          <a:prstGeom prst="rect">
            <a:avLst/>
          </a:prstGeom>
        </p:spPr>
      </p:pic>
    </p:spTree>
    <p:extLst>
      <p:ext uri="{BB962C8B-B14F-4D97-AF65-F5344CB8AC3E}">
        <p14:creationId xmlns:p14="http://schemas.microsoft.com/office/powerpoint/2010/main" val="3435146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p:cNvSpPr>
            <a:spLocks noChangeArrowheads="1"/>
          </p:cNvSpPr>
          <p:nvPr/>
        </p:nvSpPr>
        <p:spPr bwMode="auto">
          <a:xfrm>
            <a:off x="2883876" y="117764"/>
            <a:ext cx="914186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defTabSz="914400" rtl="0" eaLnBrk="1" fontAlgn="auto" latinLnBrk="0" hangingPunct="1">
              <a:lnSpc>
                <a:spcPct val="100000"/>
              </a:lnSpc>
              <a:spcBef>
                <a:spcPct val="0"/>
              </a:spcBef>
              <a:spcAft>
                <a:spcPts val="0"/>
              </a:spcAft>
              <a:buClrTx/>
              <a:buSzTx/>
              <a:buFontTx/>
              <a:buNone/>
              <a:tabLst/>
              <a:defRPr/>
            </a:pPr>
            <a:r>
              <a:rPr lang="en-US" altLang="en-US" sz="4000" b="1" dirty="0">
                <a:solidFill>
                  <a:prstClr val="white"/>
                </a:solidFill>
                <a:latin typeface="Arial" panose="020B0604020202020204" pitchFamily="34" charset="0"/>
                <a:cs typeface="Arial" panose="020B0604020202020204" pitchFamily="34" charset="0"/>
              </a:rPr>
              <a:t>NCHD Risk Assessment as of 7/5/20</a:t>
            </a:r>
            <a:endParaRPr kumimoji="0" lang="en-US" altLang="en-US" sz="40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2"/>
          <a:stretch>
            <a:fillRect/>
          </a:stretch>
        </p:blipFill>
        <p:spPr>
          <a:xfrm>
            <a:off x="463579" y="1265381"/>
            <a:ext cx="5561562" cy="4938999"/>
          </a:xfrm>
          <a:prstGeom prst="rect">
            <a:avLst/>
          </a:prstGeom>
        </p:spPr>
      </p:pic>
      <p:pic>
        <p:nvPicPr>
          <p:cNvPr id="8" name="Picture 7"/>
          <p:cNvPicPr>
            <a:picLocks noChangeAspect="1"/>
          </p:cNvPicPr>
          <p:nvPr/>
        </p:nvPicPr>
        <p:blipFill>
          <a:blip r:embed="rId3"/>
          <a:stretch>
            <a:fillRect/>
          </a:stretch>
        </p:blipFill>
        <p:spPr>
          <a:xfrm>
            <a:off x="6123510" y="2233866"/>
            <a:ext cx="5886305" cy="3241421"/>
          </a:xfrm>
          <a:prstGeom prst="rect">
            <a:avLst/>
          </a:prstGeom>
        </p:spPr>
      </p:pic>
    </p:spTree>
    <p:extLst>
      <p:ext uri="{BB962C8B-B14F-4D97-AF65-F5344CB8AC3E}">
        <p14:creationId xmlns:p14="http://schemas.microsoft.com/office/powerpoint/2010/main" val="2563801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p:nvPr/>
        </p:nvGrpSpPr>
        <p:grpSpPr>
          <a:xfrm>
            <a:off x="4497388" y="2"/>
            <a:ext cx="6170612" cy="6222669"/>
            <a:chOff x="2973388" y="0"/>
            <a:chExt cx="6170612" cy="6858001"/>
          </a:xfrm>
        </p:grpSpPr>
        <p:sp>
          <p:nvSpPr>
            <p:cNvPr id="1027" name="AutoShape 3"/>
            <p:cNvSpPr>
              <a:spLocks noChangeAspect="1" noChangeArrowheads="1" noTextEdit="1"/>
            </p:cNvSpPr>
            <p:nvPr/>
          </p:nvSpPr>
          <p:spPr bwMode="auto">
            <a:xfrm>
              <a:off x="2973388" y="0"/>
              <a:ext cx="6170612" cy="6858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latin typeface="Calibri" pitchFamily="34" charset="0"/>
              </a:endParaRPr>
            </a:p>
          </p:txBody>
        </p:sp>
        <p:sp>
          <p:nvSpPr>
            <p:cNvPr id="1029" name="Freeform 5"/>
            <p:cNvSpPr>
              <a:spLocks/>
            </p:cNvSpPr>
            <p:nvPr/>
          </p:nvSpPr>
          <p:spPr bwMode="auto">
            <a:xfrm>
              <a:off x="3846513" y="7938"/>
              <a:ext cx="4959350" cy="6850063"/>
            </a:xfrm>
            <a:custGeom>
              <a:avLst/>
              <a:gdLst/>
              <a:ahLst/>
              <a:cxnLst>
                <a:cxn ang="0">
                  <a:pos x="490" y="2"/>
                </a:cxn>
                <a:cxn ang="0">
                  <a:pos x="445" y="8"/>
                </a:cxn>
                <a:cxn ang="0">
                  <a:pos x="312" y="26"/>
                </a:cxn>
                <a:cxn ang="0">
                  <a:pos x="310" y="36"/>
                </a:cxn>
                <a:cxn ang="0">
                  <a:pos x="339" y="49"/>
                </a:cxn>
                <a:cxn ang="0">
                  <a:pos x="501" y="87"/>
                </a:cxn>
                <a:cxn ang="0">
                  <a:pos x="784" y="141"/>
                </a:cxn>
                <a:cxn ang="0">
                  <a:pos x="950" y="188"/>
                </a:cxn>
                <a:cxn ang="0">
                  <a:pos x="977" y="201"/>
                </a:cxn>
                <a:cxn ang="0">
                  <a:pos x="982" y="228"/>
                </a:cxn>
                <a:cxn ang="0">
                  <a:pos x="932" y="249"/>
                </a:cxn>
                <a:cxn ang="0">
                  <a:pos x="676" y="287"/>
                </a:cxn>
                <a:cxn ang="0">
                  <a:pos x="364" y="334"/>
                </a:cxn>
                <a:cxn ang="0">
                  <a:pos x="252" y="377"/>
                </a:cxn>
                <a:cxn ang="0">
                  <a:pos x="227" y="422"/>
                </a:cxn>
                <a:cxn ang="0">
                  <a:pos x="252" y="462"/>
                </a:cxn>
                <a:cxn ang="0">
                  <a:pos x="339" y="521"/>
                </a:cxn>
                <a:cxn ang="0">
                  <a:pos x="671" y="666"/>
                </a:cxn>
                <a:cxn ang="0">
                  <a:pos x="1538" y="1005"/>
                </a:cxn>
                <a:cxn ang="0">
                  <a:pos x="1918" y="1180"/>
                </a:cxn>
                <a:cxn ang="0">
                  <a:pos x="2400" y="1463"/>
                </a:cxn>
                <a:cxn ang="0">
                  <a:pos x="2612" y="1629"/>
                </a:cxn>
                <a:cxn ang="0">
                  <a:pos x="2825" y="1852"/>
                </a:cxn>
                <a:cxn ang="0">
                  <a:pos x="2987" y="2112"/>
                </a:cxn>
                <a:cxn ang="0">
                  <a:pos x="3104" y="2490"/>
                </a:cxn>
                <a:cxn ang="0">
                  <a:pos x="3124" y="2736"/>
                </a:cxn>
                <a:cxn ang="0">
                  <a:pos x="3068" y="3199"/>
                </a:cxn>
                <a:cxn ang="0">
                  <a:pos x="2958" y="3576"/>
                </a:cxn>
                <a:cxn ang="0">
                  <a:pos x="2785" y="4003"/>
                </a:cxn>
                <a:cxn ang="0">
                  <a:pos x="2295" y="4315"/>
                </a:cxn>
                <a:cxn ang="0">
                  <a:pos x="1275" y="4315"/>
                </a:cxn>
                <a:cxn ang="0">
                  <a:pos x="1833" y="3569"/>
                </a:cxn>
                <a:cxn ang="0">
                  <a:pos x="2059" y="3188"/>
                </a:cxn>
                <a:cxn ang="0">
                  <a:pos x="2253" y="2723"/>
                </a:cxn>
                <a:cxn ang="0">
                  <a:pos x="2315" y="2409"/>
                </a:cxn>
                <a:cxn ang="0">
                  <a:pos x="2288" y="2038"/>
                </a:cxn>
                <a:cxn ang="0">
                  <a:pos x="2187" y="1791"/>
                </a:cxn>
                <a:cxn ang="0">
                  <a:pos x="2037" y="1585"/>
                </a:cxn>
                <a:cxn ang="0">
                  <a:pos x="1897" y="1448"/>
                </a:cxn>
                <a:cxn ang="0">
                  <a:pos x="1579" y="1221"/>
                </a:cxn>
                <a:cxn ang="0">
                  <a:pos x="1157" y="994"/>
                </a:cxn>
                <a:cxn ang="0">
                  <a:pos x="588" y="743"/>
                </a:cxn>
                <a:cxn ang="0">
                  <a:pos x="209" y="579"/>
                </a:cxn>
                <a:cxn ang="0">
                  <a:pos x="43" y="482"/>
                </a:cxn>
                <a:cxn ang="0">
                  <a:pos x="0" y="426"/>
                </a:cxn>
                <a:cxn ang="0">
                  <a:pos x="11" y="392"/>
                </a:cxn>
                <a:cxn ang="0">
                  <a:pos x="106" y="343"/>
                </a:cxn>
                <a:cxn ang="0">
                  <a:pos x="315" y="302"/>
                </a:cxn>
                <a:cxn ang="0">
                  <a:pos x="660" y="262"/>
                </a:cxn>
                <a:cxn ang="0">
                  <a:pos x="826" y="222"/>
                </a:cxn>
                <a:cxn ang="0">
                  <a:pos x="833" y="199"/>
                </a:cxn>
                <a:cxn ang="0">
                  <a:pos x="815" y="186"/>
                </a:cxn>
                <a:cxn ang="0">
                  <a:pos x="696" y="148"/>
                </a:cxn>
                <a:cxn ang="0">
                  <a:pos x="461" y="98"/>
                </a:cxn>
                <a:cxn ang="0">
                  <a:pos x="249" y="51"/>
                </a:cxn>
                <a:cxn ang="0">
                  <a:pos x="200" y="33"/>
                </a:cxn>
                <a:cxn ang="0">
                  <a:pos x="202" y="24"/>
                </a:cxn>
                <a:cxn ang="0">
                  <a:pos x="270" y="9"/>
                </a:cxn>
              </a:cxnLst>
              <a:rect l="0" t="0" r="r" b="b"/>
              <a:pathLst>
                <a:path w="3124" h="4315">
                  <a:moveTo>
                    <a:pt x="443" y="0"/>
                  </a:moveTo>
                  <a:lnTo>
                    <a:pt x="443" y="0"/>
                  </a:lnTo>
                  <a:lnTo>
                    <a:pt x="467" y="0"/>
                  </a:lnTo>
                  <a:lnTo>
                    <a:pt x="467" y="0"/>
                  </a:lnTo>
                  <a:lnTo>
                    <a:pt x="490" y="2"/>
                  </a:lnTo>
                  <a:lnTo>
                    <a:pt x="490" y="2"/>
                  </a:lnTo>
                  <a:lnTo>
                    <a:pt x="515" y="2"/>
                  </a:lnTo>
                  <a:lnTo>
                    <a:pt x="515" y="2"/>
                  </a:lnTo>
                  <a:lnTo>
                    <a:pt x="539" y="4"/>
                  </a:lnTo>
                  <a:lnTo>
                    <a:pt x="539" y="4"/>
                  </a:lnTo>
                  <a:lnTo>
                    <a:pt x="445" y="8"/>
                  </a:lnTo>
                  <a:lnTo>
                    <a:pt x="445" y="8"/>
                  </a:lnTo>
                  <a:lnTo>
                    <a:pt x="371" y="13"/>
                  </a:lnTo>
                  <a:lnTo>
                    <a:pt x="371" y="13"/>
                  </a:lnTo>
                  <a:lnTo>
                    <a:pt x="344" y="17"/>
                  </a:lnTo>
                  <a:lnTo>
                    <a:pt x="324" y="20"/>
                  </a:lnTo>
                  <a:lnTo>
                    <a:pt x="324" y="20"/>
                  </a:lnTo>
                  <a:lnTo>
                    <a:pt x="312" y="26"/>
                  </a:lnTo>
                  <a:lnTo>
                    <a:pt x="308" y="27"/>
                  </a:lnTo>
                  <a:lnTo>
                    <a:pt x="306" y="31"/>
                  </a:lnTo>
                  <a:lnTo>
                    <a:pt x="306" y="31"/>
                  </a:lnTo>
                  <a:lnTo>
                    <a:pt x="306" y="33"/>
                  </a:lnTo>
                  <a:lnTo>
                    <a:pt x="306" y="33"/>
                  </a:lnTo>
                  <a:lnTo>
                    <a:pt x="310" y="36"/>
                  </a:lnTo>
                  <a:lnTo>
                    <a:pt x="310" y="36"/>
                  </a:lnTo>
                  <a:lnTo>
                    <a:pt x="314" y="40"/>
                  </a:lnTo>
                  <a:lnTo>
                    <a:pt x="314" y="40"/>
                  </a:lnTo>
                  <a:lnTo>
                    <a:pt x="321" y="42"/>
                  </a:lnTo>
                  <a:lnTo>
                    <a:pt x="321" y="42"/>
                  </a:lnTo>
                  <a:lnTo>
                    <a:pt x="339" y="49"/>
                  </a:lnTo>
                  <a:lnTo>
                    <a:pt x="362" y="56"/>
                  </a:lnTo>
                  <a:lnTo>
                    <a:pt x="362" y="56"/>
                  </a:lnTo>
                  <a:lnTo>
                    <a:pt x="424" y="71"/>
                  </a:lnTo>
                  <a:lnTo>
                    <a:pt x="424" y="71"/>
                  </a:lnTo>
                  <a:lnTo>
                    <a:pt x="501" y="87"/>
                  </a:lnTo>
                  <a:lnTo>
                    <a:pt x="501" y="87"/>
                  </a:lnTo>
                  <a:lnTo>
                    <a:pt x="586" y="103"/>
                  </a:lnTo>
                  <a:lnTo>
                    <a:pt x="586" y="103"/>
                  </a:lnTo>
                  <a:lnTo>
                    <a:pt x="685" y="121"/>
                  </a:lnTo>
                  <a:lnTo>
                    <a:pt x="685" y="121"/>
                  </a:lnTo>
                  <a:lnTo>
                    <a:pt x="784" y="141"/>
                  </a:lnTo>
                  <a:lnTo>
                    <a:pt x="784" y="141"/>
                  </a:lnTo>
                  <a:lnTo>
                    <a:pt x="833" y="152"/>
                  </a:lnTo>
                  <a:lnTo>
                    <a:pt x="876" y="164"/>
                  </a:lnTo>
                  <a:lnTo>
                    <a:pt x="876" y="164"/>
                  </a:lnTo>
                  <a:lnTo>
                    <a:pt x="918" y="175"/>
                  </a:lnTo>
                  <a:lnTo>
                    <a:pt x="950" y="188"/>
                  </a:lnTo>
                  <a:lnTo>
                    <a:pt x="950" y="188"/>
                  </a:lnTo>
                  <a:lnTo>
                    <a:pt x="961" y="192"/>
                  </a:lnTo>
                  <a:lnTo>
                    <a:pt x="961" y="192"/>
                  </a:lnTo>
                  <a:lnTo>
                    <a:pt x="970" y="195"/>
                  </a:lnTo>
                  <a:lnTo>
                    <a:pt x="970" y="195"/>
                  </a:lnTo>
                  <a:lnTo>
                    <a:pt x="977" y="201"/>
                  </a:lnTo>
                  <a:lnTo>
                    <a:pt x="977" y="201"/>
                  </a:lnTo>
                  <a:lnTo>
                    <a:pt x="982" y="204"/>
                  </a:lnTo>
                  <a:lnTo>
                    <a:pt x="982" y="204"/>
                  </a:lnTo>
                  <a:lnTo>
                    <a:pt x="988" y="211"/>
                  </a:lnTo>
                  <a:lnTo>
                    <a:pt x="988" y="217"/>
                  </a:lnTo>
                  <a:lnTo>
                    <a:pt x="988" y="222"/>
                  </a:lnTo>
                  <a:lnTo>
                    <a:pt x="982" y="228"/>
                  </a:lnTo>
                  <a:lnTo>
                    <a:pt x="982" y="228"/>
                  </a:lnTo>
                  <a:lnTo>
                    <a:pt x="975" y="233"/>
                  </a:lnTo>
                  <a:lnTo>
                    <a:pt x="964" y="238"/>
                  </a:lnTo>
                  <a:lnTo>
                    <a:pt x="950" y="244"/>
                  </a:lnTo>
                  <a:lnTo>
                    <a:pt x="932" y="249"/>
                  </a:lnTo>
                  <a:lnTo>
                    <a:pt x="932" y="249"/>
                  </a:lnTo>
                  <a:lnTo>
                    <a:pt x="889" y="258"/>
                  </a:lnTo>
                  <a:lnTo>
                    <a:pt x="831" y="269"/>
                  </a:lnTo>
                  <a:lnTo>
                    <a:pt x="831" y="269"/>
                  </a:lnTo>
                  <a:lnTo>
                    <a:pt x="759" y="278"/>
                  </a:lnTo>
                  <a:lnTo>
                    <a:pt x="676" y="287"/>
                  </a:lnTo>
                  <a:lnTo>
                    <a:pt x="676" y="287"/>
                  </a:lnTo>
                  <a:lnTo>
                    <a:pt x="584" y="296"/>
                  </a:lnTo>
                  <a:lnTo>
                    <a:pt x="503" y="307"/>
                  </a:lnTo>
                  <a:lnTo>
                    <a:pt x="503" y="307"/>
                  </a:lnTo>
                  <a:lnTo>
                    <a:pt x="427" y="320"/>
                  </a:lnTo>
                  <a:lnTo>
                    <a:pt x="364" y="334"/>
                  </a:lnTo>
                  <a:lnTo>
                    <a:pt x="364" y="334"/>
                  </a:lnTo>
                  <a:lnTo>
                    <a:pt x="335" y="341"/>
                  </a:lnTo>
                  <a:lnTo>
                    <a:pt x="310" y="350"/>
                  </a:lnTo>
                  <a:lnTo>
                    <a:pt x="287" y="359"/>
                  </a:lnTo>
                  <a:lnTo>
                    <a:pt x="269" y="368"/>
                  </a:lnTo>
                  <a:lnTo>
                    <a:pt x="269" y="368"/>
                  </a:lnTo>
                  <a:lnTo>
                    <a:pt x="252" y="377"/>
                  </a:lnTo>
                  <a:lnTo>
                    <a:pt x="240" y="388"/>
                  </a:lnTo>
                  <a:lnTo>
                    <a:pt x="231" y="399"/>
                  </a:lnTo>
                  <a:lnTo>
                    <a:pt x="227" y="411"/>
                  </a:lnTo>
                  <a:lnTo>
                    <a:pt x="227" y="411"/>
                  </a:lnTo>
                  <a:lnTo>
                    <a:pt x="227" y="417"/>
                  </a:lnTo>
                  <a:lnTo>
                    <a:pt x="227" y="422"/>
                  </a:lnTo>
                  <a:lnTo>
                    <a:pt x="227" y="422"/>
                  </a:lnTo>
                  <a:lnTo>
                    <a:pt x="231" y="435"/>
                  </a:lnTo>
                  <a:lnTo>
                    <a:pt x="231" y="435"/>
                  </a:lnTo>
                  <a:lnTo>
                    <a:pt x="240" y="448"/>
                  </a:lnTo>
                  <a:lnTo>
                    <a:pt x="240" y="448"/>
                  </a:lnTo>
                  <a:lnTo>
                    <a:pt x="252" y="462"/>
                  </a:lnTo>
                  <a:lnTo>
                    <a:pt x="252" y="462"/>
                  </a:lnTo>
                  <a:lnTo>
                    <a:pt x="269" y="476"/>
                  </a:lnTo>
                  <a:lnTo>
                    <a:pt x="288" y="491"/>
                  </a:lnTo>
                  <a:lnTo>
                    <a:pt x="314" y="505"/>
                  </a:lnTo>
                  <a:lnTo>
                    <a:pt x="339" y="521"/>
                  </a:lnTo>
                  <a:lnTo>
                    <a:pt x="339" y="521"/>
                  </a:lnTo>
                  <a:lnTo>
                    <a:pt x="404" y="554"/>
                  </a:lnTo>
                  <a:lnTo>
                    <a:pt x="481" y="588"/>
                  </a:lnTo>
                  <a:lnTo>
                    <a:pt x="481" y="588"/>
                  </a:lnTo>
                  <a:lnTo>
                    <a:pt x="571" y="626"/>
                  </a:lnTo>
                  <a:lnTo>
                    <a:pt x="671" y="666"/>
                  </a:lnTo>
                  <a:lnTo>
                    <a:pt x="671" y="666"/>
                  </a:lnTo>
                  <a:lnTo>
                    <a:pt x="903" y="754"/>
                  </a:lnTo>
                  <a:lnTo>
                    <a:pt x="903" y="754"/>
                  </a:lnTo>
                  <a:lnTo>
                    <a:pt x="1197" y="866"/>
                  </a:lnTo>
                  <a:lnTo>
                    <a:pt x="1197" y="866"/>
                  </a:lnTo>
                  <a:lnTo>
                    <a:pt x="1365" y="933"/>
                  </a:lnTo>
                  <a:lnTo>
                    <a:pt x="1538" y="1005"/>
                  </a:lnTo>
                  <a:lnTo>
                    <a:pt x="1538" y="1005"/>
                  </a:lnTo>
                  <a:lnTo>
                    <a:pt x="1633" y="1046"/>
                  </a:lnTo>
                  <a:lnTo>
                    <a:pt x="1729" y="1089"/>
                  </a:lnTo>
                  <a:lnTo>
                    <a:pt x="1823" y="1133"/>
                  </a:lnTo>
                  <a:lnTo>
                    <a:pt x="1918" y="1180"/>
                  </a:lnTo>
                  <a:lnTo>
                    <a:pt x="1918" y="1180"/>
                  </a:lnTo>
                  <a:lnTo>
                    <a:pt x="2021" y="1234"/>
                  </a:lnTo>
                  <a:lnTo>
                    <a:pt x="2124" y="1290"/>
                  </a:lnTo>
                  <a:lnTo>
                    <a:pt x="2225" y="1349"/>
                  </a:lnTo>
                  <a:lnTo>
                    <a:pt x="2324" y="1410"/>
                  </a:lnTo>
                  <a:lnTo>
                    <a:pt x="2324" y="1410"/>
                  </a:lnTo>
                  <a:lnTo>
                    <a:pt x="2400" y="1463"/>
                  </a:lnTo>
                  <a:lnTo>
                    <a:pt x="2400" y="1463"/>
                  </a:lnTo>
                  <a:lnTo>
                    <a:pt x="2473" y="1515"/>
                  </a:lnTo>
                  <a:lnTo>
                    <a:pt x="2473" y="1515"/>
                  </a:lnTo>
                  <a:lnTo>
                    <a:pt x="2544" y="1571"/>
                  </a:lnTo>
                  <a:lnTo>
                    <a:pt x="2544" y="1571"/>
                  </a:lnTo>
                  <a:lnTo>
                    <a:pt x="2612" y="1629"/>
                  </a:lnTo>
                  <a:lnTo>
                    <a:pt x="2612" y="1629"/>
                  </a:lnTo>
                  <a:lnTo>
                    <a:pt x="2659" y="1672"/>
                  </a:lnTo>
                  <a:lnTo>
                    <a:pt x="2704" y="1715"/>
                  </a:lnTo>
                  <a:lnTo>
                    <a:pt x="2746" y="1760"/>
                  </a:lnTo>
                  <a:lnTo>
                    <a:pt x="2787" y="1805"/>
                  </a:lnTo>
                  <a:lnTo>
                    <a:pt x="2825" y="1852"/>
                  </a:lnTo>
                  <a:lnTo>
                    <a:pt x="2861" y="1899"/>
                  </a:lnTo>
                  <a:lnTo>
                    <a:pt x="2893" y="1948"/>
                  </a:lnTo>
                  <a:lnTo>
                    <a:pt x="2926" y="1996"/>
                  </a:lnTo>
                  <a:lnTo>
                    <a:pt x="2926" y="1996"/>
                  </a:lnTo>
                  <a:lnTo>
                    <a:pt x="2958" y="2052"/>
                  </a:lnTo>
                  <a:lnTo>
                    <a:pt x="2987" y="2112"/>
                  </a:lnTo>
                  <a:lnTo>
                    <a:pt x="3014" y="2171"/>
                  </a:lnTo>
                  <a:lnTo>
                    <a:pt x="3040" y="2231"/>
                  </a:lnTo>
                  <a:lnTo>
                    <a:pt x="3059" y="2294"/>
                  </a:lnTo>
                  <a:lnTo>
                    <a:pt x="3077" y="2357"/>
                  </a:lnTo>
                  <a:lnTo>
                    <a:pt x="3094" y="2424"/>
                  </a:lnTo>
                  <a:lnTo>
                    <a:pt x="3104" y="2490"/>
                  </a:lnTo>
                  <a:lnTo>
                    <a:pt x="3104" y="2490"/>
                  </a:lnTo>
                  <a:lnTo>
                    <a:pt x="3112" y="2530"/>
                  </a:lnTo>
                  <a:lnTo>
                    <a:pt x="3115" y="2570"/>
                  </a:lnTo>
                  <a:lnTo>
                    <a:pt x="3119" y="2609"/>
                  </a:lnTo>
                  <a:lnTo>
                    <a:pt x="3121" y="2651"/>
                  </a:lnTo>
                  <a:lnTo>
                    <a:pt x="3124" y="2736"/>
                  </a:lnTo>
                  <a:lnTo>
                    <a:pt x="3121" y="2822"/>
                  </a:lnTo>
                  <a:lnTo>
                    <a:pt x="3115" y="2912"/>
                  </a:lnTo>
                  <a:lnTo>
                    <a:pt x="3103" y="3006"/>
                  </a:lnTo>
                  <a:lnTo>
                    <a:pt x="3088" y="3100"/>
                  </a:lnTo>
                  <a:lnTo>
                    <a:pt x="3068" y="3199"/>
                  </a:lnTo>
                  <a:lnTo>
                    <a:pt x="3068" y="3199"/>
                  </a:lnTo>
                  <a:lnTo>
                    <a:pt x="3054" y="3258"/>
                  </a:lnTo>
                  <a:lnTo>
                    <a:pt x="3038" y="3320"/>
                  </a:lnTo>
                  <a:lnTo>
                    <a:pt x="3021" y="3381"/>
                  </a:lnTo>
                  <a:lnTo>
                    <a:pt x="3002" y="3446"/>
                  </a:lnTo>
                  <a:lnTo>
                    <a:pt x="2982" y="3511"/>
                  </a:lnTo>
                  <a:lnTo>
                    <a:pt x="2958" y="3576"/>
                  </a:lnTo>
                  <a:lnTo>
                    <a:pt x="2933" y="3644"/>
                  </a:lnTo>
                  <a:lnTo>
                    <a:pt x="2908" y="3713"/>
                  </a:lnTo>
                  <a:lnTo>
                    <a:pt x="2879" y="3783"/>
                  </a:lnTo>
                  <a:lnTo>
                    <a:pt x="2850" y="3855"/>
                  </a:lnTo>
                  <a:lnTo>
                    <a:pt x="2818" y="3927"/>
                  </a:lnTo>
                  <a:lnTo>
                    <a:pt x="2785" y="4003"/>
                  </a:lnTo>
                  <a:lnTo>
                    <a:pt x="2749" y="4079"/>
                  </a:lnTo>
                  <a:lnTo>
                    <a:pt x="2711" y="4156"/>
                  </a:lnTo>
                  <a:lnTo>
                    <a:pt x="2630" y="4315"/>
                  </a:lnTo>
                  <a:lnTo>
                    <a:pt x="2630" y="4315"/>
                  </a:lnTo>
                  <a:lnTo>
                    <a:pt x="2295" y="4315"/>
                  </a:lnTo>
                  <a:lnTo>
                    <a:pt x="2295" y="4315"/>
                  </a:lnTo>
                  <a:lnTo>
                    <a:pt x="1956" y="4315"/>
                  </a:lnTo>
                  <a:lnTo>
                    <a:pt x="1956" y="4315"/>
                  </a:lnTo>
                  <a:lnTo>
                    <a:pt x="1617" y="4315"/>
                  </a:lnTo>
                  <a:lnTo>
                    <a:pt x="1617" y="4315"/>
                  </a:lnTo>
                  <a:lnTo>
                    <a:pt x="1275" y="4315"/>
                  </a:lnTo>
                  <a:lnTo>
                    <a:pt x="1275" y="4315"/>
                  </a:lnTo>
                  <a:lnTo>
                    <a:pt x="1406" y="4155"/>
                  </a:lnTo>
                  <a:lnTo>
                    <a:pt x="1527" y="3999"/>
                  </a:lnTo>
                  <a:lnTo>
                    <a:pt x="1639" y="3850"/>
                  </a:lnTo>
                  <a:lnTo>
                    <a:pt x="1740" y="3706"/>
                  </a:lnTo>
                  <a:lnTo>
                    <a:pt x="1788" y="3637"/>
                  </a:lnTo>
                  <a:lnTo>
                    <a:pt x="1833" y="3569"/>
                  </a:lnTo>
                  <a:lnTo>
                    <a:pt x="1877" y="3502"/>
                  </a:lnTo>
                  <a:lnTo>
                    <a:pt x="1916" y="3437"/>
                  </a:lnTo>
                  <a:lnTo>
                    <a:pt x="1956" y="3372"/>
                  </a:lnTo>
                  <a:lnTo>
                    <a:pt x="1992" y="3309"/>
                  </a:lnTo>
                  <a:lnTo>
                    <a:pt x="2026" y="3248"/>
                  </a:lnTo>
                  <a:lnTo>
                    <a:pt x="2059" y="3188"/>
                  </a:lnTo>
                  <a:lnTo>
                    <a:pt x="2059" y="3188"/>
                  </a:lnTo>
                  <a:lnTo>
                    <a:pt x="2107" y="3089"/>
                  </a:lnTo>
                  <a:lnTo>
                    <a:pt x="2153" y="2993"/>
                  </a:lnTo>
                  <a:lnTo>
                    <a:pt x="2192" y="2901"/>
                  </a:lnTo>
                  <a:lnTo>
                    <a:pt x="2225" y="2811"/>
                  </a:lnTo>
                  <a:lnTo>
                    <a:pt x="2253" y="2723"/>
                  </a:lnTo>
                  <a:lnTo>
                    <a:pt x="2277" y="2638"/>
                  </a:lnTo>
                  <a:lnTo>
                    <a:pt x="2295" y="2555"/>
                  </a:lnTo>
                  <a:lnTo>
                    <a:pt x="2302" y="2516"/>
                  </a:lnTo>
                  <a:lnTo>
                    <a:pt x="2308" y="2476"/>
                  </a:lnTo>
                  <a:lnTo>
                    <a:pt x="2308" y="2476"/>
                  </a:lnTo>
                  <a:lnTo>
                    <a:pt x="2315" y="2409"/>
                  </a:lnTo>
                  <a:lnTo>
                    <a:pt x="2320" y="2344"/>
                  </a:lnTo>
                  <a:lnTo>
                    <a:pt x="2320" y="2279"/>
                  </a:lnTo>
                  <a:lnTo>
                    <a:pt x="2317" y="2218"/>
                  </a:lnTo>
                  <a:lnTo>
                    <a:pt x="2311" y="2157"/>
                  </a:lnTo>
                  <a:lnTo>
                    <a:pt x="2300" y="2097"/>
                  </a:lnTo>
                  <a:lnTo>
                    <a:pt x="2288" y="2038"/>
                  </a:lnTo>
                  <a:lnTo>
                    <a:pt x="2272" y="1982"/>
                  </a:lnTo>
                  <a:lnTo>
                    <a:pt x="2272" y="1982"/>
                  </a:lnTo>
                  <a:lnTo>
                    <a:pt x="2253" y="1933"/>
                  </a:lnTo>
                  <a:lnTo>
                    <a:pt x="2234" y="1885"/>
                  </a:lnTo>
                  <a:lnTo>
                    <a:pt x="2212" y="1838"/>
                  </a:lnTo>
                  <a:lnTo>
                    <a:pt x="2187" y="1791"/>
                  </a:lnTo>
                  <a:lnTo>
                    <a:pt x="2160" y="1746"/>
                  </a:lnTo>
                  <a:lnTo>
                    <a:pt x="2129" y="1702"/>
                  </a:lnTo>
                  <a:lnTo>
                    <a:pt x="2097" y="1657"/>
                  </a:lnTo>
                  <a:lnTo>
                    <a:pt x="2062" y="1616"/>
                  </a:lnTo>
                  <a:lnTo>
                    <a:pt x="2062" y="1616"/>
                  </a:lnTo>
                  <a:lnTo>
                    <a:pt x="2037" y="1585"/>
                  </a:lnTo>
                  <a:lnTo>
                    <a:pt x="2010" y="1556"/>
                  </a:lnTo>
                  <a:lnTo>
                    <a:pt x="2010" y="1556"/>
                  </a:lnTo>
                  <a:lnTo>
                    <a:pt x="1954" y="1502"/>
                  </a:lnTo>
                  <a:lnTo>
                    <a:pt x="1954" y="1502"/>
                  </a:lnTo>
                  <a:lnTo>
                    <a:pt x="1897" y="1448"/>
                  </a:lnTo>
                  <a:lnTo>
                    <a:pt x="1897" y="1448"/>
                  </a:lnTo>
                  <a:lnTo>
                    <a:pt x="1833" y="1398"/>
                  </a:lnTo>
                  <a:lnTo>
                    <a:pt x="1833" y="1398"/>
                  </a:lnTo>
                  <a:lnTo>
                    <a:pt x="1794" y="1367"/>
                  </a:lnTo>
                  <a:lnTo>
                    <a:pt x="1752" y="1336"/>
                  </a:lnTo>
                  <a:lnTo>
                    <a:pt x="1666" y="1277"/>
                  </a:lnTo>
                  <a:lnTo>
                    <a:pt x="1579" y="1221"/>
                  </a:lnTo>
                  <a:lnTo>
                    <a:pt x="1491" y="1167"/>
                  </a:lnTo>
                  <a:lnTo>
                    <a:pt x="1491" y="1167"/>
                  </a:lnTo>
                  <a:lnTo>
                    <a:pt x="1408" y="1122"/>
                  </a:lnTo>
                  <a:lnTo>
                    <a:pt x="1325" y="1077"/>
                  </a:lnTo>
                  <a:lnTo>
                    <a:pt x="1240" y="1034"/>
                  </a:lnTo>
                  <a:lnTo>
                    <a:pt x="1157" y="994"/>
                  </a:lnTo>
                  <a:lnTo>
                    <a:pt x="1157" y="994"/>
                  </a:lnTo>
                  <a:lnTo>
                    <a:pt x="1080" y="956"/>
                  </a:lnTo>
                  <a:lnTo>
                    <a:pt x="1002" y="922"/>
                  </a:lnTo>
                  <a:lnTo>
                    <a:pt x="851" y="855"/>
                  </a:lnTo>
                  <a:lnTo>
                    <a:pt x="851" y="855"/>
                  </a:lnTo>
                  <a:lnTo>
                    <a:pt x="588" y="743"/>
                  </a:lnTo>
                  <a:lnTo>
                    <a:pt x="588" y="743"/>
                  </a:lnTo>
                  <a:lnTo>
                    <a:pt x="378" y="655"/>
                  </a:lnTo>
                  <a:lnTo>
                    <a:pt x="378" y="655"/>
                  </a:lnTo>
                  <a:lnTo>
                    <a:pt x="288" y="617"/>
                  </a:lnTo>
                  <a:lnTo>
                    <a:pt x="209" y="579"/>
                  </a:lnTo>
                  <a:lnTo>
                    <a:pt x="209" y="579"/>
                  </a:lnTo>
                  <a:lnTo>
                    <a:pt x="141" y="545"/>
                  </a:lnTo>
                  <a:lnTo>
                    <a:pt x="112" y="529"/>
                  </a:lnTo>
                  <a:lnTo>
                    <a:pt x="85" y="512"/>
                  </a:lnTo>
                  <a:lnTo>
                    <a:pt x="85" y="512"/>
                  </a:lnTo>
                  <a:lnTo>
                    <a:pt x="63" y="496"/>
                  </a:lnTo>
                  <a:lnTo>
                    <a:pt x="43" y="482"/>
                  </a:lnTo>
                  <a:lnTo>
                    <a:pt x="27" y="467"/>
                  </a:lnTo>
                  <a:lnTo>
                    <a:pt x="14" y="453"/>
                  </a:lnTo>
                  <a:lnTo>
                    <a:pt x="14" y="453"/>
                  </a:lnTo>
                  <a:lnTo>
                    <a:pt x="5" y="440"/>
                  </a:lnTo>
                  <a:lnTo>
                    <a:pt x="5" y="440"/>
                  </a:lnTo>
                  <a:lnTo>
                    <a:pt x="0" y="426"/>
                  </a:lnTo>
                  <a:lnTo>
                    <a:pt x="0" y="426"/>
                  </a:lnTo>
                  <a:lnTo>
                    <a:pt x="0" y="415"/>
                  </a:lnTo>
                  <a:lnTo>
                    <a:pt x="0" y="415"/>
                  </a:lnTo>
                  <a:lnTo>
                    <a:pt x="3" y="402"/>
                  </a:lnTo>
                  <a:lnTo>
                    <a:pt x="3" y="402"/>
                  </a:lnTo>
                  <a:lnTo>
                    <a:pt x="11" y="392"/>
                  </a:lnTo>
                  <a:lnTo>
                    <a:pt x="23" y="381"/>
                  </a:lnTo>
                  <a:lnTo>
                    <a:pt x="40" y="370"/>
                  </a:lnTo>
                  <a:lnTo>
                    <a:pt x="58" y="361"/>
                  </a:lnTo>
                  <a:lnTo>
                    <a:pt x="58" y="361"/>
                  </a:lnTo>
                  <a:lnTo>
                    <a:pt x="81" y="352"/>
                  </a:lnTo>
                  <a:lnTo>
                    <a:pt x="106" y="343"/>
                  </a:lnTo>
                  <a:lnTo>
                    <a:pt x="135" y="334"/>
                  </a:lnTo>
                  <a:lnTo>
                    <a:pt x="166" y="327"/>
                  </a:lnTo>
                  <a:lnTo>
                    <a:pt x="166" y="327"/>
                  </a:lnTo>
                  <a:lnTo>
                    <a:pt x="236" y="314"/>
                  </a:lnTo>
                  <a:lnTo>
                    <a:pt x="315" y="302"/>
                  </a:lnTo>
                  <a:lnTo>
                    <a:pt x="315" y="302"/>
                  </a:lnTo>
                  <a:lnTo>
                    <a:pt x="402" y="291"/>
                  </a:lnTo>
                  <a:lnTo>
                    <a:pt x="496" y="280"/>
                  </a:lnTo>
                  <a:lnTo>
                    <a:pt x="496" y="280"/>
                  </a:lnTo>
                  <a:lnTo>
                    <a:pt x="584" y="271"/>
                  </a:lnTo>
                  <a:lnTo>
                    <a:pt x="660" y="262"/>
                  </a:lnTo>
                  <a:lnTo>
                    <a:pt x="660" y="262"/>
                  </a:lnTo>
                  <a:lnTo>
                    <a:pt x="721" y="253"/>
                  </a:lnTo>
                  <a:lnTo>
                    <a:pt x="768" y="242"/>
                  </a:lnTo>
                  <a:lnTo>
                    <a:pt x="768" y="242"/>
                  </a:lnTo>
                  <a:lnTo>
                    <a:pt x="804" y="233"/>
                  </a:lnTo>
                  <a:lnTo>
                    <a:pt x="817" y="228"/>
                  </a:lnTo>
                  <a:lnTo>
                    <a:pt x="826" y="222"/>
                  </a:lnTo>
                  <a:lnTo>
                    <a:pt x="826" y="222"/>
                  </a:lnTo>
                  <a:lnTo>
                    <a:pt x="833" y="217"/>
                  </a:lnTo>
                  <a:lnTo>
                    <a:pt x="835" y="211"/>
                  </a:lnTo>
                  <a:lnTo>
                    <a:pt x="835" y="204"/>
                  </a:lnTo>
                  <a:lnTo>
                    <a:pt x="833" y="199"/>
                  </a:lnTo>
                  <a:lnTo>
                    <a:pt x="833" y="199"/>
                  </a:lnTo>
                  <a:lnTo>
                    <a:pt x="827" y="195"/>
                  </a:lnTo>
                  <a:lnTo>
                    <a:pt x="827" y="195"/>
                  </a:lnTo>
                  <a:lnTo>
                    <a:pt x="822" y="190"/>
                  </a:lnTo>
                  <a:lnTo>
                    <a:pt x="822" y="190"/>
                  </a:lnTo>
                  <a:lnTo>
                    <a:pt x="815" y="186"/>
                  </a:lnTo>
                  <a:lnTo>
                    <a:pt x="815" y="186"/>
                  </a:lnTo>
                  <a:lnTo>
                    <a:pt x="806" y="181"/>
                  </a:lnTo>
                  <a:lnTo>
                    <a:pt x="806" y="181"/>
                  </a:lnTo>
                  <a:lnTo>
                    <a:pt x="775" y="170"/>
                  </a:lnTo>
                  <a:lnTo>
                    <a:pt x="737" y="159"/>
                  </a:lnTo>
                  <a:lnTo>
                    <a:pt x="737" y="159"/>
                  </a:lnTo>
                  <a:lnTo>
                    <a:pt x="696" y="148"/>
                  </a:lnTo>
                  <a:lnTo>
                    <a:pt x="651" y="137"/>
                  </a:lnTo>
                  <a:lnTo>
                    <a:pt x="651" y="137"/>
                  </a:lnTo>
                  <a:lnTo>
                    <a:pt x="555" y="116"/>
                  </a:lnTo>
                  <a:lnTo>
                    <a:pt x="555" y="116"/>
                  </a:lnTo>
                  <a:lnTo>
                    <a:pt x="461" y="98"/>
                  </a:lnTo>
                  <a:lnTo>
                    <a:pt x="461" y="98"/>
                  </a:lnTo>
                  <a:lnTo>
                    <a:pt x="378" y="82"/>
                  </a:lnTo>
                  <a:lnTo>
                    <a:pt x="378" y="82"/>
                  </a:lnTo>
                  <a:lnTo>
                    <a:pt x="306" y="65"/>
                  </a:lnTo>
                  <a:lnTo>
                    <a:pt x="306" y="65"/>
                  </a:lnTo>
                  <a:lnTo>
                    <a:pt x="249" y="51"/>
                  </a:lnTo>
                  <a:lnTo>
                    <a:pt x="249" y="51"/>
                  </a:lnTo>
                  <a:lnTo>
                    <a:pt x="225" y="45"/>
                  </a:lnTo>
                  <a:lnTo>
                    <a:pt x="209" y="38"/>
                  </a:lnTo>
                  <a:lnTo>
                    <a:pt x="209" y="38"/>
                  </a:lnTo>
                  <a:lnTo>
                    <a:pt x="204" y="35"/>
                  </a:lnTo>
                  <a:lnTo>
                    <a:pt x="204" y="35"/>
                  </a:lnTo>
                  <a:lnTo>
                    <a:pt x="200" y="33"/>
                  </a:lnTo>
                  <a:lnTo>
                    <a:pt x="200" y="33"/>
                  </a:lnTo>
                  <a:lnTo>
                    <a:pt x="198" y="29"/>
                  </a:lnTo>
                  <a:lnTo>
                    <a:pt x="198" y="29"/>
                  </a:lnTo>
                  <a:lnTo>
                    <a:pt x="198" y="27"/>
                  </a:lnTo>
                  <a:lnTo>
                    <a:pt x="198" y="27"/>
                  </a:lnTo>
                  <a:lnTo>
                    <a:pt x="202" y="24"/>
                  </a:lnTo>
                  <a:lnTo>
                    <a:pt x="205" y="22"/>
                  </a:lnTo>
                  <a:lnTo>
                    <a:pt x="220" y="17"/>
                  </a:lnTo>
                  <a:lnTo>
                    <a:pt x="220" y="17"/>
                  </a:lnTo>
                  <a:lnTo>
                    <a:pt x="241" y="13"/>
                  </a:lnTo>
                  <a:lnTo>
                    <a:pt x="270" y="9"/>
                  </a:lnTo>
                  <a:lnTo>
                    <a:pt x="270" y="9"/>
                  </a:lnTo>
                  <a:lnTo>
                    <a:pt x="346" y="4"/>
                  </a:lnTo>
                  <a:lnTo>
                    <a:pt x="346" y="4"/>
                  </a:lnTo>
                  <a:lnTo>
                    <a:pt x="44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Calibri" pitchFamily="34" charset="0"/>
              </a:endParaRPr>
            </a:p>
          </p:txBody>
        </p:sp>
        <p:sp>
          <p:nvSpPr>
            <p:cNvPr id="1030" name="Freeform 6"/>
            <p:cNvSpPr>
              <a:spLocks/>
            </p:cNvSpPr>
            <p:nvPr/>
          </p:nvSpPr>
          <p:spPr bwMode="auto">
            <a:xfrm>
              <a:off x="3846513" y="7938"/>
              <a:ext cx="4959350" cy="6850063"/>
            </a:xfrm>
            <a:custGeom>
              <a:avLst/>
              <a:gdLst/>
              <a:ahLst/>
              <a:cxnLst>
                <a:cxn ang="0">
                  <a:pos x="490" y="2"/>
                </a:cxn>
                <a:cxn ang="0">
                  <a:pos x="445" y="8"/>
                </a:cxn>
                <a:cxn ang="0">
                  <a:pos x="312" y="26"/>
                </a:cxn>
                <a:cxn ang="0">
                  <a:pos x="310" y="36"/>
                </a:cxn>
                <a:cxn ang="0">
                  <a:pos x="339" y="49"/>
                </a:cxn>
                <a:cxn ang="0">
                  <a:pos x="501" y="87"/>
                </a:cxn>
                <a:cxn ang="0">
                  <a:pos x="784" y="141"/>
                </a:cxn>
                <a:cxn ang="0">
                  <a:pos x="950" y="188"/>
                </a:cxn>
                <a:cxn ang="0">
                  <a:pos x="977" y="201"/>
                </a:cxn>
                <a:cxn ang="0">
                  <a:pos x="982" y="228"/>
                </a:cxn>
                <a:cxn ang="0">
                  <a:pos x="932" y="249"/>
                </a:cxn>
                <a:cxn ang="0">
                  <a:pos x="676" y="287"/>
                </a:cxn>
                <a:cxn ang="0">
                  <a:pos x="364" y="334"/>
                </a:cxn>
                <a:cxn ang="0">
                  <a:pos x="252" y="377"/>
                </a:cxn>
                <a:cxn ang="0">
                  <a:pos x="227" y="422"/>
                </a:cxn>
                <a:cxn ang="0">
                  <a:pos x="252" y="462"/>
                </a:cxn>
                <a:cxn ang="0">
                  <a:pos x="339" y="521"/>
                </a:cxn>
                <a:cxn ang="0">
                  <a:pos x="671" y="666"/>
                </a:cxn>
                <a:cxn ang="0">
                  <a:pos x="1538" y="1005"/>
                </a:cxn>
                <a:cxn ang="0">
                  <a:pos x="1918" y="1180"/>
                </a:cxn>
                <a:cxn ang="0">
                  <a:pos x="2400" y="1463"/>
                </a:cxn>
                <a:cxn ang="0">
                  <a:pos x="2612" y="1629"/>
                </a:cxn>
                <a:cxn ang="0">
                  <a:pos x="2825" y="1852"/>
                </a:cxn>
                <a:cxn ang="0">
                  <a:pos x="2987" y="2112"/>
                </a:cxn>
                <a:cxn ang="0">
                  <a:pos x="3104" y="2490"/>
                </a:cxn>
                <a:cxn ang="0">
                  <a:pos x="3124" y="2736"/>
                </a:cxn>
                <a:cxn ang="0">
                  <a:pos x="3068" y="3199"/>
                </a:cxn>
                <a:cxn ang="0">
                  <a:pos x="2958" y="3576"/>
                </a:cxn>
                <a:cxn ang="0">
                  <a:pos x="2785" y="4003"/>
                </a:cxn>
                <a:cxn ang="0">
                  <a:pos x="2295" y="4315"/>
                </a:cxn>
                <a:cxn ang="0">
                  <a:pos x="1275" y="4315"/>
                </a:cxn>
                <a:cxn ang="0">
                  <a:pos x="1833" y="3569"/>
                </a:cxn>
                <a:cxn ang="0">
                  <a:pos x="2059" y="3188"/>
                </a:cxn>
                <a:cxn ang="0">
                  <a:pos x="2253" y="2723"/>
                </a:cxn>
                <a:cxn ang="0">
                  <a:pos x="2315" y="2409"/>
                </a:cxn>
                <a:cxn ang="0">
                  <a:pos x="2288" y="2038"/>
                </a:cxn>
                <a:cxn ang="0">
                  <a:pos x="2187" y="1791"/>
                </a:cxn>
                <a:cxn ang="0">
                  <a:pos x="2037" y="1585"/>
                </a:cxn>
                <a:cxn ang="0">
                  <a:pos x="1897" y="1448"/>
                </a:cxn>
                <a:cxn ang="0">
                  <a:pos x="1579" y="1221"/>
                </a:cxn>
                <a:cxn ang="0">
                  <a:pos x="1157" y="994"/>
                </a:cxn>
                <a:cxn ang="0">
                  <a:pos x="588" y="743"/>
                </a:cxn>
                <a:cxn ang="0">
                  <a:pos x="209" y="579"/>
                </a:cxn>
                <a:cxn ang="0">
                  <a:pos x="43" y="482"/>
                </a:cxn>
                <a:cxn ang="0">
                  <a:pos x="0" y="426"/>
                </a:cxn>
                <a:cxn ang="0">
                  <a:pos x="11" y="392"/>
                </a:cxn>
                <a:cxn ang="0">
                  <a:pos x="106" y="343"/>
                </a:cxn>
                <a:cxn ang="0">
                  <a:pos x="315" y="302"/>
                </a:cxn>
                <a:cxn ang="0">
                  <a:pos x="660" y="262"/>
                </a:cxn>
                <a:cxn ang="0">
                  <a:pos x="826" y="222"/>
                </a:cxn>
                <a:cxn ang="0">
                  <a:pos x="833" y="199"/>
                </a:cxn>
                <a:cxn ang="0">
                  <a:pos x="815" y="186"/>
                </a:cxn>
                <a:cxn ang="0">
                  <a:pos x="696" y="148"/>
                </a:cxn>
                <a:cxn ang="0">
                  <a:pos x="461" y="98"/>
                </a:cxn>
                <a:cxn ang="0">
                  <a:pos x="249" y="51"/>
                </a:cxn>
                <a:cxn ang="0">
                  <a:pos x="200" y="33"/>
                </a:cxn>
                <a:cxn ang="0">
                  <a:pos x="202" y="24"/>
                </a:cxn>
                <a:cxn ang="0">
                  <a:pos x="270" y="9"/>
                </a:cxn>
              </a:cxnLst>
              <a:rect l="0" t="0" r="r" b="b"/>
              <a:pathLst>
                <a:path w="3124" h="4315">
                  <a:moveTo>
                    <a:pt x="443" y="0"/>
                  </a:moveTo>
                  <a:lnTo>
                    <a:pt x="443" y="0"/>
                  </a:lnTo>
                  <a:lnTo>
                    <a:pt x="467" y="0"/>
                  </a:lnTo>
                  <a:lnTo>
                    <a:pt x="467" y="0"/>
                  </a:lnTo>
                  <a:lnTo>
                    <a:pt x="490" y="2"/>
                  </a:lnTo>
                  <a:lnTo>
                    <a:pt x="490" y="2"/>
                  </a:lnTo>
                  <a:lnTo>
                    <a:pt x="515" y="2"/>
                  </a:lnTo>
                  <a:lnTo>
                    <a:pt x="515" y="2"/>
                  </a:lnTo>
                  <a:lnTo>
                    <a:pt x="539" y="4"/>
                  </a:lnTo>
                  <a:lnTo>
                    <a:pt x="539" y="4"/>
                  </a:lnTo>
                  <a:lnTo>
                    <a:pt x="445" y="8"/>
                  </a:lnTo>
                  <a:lnTo>
                    <a:pt x="445" y="8"/>
                  </a:lnTo>
                  <a:lnTo>
                    <a:pt x="371" y="13"/>
                  </a:lnTo>
                  <a:lnTo>
                    <a:pt x="371" y="13"/>
                  </a:lnTo>
                  <a:lnTo>
                    <a:pt x="344" y="17"/>
                  </a:lnTo>
                  <a:lnTo>
                    <a:pt x="324" y="20"/>
                  </a:lnTo>
                  <a:lnTo>
                    <a:pt x="324" y="20"/>
                  </a:lnTo>
                  <a:lnTo>
                    <a:pt x="312" y="26"/>
                  </a:lnTo>
                  <a:lnTo>
                    <a:pt x="308" y="27"/>
                  </a:lnTo>
                  <a:lnTo>
                    <a:pt x="306" y="31"/>
                  </a:lnTo>
                  <a:lnTo>
                    <a:pt x="306" y="31"/>
                  </a:lnTo>
                  <a:lnTo>
                    <a:pt x="306" y="33"/>
                  </a:lnTo>
                  <a:lnTo>
                    <a:pt x="306" y="33"/>
                  </a:lnTo>
                  <a:lnTo>
                    <a:pt x="310" y="36"/>
                  </a:lnTo>
                  <a:lnTo>
                    <a:pt x="310" y="36"/>
                  </a:lnTo>
                  <a:lnTo>
                    <a:pt x="314" y="40"/>
                  </a:lnTo>
                  <a:lnTo>
                    <a:pt x="314" y="40"/>
                  </a:lnTo>
                  <a:lnTo>
                    <a:pt x="321" y="42"/>
                  </a:lnTo>
                  <a:lnTo>
                    <a:pt x="321" y="42"/>
                  </a:lnTo>
                  <a:lnTo>
                    <a:pt x="339" y="49"/>
                  </a:lnTo>
                  <a:lnTo>
                    <a:pt x="362" y="56"/>
                  </a:lnTo>
                  <a:lnTo>
                    <a:pt x="362" y="56"/>
                  </a:lnTo>
                  <a:lnTo>
                    <a:pt x="424" y="71"/>
                  </a:lnTo>
                  <a:lnTo>
                    <a:pt x="424" y="71"/>
                  </a:lnTo>
                  <a:lnTo>
                    <a:pt x="501" y="87"/>
                  </a:lnTo>
                  <a:lnTo>
                    <a:pt x="501" y="87"/>
                  </a:lnTo>
                  <a:lnTo>
                    <a:pt x="586" y="103"/>
                  </a:lnTo>
                  <a:lnTo>
                    <a:pt x="586" y="103"/>
                  </a:lnTo>
                  <a:lnTo>
                    <a:pt x="685" y="121"/>
                  </a:lnTo>
                  <a:lnTo>
                    <a:pt x="685" y="121"/>
                  </a:lnTo>
                  <a:lnTo>
                    <a:pt x="784" y="141"/>
                  </a:lnTo>
                  <a:lnTo>
                    <a:pt x="784" y="141"/>
                  </a:lnTo>
                  <a:lnTo>
                    <a:pt x="833" y="152"/>
                  </a:lnTo>
                  <a:lnTo>
                    <a:pt x="876" y="164"/>
                  </a:lnTo>
                  <a:lnTo>
                    <a:pt x="876" y="164"/>
                  </a:lnTo>
                  <a:lnTo>
                    <a:pt x="918" y="175"/>
                  </a:lnTo>
                  <a:lnTo>
                    <a:pt x="950" y="188"/>
                  </a:lnTo>
                  <a:lnTo>
                    <a:pt x="950" y="188"/>
                  </a:lnTo>
                  <a:lnTo>
                    <a:pt x="961" y="192"/>
                  </a:lnTo>
                  <a:lnTo>
                    <a:pt x="961" y="192"/>
                  </a:lnTo>
                  <a:lnTo>
                    <a:pt x="970" y="195"/>
                  </a:lnTo>
                  <a:lnTo>
                    <a:pt x="970" y="195"/>
                  </a:lnTo>
                  <a:lnTo>
                    <a:pt x="977" y="201"/>
                  </a:lnTo>
                  <a:lnTo>
                    <a:pt x="977" y="201"/>
                  </a:lnTo>
                  <a:lnTo>
                    <a:pt x="982" y="204"/>
                  </a:lnTo>
                  <a:lnTo>
                    <a:pt x="982" y="204"/>
                  </a:lnTo>
                  <a:lnTo>
                    <a:pt x="988" y="211"/>
                  </a:lnTo>
                  <a:lnTo>
                    <a:pt x="988" y="217"/>
                  </a:lnTo>
                  <a:lnTo>
                    <a:pt x="988" y="222"/>
                  </a:lnTo>
                  <a:lnTo>
                    <a:pt x="982" y="228"/>
                  </a:lnTo>
                  <a:lnTo>
                    <a:pt x="982" y="228"/>
                  </a:lnTo>
                  <a:lnTo>
                    <a:pt x="975" y="233"/>
                  </a:lnTo>
                  <a:lnTo>
                    <a:pt x="964" y="238"/>
                  </a:lnTo>
                  <a:lnTo>
                    <a:pt x="950" y="244"/>
                  </a:lnTo>
                  <a:lnTo>
                    <a:pt x="932" y="249"/>
                  </a:lnTo>
                  <a:lnTo>
                    <a:pt x="932" y="249"/>
                  </a:lnTo>
                  <a:lnTo>
                    <a:pt x="889" y="258"/>
                  </a:lnTo>
                  <a:lnTo>
                    <a:pt x="831" y="269"/>
                  </a:lnTo>
                  <a:lnTo>
                    <a:pt x="831" y="269"/>
                  </a:lnTo>
                  <a:lnTo>
                    <a:pt x="759" y="278"/>
                  </a:lnTo>
                  <a:lnTo>
                    <a:pt x="676" y="287"/>
                  </a:lnTo>
                  <a:lnTo>
                    <a:pt x="676" y="287"/>
                  </a:lnTo>
                  <a:lnTo>
                    <a:pt x="584" y="296"/>
                  </a:lnTo>
                  <a:lnTo>
                    <a:pt x="503" y="307"/>
                  </a:lnTo>
                  <a:lnTo>
                    <a:pt x="503" y="307"/>
                  </a:lnTo>
                  <a:lnTo>
                    <a:pt x="427" y="320"/>
                  </a:lnTo>
                  <a:lnTo>
                    <a:pt x="364" y="334"/>
                  </a:lnTo>
                  <a:lnTo>
                    <a:pt x="364" y="334"/>
                  </a:lnTo>
                  <a:lnTo>
                    <a:pt x="335" y="341"/>
                  </a:lnTo>
                  <a:lnTo>
                    <a:pt x="310" y="350"/>
                  </a:lnTo>
                  <a:lnTo>
                    <a:pt x="287" y="359"/>
                  </a:lnTo>
                  <a:lnTo>
                    <a:pt x="269" y="368"/>
                  </a:lnTo>
                  <a:lnTo>
                    <a:pt x="269" y="368"/>
                  </a:lnTo>
                  <a:lnTo>
                    <a:pt x="252" y="377"/>
                  </a:lnTo>
                  <a:lnTo>
                    <a:pt x="240" y="388"/>
                  </a:lnTo>
                  <a:lnTo>
                    <a:pt x="231" y="399"/>
                  </a:lnTo>
                  <a:lnTo>
                    <a:pt x="227" y="411"/>
                  </a:lnTo>
                  <a:lnTo>
                    <a:pt x="227" y="411"/>
                  </a:lnTo>
                  <a:lnTo>
                    <a:pt x="227" y="417"/>
                  </a:lnTo>
                  <a:lnTo>
                    <a:pt x="227" y="422"/>
                  </a:lnTo>
                  <a:lnTo>
                    <a:pt x="227" y="422"/>
                  </a:lnTo>
                  <a:lnTo>
                    <a:pt x="231" y="435"/>
                  </a:lnTo>
                  <a:lnTo>
                    <a:pt x="231" y="435"/>
                  </a:lnTo>
                  <a:lnTo>
                    <a:pt x="240" y="448"/>
                  </a:lnTo>
                  <a:lnTo>
                    <a:pt x="240" y="448"/>
                  </a:lnTo>
                  <a:lnTo>
                    <a:pt x="252" y="462"/>
                  </a:lnTo>
                  <a:lnTo>
                    <a:pt x="252" y="462"/>
                  </a:lnTo>
                  <a:lnTo>
                    <a:pt x="269" y="476"/>
                  </a:lnTo>
                  <a:lnTo>
                    <a:pt x="288" y="491"/>
                  </a:lnTo>
                  <a:lnTo>
                    <a:pt x="314" y="505"/>
                  </a:lnTo>
                  <a:lnTo>
                    <a:pt x="339" y="521"/>
                  </a:lnTo>
                  <a:lnTo>
                    <a:pt x="339" y="521"/>
                  </a:lnTo>
                  <a:lnTo>
                    <a:pt x="404" y="554"/>
                  </a:lnTo>
                  <a:lnTo>
                    <a:pt x="481" y="588"/>
                  </a:lnTo>
                  <a:lnTo>
                    <a:pt x="481" y="588"/>
                  </a:lnTo>
                  <a:lnTo>
                    <a:pt x="571" y="626"/>
                  </a:lnTo>
                  <a:lnTo>
                    <a:pt x="671" y="666"/>
                  </a:lnTo>
                  <a:lnTo>
                    <a:pt x="671" y="666"/>
                  </a:lnTo>
                  <a:lnTo>
                    <a:pt x="903" y="754"/>
                  </a:lnTo>
                  <a:lnTo>
                    <a:pt x="903" y="754"/>
                  </a:lnTo>
                  <a:lnTo>
                    <a:pt x="1197" y="866"/>
                  </a:lnTo>
                  <a:lnTo>
                    <a:pt x="1197" y="866"/>
                  </a:lnTo>
                  <a:lnTo>
                    <a:pt x="1365" y="933"/>
                  </a:lnTo>
                  <a:lnTo>
                    <a:pt x="1538" y="1005"/>
                  </a:lnTo>
                  <a:lnTo>
                    <a:pt x="1538" y="1005"/>
                  </a:lnTo>
                  <a:lnTo>
                    <a:pt x="1633" y="1046"/>
                  </a:lnTo>
                  <a:lnTo>
                    <a:pt x="1729" y="1089"/>
                  </a:lnTo>
                  <a:lnTo>
                    <a:pt x="1823" y="1133"/>
                  </a:lnTo>
                  <a:lnTo>
                    <a:pt x="1918" y="1180"/>
                  </a:lnTo>
                  <a:lnTo>
                    <a:pt x="1918" y="1180"/>
                  </a:lnTo>
                  <a:lnTo>
                    <a:pt x="2021" y="1234"/>
                  </a:lnTo>
                  <a:lnTo>
                    <a:pt x="2124" y="1290"/>
                  </a:lnTo>
                  <a:lnTo>
                    <a:pt x="2225" y="1349"/>
                  </a:lnTo>
                  <a:lnTo>
                    <a:pt x="2324" y="1410"/>
                  </a:lnTo>
                  <a:lnTo>
                    <a:pt x="2324" y="1410"/>
                  </a:lnTo>
                  <a:lnTo>
                    <a:pt x="2400" y="1463"/>
                  </a:lnTo>
                  <a:lnTo>
                    <a:pt x="2400" y="1463"/>
                  </a:lnTo>
                  <a:lnTo>
                    <a:pt x="2473" y="1515"/>
                  </a:lnTo>
                  <a:lnTo>
                    <a:pt x="2473" y="1515"/>
                  </a:lnTo>
                  <a:lnTo>
                    <a:pt x="2544" y="1571"/>
                  </a:lnTo>
                  <a:lnTo>
                    <a:pt x="2544" y="1571"/>
                  </a:lnTo>
                  <a:lnTo>
                    <a:pt x="2612" y="1629"/>
                  </a:lnTo>
                  <a:lnTo>
                    <a:pt x="2612" y="1629"/>
                  </a:lnTo>
                  <a:lnTo>
                    <a:pt x="2659" y="1672"/>
                  </a:lnTo>
                  <a:lnTo>
                    <a:pt x="2704" y="1715"/>
                  </a:lnTo>
                  <a:lnTo>
                    <a:pt x="2746" y="1760"/>
                  </a:lnTo>
                  <a:lnTo>
                    <a:pt x="2787" y="1805"/>
                  </a:lnTo>
                  <a:lnTo>
                    <a:pt x="2825" y="1852"/>
                  </a:lnTo>
                  <a:lnTo>
                    <a:pt x="2861" y="1899"/>
                  </a:lnTo>
                  <a:lnTo>
                    <a:pt x="2893" y="1948"/>
                  </a:lnTo>
                  <a:lnTo>
                    <a:pt x="2926" y="1996"/>
                  </a:lnTo>
                  <a:lnTo>
                    <a:pt x="2926" y="1996"/>
                  </a:lnTo>
                  <a:lnTo>
                    <a:pt x="2958" y="2052"/>
                  </a:lnTo>
                  <a:lnTo>
                    <a:pt x="2987" y="2112"/>
                  </a:lnTo>
                  <a:lnTo>
                    <a:pt x="3014" y="2171"/>
                  </a:lnTo>
                  <a:lnTo>
                    <a:pt x="3040" y="2231"/>
                  </a:lnTo>
                  <a:lnTo>
                    <a:pt x="3059" y="2294"/>
                  </a:lnTo>
                  <a:lnTo>
                    <a:pt x="3077" y="2357"/>
                  </a:lnTo>
                  <a:lnTo>
                    <a:pt x="3094" y="2424"/>
                  </a:lnTo>
                  <a:lnTo>
                    <a:pt x="3104" y="2490"/>
                  </a:lnTo>
                  <a:lnTo>
                    <a:pt x="3104" y="2490"/>
                  </a:lnTo>
                  <a:lnTo>
                    <a:pt x="3112" y="2530"/>
                  </a:lnTo>
                  <a:lnTo>
                    <a:pt x="3115" y="2570"/>
                  </a:lnTo>
                  <a:lnTo>
                    <a:pt x="3119" y="2609"/>
                  </a:lnTo>
                  <a:lnTo>
                    <a:pt x="3121" y="2651"/>
                  </a:lnTo>
                  <a:lnTo>
                    <a:pt x="3124" y="2736"/>
                  </a:lnTo>
                  <a:lnTo>
                    <a:pt x="3121" y="2822"/>
                  </a:lnTo>
                  <a:lnTo>
                    <a:pt x="3115" y="2912"/>
                  </a:lnTo>
                  <a:lnTo>
                    <a:pt x="3103" y="3006"/>
                  </a:lnTo>
                  <a:lnTo>
                    <a:pt x="3088" y="3100"/>
                  </a:lnTo>
                  <a:lnTo>
                    <a:pt x="3068" y="3199"/>
                  </a:lnTo>
                  <a:lnTo>
                    <a:pt x="3068" y="3199"/>
                  </a:lnTo>
                  <a:lnTo>
                    <a:pt x="3054" y="3258"/>
                  </a:lnTo>
                  <a:lnTo>
                    <a:pt x="3038" y="3320"/>
                  </a:lnTo>
                  <a:lnTo>
                    <a:pt x="3021" y="3381"/>
                  </a:lnTo>
                  <a:lnTo>
                    <a:pt x="3002" y="3446"/>
                  </a:lnTo>
                  <a:lnTo>
                    <a:pt x="2982" y="3511"/>
                  </a:lnTo>
                  <a:lnTo>
                    <a:pt x="2958" y="3576"/>
                  </a:lnTo>
                  <a:lnTo>
                    <a:pt x="2933" y="3644"/>
                  </a:lnTo>
                  <a:lnTo>
                    <a:pt x="2908" y="3713"/>
                  </a:lnTo>
                  <a:lnTo>
                    <a:pt x="2879" y="3783"/>
                  </a:lnTo>
                  <a:lnTo>
                    <a:pt x="2850" y="3855"/>
                  </a:lnTo>
                  <a:lnTo>
                    <a:pt x="2818" y="3927"/>
                  </a:lnTo>
                  <a:lnTo>
                    <a:pt x="2785" y="4003"/>
                  </a:lnTo>
                  <a:lnTo>
                    <a:pt x="2749" y="4079"/>
                  </a:lnTo>
                  <a:lnTo>
                    <a:pt x="2711" y="4156"/>
                  </a:lnTo>
                  <a:lnTo>
                    <a:pt x="2630" y="4315"/>
                  </a:lnTo>
                  <a:lnTo>
                    <a:pt x="2630" y="4315"/>
                  </a:lnTo>
                  <a:lnTo>
                    <a:pt x="2295" y="4315"/>
                  </a:lnTo>
                  <a:lnTo>
                    <a:pt x="2295" y="4315"/>
                  </a:lnTo>
                  <a:lnTo>
                    <a:pt x="1956" y="4315"/>
                  </a:lnTo>
                  <a:lnTo>
                    <a:pt x="1956" y="4315"/>
                  </a:lnTo>
                  <a:lnTo>
                    <a:pt x="1617" y="4315"/>
                  </a:lnTo>
                  <a:lnTo>
                    <a:pt x="1617" y="4315"/>
                  </a:lnTo>
                  <a:lnTo>
                    <a:pt x="1275" y="4315"/>
                  </a:lnTo>
                  <a:lnTo>
                    <a:pt x="1275" y="4315"/>
                  </a:lnTo>
                  <a:lnTo>
                    <a:pt x="1406" y="4155"/>
                  </a:lnTo>
                  <a:lnTo>
                    <a:pt x="1527" y="3999"/>
                  </a:lnTo>
                  <a:lnTo>
                    <a:pt x="1639" y="3850"/>
                  </a:lnTo>
                  <a:lnTo>
                    <a:pt x="1740" y="3706"/>
                  </a:lnTo>
                  <a:lnTo>
                    <a:pt x="1788" y="3637"/>
                  </a:lnTo>
                  <a:lnTo>
                    <a:pt x="1833" y="3569"/>
                  </a:lnTo>
                  <a:lnTo>
                    <a:pt x="1877" y="3502"/>
                  </a:lnTo>
                  <a:lnTo>
                    <a:pt x="1916" y="3437"/>
                  </a:lnTo>
                  <a:lnTo>
                    <a:pt x="1956" y="3372"/>
                  </a:lnTo>
                  <a:lnTo>
                    <a:pt x="1992" y="3309"/>
                  </a:lnTo>
                  <a:lnTo>
                    <a:pt x="2026" y="3248"/>
                  </a:lnTo>
                  <a:lnTo>
                    <a:pt x="2059" y="3188"/>
                  </a:lnTo>
                  <a:lnTo>
                    <a:pt x="2059" y="3188"/>
                  </a:lnTo>
                  <a:lnTo>
                    <a:pt x="2107" y="3089"/>
                  </a:lnTo>
                  <a:lnTo>
                    <a:pt x="2153" y="2993"/>
                  </a:lnTo>
                  <a:lnTo>
                    <a:pt x="2192" y="2901"/>
                  </a:lnTo>
                  <a:lnTo>
                    <a:pt x="2225" y="2811"/>
                  </a:lnTo>
                  <a:lnTo>
                    <a:pt x="2253" y="2723"/>
                  </a:lnTo>
                  <a:lnTo>
                    <a:pt x="2277" y="2638"/>
                  </a:lnTo>
                  <a:lnTo>
                    <a:pt x="2295" y="2555"/>
                  </a:lnTo>
                  <a:lnTo>
                    <a:pt x="2302" y="2516"/>
                  </a:lnTo>
                  <a:lnTo>
                    <a:pt x="2308" y="2476"/>
                  </a:lnTo>
                  <a:lnTo>
                    <a:pt x="2308" y="2476"/>
                  </a:lnTo>
                  <a:lnTo>
                    <a:pt x="2315" y="2409"/>
                  </a:lnTo>
                  <a:lnTo>
                    <a:pt x="2320" y="2344"/>
                  </a:lnTo>
                  <a:lnTo>
                    <a:pt x="2320" y="2279"/>
                  </a:lnTo>
                  <a:lnTo>
                    <a:pt x="2317" y="2218"/>
                  </a:lnTo>
                  <a:lnTo>
                    <a:pt x="2311" y="2157"/>
                  </a:lnTo>
                  <a:lnTo>
                    <a:pt x="2300" y="2097"/>
                  </a:lnTo>
                  <a:lnTo>
                    <a:pt x="2288" y="2038"/>
                  </a:lnTo>
                  <a:lnTo>
                    <a:pt x="2272" y="1982"/>
                  </a:lnTo>
                  <a:lnTo>
                    <a:pt x="2272" y="1982"/>
                  </a:lnTo>
                  <a:lnTo>
                    <a:pt x="2253" y="1933"/>
                  </a:lnTo>
                  <a:lnTo>
                    <a:pt x="2234" y="1885"/>
                  </a:lnTo>
                  <a:lnTo>
                    <a:pt x="2212" y="1838"/>
                  </a:lnTo>
                  <a:lnTo>
                    <a:pt x="2187" y="1791"/>
                  </a:lnTo>
                  <a:lnTo>
                    <a:pt x="2160" y="1746"/>
                  </a:lnTo>
                  <a:lnTo>
                    <a:pt x="2129" y="1702"/>
                  </a:lnTo>
                  <a:lnTo>
                    <a:pt x="2097" y="1657"/>
                  </a:lnTo>
                  <a:lnTo>
                    <a:pt x="2062" y="1616"/>
                  </a:lnTo>
                  <a:lnTo>
                    <a:pt x="2062" y="1616"/>
                  </a:lnTo>
                  <a:lnTo>
                    <a:pt x="2037" y="1585"/>
                  </a:lnTo>
                  <a:lnTo>
                    <a:pt x="2010" y="1556"/>
                  </a:lnTo>
                  <a:lnTo>
                    <a:pt x="2010" y="1556"/>
                  </a:lnTo>
                  <a:lnTo>
                    <a:pt x="1954" y="1502"/>
                  </a:lnTo>
                  <a:lnTo>
                    <a:pt x="1954" y="1502"/>
                  </a:lnTo>
                  <a:lnTo>
                    <a:pt x="1897" y="1448"/>
                  </a:lnTo>
                  <a:lnTo>
                    <a:pt x="1897" y="1448"/>
                  </a:lnTo>
                  <a:lnTo>
                    <a:pt x="1833" y="1398"/>
                  </a:lnTo>
                  <a:lnTo>
                    <a:pt x="1833" y="1398"/>
                  </a:lnTo>
                  <a:lnTo>
                    <a:pt x="1794" y="1367"/>
                  </a:lnTo>
                  <a:lnTo>
                    <a:pt x="1752" y="1336"/>
                  </a:lnTo>
                  <a:lnTo>
                    <a:pt x="1666" y="1277"/>
                  </a:lnTo>
                  <a:lnTo>
                    <a:pt x="1579" y="1221"/>
                  </a:lnTo>
                  <a:lnTo>
                    <a:pt x="1491" y="1167"/>
                  </a:lnTo>
                  <a:lnTo>
                    <a:pt x="1491" y="1167"/>
                  </a:lnTo>
                  <a:lnTo>
                    <a:pt x="1408" y="1122"/>
                  </a:lnTo>
                  <a:lnTo>
                    <a:pt x="1325" y="1077"/>
                  </a:lnTo>
                  <a:lnTo>
                    <a:pt x="1240" y="1034"/>
                  </a:lnTo>
                  <a:lnTo>
                    <a:pt x="1157" y="994"/>
                  </a:lnTo>
                  <a:lnTo>
                    <a:pt x="1157" y="994"/>
                  </a:lnTo>
                  <a:lnTo>
                    <a:pt x="1080" y="956"/>
                  </a:lnTo>
                  <a:lnTo>
                    <a:pt x="1002" y="922"/>
                  </a:lnTo>
                  <a:lnTo>
                    <a:pt x="851" y="855"/>
                  </a:lnTo>
                  <a:lnTo>
                    <a:pt x="851" y="855"/>
                  </a:lnTo>
                  <a:lnTo>
                    <a:pt x="588" y="743"/>
                  </a:lnTo>
                  <a:lnTo>
                    <a:pt x="588" y="743"/>
                  </a:lnTo>
                  <a:lnTo>
                    <a:pt x="378" y="655"/>
                  </a:lnTo>
                  <a:lnTo>
                    <a:pt x="378" y="655"/>
                  </a:lnTo>
                  <a:lnTo>
                    <a:pt x="288" y="617"/>
                  </a:lnTo>
                  <a:lnTo>
                    <a:pt x="209" y="579"/>
                  </a:lnTo>
                  <a:lnTo>
                    <a:pt x="209" y="579"/>
                  </a:lnTo>
                  <a:lnTo>
                    <a:pt x="141" y="545"/>
                  </a:lnTo>
                  <a:lnTo>
                    <a:pt x="112" y="529"/>
                  </a:lnTo>
                  <a:lnTo>
                    <a:pt x="85" y="512"/>
                  </a:lnTo>
                  <a:lnTo>
                    <a:pt x="85" y="512"/>
                  </a:lnTo>
                  <a:lnTo>
                    <a:pt x="63" y="496"/>
                  </a:lnTo>
                  <a:lnTo>
                    <a:pt x="43" y="482"/>
                  </a:lnTo>
                  <a:lnTo>
                    <a:pt x="27" y="467"/>
                  </a:lnTo>
                  <a:lnTo>
                    <a:pt x="14" y="453"/>
                  </a:lnTo>
                  <a:lnTo>
                    <a:pt x="14" y="453"/>
                  </a:lnTo>
                  <a:lnTo>
                    <a:pt x="5" y="440"/>
                  </a:lnTo>
                  <a:lnTo>
                    <a:pt x="5" y="440"/>
                  </a:lnTo>
                  <a:lnTo>
                    <a:pt x="0" y="426"/>
                  </a:lnTo>
                  <a:lnTo>
                    <a:pt x="0" y="426"/>
                  </a:lnTo>
                  <a:lnTo>
                    <a:pt x="0" y="415"/>
                  </a:lnTo>
                  <a:lnTo>
                    <a:pt x="0" y="415"/>
                  </a:lnTo>
                  <a:lnTo>
                    <a:pt x="3" y="402"/>
                  </a:lnTo>
                  <a:lnTo>
                    <a:pt x="3" y="402"/>
                  </a:lnTo>
                  <a:lnTo>
                    <a:pt x="11" y="392"/>
                  </a:lnTo>
                  <a:lnTo>
                    <a:pt x="23" y="381"/>
                  </a:lnTo>
                  <a:lnTo>
                    <a:pt x="40" y="370"/>
                  </a:lnTo>
                  <a:lnTo>
                    <a:pt x="58" y="361"/>
                  </a:lnTo>
                  <a:lnTo>
                    <a:pt x="58" y="361"/>
                  </a:lnTo>
                  <a:lnTo>
                    <a:pt x="81" y="352"/>
                  </a:lnTo>
                  <a:lnTo>
                    <a:pt x="106" y="343"/>
                  </a:lnTo>
                  <a:lnTo>
                    <a:pt x="135" y="334"/>
                  </a:lnTo>
                  <a:lnTo>
                    <a:pt x="166" y="327"/>
                  </a:lnTo>
                  <a:lnTo>
                    <a:pt x="166" y="327"/>
                  </a:lnTo>
                  <a:lnTo>
                    <a:pt x="236" y="314"/>
                  </a:lnTo>
                  <a:lnTo>
                    <a:pt x="315" y="302"/>
                  </a:lnTo>
                  <a:lnTo>
                    <a:pt x="315" y="302"/>
                  </a:lnTo>
                  <a:lnTo>
                    <a:pt x="402" y="291"/>
                  </a:lnTo>
                  <a:lnTo>
                    <a:pt x="496" y="280"/>
                  </a:lnTo>
                  <a:lnTo>
                    <a:pt x="496" y="280"/>
                  </a:lnTo>
                  <a:lnTo>
                    <a:pt x="584" y="271"/>
                  </a:lnTo>
                  <a:lnTo>
                    <a:pt x="660" y="262"/>
                  </a:lnTo>
                  <a:lnTo>
                    <a:pt x="660" y="262"/>
                  </a:lnTo>
                  <a:lnTo>
                    <a:pt x="721" y="253"/>
                  </a:lnTo>
                  <a:lnTo>
                    <a:pt x="768" y="242"/>
                  </a:lnTo>
                  <a:lnTo>
                    <a:pt x="768" y="242"/>
                  </a:lnTo>
                  <a:lnTo>
                    <a:pt x="804" y="233"/>
                  </a:lnTo>
                  <a:lnTo>
                    <a:pt x="817" y="228"/>
                  </a:lnTo>
                  <a:lnTo>
                    <a:pt x="826" y="222"/>
                  </a:lnTo>
                  <a:lnTo>
                    <a:pt x="826" y="222"/>
                  </a:lnTo>
                  <a:lnTo>
                    <a:pt x="833" y="217"/>
                  </a:lnTo>
                  <a:lnTo>
                    <a:pt x="835" y="211"/>
                  </a:lnTo>
                  <a:lnTo>
                    <a:pt x="835" y="204"/>
                  </a:lnTo>
                  <a:lnTo>
                    <a:pt x="833" y="199"/>
                  </a:lnTo>
                  <a:lnTo>
                    <a:pt x="833" y="199"/>
                  </a:lnTo>
                  <a:lnTo>
                    <a:pt x="827" y="195"/>
                  </a:lnTo>
                  <a:lnTo>
                    <a:pt x="827" y="195"/>
                  </a:lnTo>
                  <a:lnTo>
                    <a:pt x="822" y="190"/>
                  </a:lnTo>
                  <a:lnTo>
                    <a:pt x="822" y="190"/>
                  </a:lnTo>
                  <a:lnTo>
                    <a:pt x="815" y="186"/>
                  </a:lnTo>
                  <a:lnTo>
                    <a:pt x="815" y="186"/>
                  </a:lnTo>
                  <a:lnTo>
                    <a:pt x="806" y="181"/>
                  </a:lnTo>
                  <a:lnTo>
                    <a:pt x="806" y="181"/>
                  </a:lnTo>
                  <a:lnTo>
                    <a:pt x="775" y="170"/>
                  </a:lnTo>
                  <a:lnTo>
                    <a:pt x="737" y="159"/>
                  </a:lnTo>
                  <a:lnTo>
                    <a:pt x="737" y="159"/>
                  </a:lnTo>
                  <a:lnTo>
                    <a:pt x="696" y="148"/>
                  </a:lnTo>
                  <a:lnTo>
                    <a:pt x="651" y="137"/>
                  </a:lnTo>
                  <a:lnTo>
                    <a:pt x="651" y="137"/>
                  </a:lnTo>
                  <a:lnTo>
                    <a:pt x="555" y="116"/>
                  </a:lnTo>
                  <a:lnTo>
                    <a:pt x="555" y="116"/>
                  </a:lnTo>
                  <a:lnTo>
                    <a:pt x="461" y="98"/>
                  </a:lnTo>
                  <a:lnTo>
                    <a:pt x="461" y="98"/>
                  </a:lnTo>
                  <a:lnTo>
                    <a:pt x="378" y="82"/>
                  </a:lnTo>
                  <a:lnTo>
                    <a:pt x="378" y="82"/>
                  </a:lnTo>
                  <a:lnTo>
                    <a:pt x="306" y="65"/>
                  </a:lnTo>
                  <a:lnTo>
                    <a:pt x="306" y="65"/>
                  </a:lnTo>
                  <a:lnTo>
                    <a:pt x="249" y="51"/>
                  </a:lnTo>
                  <a:lnTo>
                    <a:pt x="249" y="51"/>
                  </a:lnTo>
                  <a:lnTo>
                    <a:pt x="225" y="45"/>
                  </a:lnTo>
                  <a:lnTo>
                    <a:pt x="209" y="38"/>
                  </a:lnTo>
                  <a:lnTo>
                    <a:pt x="209" y="38"/>
                  </a:lnTo>
                  <a:lnTo>
                    <a:pt x="204" y="35"/>
                  </a:lnTo>
                  <a:lnTo>
                    <a:pt x="204" y="35"/>
                  </a:lnTo>
                  <a:lnTo>
                    <a:pt x="200" y="33"/>
                  </a:lnTo>
                  <a:lnTo>
                    <a:pt x="200" y="33"/>
                  </a:lnTo>
                  <a:lnTo>
                    <a:pt x="198" y="29"/>
                  </a:lnTo>
                  <a:lnTo>
                    <a:pt x="198" y="29"/>
                  </a:lnTo>
                  <a:lnTo>
                    <a:pt x="198" y="27"/>
                  </a:lnTo>
                  <a:lnTo>
                    <a:pt x="198" y="27"/>
                  </a:lnTo>
                  <a:lnTo>
                    <a:pt x="202" y="24"/>
                  </a:lnTo>
                  <a:lnTo>
                    <a:pt x="205" y="22"/>
                  </a:lnTo>
                  <a:lnTo>
                    <a:pt x="220" y="17"/>
                  </a:lnTo>
                  <a:lnTo>
                    <a:pt x="220" y="17"/>
                  </a:lnTo>
                  <a:lnTo>
                    <a:pt x="241" y="13"/>
                  </a:lnTo>
                  <a:lnTo>
                    <a:pt x="270" y="9"/>
                  </a:lnTo>
                  <a:lnTo>
                    <a:pt x="270" y="9"/>
                  </a:lnTo>
                  <a:lnTo>
                    <a:pt x="346" y="4"/>
                  </a:lnTo>
                  <a:lnTo>
                    <a:pt x="346" y="4"/>
                  </a:lnTo>
                  <a:lnTo>
                    <a:pt x="44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Calibri" pitchFamily="34" charset="0"/>
              </a:endParaRPr>
            </a:p>
          </p:txBody>
        </p:sp>
        <p:sp>
          <p:nvSpPr>
            <p:cNvPr id="1031" name="Freeform 7"/>
            <p:cNvSpPr>
              <a:spLocks/>
            </p:cNvSpPr>
            <p:nvPr/>
          </p:nvSpPr>
          <p:spPr bwMode="auto">
            <a:xfrm>
              <a:off x="3457575" y="3175"/>
              <a:ext cx="3997325" cy="6854825"/>
            </a:xfrm>
            <a:custGeom>
              <a:avLst/>
              <a:gdLst/>
              <a:ahLst/>
              <a:cxnLst>
                <a:cxn ang="0">
                  <a:pos x="634" y="2"/>
                </a:cxn>
                <a:cxn ang="0">
                  <a:pos x="586" y="7"/>
                </a:cxn>
                <a:cxn ang="0">
                  <a:pos x="443" y="25"/>
                </a:cxn>
                <a:cxn ang="0">
                  <a:pos x="438" y="36"/>
                </a:cxn>
                <a:cxn ang="0">
                  <a:pos x="465" y="48"/>
                </a:cxn>
                <a:cxn ang="0">
                  <a:pos x="616" y="85"/>
                </a:cxn>
                <a:cxn ang="0">
                  <a:pos x="887" y="139"/>
                </a:cxn>
                <a:cxn ang="0">
                  <a:pos x="1042" y="184"/>
                </a:cxn>
                <a:cxn ang="0">
                  <a:pos x="1063" y="198"/>
                </a:cxn>
                <a:cxn ang="0">
                  <a:pos x="1062" y="223"/>
                </a:cxn>
                <a:cxn ang="0">
                  <a:pos x="955" y="256"/>
                </a:cxn>
                <a:cxn ang="0">
                  <a:pos x="730" y="283"/>
                </a:cxn>
                <a:cxn ang="0">
                  <a:pos x="398" y="330"/>
                </a:cxn>
                <a:cxn ang="0">
                  <a:pos x="270" y="373"/>
                </a:cxn>
                <a:cxn ang="0">
                  <a:pos x="230" y="416"/>
                </a:cxn>
                <a:cxn ang="0">
                  <a:pos x="243" y="456"/>
                </a:cxn>
                <a:cxn ang="0">
                  <a:pos x="340" y="530"/>
                </a:cxn>
                <a:cxn ang="0">
                  <a:pos x="604" y="658"/>
                </a:cxn>
                <a:cxn ang="0">
                  <a:pos x="1377" y="995"/>
                </a:cxn>
                <a:cxn ang="0">
                  <a:pos x="1709" y="1170"/>
                </a:cxn>
                <a:cxn ang="0">
                  <a:pos x="2048" y="1401"/>
                </a:cxn>
                <a:cxn ang="0">
                  <a:pos x="2221" y="1559"/>
                </a:cxn>
                <a:cxn ang="0">
                  <a:pos x="2367" y="1749"/>
                </a:cxn>
                <a:cxn ang="0">
                  <a:pos x="2475" y="1985"/>
                </a:cxn>
                <a:cxn ang="0">
                  <a:pos x="2517" y="2346"/>
                </a:cxn>
                <a:cxn ang="0">
                  <a:pos x="2468" y="2641"/>
                </a:cxn>
                <a:cxn ang="0">
                  <a:pos x="2239" y="3191"/>
                </a:cxn>
                <a:cxn ang="0">
                  <a:pos x="2050" y="3505"/>
                </a:cxn>
                <a:cxn ang="0">
                  <a:pos x="1566" y="4158"/>
                </a:cxn>
                <a:cxn ang="0">
                  <a:pos x="741" y="4318"/>
                </a:cxn>
                <a:cxn ang="0">
                  <a:pos x="402" y="3997"/>
                </a:cxn>
                <a:cxn ang="0">
                  <a:pos x="1157" y="3240"/>
                </a:cxn>
                <a:cxn ang="0">
                  <a:pos x="1501" y="2800"/>
                </a:cxn>
                <a:cxn ang="0">
                  <a:pos x="1721" y="2398"/>
                </a:cxn>
                <a:cxn ang="0">
                  <a:pos x="1812" y="2026"/>
                </a:cxn>
                <a:cxn ang="0">
                  <a:pos x="1788" y="1779"/>
                </a:cxn>
                <a:cxn ang="0">
                  <a:pos x="1700" y="1574"/>
                </a:cxn>
                <a:cxn ang="0">
                  <a:pos x="1622" y="1464"/>
                </a:cxn>
                <a:cxn ang="0">
                  <a:pos x="1489" y="1325"/>
                </a:cxn>
                <a:cxn ang="0">
                  <a:pos x="1208" y="1110"/>
                </a:cxn>
                <a:cxn ang="0">
                  <a:pos x="858" y="912"/>
                </a:cxn>
                <a:cxn ang="0">
                  <a:pos x="310" y="649"/>
                </a:cxn>
                <a:cxn ang="0">
                  <a:pos x="79" y="521"/>
                </a:cxn>
                <a:cxn ang="0">
                  <a:pos x="5" y="447"/>
                </a:cxn>
                <a:cxn ang="0">
                  <a:pos x="3" y="409"/>
                </a:cxn>
                <a:cxn ang="0">
                  <a:pos x="57" y="366"/>
                </a:cxn>
                <a:cxn ang="0">
                  <a:pos x="200" y="323"/>
                </a:cxn>
                <a:cxn ang="0">
                  <a:pos x="550" y="276"/>
                </a:cxn>
                <a:cxn ang="0">
                  <a:pos x="786" y="249"/>
                </a:cxn>
                <a:cxn ang="0">
                  <a:pos x="903" y="218"/>
                </a:cxn>
                <a:cxn ang="0">
                  <a:pos x="914" y="191"/>
                </a:cxn>
                <a:cxn ang="0">
                  <a:pos x="896" y="178"/>
                </a:cxn>
                <a:cxn ang="0">
                  <a:pos x="753" y="135"/>
                </a:cxn>
                <a:cxn ang="0">
                  <a:pos x="495" y="79"/>
                </a:cxn>
                <a:cxn ang="0">
                  <a:pos x="351" y="43"/>
                </a:cxn>
                <a:cxn ang="0">
                  <a:pos x="330" y="30"/>
                </a:cxn>
                <a:cxn ang="0">
                  <a:pos x="339" y="20"/>
                </a:cxn>
                <a:cxn ang="0">
                  <a:pos x="486" y="3"/>
                </a:cxn>
              </a:cxnLst>
              <a:rect l="0" t="0" r="r" b="b"/>
              <a:pathLst>
                <a:path w="2518" h="4318">
                  <a:moveTo>
                    <a:pt x="586" y="0"/>
                  </a:moveTo>
                  <a:lnTo>
                    <a:pt x="586" y="0"/>
                  </a:lnTo>
                  <a:lnTo>
                    <a:pt x="609" y="0"/>
                  </a:lnTo>
                  <a:lnTo>
                    <a:pt x="609" y="0"/>
                  </a:lnTo>
                  <a:lnTo>
                    <a:pt x="634" y="2"/>
                  </a:lnTo>
                  <a:lnTo>
                    <a:pt x="634" y="2"/>
                  </a:lnTo>
                  <a:lnTo>
                    <a:pt x="658" y="2"/>
                  </a:lnTo>
                  <a:lnTo>
                    <a:pt x="658" y="2"/>
                  </a:lnTo>
                  <a:lnTo>
                    <a:pt x="681" y="3"/>
                  </a:lnTo>
                  <a:lnTo>
                    <a:pt x="681" y="3"/>
                  </a:lnTo>
                  <a:lnTo>
                    <a:pt x="586" y="7"/>
                  </a:lnTo>
                  <a:lnTo>
                    <a:pt x="586" y="7"/>
                  </a:lnTo>
                  <a:lnTo>
                    <a:pt x="510" y="12"/>
                  </a:lnTo>
                  <a:lnTo>
                    <a:pt x="510" y="12"/>
                  </a:lnTo>
                  <a:lnTo>
                    <a:pt x="481" y="16"/>
                  </a:lnTo>
                  <a:lnTo>
                    <a:pt x="459" y="20"/>
                  </a:lnTo>
                  <a:lnTo>
                    <a:pt x="459" y="20"/>
                  </a:lnTo>
                  <a:lnTo>
                    <a:pt x="443" y="25"/>
                  </a:lnTo>
                  <a:lnTo>
                    <a:pt x="440" y="27"/>
                  </a:lnTo>
                  <a:lnTo>
                    <a:pt x="438" y="30"/>
                  </a:lnTo>
                  <a:lnTo>
                    <a:pt x="438" y="30"/>
                  </a:lnTo>
                  <a:lnTo>
                    <a:pt x="438" y="32"/>
                  </a:lnTo>
                  <a:lnTo>
                    <a:pt x="438" y="32"/>
                  </a:lnTo>
                  <a:lnTo>
                    <a:pt x="438" y="36"/>
                  </a:lnTo>
                  <a:lnTo>
                    <a:pt x="438" y="36"/>
                  </a:lnTo>
                  <a:lnTo>
                    <a:pt x="441" y="38"/>
                  </a:lnTo>
                  <a:lnTo>
                    <a:pt x="441" y="38"/>
                  </a:lnTo>
                  <a:lnTo>
                    <a:pt x="449" y="41"/>
                  </a:lnTo>
                  <a:lnTo>
                    <a:pt x="449" y="41"/>
                  </a:lnTo>
                  <a:lnTo>
                    <a:pt x="465" y="48"/>
                  </a:lnTo>
                  <a:lnTo>
                    <a:pt x="486" y="54"/>
                  </a:lnTo>
                  <a:lnTo>
                    <a:pt x="486" y="54"/>
                  </a:lnTo>
                  <a:lnTo>
                    <a:pt x="544" y="68"/>
                  </a:lnTo>
                  <a:lnTo>
                    <a:pt x="544" y="68"/>
                  </a:lnTo>
                  <a:lnTo>
                    <a:pt x="616" y="85"/>
                  </a:lnTo>
                  <a:lnTo>
                    <a:pt x="616" y="85"/>
                  </a:lnTo>
                  <a:lnTo>
                    <a:pt x="699" y="101"/>
                  </a:lnTo>
                  <a:lnTo>
                    <a:pt x="699" y="101"/>
                  </a:lnTo>
                  <a:lnTo>
                    <a:pt x="793" y="119"/>
                  </a:lnTo>
                  <a:lnTo>
                    <a:pt x="793" y="119"/>
                  </a:lnTo>
                  <a:lnTo>
                    <a:pt x="887" y="139"/>
                  </a:lnTo>
                  <a:lnTo>
                    <a:pt x="887" y="139"/>
                  </a:lnTo>
                  <a:lnTo>
                    <a:pt x="932" y="149"/>
                  </a:lnTo>
                  <a:lnTo>
                    <a:pt x="973" y="160"/>
                  </a:lnTo>
                  <a:lnTo>
                    <a:pt x="973" y="160"/>
                  </a:lnTo>
                  <a:lnTo>
                    <a:pt x="1011" y="173"/>
                  </a:lnTo>
                  <a:lnTo>
                    <a:pt x="1042" y="184"/>
                  </a:lnTo>
                  <a:lnTo>
                    <a:pt x="1042" y="184"/>
                  </a:lnTo>
                  <a:lnTo>
                    <a:pt x="1051" y="189"/>
                  </a:lnTo>
                  <a:lnTo>
                    <a:pt x="1051" y="189"/>
                  </a:lnTo>
                  <a:lnTo>
                    <a:pt x="1058" y="193"/>
                  </a:lnTo>
                  <a:lnTo>
                    <a:pt x="1058" y="193"/>
                  </a:lnTo>
                  <a:lnTo>
                    <a:pt x="1063" y="198"/>
                  </a:lnTo>
                  <a:lnTo>
                    <a:pt x="1063" y="198"/>
                  </a:lnTo>
                  <a:lnTo>
                    <a:pt x="1067" y="202"/>
                  </a:lnTo>
                  <a:lnTo>
                    <a:pt x="1067" y="202"/>
                  </a:lnTo>
                  <a:lnTo>
                    <a:pt x="1071" y="207"/>
                  </a:lnTo>
                  <a:lnTo>
                    <a:pt x="1071" y="213"/>
                  </a:lnTo>
                  <a:lnTo>
                    <a:pt x="1067" y="218"/>
                  </a:lnTo>
                  <a:lnTo>
                    <a:pt x="1062" y="223"/>
                  </a:lnTo>
                  <a:lnTo>
                    <a:pt x="1062" y="223"/>
                  </a:lnTo>
                  <a:lnTo>
                    <a:pt x="1051" y="229"/>
                  </a:lnTo>
                  <a:lnTo>
                    <a:pt x="1038" y="234"/>
                  </a:lnTo>
                  <a:lnTo>
                    <a:pt x="1004" y="245"/>
                  </a:lnTo>
                  <a:lnTo>
                    <a:pt x="1004" y="245"/>
                  </a:lnTo>
                  <a:lnTo>
                    <a:pt x="955" y="256"/>
                  </a:lnTo>
                  <a:lnTo>
                    <a:pt x="894" y="265"/>
                  </a:lnTo>
                  <a:lnTo>
                    <a:pt x="894" y="265"/>
                  </a:lnTo>
                  <a:lnTo>
                    <a:pt x="818" y="274"/>
                  </a:lnTo>
                  <a:lnTo>
                    <a:pt x="730" y="283"/>
                  </a:lnTo>
                  <a:lnTo>
                    <a:pt x="730" y="283"/>
                  </a:lnTo>
                  <a:lnTo>
                    <a:pt x="730" y="283"/>
                  </a:lnTo>
                  <a:lnTo>
                    <a:pt x="634" y="292"/>
                  </a:lnTo>
                  <a:lnTo>
                    <a:pt x="548" y="303"/>
                  </a:lnTo>
                  <a:lnTo>
                    <a:pt x="548" y="303"/>
                  </a:lnTo>
                  <a:lnTo>
                    <a:pt x="468" y="315"/>
                  </a:lnTo>
                  <a:lnTo>
                    <a:pt x="398" y="330"/>
                  </a:lnTo>
                  <a:lnTo>
                    <a:pt x="398" y="330"/>
                  </a:lnTo>
                  <a:lnTo>
                    <a:pt x="367" y="337"/>
                  </a:lnTo>
                  <a:lnTo>
                    <a:pt x="339" y="346"/>
                  </a:lnTo>
                  <a:lnTo>
                    <a:pt x="312" y="353"/>
                  </a:lnTo>
                  <a:lnTo>
                    <a:pt x="290" y="362"/>
                  </a:lnTo>
                  <a:lnTo>
                    <a:pt x="290" y="362"/>
                  </a:lnTo>
                  <a:lnTo>
                    <a:pt x="270" y="373"/>
                  </a:lnTo>
                  <a:lnTo>
                    <a:pt x="254" y="384"/>
                  </a:lnTo>
                  <a:lnTo>
                    <a:pt x="243" y="395"/>
                  </a:lnTo>
                  <a:lnTo>
                    <a:pt x="234" y="405"/>
                  </a:lnTo>
                  <a:lnTo>
                    <a:pt x="234" y="405"/>
                  </a:lnTo>
                  <a:lnTo>
                    <a:pt x="230" y="416"/>
                  </a:lnTo>
                  <a:lnTo>
                    <a:pt x="230" y="416"/>
                  </a:lnTo>
                  <a:lnTo>
                    <a:pt x="230" y="429"/>
                  </a:lnTo>
                  <a:lnTo>
                    <a:pt x="230" y="429"/>
                  </a:lnTo>
                  <a:lnTo>
                    <a:pt x="236" y="442"/>
                  </a:lnTo>
                  <a:lnTo>
                    <a:pt x="236" y="442"/>
                  </a:lnTo>
                  <a:lnTo>
                    <a:pt x="243" y="456"/>
                  </a:lnTo>
                  <a:lnTo>
                    <a:pt x="243" y="456"/>
                  </a:lnTo>
                  <a:lnTo>
                    <a:pt x="256" y="470"/>
                  </a:lnTo>
                  <a:lnTo>
                    <a:pt x="272" y="485"/>
                  </a:lnTo>
                  <a:lnTo>
                    <a:pt x="292" y="499"/>
                  </a:lnTo>
                  <a:lnTo>
                    <a:pt x="313" y="514"/>
                  </a:lnTo>
                  <a:lnTo>
                    <a:pt x="313" y="514"/>
                  </a:lnTo>
                  <a:lnTo>
                    <a:pt x="340" y="530"/>
                  </a:lnTo>
                  <a:lnTo>
                    <a:pt x="369" y="548"/>
                  </a:lnTo>
                  <a:lnTo>
                    <a:pt x="436" y="582"/>
                  </a:lnTo>
                  <a:lnTo>
                    <a:pt x="436" y="582"/>
                  </a:lnTo>
                  <a:lnTo>
                    <a:pt x="515" y="618"/>
                  </a:lnTo>
                  <a:lnTo>
                    <a:pt x="604" y="658"/>
                  </a:lnTo>
                  <a:lnTo>
                    <a:pt x="604" y="658"/>
                  </a:lnTo>
                  <a:lnTo>
                    <a:pt x="811" y="746"/>
                  </a:lnTo>
                  <a:lnTo>
                    <a:pt x="811" y="746"/>
                  </a:lnTo>
                  <a:lnTo>
                    <a:pt x="1074" y="858"/>
                  </a:lnTo>
                  <a:lnTo>
                    <a:pt x="1074" y="858"/>
                  </a:lnTo>
                  <a:lnTo>
                    <a:pt x="1224" y="925"/>
                  </a:lnTo>
                  <a:lnTo>
                    <a:pt x="1377" y="995"/>
                  </a:lnTo>
                  <a:lnTo>
                    <a:pt x="1377" y="995"/>
                  </a:lnTo>
                  <a:lnTo>
                    <a:pt x="1460" y="1037"/>
                  </a:lnTo>
                  <a:lnTo>
                    <a:pt x="1543" y="1078"/>
                  </a:lnTo>
                  <a:lnTo>
                    <a:pt x="1626" y="1123"/>
                  </a:lnTo>
                  <a:lnTo>
                    <a:pt x="1709" y="1170"/>
                  </a:lnTo>
                  <a:lnTo>
                    <a:pt x="1709" y="1170"/>
                  </a:lnTo>
                  <a:lnTo>
                    <a:pt x="1795" y="1222"/>
                  </a:lnTo>
                  <a:lnTo>
                    <a:pt x="1882" y="1278"/>
                  </a:lnTo>
                  <a:lnTo>
                    <a:pt x="1967" y="1338"/>
                  </a:lnTo>
                  <a:lnTo>
                    <a:pt x="2008" y="1368"/>
                  </a:lnTo>
                  <a:lnTo>
                    <a:pt x="2048" y="1401"/>
                  </a:lnTo>
                  <a:lnTo>
                    <a:pt x="2048" y="1401"/>
                  </a:lnTo>
                  <a:lnTo>
                    <a:pt x="2109" y="1451"/>
                  </a:lnTo>
                  <a:lnTo>
                    <a:pt x="2109" y="1451"/>
                  </a:lnTo>
                  <a:lnTo>
                    <a:pt x="2167" y="1504"/>
                  </a:lnTo>
                  <a:lnTo>
                    <a:pt x="2167" y="1504"/>
                  </a:lnTo>
                  <a:lnTo>
                    <a:pt x="2194" y="1532"/>
                  </a:lnTo>
                  <a:lnTo>
                    <a:pt x="2221" y="1559"/>
                  </a:lnTo>
                  <a:lnTo>
                    <a:pt x="2221" y="1559"/>
                  </a:lnTo>
                  <a:lnTo>
                    <a:pt x="2273" y="1617"/>
                  </a:lnTo>
                  <a:lnTo>
                    <a:pt x="2273" y="1617"/>
                  </a:lnTo>
                  <a:lnTo>
                    <a:pt x="2307" y="1660"/>
                  </a:lnTo>
                  <a:lnTo>
                    <a:pt x="2338" y="1704"/>
                  </a:lnTo>
                  <a:lnTo>
                    <a:pt x="2367" y="1749"/>
                  </a:lnTo>
                  <a:lnTo>
                    <a:pt x="2394" y="1794"/>
                  </a:lnTo>
                  <a:lnTo>
                    <a:pt x="2417" y="1841"/>
                  </a:lnTo>
                  <a:lnTo>
                    <a:pt x="2439" y="1888"/>
                  </a:lnTo>
                  <a:lnTo>
                    <a:pt x="2459" y="1934"/>
                  </a:lnTo>
                  <a:lnTo>
                    <a:pt x="2475" y="1985"/>
                  </a:lnTo>
                  <a:lnTo>
                    <a:pt x="2475" y="1985"/>
                  </a:lnTo>
                  <a:lnTo>
                    <a:pt x="2491" y="2041"/>
                  </a:lnTo>
                  <a:lnTo>
                    <a:pt x="2502" y="2099"/>
                  </a:lnTo>
                  <a:lnTo>
                    <a:pt x="2511" y="2158"/>
                  </a:lnTo>
                  <a:lnTo>
                    <a:pt x="2517" y="2219"/>
                  </a:lnTo>
                  <a:lnTo>
                    <a:pt x="2518" y="2282"/>
                  </a:lnTo>
                  <a:lnTo>
                    <a:pt x="2517" y="2346"/>
                  </a:lnTo>
                  <a:lnTo>
                    <a:pt x="2511" y="2412"/>
                  </a:lnTo>
                  <a:lnTo>
                    <a:pt x="2502" y="2479"/>
                  </a:lnTo>
                  <a:lnTo>
                    <a:pt x="2502" y="2479"/>
                  </a:lnTo>
                  <a:lnTo>
                    <a:pt x="2497" y="2519"/>
                  </a:lnTo>
                  <a:lnTo>
                    <a:pt x="2488" y="2558"/>
                  </a:lnTo>
                  <a:lnTo>
                    <a:pt x="2468" y="2641"/>
                  </a:lnTo>
                  <a:lnTo>
                    <a:pt x="2443" y="2726"/>
                  </a:lnTo>
                  <a:lnTo>
                    <a:pt x="2414" y="2812"/>
                  </a:lnTo>
                  <a:lnTo>
                    <a:pt x="2378" y="2903"/>
                  </a:lnTo>
                  <a:lnTo>
                    <a:pt x="2336" y="2996"/>
                  </a:lnTo>
                  <a:lnTo>
                    <a:pt x="2291" y="3092"/>
                  </a:lnTo>
                  <a:lnTo>
                    <a:pt x="2239" y="3191"/>
                  </a:lnTo>
                  <a:lnTo>
                    <a:pt x="2239" y="3191"/>
                  </a:lnTo>
                  <a:lnTo>
                    <a:pt x="2206" y="3251"/>
                  </a:lnTo>
                  <a:lnTo>
                    <a:pt x="2170" y="3312"/>
                  </a:lnTo>
                  <a:lnTo>
                    <a:pt x="2132" y="3375"/>
                  </a:lnTo>
                  <a:lnTo>
                    <a:pt x="2093" y="3438"/>
                  </a:lnTo>
                  <a:lnTo>
                    <a:pt x="2050" y="3505"/>
                  </a:lnTo>
                  <a:lnTo>
                    <a:pt x="2006" y="3572"/>
                  </a:lnTo>
                  <a:lnTo>
                    <a:pt x="1959" y="3640"/>
                  </a:lnTo>
                  <a:lnTo>
                    <a:pt x="1911" y="3709"/>
                  </a:lnTo>
                  <a:lnTo>
                    <a:pt x="1806" y="3853"/>
                  </a:lnTo>
                  <a:lnTo>
                    <a:pt x="1691" y="4001"/>
                  </a:lnTo>
                  <a:lnTo>
                    <a:pt x="1566" y="4158"/>
                  </a:lnTo>
                  <a:lnTo>
                    <a:pt x="1433" y="4318"/>
                  </a:lnTo>
                  <a:lnTo>
                    <a:pt x="1433" y="4318"/>
                  </a:lnTo>
                  <a:lnTo>
                    <a:pt x="1089" y="4318"/>
                  </a:lnTo>
                  <a:lnTo>
                    <a:pt x="1089" y="4318"/>
                  </a:lnTo>
                  <a:lnTo>
                    <a:pt x="741" y="4318"/>
                  </a:lnTo>
                  <a:lnTo>
                    <a:pt x="741" y="4318"/>
                  </a:lnTo>
                  <a:lnTo>
                    <a:pt x="393" y="4318"/>
                  </a:lnTo>
                  <a:lnTo>
                    <a:pt x="393" y="4318"/>
                  </a:lnTo>
                  <a:lnTo>
                    <a:pt x="39" y="4318"/>
                  </a:lnTo>
                  <a:lnTo>
                    <a:pt x="39" y="4318"/>
                  </a:lnTo>
                  <a:lnTo>
                    <a:pt x="227" y="4154"/>
                  </a:lnTo>
                  <a:lnTo>
                    <a:pt x="402" y="3997"/>
                  </a:lnTo>
                  <a:lnTo>
                    <a:pt x="564" y="3847"/>
                  </a:lnTo>
                  <a:lnTo>
                    <a:pt x="715" y="3701"/>
                  </a:lnTo>
                  <a:lnTo>
                    <a:pt x="856" y="3563"/>
                  </a:lnTo>
                  <a:lnTo>
                    <a:pt x="984" y="3429"/>
                  </a:lnTo>
                  <a:lnTo>
                    <a:pt x="1101" y="3303"/>
                  </a:lnTo>
                  <a:lnTo>
                    <a:pt x="1157" y="3240"/>
                  </a:lnTo>
                  <a:lnTo>
                    <a:pt x="1209" y="3180"/>
                  </a:lnTo>
                  <a:lnTo>
                    <a:pt x="1209" y="3180"/>
                  </a:lnTo>
                  <a:lnTo>
                    <a:pt x="1292" y="3079"/>
                  </a:lnTo>
                  <a:lnTo>
                    <a:pt x="1368" y="2984"/>
                  </a:lnTo>
                  <a:lnTo>
                    <a:pt x="1438" y="2890"/>
                  </a:lnTo>
                  <a:lnTo>
                    <a:pt x="1501" y="2800"/>
                  </a:lnTo>
                  <a:lnTo>
                    <a:pt x="1557" y="2712"/>
                  </a:lnTo>
                  <a:lnTo>
                    <a:pt x="1610" y="2627"/>
                  </a:lnTo>
                  <a:lnTo>
                    <a:pt x="1653" y="2544"/>
                  </a:lnTo>
                  <a:lnTo>
                    <a:pt x="1693" y="2465"/>
                  </a:lnTo>
                  <a:lnTo>
                    <a:pt x="1693" y="2465"/>
                  </a:lnTo>
                  <a:lnTo>
                    <a:pt x="1721" y="2398"/>
                  </a:lnTo>
                  <a:lnTo>
                    <a:pt x="1747" y="2331"/>
                  </a:lnTo>
                  <a:lnTo>
                    <a:pt x="1768" y="2268"/>
                  </a:lnTo>
                  <a:lnTo>
                    <a:pt x="1785" y="2205"/>
                  </a:lnTo>
                  <a:lnTo>
                    <a:pt x="1797" y="2144"/>
                  </a:lnTo>
                  <a:lnTo>
                    <a:pt x="1806" y="2084"/>
                  </a:lnTo>
                  <a:lnTo>
                    <a:pt x="1812" y="2026"/>
                  </a:lnTo>
                  <a:lnTo>
                    <a:pt x="1813" y="1970"/>
                  </a:lnTo>
                  <a:lnTo>
                    <a:pt x="1813" y="1970"/>
                  </a:lnTo>
                  <a:lnTo>
                    <a:pt x="1812" y="1920"/>
                  </a:lnTo>
                  <a:lnTo>
                    <a:pt x="1806" y="1873"/>
                  </a:lnTo>
                  <a:lnTo>
                    <a:pt x="1799" y="1826"/>
                  </a:lnTo>
                  <a:lnTo>
                    <a:pt x="1788" y="1779"/>
                  </a:lnTo>
                  <a:lnTo>
                    <a:pt x="1774" y="1734"/>
                  </a:lnTo>
                  <a:lnTo>
                    <a:pt x="1757" y="1689"/>
                  </a:lnTo>
                  <a:lnTo>
                    <a:pt x="1738" y="1646"/>
                  </a:lnTo>
                  <a:lnTo>
                    <a:pt x="1716" y="1603"/>
                  </a:lnTo>
                  <a:lnTo>
                    <a:pt x="1716" y="1603"/>
                  </a:lnTo>
                  <a:lnTo>
                    <a:pt x="1700" y="1574"/>
                  </a:lnTo>
                  <a:lnTo>
                    <a:pt x="1682" y="1545"/>
                  </a:lnTo>
                  <a:lnTo>
                    <a:pt x="1682" y="1545"/>
                  </a:lnTo>
                  <a:lnTo>
                    <a:pt x="1664" y="1518"/>
                  </a:lnTo>
                  <a:lnTo>
                    <a:pt x="1642" y="1491"/>
                  </a:lnTo>
                  <a:lnTo>
                    <a:pt x="1642" y="1491"/>
                  </a:lnTo>
                  <a:lnTo>
                    <a:pt x="1622" y="1464"/>
                  </a:lnTo>
                  <a:lnTo>
                    <a:pt x="1599" y="1437"/>
                  </a:lnTo>
                  <a:lnTo>
                    <a:pt x="1599" y="1437"/>
                  </a:lnTo>
                  <a:lnTo>
                    <a:pt x="1552" y="1386"/>
                  </a:lnTo>
                  <a:lnTo>
                    <a:pt x="1552" y="1386"/>
                  </a:lnTo>
                  <a:lnTo>
                    <a:pt x="1521" y="1356"/>
                  </a:lnTo>
                  <a:lnTo>
                    <a:pt x="1489" y="1325"/>
                  </a:lnTo>
                  <a:lnTo>
                    <a:pt x="1455" y="1294"/>
                  </a:lnTo>
                  <a:lnTo>
                    <a:pt x="1420" y="1266"/>
                  </a:lnTo>
                  <a:lnTo>
                    <a:pt x="1350" y="1210"/>
                  </a:lnTo>
                  <a:lnTo>
                    <a:pt x="1276" y="1157"/>
                  </a:lnTo>
                  <a:lnTo>
                    <a:pt x="1276" y="1157"/>
                  </a:lnTo>
                  <a:lnTo>
                    <a:pt x="1208" y="1110"/>
                  </a:lnTo>
                  <a:lnTo>
                    <a:pt x="1137" y="1067"/>
                  </a:lnTo>
                  <a:lnTo>
                    <a:pt x="1065" y="1024"/>
                  </a:lnTo>
                  <a:lnTo>
                    <a:pt x="993" y="984"/>
                  </a:lnTo>
                  <a:lnTo>
                    <a:pt x="993" y="984"/>
                  </a:lnTo>
                  <a:lnTo>
                    <a:pt x="926" y="948"/>
                  </a:lnTo>
                  <a:lnTo>
                    <a:pt x="858" y="912"/>
                  </a:lnTo>
                  <a:lnTo>
                    <a:pt x="726" y="847"/>
                  </a:lnTo>
                  <a:lnTo>
                    <a:pt x="726" y="847"/>
                  </a:lnTo>
                  <a:lnTo>
                    <a:pt x="607" y="790"/>
                  </a:lnTo>
                  <a:lnTo>
                    <a:pt x="494" y="735"/>
                  </a:lnTo>
                  <a:lnTo>
                    <a:pt x="494" y="735"/>
                  </a:lnTo>
                  <a:lnTo>
                    <a:pt x="310" y="649"/>
                  </a:lnTo>
                  <a:lnTo>
                    <a:pt x="310" y="649"/>
                  </a:lnTo>
                  <a:lnTo>
                    <a:pt x="232" y="609"/>
                  </a:lnTo>
                  <a:lnTo>
                    <a:pt x="162" y="571"/>
                  </a:lnTo>
                  <a:lnTo>
                    <a:pt x="162" y="571"/>
                  </a:lnTo>
                  <a:lnTo>
                    <a:pt x="104" y="539"/>
                  </a:lnTo>
                  <a:lnTo>
                    <a:pt x="79" y="521"/>
                  </a:lnTo>
                  <a:lnTo>
                    <a:pt x="57" y="506"/>
                  </a:lnTo>
                  <a:lnTo>
                    <a:pt x="57" y="506"/>
                  </a:lnTo>
                  <a:lnTo>
                    <a:pt x="39" y="490"/>
                  </a:lnTo>
                  <a:lnTo>
                    <a:pt x="25" y="476"/>
                  </a:lnTo>
                  <a:lnTo>
                    <a:pt x="14" y="461"/>
                  </a:lnTo>
                  <a:lnTo>
                    <a:pt x="5" y="447"/>
                  </a:lnTo>
                  <a:lnTo>
                    <a:pt x="5" y="447"/>
                  </a:lnTo>
                  <a:lnTo>
                    <a:pt x="0" y="434"/>
                  </a:lnTo>
                  <a:lnTo>
                    <a:pt x="0" y="434"/>
                  </a:lnTo>
                  <a:lnTo>
                    <a:pt x="0" y="422"/>
                  </a:lnTo>
                  <a:lnTo>
                    <a:pt x="0" y="422"/>
                  </a:lnTo>
                  <a:lnTo>
                    <a:pt x="3" y="409"/>
                  </a:lnTo>
                  <a:lnTo>
                    <a:pt x="3" y="409"/>
                  </a:lnTo>
                  <a:lnTo>
                    <a:pt x="11" y="398"/>
                  </a:lnTo>
                  <a:lnTo>
                    <a:pt x="11" y="398"/>
                  </a:lnTo>
                  <a:lnTo>
                    <a:pt x="21" y="386"/>
                  </a:lnTo>
                  <a:lnTo>
                    <a:pt x="38" y="375"/>
                  </a:lnTo>
                  <a:lnTo>
                    <a:pt x="57" y="366"/>
                  </a:lnTo>
                  <a:lnTo>
                    <a:pt x="79" y="355"/>
                  </a:lnTo>
                  <a:lnTo>
                    <a:pt x="79" y="355"/>
                  </a:lnTo>
                  <a:lnTo>
                    <a:pt x="104" y="346"/>
                  </a:lnTo>
                  <a:lnTo>
                    <a:pt x="133" y="339"/>
                  </a:lnTo>
                  <a:lnTo>
                    <a:pt x="166" y="330"/>
                  </a:lnTo>
                  <a:lnTo>
                    <a:pt x="200" y="323"/>
                  </a:lnTo>
                  <a:lnTo>
                    <a:pt x="200" y="323"/>
                  </a:lnTo>
                  <a:lnTo>
                    <a:pt x="274" y="308"/>
                  </a:lnTo>
                  <a:lnTo>
                    <a:pt x="360" y="297"/>
                  </a:lnTo>
                  <a:lnTo>
                    <a:pt x="360" y="297"/>
                  </a:lnTo>
                  <a:lnTo>
                    <a:pt x="450" y="286"/>
                  </a:lnTo>
                  <a:lnTo>
                    <a:pt x="550" y="276"/>
                  </a:lnTo>
                  <a:lnTo>
                    <a:pt x="550" y="276"/>
                  </a:lnTo>
                  <a:lnTo>
                    <a:pt x="550" y="276"/>
                  </a:lnTo>
                  <a:lnTo>
                    <a:pt x="642" y="267"/>
                  </a:lnTo>
                  <a:lnTo>
                    <a:pt x="721" y="258"/>
                  </a:lnTo>
                  <a:lnTo>
                    <a:pt x="721" y="258"/>
                  </a:lnTo>
                  <a:lnTo>
                    <a:pt x="786" y="249"/>
                  </a:lnTo>
                  <a:lnTo>
                    <a:pt x="838" y="240"/>
                  </a:lnTo>
                  <a:lnTo>
                    <a:pt x="838" y="240"/>
                  </a:lnTo>
                  <a:lnTo>
                    <a:pt x="878" y="229"/>
                  </a:lnTo>
                  <a:lnTo>
                    <a:pt x="892" y="223"/>
                  </a:lnTo>
                  <a:lnTo>
                    <a:pt x="903" y="218"/>
                  </a:lnTo>
                  <a:lnTo>
                    <a:pt x="903" y="218"/>
                  </a:lnTo>
                  <a:lnTo>
                    <a:pt x="912" y="213"/>
                  </a:lnTo>
                  <a:lnTo>
                    <a:pt x="917" y="207"/>
                  </a:lnTo>
                  <a:lnTo>
                    <a:pt x="919" y="202"/>
                  </a:lnTo>
                  <a:lnTo>
                    <a:pt x="917" y="196"/>
                  </a:lnTo>
                  <a:lnTo>
                    <a:pt x="917" y="196"/>
                  </a:lnTo>
                  <a:lnTo>
                    <a:pt x="914" y="191"/>
                  </a:lnTo>
                  <a:lnTo>
                    <a:pt x="914" y="191"/>
                  </a:lnTo>
                  <a:lnTo>
                    <a:pt x="910" y="187"/>
                  </a:lnTo>
                  <a:lnTo>
                    <a:pt x="910" y="187"/>
                  </a:lnTo>
                  <a:lnTo>
                    <a:pt x="903" y="184"/>
                  </a:lnTo>
                  <a:lnTo>
                    <a:pt x="903" y="184"/>
                  </a:lnTo>
                  <a:lnTo>
                    <a:pt x="896" y="178"/>
                  </a:lnTo>
                  <a:lnTo>
                    <a:pt x="896" y="178"/>
                  </a:lnTo>
                  <a:lnTo>
                    <a:pt x="869" y="167"/>
                  </a:lnTo>
                  <a:lnTo>
                    <a:pt x="834" y="157"/>
                  </a:lnTo>
                  <a:lnTo>
                    <a:pt x="834" y="157"/>
                  </a:lnTo>
                  <a:lnTo>
                    <a:pt x="797" y="144"/>
                  </a:lnTo>
                  <a:lnTo>
                    <a:pt x="753" y="135"/>
                  </a:lnTo>
                  <a:lnTo>
                    <a:pt x="753" y="135"/>
                  </a:lnTo>
                  <a:lnTo>
                    <a:pt x="663" y="113"/>
                  </a:lnTo>
                  <a:lnTo>
                    <a:pt x="663" y="113"/>
                  </a:lnTo>
                  <a:lnTo>
                    <a:pt x="573" y="95"/>
                  </a:lnTo>
                  <a:lnTo>
                    <a:pt x="573" y="95"/>
                  </a:lnTo>
                  <a:lnTo>
                    <a:pt x="495" y="79"/>
                  </a:lnTo>
                  <a:lnTo>
                    <a:pt x="495" y="79"/>
                  </a:lnTo>
                  <a:lnTo>
                    <a:pt x="425" y="65"/>
                  </a:lnTo>
                  <a:lnTo>
                    <a:pt x="425" y="65"/>
                  </a:lnTo>
                  <a:lnTo>
                    <a:pt x="371" y="50"/>
                  </a:lnTo>
                  <a:lnTo>
                    <a:pt x="371" y="50"/>
                  </a:lnTo>
                  <a:lnTo>
                    <a:pt x="351" y="43"/>
                  </a:lnTo>
                  <a:lnTo>
                    <a:pt x="337" y="38"/>
                  </a:lnTo>
                  <a:lnTo>
                    <a:pt x="337" y="38"/>
                  </a:lnTo>
                  <a:lnTo>
                    <a:pt x="331" y="34"/>
                  </a:lnTo>
                  <a:lnTo>
                    <a:pt x="331" y="34"/>
                  </a:lnTo>
                  <a:lnTo>
                    <a:pt x="330" y="30"/>
                  </a:lnTo>
                  <a:lnTo>
                    <a:pt x="330" y="30"/>
                  </a:lnTo>
                  <a:lnTo>
                    <a:pt x="330" y="29"/>
                  </a:lnTo>
                  <a:lnTo>
                    <a:pt x="330" y="29"/>
                  </a:lnTo>
                  <a:lnTo>
                    <a:pt x="330" y="25"/>
                  </a:lnTo>
                  <a:lnTo>
                    <a:pt x="330" y="25"/>
                  </a:lnTo>
                  <a:lnTo>
                    <a:pt x="333" y="23"/>
                  </a:lnTo>
                  <a:lnTo>
                    <a:pt x="339" y="20"/>
                  </a:lnTo>
                  <a:lnTo>
                    <a:pt x="355" y="16"/>
                  </a:lnTo>
                  <a:lnTo>
                    <a:pt x="355" y="16"/>
                  </a:lnTo>
                  <a:lnTo>
                    <a:pt x="378" y="12"/>
                  </a:lnTo>
                  <a:lnTo>
                    <a:pt x="409" y="9"/>
                  </a:lnTo>
                  <a:lnTo>
                    <a:pt x="409" y="9"/>
                  </a:lnTo>
                  <a:lnTo>
                    <a:pt x="486" y="3"/>
                  </a:lnTo>
                  <a:lnTo>
                    <a:pt x="486" y="3"/>
                  </a:lnTo>
                  <a:lnTo>
                    <a:pt x="58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Calibri" pitchFamily="34" charset="0"/>
              </a:endParaRPr>
            </a:p>
          </p:txBody>
        </p:sp>
        <p:sp>
          <p:nvSpPr>
            <p:cNvPr id="1032" name="Freeform 8"/>
            <p:cNvSpPr>
              <a:spLocks/>
            </p:cNvSpPr>
            <p:nvPr/>
          </p:nvSpPr>
          <p:spPr bwMode="auto">
            <a:xfrm>
              <a:off x="3457575" y="3175"/>
              <a:ext cx="3997325" cy="6854825"/>
            </a:xfrm>
            <a:custGeom>
              <a:avLst/>
              <a:gdLst/>
              <a:ahLst/>
              <a:cxnLst>
                <a:cxn ang="0">
                  <a:pos x="634" y="2"/>
                </a:cxn>
                <a:cxn ang="0">
                  <a:pos x="586" y="7"/>
                </a:cxn>
                <a:cxn ang="0">
                  <a:pos x="443" y="25"/>
                </a:cxn>
                <a:cxn ang="0">
                  <a:pos x="438" y="36"/>
                </a:cxn>
                <a:cxn ang="0">
                  <a:pos x="465" y="48"/>
                </a:cxn>
                <a:cxn ang="0">
                  <a:pos x="616" y="85"/>
                </a:cxn>
                <a:cxn ang="0">
                  <a:pos x="887" y="139"/>
                </a:cxn>
                <a:cxn ang="0">
                  <a:pos x="1042" y="184"/>
                </a:cxn>
                <a:cxn ang="0">
                  <a:pos x="1063" y="198"/>
                </a:cxn>
                <a:cxn ang="0">
                  <a:pos x="1062" y="223"/>
                </a:cxn>
                <a:cxn ang="0">
                  <a:pos x="955" y="256"/>
                </a:cxn>
                <a:cxn ang="0">
                  <a:pos x="730" y="283"/>
                </a:cxn>
                <a:cxn ang="0">
                  <a:pos x="398" y="330"/>
                </a:cxn>
                <a:cxn ang="0">
                  <a:pos x="270" y="373"/>
                </a:cxn>
                <a:cxn ang="0">
                  <a:pos x="230" y="416"/>
                </a:cxn>
                <a:cxn ang="0">
                  <a:pos x="243" y="456"/>
                </a:cxn>
                <a:cxn ang="0">
                  <a:pos x="340" y="530"/>
                </a:cxn>
                <a:cxn ang="0">
                  <a:pos x="604" y="658"/>
                </a:cxn>
                <a:cxn ang="0">
                  <a:pos x="1377" y="995"/>
                </a:cxn>
                <a:cxn ang="0">
                  <a:pos x="1709" y="1170"/>
                </a:cxn>
                <a:cxn ang="0">
                  <a:pos x="2048" y="1401"/>
                </a:cxn>
                <a:cxn ang="0">
                  <a:pos x="2221" y="1559"/>
                </a:cxn>
                <a:cxn ang="0">
                  <a:pos x="2367" y="1749"/>
                </a:cxn>
                <a:cxn ang="0">
                  <a:pos x="2475" y="1985"/>
                </a:cxn>
                <a:cxn ang="0">
                  <a:pos x="2517" y="2346"/>
                </a:cxn>
                <a:cxn ang="0">
                  <a:pos x="2468" y="2641"/>
                </a:cxn>
                <a:cxn ang="0">
                  <a:pos x="2239" y="3191"/>
                </a:cxn>
                <a:cxn ang="0">
                  <a:pos x="2050" y="3505"/>
                </a:cxn>
                <a:cxn ang="0">
                  <a:pos x="1566" y="4158"/>
                </a:cxn>
                <a:cxn ang="0">
                  <a:pos x="741" y="4318"/>
                </a:cxn>
                <a:cxn ang="0">
                  <a:pos x="402" y="3997"/>
                </a:cxn>
                <a:cxn ang="0">
                  <a:pos x="1157" y="3240"/>
                </a:cxn>
                <a:cxn ang="0">
                  <a:pos x="1501" y="2800"/>
                </a:cxn>
                <a:cxn ang="0">
                  <a:pos x="1721" y="2398"/>
                </a:cxn>
                <a:cxn ang="0">
                  <a:pos x="1812" y="2026"/>
                </a:cxn>
                <a:cxn ang="0">
                  <a:pos x="1788" y="1779"/>
                </a:cxn>
                <a:cxn ang="0">
                  <a:pos x="1700" y="1574"/>
                </a:cxn>
                <a:cxn ang="0">
                  <a:pos x="1622" y="1464"/>
                </a:cxn>
                <a:cxn ang="0">
                  <a:pos x="1489" y="1325"/>
                </a:cxn>
                <a:cxn ang="0">
                  <a:pos x="1208" y="1110"/>
                </a:cxn>
                <a:cxn ang="0">
                  <a:pos x="858" y="912"/>
                </a:cxn>
                <a:cxn ang="0">
                  <a:pos x="310" y="649"/>
                </a:cxn>
                <a:cxn ang="0">
                  <a:pos x="79" y="521"/>
                </a:cxn>
                <a:cxn ang="0">
                  <a:pos x="5" y="447"/>
                </a:cxn>
                <a:cxn ang="0">
                  <a:pos x="3" y="409"/>
                </a:cxn>
                <a:cxn ang="0">
                  <a:pos x="57" y="366"/>
                </a:cxn>
                <a:cxn ang="0">
                  <a:pos x="200" y="323"/>
                </a:cxn>
                <a:cxn ang="0">
                  <a:pos x="550" y="276"/>
                </a:cxn>
                <a:cxn ang="0">
                  <a:pos x="786" y="249"/>
                </a:cxn>
                <a:cxn ang="0">
                  <a:pos x="903" y="218"/>
                </a:cxn>
                <a:cxn ang="0">
                  <a:pos x="914" y="191"/>
                </a:cxn>
                <a:cxn ang="0">
                  <a:pos x="896" y="178"/>
                </a:cxn>
                <a:cxn ang="0">
                  <a:pos x="753" y="135"/>
                </a:cxn>
                <a:cxn ang="0">
                  <a:pos x="495" y="79"/>
                </a:cxn>
                <a:cxn ang="0">
                  <a:pos x="351" y="43"/>
                </a:cxn>
                <a:cxn ang="0">
                  <a:pos x="330" y="30"/>
                </a:cxn>
                <a:cxn ang="0">
                  <a:pos x="339" y="20"/>
                </a:cxn>
                <a:cxn ang="0">
                  <a:pos x="486" y="3"/>
                </a:cxn>
              </a:cxnLst>
              <a:rect l="0" t="0" r="r" b="b"/>
              <a:pathLst>
                <a:path w="2518" h="4318">
                  <a:moveTo>
                    <a:pt x="586" y="0"/>
                  </a:moveTo>
                  <a:lnTo>
                    <a:pt x="586" y="0"/>
                  </a:lnTo>
                  <a:lnTo>
                    <a:pt x="609" y="0"/>
                  </a:lnTo>
                  <a:lnTo>
                    <a:pt x="609" y="0"/>
                  </a:lnTo>
                  <a:lnTo>
                    <a:pt x="634" y="2"/>
                  </a:lnTo>
                  <a:lnTo>
                    <a:pt x="634" y="2"/>
                  </a:lnTo>
                  <a:lnTo>
                    <a:pt x="658" y="2"/>
                  </a:lnTo>
                  <a:lnTo>
                    <a:pt x="658" y="2"/>
                  </a:lnTo>
                  <a:lnTo>
                    <a:pt x="681" y="3"/>
                  </a:lnTo>
                  <a:lnTo>
                    <a:pt x="681" y="3"/>
                  </a:lnTo>
                  <a:lnTo>
                    <a:pt x="586" y="7"/>
                  </a:lnTo>
                  <a:lnTo>
                    <a:pt x="586" y="7"/>
                  </a:lnTo>
                  <a:lnTo>
                    <a:pt x="510" y="12"/>
                  </a:lnTo>
                  <a:lnTo>
                    <a:pt x="510" y="12"/>
                  </a:lnTo>
                  <a:lnTo>
                    <a:pt x="481" y="16"/>
                  </a:lnTo>
                  <a:lnTo>
                    <a:pt x="459" y="20"/>
                  </a:lnTo>
                  <a:lnTo>
                    <a:pt x="459" y="20"/>
                  </a:lnTo>
                  <a:lnTo>
                    <a:pt x="443" y="25"/>
                  </a:lnTo>
                  <a:lnTo>
                    <a:pt x="440" y="27"/>
                  </a:lnTo>
                  <a:lnTo>
                    <a:pt x="438" y="30"/>
                  </a:lnTo>
                  <a:lnTo>
                    <a:pt x="438" y="30"/>
                  </a:lnTo>
                  <a:lnTo>
                    <a:pt x="438" y="32"/>
                  </a:lnTo>
                  <a:lnTo>
                    <a:pt x="438" y="32"/>
                  </a:lnTo>
                  <a:lnTo>
                    <a:pt x="438" y="36"/>
                  </a:lnTo>
                  <a:lnTo>
                    <a:pt x="438" y="36"/>
                  </a:lnTo>
                  <a:lnTo>
                    <a:pt x="441" y="38"/>
                  </a:lnTo>
                  <a:lnTo>
                    <a:pt x="441" y="38"/>
                  </a:lnTo>
                  <a:lnTo>
                    <a:pt x="449" y="41"/>
                  </a:lnTo>
                  <a:lnTo>
                    <a:pt x="449" y="41"/>
                  </a:lnTo>
                  <a:lnTo>
                    <a:pt x="465" y="48"/>
                  </a:lnTo>
                  <a:lnTo>
                    <a:pt x="486" y="54"/>
                  </a:lnTo>
                  <a:lnTo>
                    <a:pt x="486" y="54"/>
                  </a:lnTo>
                  <a:lnTo>
                    <a:pt x="544" y="68"/>
                  </a:lnTo>
                  <a:lnTo>
                    <a:pt x="544" y="68"/>
                  </a:lnTo>
                  <a:lnTo>
                    <a:pt x="616" y="85"/>
                  </a:lnTo>
                  <a:lnTo>
                    <a:pt x="616" y="85"/>
                  </a:lnTo>
                  <a:lnTo>
                    <a:pt x="699" y="101"/>
                  </a:lnTo>
                  <a:lnTo>
                    <a:pt x="699" y="101"/>
                  </a:lnTo>
                  <a:lnTo>
                    <a:pt x="793" y="119"/>
                  </a:lnTo>
                  <a:lnTo>
                    <a:pt x="793" y="119"/>
                  </a:lnTo>
                  <a:lnTo>
                    <a:pt x="887" y="139"/>
                  </a:lnTo>
                  <a:lnTo>
                    <a:pt x="887" y="139"/>
                  </a:lnTo>
                  <a:lnTo>
                    <a:pt x="932" y="149"/>
                  </a:lnTo>
                  <a:lnTo>
                    <a:pt x="973" y="160"/>
                  </a:lnTo>
                  <a:lnTo>
                    <a:pt x="973" y="160"/>
                  </a:lnTo>
                  <a:lnTo>
                    <a:pt x="1011" y="173"/>
                  </a:lnTo>
                  <a:lnTo>
                    <a:pt x="1042" y="184"/>
                  </a:lnTo>
                  <a:lnTo>
                    <a:pt x="1042" y="184"/>
                  </a:lnTo>
                  <a:lnTo>
                    <a:pt x="1051" y="189"/>
                  </a:lnTo>
                  <a:lnTo>
                    <a:pt x="1051" y="189"/>
                  </a:lnTo>
                  <a:lnTo>
                    <a:pt x="1058" y="193"/>
                  </a:lnTo>
                  <a:lnTo>
                    <a:pt x="1058" y="193"/>
                  </a:lnTo>
                  <a:lnTo>
                    <a:pt x="1063" y="198"/>
                  </a:lnTo>
                  <a:lnTo>
                    <a:pt x="1063" y="198"/>
                  </a:lnTo>
                  <a:lnTo>
                    <a:pt x="1067" y="202"/>
                  </a:lnTo>
                  <a:lnTo>
                    <a:pt x="1067" y="202"/>
                  </a:lnTo>
                  <a:lnTo>
                    <a:pt x="1071" y="207"/>
                  </a:lnTo>
                  <a:lnTo>
                    <a:pt x="1071" y="213"/>
                  </a:lnTo>
                  <a:lnTo>
                    <a:pt x="1067" y="218"/>
                  </a:lnTo>
                  <a:lnTo>
                    <a:pt x="1062" y="223"/>
                  </a:lnTo>
                  <a:lnTo>
                    <a:pt x="1062" y="223"/>
                  </a:lnTo>
                  <a:lnTo>
                    <a:pt x="1051" y="229"/>
                  </a:lnTo>
                  <a:lnTo>
                    <a:pt x="1038" y="234"/>
                  </a:lnTo>
                  <a:lnTo>
                    <a:pt x="1004" y="245"/>
                  </a:lnTo>
                  <a:lnTo>
                    <a:pt x="1004" y="245"/>
                  </a:lnTo>
                  <a:lnTo>
                    <a:pt x="955" y="256"/>
                  </a:lnTo>
                  <a:lnTo>
                    <a:pt x="894" y="265"/>
                  </a:lnTo>
                  <a:lnTo>
                    <a:pt x="894" y="265"/>
                  </a:lnTo>
                  <a:lnTo>
                    <a:pt x="818" y="274"/>
                  </a:lnTo>
                  <a:lnTo>
                    <a:pt x="730" y="283"/>
                  </a:lnTo>
                  <a:lnTo>
                    <a:pt x="730" y="283"/>
                  </a:lnTo>
                  <a:lnTo>
                    <a:pt x="730" y="283"/>
                  </a:lnTo>
                  <a:lnTo>
                    <a:pt x="634" y="292"/>
                  </a:lnTo>
                  <a:lnTo>
                    <a:pt x="548" y="303"/>
                  </a:lnTo>
                  <a:lnTo>
                    <a:pt x="548" y="303"/>
                  </a:lnTo>
                  <a:lnTo>
                    <a:pt x="468" y="315"/>
                  </a:lnTo>
                  <a:lnTo>
                    <a:pt x="398" y="330"/>
                  </a:lnTo>
                  <a:lnTo>
                    <a:pt x="398" y="330"/>
                  </a:lnTo>
                  <a:lnTo>
                    <a:pt x="367" y="337"/>
                  </a:lnTo>
                  <a:lnTo>
                    <a:pt x="339" y="346"/>
                  </a:lnTo>
                  <a:lnTo>
                    <a:pt x="312" y="353"/>
                  </a:lnTo>
                  <a:lnTo>
                    <a:pt x="290" y="362"/>
                  </a:lnTo>
                  <a:lnTo>
                    <a:pt x="290" y="362"/>
                  </a:lnTo>
                  <a:lnTo>
                    <a:pt x="270" y="373"/>
                  </a:lnTo>
                  <a:lnTo>
                    <a:pt x="254" y="384"/>
                  </a:lnTo>
                  <a:lnTo>
                    <a:pt x="243" y="395"/>
                  </a:lnTo>
                  <a:lnTo>
                    <a:pt x="234" y="405"/>
                  </a:lnTo>
                  <a:lnTo>
                    <a:pt x="234" y="405"/>
                  </a:lnTo>
                  <a:lnTo>
                    <a:pt x="230" y="416"/>
                  </a:lnTo>
                  <a:lnTo>
                    <a:pt x="230" y="416"/>
                  </a:lnTo>
                  <a:lnTo>
                    <a:pt x="230" y="429"/>
                  </a:lnTo>
                  <a:lnTo>
                    <a:pt x="230" y="429"/>
                  </a:lnTo>
                  <a:lnTo>
                    <a:pt x="236" y="442"/>
                  </a:lnTo>
                  <a:lnTo>
                    <a:pt x="236" y="442"/>
                  </a:lnTo>
                  <a:lnTo>
                    <a:pt x="243" y="456"/>
                  </a:lnTo>
                  <a:lnTo>
                    <a:pt x="243" y="456"/>
                  </a:lnTo>
                  <a:lnTo>
                    <a:pt x="256" y="470"/>
                  </a:lnTo>
                  <a:lnTo>
                    <a:pt x="272" y="485"/>
                  </a:lnTo>
                  <a:lnTo>
                    <a:pt x="292" y="499"/>
                  </a:lnTo>
                  <a:lnTo>
                    <a:pt x="313" y="514"/>
                  </a:lnTo>
                  <a:lnTo>
                    <a:pt x="313" y="514"/>
                  </a:lnTo>
                  <a:lnTo>
                    <a:pt x="340" y="530"/>
                  </a:lnTo>
                  <a:lnTo>
                    <a:pt x="369" y="548"/>
                  </a:lnTo>
                  <a:lnTo>
                    <a:pt x="436" y="582"/>
                  </a:lnTo>
                  <a:lnTo>
                    <a:pt x="436" y="582"/>
                  </a:lnTo>
                  <a:lnTo>
                    <a:pt x="515" y="618"/>
                  </a:lnTo>
                  <a:lnTo>
                    <a:pt x="604" y="658"/>
                  </a:lnTo>
                  <a:lnTo>
                    <a:pt x="604" y="658"/>
                  </a:lnTo>
                  <a:lnTo>
                    <a:pt x="811" y="746"/>
                  </a:lnTo>
                  <a:lnTo>
                    <a:pt x="811" y="746"/>
                  </a:lnTo>
                  <a:lnTo>
                    <a:pt x="1074" y="858"/>
                  </a:lnTo>
                  <a:lnTo>
                    <a:pt x="1074" y="858"/>
                  </a:lnTo>
                  <a:lnTo>
                    <a:pt x="1224" y="925"/>
                  </a:lnTo>
                  <a:lnTo>
                    <a:pt x="1377" y="995"/>
                  </a:lnTo>
                  <a:lnTo>
                    <a:pt x="1377" y="995"/>
                  </a:lnTo>
                  <a:lnTo>
                    <a:pt x="1460" y="1037"/>
                  </a:lnTo>
                  <a:lnTo>
                    <a:pt x="1543" y="1078"/>
                  </a:lnTo>
                  <a:lnTo>
                    <a:pt x="1626" y="1123"/>
                  </a:lnTo>
                  <a:lnTo>
                    <a:pt x="1709" y="1170"/>
                  </a:lnTo>
                  <a:lnTo>
                    <a:pt x="1709" y="1170"/>
                  </a:lnTo>
                  <a:lnTo>
                    <a:pt x="1795" y="1222"/>
                  </a:lnTo>
                  <a:lnTo>
                    <a:pt x="1882" y="1278"/>
                  </a:lnTo>
                  <a:lnTo>
                    <a:pt x="1967" y="1338"/>
                  </a:lnTo>
                  <a:lnTo>
                    <a:pt x="2008" y="1368"/>
                  </a:lnTo>
                  <a:lnTo>
                    <a:pt x="2048" y="1401"/>
                  </a:lnTo>
                  <a:lnTo>
                    <a:pt x="2048" y="1401"/>
                  </a:lnTo>
                  <a:lnTo>
                    <a:pt x="2109" y="1451"/>
                  </a:lnTo>
                  <a:lnTo>
                    <a:pt x="2109" y="1451"/>
                  </a:lnTo>
                  <a:lnTo>
                    <a:pt x="2167" y="1504"/>
                  </a:lnTo>
                  <a:lnTo>
                    <a:pt x="2167" y="1504"/>
                  </a:lnTo>
                  <a:lnTo>
                    <a:pt x="2194" y="1532"/>
                  </a:lnTo>
                  <a:lnTo>
                    <a:pt x="2221" y="1559"/>
                  </a:lnTo>
                  <a:lnTo>
                    <a:pt x="2221" y="1559"/>
                  </a:lnTo>
                  <a:lnTo>
                    <a:pt x="2273" y="1617"/>
                  </a:lnTo>
                  <a:lnTo>
                    <a:pt x="2273" y="1617"/>
                  </a:lnTo>
                  <a:lnTo>
                    <a:pt x="2307" y="1660"/>
                  </a:lnTo>
                  <a:lnTo>
                    <a:pt x="2338" y="1704"/>
                  </a:lnTo>
                  <a:lnTo>
                    <a:pt x="2367" y="1749"/>
                  </a:lnTo>
                  <a:lnTo>
                    <a:pt x="2394" y="1794"/>
                  </a:lnTo>
                  <a:lnTo>
                    <a:pt x="2417" y="1841"/>
                  </a:lnTo>
                  <a:lnTo>
                    <a:pt x="2439" y="1888"/>
                  </a:lnTo>
                  <a:lnTo>
                    <a:pt x="2459" y="1934"/>
                  </a:lnTo>
                  <a:lnTo>
                    <a:pt x="2475" y="1985"/>
                  </a:lnTo>
                  <a:lnTo>
                    <a:pt x="2475" y="1985"/>
                  </a:lnTo>
                  <a:lnTo>
                    <a:pt x="2491" y="2041"/>
                  </a:lnTo>
                  <a:lnTo>
                    <a:pt x="2502" y="2099"/>
                  </a:lnTo>
                  <a:lnTo>
                    <a:pt x="2511" y="2158"/>
                  </a:lnTo>
                  <a:lnTo>
                    <a:pt x="2517" y="2219"/>
                  </a:lnTo>
                  <a:lnTo>
                    <a:pt x="2518" y="2282"/>
                  </a:lnTo>
                  <a:lnTo>
                    <a:pt x="2517" y="2346"/>
                  </a:lnTo>
                  <a:lnTo>
                    <a:pt x="2511" y="2412"/>
                  </a:lnTo>
                  <a:lnTo>
                    <a:pt x="2502" y="2479"/>
                  </a:lnTo>
                  <a:lnTo>
                    <a:pt x="2502" y="2479"/>
                  </a:lnTo>
                  <a:lnTo>
                    <a:pt x="2497" y="2519"/>
                  </a:lnTo>
                  <a:lnTo>
                    <a:pt x="2488" y="2558"/>
                  </a:lnTo>
                  <a:lnTo>
                    <a:pt x="2468" y="2641"/>
                  </a:lnTo>
                  <a:lnTo>
                    <a:pt x="2443" y="2726"/>
                  </a:lnTo>
                  <a:lnTo>
                    <a:pt x="2414" y="2812"/>
                  </a:lnTo>
                  <a:lnTo>
                    <a:pt x="2378" y="2903"/>
                  </a:lnTo>
                  <a:lnTo>
                    <a:pt x="2336" y="2996"/>
                  </a:lnTo>
                  <a:lnTo>
                    <a:pt x="2291" y="3092"/>
                  </a:lnTo>
                  <a:lnTo>
                    <a:pt x="2239" y="3191"/>
                  </a:lnTo>
                  <a:lnTo>
                    <a:pt x="2239" y="3191"/>
                  </a:lnTo>
                  <a:lnTo>
                    <a:pt x="2206" y="3251"/>
                  </a:lnTo>
                  <a:lnTo>
                    <a:pt x="2170" y="3312"/>
                  </a:lnTo>
                  <a:lnTo>
                    <a:pt x="2132" y="3375"/>
                  </a:lnTo>
                  <a:lnTo>
                    <a:pt x="2093" y="3438"/>
                  </a:lnTo>
                  <a:lnTo>
                    <a:pt x="2050" y="3505"/>
                  </a:lnTo>
                  <a:lnTo>
                    <a:pt x="2006" y="3572"/>
                  </a:lnTo>
                  <a:lnTo>
                    <a:pt x="1959" y="3640"/>
                  </a:lnTo>
                  <a:lnTo>
                    <a:pt x="1911" y="3709"/>
                  </a:lnTo>
                  <a:lnTo>
                    <a:pt x="1806" y="3853"/>
                  </a:lnTo>
                  <a:lnTo>
                    <a:pt x="1691" y="4001"/>
                  </a:lnTo>
                  <a:lnTo>
                    <a:pt x="1566" y="4158"/>
                  </a:lnTo>
                  <a:lnTo>
                    <a:pt x="1433" y="4318"/>
                  </a:lnTo>
                  <a:lnTo>
                    <a:pt x="1433" y="4318"/>
                  </a:lnTo>
                  <a:lnTo>
                    <a:pt x="1089" y="4318"/>
                  </a:lnTo>
                  <a:lnTo>
                    <a:pt x="1089" y="4318"/>
                  </a:lnTo>
                  <a:lnTo>
                    <a:pt x="741" y="4318"/>
                  </a:lnTo>
                  <a:lnTo>
                    <a:pt x="741" y="4318"/>
                  </a:lnTo>
                  <a:lnTo>
                    <a:pt x="393" y="4318"/>
                  </a:lnTo>
                  <a:lnTo>
                    <a:pt x="393" y="4318"/>
                  </a:lnTo>
                  <a:lnTo>
                    <a:pt x="39" y="4318"/>
                  </a:lnTo>
                  <a:lnTo>
                    <a:pt x="39" y="4318"/>
                  </a:lnTo>
                  <a:lnTo>
                    <a:pt x="227" y="4154"/>
                  </a:lnTo>
                  <a:lnTo>
                    <a:pt x="402" y="3997"/>
                  </a:lnTo>
                  <a:lnTo>
                    <a:pt x="564" y="3847"/>
                  </a:lnTo>
                  <a:lnTo>
                    <a:pt x="715" y="3701"/>
                  </a:lnTo>
                  <a:lnTo>
                    <a:pt x="856" y="3563"/>
                  </a:lnTo>
                  <a:lnTo>
                    <a:pt x="984" y="3429"/>
                  </a:lnTo>
                  <a:lnTo>
                    <a:pt x="1101" y="3303"/>
                  </a:lnTo>
                  <a:lnTo>
                    <a:pt x="1157" y="3240"/>
                  </a:lnTo>
                  <a:lnTo>
                    <a:pt x="1209" y="3180"/>
                  </a:lnTo>
                  <a:lnTo>
                    <a:pt x="1209" y="3180"/>
                  </a:lnTo>
                  <a:lnTo>
                    <a:pt x="1292" y="3079"/>
                  </a:lnTo>
                  <a:lnTo>
                    <a:pt x="1368" y="2984"/>
                  </a:lnTo>
                  <a:lnTo>
                    <a:pt x="1438" y="2890"/>
                  </a:lnTo>
                  <a:lnTo>
                    <a:pt x="1501" y="2800"/>
                  </a:lnTo>
                  <a:lnTo>
                    <a:pt x="1557" y="2712"/>
                  </a:lnTo>
                  <a:lnTo>
                    <a:pt x="1610" y="2627"/>
                  </a:lnTo>
                  <a:lnTo>
                    <a:pt x="1653" y="2544"/>
                  </a:lnTo>
                  <a:lnTo>
                    <a:pt x="1693" y="2465"/>
                  </a:lnTo>
                  <a:lnTo>
                    <a:pt x="1693" y="2465"/>
                  </a:lnTo>
                  <a:lnTo>
                    <a:pt x="1721" y="2398"/>
                  </a:lnTo>
                  <a:lnTo>
                    <a:pt x="1747" y="2331"/>
                  </a:lnTo>
                  <a:lnTo>
                    <a:pt x="1768" y="2268"/>
                  </a:lnTo>
                  <a:lnTo>
                    <a:pt x="1785" y="2205"/>
                  </a:lnTo>
                  <a:lnTo>
                    <a:pt x="1797" y="2144"/>
                  </a:lnTo>
                  <a:lnTo>
                    <a:pt x="1806" y="2084"/>
                  </a:lnTo>
                  <a:lnTo>
                    <a:pt x="1812" y="2026"/>
                  </a:lnTo>
                  <a:lnTo>
                    <a:pt x="1813" y="1970"/>
                  </a:lnTo>
                  <a:lnTo>
                    <a:pt x="1813" y="1970"/>
                  </a:lnTo>
                  <a:lnTo>
                    <a:pt x="1812" y="1920"/>
                  </a:lnTo>
                  <a:lnTo>
                    <a:pt x="1806" y="1873"/>
                  </a:lnTo>
                  <a:lnTo>
                    <a:pt x="1799" y="1826"/>
                  </a:lnTo>
                  <a:lnTo>
                    <a:pt x="1788" y="1779"/>
                  </a:lnTo>
                  <a:lnTo>
                    <a:pt x="1774" y="1734"/>
                  </a:lnTo>
                  <a:lnTo>
                    <a:pt x="1757" y="1689"/>
                  </a:lnTo>
                  <a:lnTo>
                    <a:pt x="1738" y="1646"/>
                  </a:lnTo>
                  <a:lnTo>
                    <a:pt x="1716" y="1603"/>
                  </a:lnTo>
                  <a:lnTo>
                    <a:pt x="1716" y="1603"/>
                  </a:lnTo>
                  <a:lnTo>
                    <a:pt x="1700" y="1574"/>
                  </a:lnTo>
                  <a:lnTo>
                    <a:pt x="1682" y="1545"/>
                  </a:lnTo>
                  <a:lnTo>
                    <a:pt x="1682" y="1545"/>
                  </a:lnTo>
                  <a:lnTo>
                    <a:pt x="1664" y="1518"/>
                  </a:lnTo>
                  <a:lnTo>
                    <a:pt x="1642" y="1491"/>
                  </a:lnTo>
                  <a:lnTo>
                    <a:pt x="1642" y="1491"/>
                  </a:lnTo>
                  <a:lnTo>
                    <a:pt x="1622" y="1464"/>
                  </a:lnTo>
                  <a:lnTo>
                    <a:pt x="1599" y="1437"/>
                  </a:lnTo>
                  <a:lnTo>
                    <a:pt x="1599" y="1437"/>
                  </a:lnTo>
                  <a:lnTo>
                    <a:pt x="1552" y="1386"/>
                  </a:lnTo>
                  <a:lnTo>
                    <a:pt x="1552" y="1386"/>
                  </a:lnTo>
                  <a:lnTo>
                    <a:pt x="1521" y="1356"/>
                  </a:lnTo>
                  <a:lnTo>
                    <a:pt x="1489" y="1325"/>
                  </a:lnTo>
                  <a:lnTo>
                    <a:pt x="1455" y="1294"/>
                  </a:lnTo>
                  <a:lnTo>
                    <a:pt x="1420" y="1266"/>
                  </a:lnTo>
                  <a:lnTo>
                    <a:pt x="1350" y="1210"/>
                  </a:lnTo>
                  <a:lnTo>
                    <a:pt x="1276" y="1157"/>
                  </a:lnTo>
                  <a:lnTo>
                    <a:pt x="1276" y="1157"/>
                  </a:lnTo>
                  <a:lnTo>
                    <a:pt x="1208" y="1110"/>
                  </a:lnTo>
                  <a:lnTo>
                    <a:pt x="1137" y="1067"/>
                  </a:lnTo>
                  <a:lnTo>
                    <a:pt x="1065" y="1024"/>
                  </a:lnTo>
                  <a:lnTo>
                    <a:pt x="993" y="984"/>
                  </a:lnTo>
                  <a:lnTo>
                    <a:pt x="993" y="984"/>
                  </a:lnTo>
                  <a:lnTo>
                    <a:pt x="926" y="948"/>
                  </a:lnTo>
                  <a:lnTo>
                    <a:pt x="858" y="912"/>
                  </a:lnTo>
                  <a:lnTo>
                    <a:pt x="726" y="847"/>
                  </a:lnTo>
                  <a:lnTo>
                    <a:pt x="726" y="847"/>
                  </a:lnTo>
                  <a:lnTo>
                    <a:pt x="607" y="790"/>
                  </a:lnTo>
                  <a:lnTo>
                    <a:pt x="494" y="735"/>
                  </a:lnTo>
                  <a:lnTo>
                    <a:pt x="494" y="735"/>
                  </a:lnTo>
                  <a:lnTo>
                    <a:pt x="310" y="649"/>
                  </a:lnTo>
                  <a:lnTo>
                    <a:pt x="310" y="649"/>
                  </a:lnTo>
                  <a:lnTo>
                    <a:pt x="232" y="609"/>
                  </a:lnTo>
                  <a:lnTo>
                    <a:pt x="162" y="571"/>
                  </a:lnTo>
                  <a:lnTo>
                    <a:pt x="162" y="571"/>
                  </a:lnTo>
                  <a:lnTo>
                    <a:pt x="104" y="539"/>
                  </a:lnTo>
                  <a:lnTo>
                    <a:pt x="79" y="521"/>
                  </a:lnTo>
                  <a:lnTo>
                    <a:pt x="57" y="506"/>
                  </a:lnTo>
                  <a:lnTo>
                    <a:pt x="57" y="506"/>
                  </a:lnTo>
                  <a:lnTo>
                    <a:pt x="39" y="490"/>
                  </a:lnTo>
                  <a:lnTo>
                    <a:pt x="25" y="476"/>
                  </a:lnTo>
                  <a:lnTo>
                    <a:pt x="14" y="461"/>
                  </a:lnTo>
                  <a:lnTo>
                    <a:pt x="5" y="447"/>
                  </a:lnTo>
                  <a:lnTo>
                    <a:pt x="5" y="447"/>
                  </a:lnTo>
                  <a:lnTo>
                    <a:pt x="0" y="434"/>
                  </a:lnTo>
                  <a:lnTo>
                    <a:pt x="0" y="434"/>
                  </a:lnTo>
                  <a:lnTo>
                    <a:pt x="0" y="422"/>
                  </a:lnTo>
                  <a:lnTo>
                    <a:pt x="0" y="422"/>
                  </a:lnTo>
                  <a:lnTo>
                    <a:pt x="3" y="409"/>
                  </a:lnTo>
                  <a:lnTo>
                    <a:pt x="3" y="409"/>
                  </a:lnTo>
                  <a:lnTo>
                    <a:pt x="11" y="398"/>
                  </a:lnTo>
                  <a:lnTo>
                    <a:pt x="11" y="398"/>
                  </a:lnTo>
                  <a:lnTo>
                    <a:pt x="21" y="386"/>
                  </a:lnTo>
                  <a:lnTo>
                    <a:pt x="38" y="375"/>
                  </a:lnTo>
                  <a:lnTo>
                    <a:pt x="57" y="366"/>
                  </a:lnTo>
                  <a:lnTo>
                    <a:pt x="79" y="355"/>
                  </a:lnTo>
                  <a:lnTo>
                    <a:pt x="79" y="355"/>
                  </a:lnTo>
                  <a:lnTo>
                    <a:pt x="104" y="346"/>
                  </a:lnTo>
                  <a:lnTo>
                    <a:pt x="133" y="339"/>
                  </a:lnTo>
                  <a:lnTo>
                    <a:pt x="166" y="330"/>
                  </a:lnTo>
                  <a:lnTo>
                    <a:pt x="200" y="323"/>
                  </a:lnTo>
                  <a:lnTo>
                    <a:pt x="200" y="323"/>
                  </a:lnTo>
                  <a:lnTo>
                    <a:pt x="274" y="308"/>
                  </a:lnTo>
                  <a:lnTo>
                    <a:pt x="360" y="297"/>
                  </a:lnTo>
                  <a:lnTo>
                    <a:pt x="360" y="297"/>
                  </a:lnTo>
                  <a:lnTo>
                    <a:pt x="450" y="286"/>
                  </a:lnTo>
                  <a:lnTo>
                    <a:pt x="550" y="276"/>
                  </a:lnTo>
                  <a:lnTo>
                    <a:pt x="550" y="276"/>
                  </a:lnTo>
                  <a:lnTo>
                    <a:pt x="550" y="276"/>
                  </a:lnTo>
                  <a:lnTo>
                    <a:pt x="642" y="267"/>
                  </a:lnTo>
                  <a:lnTo>
                    <a:pt x="721" y="258"/>
                  </a:lnTo>
                  <a:lnTo>
                    <a:pt x="721" y="258"/>
                  </a:lnTo>
                  <a:lnTo>
                    <a:pt x="786" y="249"/>
                  </a:lnTo>
                  <a:lnTo>
                    <a:pt x="838" y="240"/>
                  </a:lnTo>
                  <a:lnTo>
                    <a:pt x="838" y="240"/>
                  </a:lnTo>
                  <a:lnTo>
                    <a:pt x="878" y="229"/>
                  </a:lnTo>
                  <a:lnTo>
                    <a:pt x="892" y="223"/>
                  </a:lnTo>
                  <a:lnTo>
                    <a:pt x="903" y="218"/>
                  </a:lnTo>
                  <a:lnTo>
                    <a:pt x="903" y="218"/>
                  </a:lnTo>
                  <a:lnTo>
                    <a:pt x="912" y="213"/>
                  </a:lnTo>
                  <a:lnTo>
                    <a:pt x="917" y="207"/>
                  </a:lnTo>
                  <a:lnTo>
                    <a:pt x="919" y="202"/>
                  </a:lnTo>
                  <a:lnTo>
                    <a:pt x="917" y="196"/>
                  </a:lnTo>
                  <a:lnTo>
                    <a:pt x="917" y="196"/>
                  </a:lnTo>
                  <a:lnTo>
                    <a:pt x="914" y="191"/>
                  </a:lnTo>
                  <a:lnTo>
                    <a:pt x="914" y="191"/>
                  </a:lnTo>
                  <a:lnTo>
                    <a:pt x="910" y="187"/>
                  </a:lnTo>
                  <a:lnTo>
                    <a:pt x="910" y="187"/>
                  </a:lnTo>
                  <a:lnTo>
                    <a:pt x="903" y="184"/>
                  </a:lnTo>
                  <a:lnTo>
                    <a:pt x="903" y="184"/>
                  </a:lnTo>
                  <a:lnTo>
                    <a:pt x="896" y="178"/>
                  </a:lnTo>
                  <a:lnTo>
                    <a:pt x="896" y="178"/>
                  </a:lnTo>
                  <a:lnTo>
                    <a:pt x="869" y="167"/>
                  </a:lnTo>
                  <a:lnTo>
                    <a:pt x="834" y="157"/>
                  </a:lnTo>
                  <a:lnTo>
                    <a:pt x="834" y="157"/>
                  </a:lnTo>
                  <a:lnTo>
                    <a:pt x="797" y="144"/>
                  </a:lnTo>
                  <a:lnTo>
                    <a:pt x="753" y="135"/>
                  </a:lnTo>
                  <a:lnTo>
                    <a:pt x="753" y="135"/>
                  </a:lnTo>
                  <a:lnTo>
                    <a:pt x="663" y="113"/>
                  </a:lnTo>
                  <a:lnTo>
                    <a:pt x="663" y="113"/>
                  </a:lnTo>
                  <a:lnTo>
                    <a:pt x="573" y="95"/>
                  </a:lnTo>
                  <a:lnTo>
                    <a:pt x="573" y="95"/>
                  </a:lnTo>
                  <a:lnTo>
                    <a:pt x="495" y="79"/>
                  </a:lnTo>
                  <a:lnTo>
                    <a:pt x="495" y="79"/>
                  </a:lnTo>
                  <a:lnTo>
                    <a:pt x="425" y="65"/>
                  </a:lnTo>
                  <a:lnTo>
                    <a:pt x="425" y="65"/>
                  </a:lnTo>
                  <a:lnTo>
                    <a:pt x="371" y="50"/>
                  </a:lnTo>
                  <a:lnTo>
                    <a:pt x="371" y="50"/>
                  </a:lnTo>
                  <a:lnTo>
                    <a:pt x="351" y="43"/>
                  </a:lnTo>
                  <a:lnTo>
                    <a:pt x="337" y="38"/>
                  </a:lnTo>
                  <a:lnTo>
                    <a:pt x="337" y="38"/>
                  </a:lnTo>
                  <a:lnTo>
                    <a:pt x="331" y="34"/>
                  </a:lnTo>
                  <a:lnTo>
                    <a:pt x="331" y="34"/>
                  </a:lnTo>
                  <a:lnTo>
                    <a:pt x="330" y="30"/>
                  </a:lnTo>
                  <a:lnTo>
                    <a:pt x="330" y="30"/>
                  </a:lnTo>
                  <a:lnTo>
                    <a:pt x="330" y="29"/>
                  </a:lnTo>
                  <a:lnTo>
                    <a:pt x="330" y="29"/>
                  </a:lnTo>
                  <a:lnTo>
                    <a:pt x="330" y="25"/>
                  </a:lnTo>
                  <a:lnTo>
                    <a:pt x="330" y="25"/>
                  </a:lnTo>
                  <a:lnTo>
                    <a:pt x="333" y="23"/>
                  </a:lnTo>
                  <a:lnTo>
                    <a:pt x="339" y="20"/>
                  </a:lnTo>
                  <a:lnTo>
                    <a:pt x="355" y="16"/>
                  </a:lnTo>
                  <a:lnTo>
                    <a:pt x="355" y="16"/>
                  </a:lnTo>
                  <a:lnTo>
                    <a:pt x="378" y="12"/>
                  </a:lnTo>
                  <a:lnTo>
                    <a:pt x="409" y="9"/>
                  </a:lnTo>
                  <a:lnTo>
                    <a:pt x="409" y="9"/>
                  </a:lnTo>
                  <a:lnTo>
                    <a:pt x="486" y="3"/>
                  </a:lnTo>
                  <a:lnTo>
                    <a:pt x="486" y="3"/>
                  </a:lnTo>
                  <a:lnTo>
                    <a:pt x="586"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Calibri" pitchFamily="34" charset="0"/>
              </a:endParaRPr>
            </a:p>
          </p:txBody>
        </p:sp>
        <p:sp>
          <p:nvSpPr>
            <p:cNvPr id="1033" name="Freeform 9"/>
            <p:cNvSpPr>
              <a:spLocks/>
            </p:cNvSpPr>
            <p:nvPr/>
          </p:nvSpPr>
          <p:spPr bwMode="auto">
            <a:xfrm>
              <a:off x="4243388" y="14288"/>
              <a:ext cx="4900612" cy="6843713"/>
            </a:xfrm>
            <a:custGeom>
              <a:avLst/>
              <a:gdLst/>
              <a:ahLst/>
              <a:cxnLst>
                <a:cxn ang="0">
                  <a:pos x="305" y="0"/>
                </a:cxn>
                <a:cxn ang="0">
                  <a:pos x="201" y="5"/>
                </a:cxn>
                <a:cxn ang="0">
                  <a:pos x="83" y="25"/>
                </a:cxn>
                <a:cxn ang="0">
                  <a:pos x="98" y="40"/>
                </a:cxn>
                <a:cxn ang="0">
                  <a:pos x="280" y="83"/>
                </a:cxn>
                <a:cxn ang="0">
                  <a:pos x="567" y="139"/>
                </a:cxn>
                <a:cxn ang="0">
                  <a:pos x="736" y="184"/>
                </a:cxn>
                <a:cxn ang="0">
                  <a:pos x="776" y="213"/>
                </a:cxn>
                <a:cxn ang="0">
                  <a:pos x="747" y="238"/>
                </a:cxn>
                <a:cxn ang="0">
                  <a:pos x="469" y="285"/>
                </a:cxn>
                <a:cxn ang="0">
                  <a:pos x="220" y="319"/>
                </a:cxn>
                <a:cxn ang="0">
                  <a:pos x="64" y="370"/>
                </a:cxn>
                <a:cxn ang="0">
                  <a:pos x="31" y="409"/>
                </a:cxn>
                <a:cxn ang="0">
                  <a:pos x="60" y="460"/>
                </a:cxn>
                <a:cxn ang="0">
                  <a:pos x="152" y="519"/>
                </a:cxn>
                <a:cxn ang="0">
                  <a:pos x="493" y="664"/>
                </a:cxn>
                <a:cxn ang="0">
                  <a:pos x="1381" y="1004"/>
                </a:cxn>
                <a:cxn ang="0">
                  <a:pos x="1773" y="1179"/>
                </a:cxn>
                <a:cxn ang="0">
                  <a:pos x="2259" y="1453"/>
                </a:cxn>
                <a:cxn ang="0">
                  <a:pos x="2609" y="1729"/>
                </a:cxn>
                <a:cxn ang="0">
                  <a:pos x="2849" y="2021"/>
                </a:cxn>
                <a:cxn ang="0">
                  <a:pos x="3002" y="2329"/>
                </a:cxn>
                <a:cxn ang="0">
                  <a:pos x="3067" y="2593"/>
                </a:cxn>
                <a:cxn ang="0">
                  <a:pos x="3087" y="2887"/>
                </a:cxn>
                <a:cxn ang="0">
                  <a:pos x="3064" y="3177"/>
                </a:cxn>
                <a:cxn ang="0">
                  <a:pos x="2966" y="3619"/>
                </a:cxn>
                <a:cxn ang="0">
                  <a:pos x="2786" y="4127"/>
                </a:cxn>
                <a:cxn ang="0">
                  <a:pos x="2613" y="4311"/>
                </a:cxn>
                <a:cxn ang="0">
                  <a:pos x="2597" y="4152"/>
                </a:cxn>
                <a:cxn ang="0">
                  <a:pos x="2779" y="3709"/>
                </a:cxn>
                <a:cxn ang="0">
                  <a:pos x="2898" y="3316"/>
                </a:cxn>
                <a:cxn ang="0">
                  <a:pos x="2961" y="2910"/>
                </a:cxn>
                <a:cxn ang="0">
                  <a:pos x="2939" y="2488"/>
                </a:cxn>
                <a:cxn ang="0">
                  <a:pos x="2838" y="2167"/>
                </a:cxn>
                <a:cxn ang="0">
                  <a:pos x="2676" y="1897"/>
                </a:cxn>
                <a:cxn ang="0">
                  <a:pos x="2420" y="1626"/>
                </a:cxn>
                <a:cxn ang="0">
                  <a:pos x="2202" y="1459"/>
                </a:cxn>
                <a:cxn ang="0">
                  <a:pos x="1818" y="1231"/>
                </a:cxn>
                <a:cxn ang="0">
                  <a:pos x="1329" y="1002"/>
                </a:cxn>
                <a:cxn ang="0">
                  <a:pos x="686" y="752"/>
                </a:cxn>
                <a:cxn ang="0">
                  <a:pos x="183" y="550"/>
                </a:cxn>
                <a:cxn ang="0">
                  <a:pos x="28" y="458"/>
                </a:cxn>
                <a:cxn ang="0">
                  <a:pos x="0" y="420"/>
                </a:cxn>
                <a:cxn ang="0">
                  <a:pos x="24" y="375"/>
                </a:cxn>
                <a:cxn ang="0">
                  <a:pos x="134" y="332"/>
                </a:cxn>
                <a:cxn ang="0">
                  <a:pos x="444" y="283"/>
                </a:cxn>
                <a:cxn ang="0">
                  <a:pos x="700" y="245"/>
                </a:cxn>
                <a:cxn ang="0">
                  <a:pos x="749" y="224"/>
                </a:cxn>
                <a:cxn ang="0">
                  <a:pos x="743" y="197"/>
                </a:cxn>
                <a:cxn ang="0">
                  <a:pos x="716" y="184"/>
                </a:cxn>
                <a:cxn ang="0">
                  <a:pos x="549" y="139"/>
                </a:cxn>
                <a:cxn ang="0">
                  <a:pos x="264" y="83"/>
                </a:cxn>
                <a:cxn ang="0">
                  <a:pos x="100" y="45"/>
                </a:cxn>
                <a:cxn ang="0">
                  <a:pos x="71" y="32"/>
                </a:cxn>
                <a:cxn ang="0">
                  <a:pos x="73" y="22"/>
                </a:cxn>
                <a:cxn ang="0">
                  <a:pos x="204" y="4"/>
                </a:cxn>
              </a:cxnLst>
              <a:rect l="0" t="0" r="r" b="b"/>
              <a:pathLst>
                <a:path w="3087" h="4311">
                  <a:moveTo>
                    <a:pt x="298" y="0"/>
                  </a:moveTo>
                  <a:lnTo>
                    <a:pt x="298" y="0"/>
                  </a:lnTo>
                  <a:lnTo>
                    <a:pt x="302" y="0"/>
                  </a:lnTo>
                  <a:lnTo>
                    <a:pt x="302" y="0"/>
                  </a:lnTo>
                  <a:lnTo>
                    <a:pt x="305" y="0"/>
                  </a:lnTo>
                  <a:lnTo>
                    <a:pt x="305" y="0"/>
                  </a:lnTo>
                  <a:lnTo>
                    <a:pt x="309" y="0"/>
                  </a:lnTo>
                  <a:lnTo>
                    <a:pt x="309" y="0"/>
                  </a:lnTo>
                  <a:lnTo>
                    <a:pt x="312" y="0"/>
                  </a:lnTo>
                  <a:lnTo>
                    <a:pt x="312" y="0"/>
                  </a:lnTo>
                  <a:lnTo>
                    <a:pt x="201" y="5"/>
                  </a:lnTo>
                  <a:lnTo>
                    <a:pt x="201" y="5"/>
                  </a:lnTo>
                  <a:lnTo>
                    <a:pt x="156" y="9"/>
                  </a:lnTo>
                  <a:lnTo>
                    <a:pt x="121" y="14"/>
                  </a:lnTo>
                  <a:lnTo>
                    <a:pt x="121" y="14"/>
                  </a:lnTo>
                  <a:lnTo>
                    <a:pt x="98" y="18"/>
                  </a:lnTo>
                  <a:lnTo>
                    <a:pt x="89" y="22"/>
                  </a:lnTo>
                  <a:lnTo>
                    <a:pt x="83" y="25"/>
                  </a:lnTo>
                  <a:lnTo>
                    <a:pt x="83" y="25"/>
                  </a:lnTo>
                  <a:lnTo>
                    <a:pt x="82" y="29"/>
                  </a:lnTo>
                  <a:lnTo>
                    <a:pt x="83" y="32"/>
                  </a:lnTo>
                  <a:lnTo>
                    <a:pt x="89" y="36"/>
                  </a:lnTo>
                  <a:lnTo>
                    <a:pt x="98" y="40"/>
                  </a:lnTo>
                  <a:lnTo>
                    <a:pt x="98" y="40"/>
                  </a:lnTo>
                  <a:lnTo>
                    <a:pt x="116" y="47"/>
                  </a:lnTo>
                  <a:lnTo>
                    <a:pt x="139" y="52"/>
                  </a:lnTo>
                  <a:lnTo>
                    <a:pt x="139" y="52"/>
                  </a:lnTo>
                  <a:lnTo>
                    <a:pt x="202" y="69"/>
                  </a:lnTo>
                  <a:lnTo>
                    <a:pt x="202" y="69"/>
                  </a:lnTo>
                  <a:lnTo>
                    <a:pt x="280" y="83"/>
                  </a:lnTo>
                  <a:lnTo>
                    <a:pt x="280" y="83"/>
                  </a:lnTo>
                  <a:lnTo>
                    <a:pt x="366" y="99"/>
                  </a:lnTo>
                  <a:lnTo>
                    <a:pt x="366" y="99"/>
                  </a:lnTo>
                  <a:lnTo>
                    <a:pt x="466" y="119"/>
                  </a:lnTo>
                  <a:lnTo>
                    <a:pt x="466" y="119"/>
                  </a:lnTo>
                  <a:lnTo>
                    <a:pt x="567" y="139"/>
                  </a:lnTo>
                  <a:lnTo>
                    <a:pt x="567" y="139"/>
                  </a:lnTo>
                  <a:lnTo>
                    <a:pt x="615" y="150"/>
                  </a:lnTo>
                  <a:lnTo>
                    <a:pt x="660" y="160"/>
                  </a:lnTo>
                  <a:lnTo>
                    <a:pt x="660" y="160"/>
                  </a:lnTo>
                  <a:lnTo>
                    <a:pt x="702" y="173"/>
                  </a:lnTo>
                  <a:lnTo>
                    <a:pt x="736" y="184"/>
                  </a:lnTo>
                  <a:lnTo>
                    <a:pt x="736" y="184"/>
                  </a:lnTo>
                  <a:lnTo>
                    <a:pt x="752" y="191"/>
                  </a:lnTo>
                  <a:lnTo>
                    <a:pt x="765" y="198"/>
                  </a:lnTo>
                  <a:lnTo>
                    <a:pt x="772" y="206"/>
                  </a:lnTo>
                  <a:lnTo>
                    <a:pt x="776" y="213"/>
                  </a:lnTo>
                  <a:lnTo>
                    <a:pt x="776" y="213"/>
                  </a:lnTo>
                  <a:lnTo>
                    <a:pt x="776" y="216"/>
                  </a:lnTo>
                  <a:lnTo>
                    <a:pt x="776" y="218"/>
                  </a:lnTo>
                  <a:lnTo>
                    <a:pt x="770" y="225"/>
                  </a:lnTo>
                  <a:lnTo>
                    <a:pt x="761" y="233"/>
                  </a:lnTo>
                  <a:lnTo>
                    <a:pt x="747" y="238"/>
                  </a:lnTo>
                  <a:lnTo>
                    <a:pt x="747" y="238"/>
                  </a:lnTo>
                  <a:lnTo>
                    <a:pt x="727" y="245"/>
                  </a:lnTo>
                  <a:lnTo>
                    <a:pt x="705" y="251"/>
                  </a:lnTo>
                  <a:lnTo>
                    <a:pt x="646" y="261"/>
                  </a:lnTo>
                  <a:lnTo>
                    <a:pt x="646" y="261"/>
                  </a:lnTo>
                  <a:lnTo>
                    <a:pt x="567" y="274"/>
                  </a:lnTo>
                  <a:lnTo>
                    <a:pt x="469" y="285"/>
                  </a:lnTo>
                  <a:lnTo>
                    <a:pt x="469" y="285"/>
                  </a:lnTo>
                  <a:lnTo>
                    <a:pt x="469" y="285"/>
                  </a:lnTo>
                  <a:lnTo>
                    <a:pt x="361" y="298"/>
                  </a:lnTo>
                  <a:lnTo>
                    <a:pt x="264" y="310"/>
                  </a:lnTo>
                  <a:lnTo>
                    <a:pt x="264" y="310"/>
                  </a:lnTo>
                  <a:lnTo>
                    <a:pt x="220" y="319"/>
                  </a:lnTo>
                  <a:lnTo>
                    <a:pt x="181" y="328"/>
                  </a:lnTo>
                  <a:lnTo>
                    <a:pt x="145" y="337"/>
                  </a:lnTo>
                  <a:lnTo>
                    <a:pt x="114" y="346"/>
                  </a:lnTo>
                  <a:lnTo>
                    <a:pt x="114" y="346"/>
                  </a:lnTo>
                  <a:lnTo>
                    <a:pt x="85" y="357"/>
                  </a:lnTo>
                  <a:lnTo>
                    <a:pt x="64" y="370"/>
                  </a:lnTo>
                  <a:lnTo>
                    <a:pt x="47" y="382"/>
                  </a:lnTo>
                  <a:lnTo>
                    <a:pt x="40" y="388"/>
                  </a:lnTo>
                  <a:lnTo>
                    <a:pt x="37" y="395"/>
                  </a:lnTo>
                  <a:lnTo>
                    <a:pt x="37" y="395"/>
                  </a:lnTo>
                  <a:lnTo>
                    <a:pt x="33" y="402"/>
                  </a:lnTo>
                  <a:lnTo>
                    <a:pt x="31" y="409"/>
                  </a:lnTo>
                  <a:lnTo>
                    <a:pt x="31" y="417"/>
                  </a:lnTo>
                  <a:lnTo>
                    <a:pt x="33" y="426"/>
                  </a:lnTo>
                  <a:lnTo>
                    <a:pt x="37" y="433"/>
                  </a:lnTo>
                  <a:lnTo>
                    <a:pt x="42" y="442"/>
                  </a:lnTo>
                  <a:lnTo>
                    <a:pt x="51" y="451"/>
                  </a:lnTo>
                  <a:lnTo>
                    <a:pt x="60" y="460"/>
                  </a:lnTo>
                  <a:lnTo>
                    <a:pt x="60" y="460"/>
                  </a:lnTo>
                  <a:lnTo>
                    <a:pt x="78" y="474"/>
                  </a:lnTo>
                  <a:lnTo>
                    <a:pt x="100" y="489"/>
                  </a:lnTo>
                  <a:lnTo>
                    <a:pt x="123" y="503"/>
                  </a:lnTo>
                  <a:lnTo>
                    <a:pt x="152" y="519"/>
                  </a:lnTo>
                  <a:lnTo>
                    <a:pt x="152" y="519"/>
                  </a:lnTo>
                  <a:lnTo>
                    <a:pt x="219" y="552"/>
                  </a:lnTo>
                  <a:lnTo>
                    <a:pt x="298" y="586"/>
                  </a:lnTo>
                  <a:lnTo>
                    <a:pt x="298" y="586"/>
                  </a:lnTo>
                  <a:lnTo>
                    <a:pt x="390" y="624"/>
                  </a:lnTo>
                  <a:lnTo>
                    <a:pt x="493" y="664"/>
                  </a:lnTo>
                  <a:lnTo>
                    <a:pt x="493" y="664"/>
                  </a:lnTo>
                  <a:lnTo>
                    <a:pt x="731" y="752"/>
                  </a:lnTo>
                  <a:lnTo>
                    <a:pt x="731" y="752"/>
                  </a:lnTo>
                  <a:lnTo>
                    <a:pt x="1030" y="865"/>
                  </a:lnTo>
                  <a:lnTo>
                    <a:pt x="1030" y="865"/>
                  </a:lnTo>
                  <a:lnTo>
                    <a:pt x="1203" y="932"/>
                  </a:lnTo>
                  <a:lnTo>
                    <a:pt x="1381" y="1004"/>
                  </a:lnTo>
                  <a:lnTo>
                    <a:pt x="1381" y="1004"/>
                  </a:lnTo>
                  <a:lnTo>
                    <a:pt x="1479" y="1044"/>
                  </a:lnTo>
                  <a:lnTo>
                    <a:pt x="1576" y="1087"/>
                  </a:lnTo>
                  <a:lnTo>
                    <a:pt x="1674" y="1132"/>
                  </a:lnTo>
                  <a:lnTo>
                    <a:pt x="1773" y="1179"/>
                  </a:lnTo>
                  <a:lnTo>
                    <a:pt x="1773" y="1179"/>
                  </a:lnTo>
                  <a:lnTo>
                    <a:pt x="1879" y="1233"/>
                  </a:lnTo>
                  <a:lnTo>
                    <a:pt x="1985" y="1289"/>
                  </a:lnTo>
                  <a:lnTo>
                    <a:pt x="2090" y="1349"/>
                  </a:lnTo>
                  <a:lnTo>
                    <a:pt x="2193" y="1410"/>
                  </a:lnTo>
                  <a:lnTo>
                    <a:pt x="2193" y="1410"/>
                  </a:lnTo>
                  <a:lnTo>
                    <a:pt x="2259" y="1453"/>
                  </a:lnTo>
                  <a:lnTo>
                    <a:pt x="2324" y="1497"/>
                  </a:lnTo>
                  <a:lnTo>
                    <a:pt x="2387" y="1542"/>
                  </a:lnTo>
                  <a:lnTo>
                    <a:pt x="2447" y="1587"/>
                  </a:lnTo>
                  <a:lnTo>
                    <a:pt x="2503" y="1634"/>
                  </a:lnTo>
                  <a:lnTo>
                    <a:pt x="2557" y="1682"/>
                  </a:lnTo>
                  <a:lnTo>
                    <a:pt x="2609" y="1729"/>
                  </a:lnTo>
                  <a:lnTo>
                    <a:pt x="2658" y="1780"/>
                  </a:lnTo>
                  <a:lnTo>
                    <a:pt x="2658" y="1780"/>
                  </a:lnTo>
                  <a:lnTo>
                    <a:pt x="2710" y="1837"/>
                  </a:lnTo>
                  <a:lnTo>
                    <a:pt x="2761" y="1897"/>
                  </a:lnTo>
                  <a:lnTo>
                    <a:pt x="2808" y="1958"/>
                  </a:lnTo>
                  <a:lnTo>
                    <a:pt x="2849" y="2021"/>
                  </a:lnTo>
                  <a:lnTo>
                    <a:pt x="2889" y="2084"/>
                  </a:lnTo>
                  <a:lnTo>
                    <a:pt x="2925" y="2151"/>
                  </a:lnTo>
                  <a:lnTo>
                    <a:pt x="2957" y="2218"/>
                  </a:lnTo>
                  <a:lnTo>
                    <a:pt x="2986" y="2288"/>
                  </a:lnTo>
                  <a:lnTo>
                    <a:pt x="2986" y="2288"/>
                  </a:lnTo>
                  <a:lnTo>
                    <a:pt x="3002" y="2329"/>
                  </a:lnTo>
                  <a:lnTo>
                    <a:pt x="3017" y="2371"/>
                  </a:lnTo>
                  <a:lnTo>
                    <a:pt x="3029" y="2414"/>
                  </a:lnTo>
                  <a:lnTo>
                    <a:pt x="3040" y="2458"/>
                  </a:lnTo>
                  <a:lnTo>
                    <a:pt x="3051" y="2503"/>
                  </a:lnTo>
                  <a:lnTo>
                    <a:pt x="3060" y="2548"/>
                  </a:lnTo>
                  <a:lnTo>
                    <a:pt x="3067" y="2593"/>
                  </a:lnTo>
                  <a:lnTo>
                    <a:pt x="3074" y="2640"/>
                  </a:lnTo>
                  <a:lnTo>
                    <a:pt x="3080" y="2688"/>
                  </a:lnTo>
                  <a:lnTo>
                    <a:pt x="3083" y="2737"/>
                  </a:lnTo>
                  <a:lnTo>
                    <a:pt x="3087" y="2786"/>
                  </a:lnTo>
                  <a:lnTo>
                    <a:pt x="3087" y="2834"/>
                  </a:lnTo>
                  <a:lnTo>
                    <a:pt x="3087" y="2887"/>
                  </a:lnTo>
                  <a:lnTo>
                    <a:pt x="3087" y="2937"/>
                  </a:lnTo>
                  <a:lnTo>
                    <a:pt x="3083" y="2989"/>
                  </a:lnTo>
                  <a:lnTo>
                    <a:pt x="3080" y="3043"/>
                  </a:lnTo>
                  <a:lnTo>
                    <a:pt x="3080" y="3043"/>
                  </a:lnTo>
                  <a:lnTo>
                    <a:pt x="3073" y="3110"/>
                  </a:lnTo>
                  <a:lnTo>
                    <a:pt x="3064" y="3177"/>
                  </a:lnTo>
                  <a:lnTo>
                    <a:pt x="3053" y="3247"/>
                  </a:lnTo>
                  <a:lnTo>
                    <a:pt x="3040" y="3318"/>
                  </a:lnTo>
                  <a:lnTo>
                    <a:pt x="3026" y="3391"/>
                  </a:lnTo>
                  <a:lnTo>
                    <a:pt x="3008" y="3465"/>
                  </a:lnTo>
                  <a:lnTo>
                    <a:pt x="2988" y="3541"/>
                  </a:lnTo>
                  <a:lnTo>
                    <a:pt x="2966" y="3619"/>
                  </a:lnTo>
                  <a:lnTo>
                    <a:pt x="2943" y="3700"/>
                  </a:lnTo>
                  <a:lnTo>
                    <a:pt x="2916" y="3781"/>
                  </a:lnTo>
                  <a:lnTo>
                    <a:pt x="2887" y="3864"/>
                  </a:lnTo>
                  <a:lnTo>
                    <a:pt x="2856" y="3950"/>
                  </a:lnTo>
                  <a:lnTo>
                    <a:pt x="2822" y="4037"/>
                  </a:lnTo>
                  <a:lnTo>
                    <a:pt x="2786" y="4127"/>
                  </a:lnTo>
                  <a:lnTo>
                    <a:pt x="2748" y="4219"/>
                  </a:lnTo>
                  <a:lnTo>
                    <a:pt x="2707" y="4311"/>
                  </a:lnTo>
                  <a:lnTo>
                    <a:pt x="2707" y="4311"/>
                  </a:lnTo>
                  <a:lnTo>
                    <a:pt x="2660" y="4311"/>
                  </a:lnTo>
                  <a:lnTo>
                    <a:pt x="2660" y="4311"/>
                  </a:lnTo>
                  <a:lnTo>
                    <a:pt x="2613" y="4311"/>
                  </a:lnTo>
                  <a:lnTo>
                    <a:pt x="2613" y="4311"/>
                  </a:lnTo>
                  <a:lnTo>
                    <a:pt x="2568" y="4311"/>
                  </a:lnTo>
                  <a:lnTo>
                    <a:pt x="2568" y="4311"/>
                  </a:lnTo>
                  <a:lnTo>
                    <a:pt x="2521" y="4311"/>
                  </a:lnTo>
                  <a:lnTo>
                    <a:pt x="2521" y="4311"/>
                  </a:lnTo>
                  <a:lnTo>
                    <a:pt x="2597" y="4152"/>
                  </a:lnTo>
                  <a:lnTo>
                    <a:pt x="2631" y="4075"/>
                  </a:lnTo>
                  <a:lnTo>
                    <a:pt x="2665" y="3999"/>
                  </a:lnTo>
                  <a:lnTo>
                    <a:pt x="2696" y="3923"/>
                  </a:lnTo>
                  <a:lnTo>
                    <a:pt x="2725" y="3851"/>
                  </a:lnTo>
                  <a:lnTo>
                    <a:pt x="2753" y="3779"/>
                  </a:lnTo>
                  <a:lnTo>
                    <a:pt x="2779" y="3709"/>
                  </a:lnTo>
                  <a:lnTo>
                    <a:pt x="2802" y="3640"/>
                  </a:lnTo>
                  <a:lnTo>
                    <a:pt x="2826" y="3574"/>
                  </a:lnTo>
                  <a:lnTo>
                    <a:pt x="2845" y="3507"/>
                  </a:lnTo>
                  <a:lnTo>
                    <a:pt x="2865" y="3442"/>
                  </a:lnTo>
                  <a:lnTo>
                    <a:pt x="2881" y="3379"/>
                  </a:lnTo>
                  <a:lnTo>
                    <a:pt x="2898" y="3316"/>
                  </a:lnTo>
                  <a:lnTo>
                    <a:pt x="2910" y="3256"/>
                  </a:lnTo>
                  <a:lnTo>
                    <a:pt x="2923" y="3195"/>
                  </a:lnTo>
                  <a:lnTo>
                    <a:pt x="2923" y="3195"/>
                  </a:lnTo>
                  <a:lnTo>
                    <a:pt x="2941" y="3098"/>
                  </a:lnTo>
                  <a:lnTo>
                    <a:pt x="2954" y="3002"/>
                  </a:lnTo>
                  <a:lnTo>
                    <a:pt x="2961" y="2910"/>
                  </a:lnTo>
                  <a:lnTo>
                    <a:pt x="2964" y="2820"/>
                  </a:lnTo>
                  <a:lnTo>
                    <a:pt x="2964" y="2733"/>
                  </a:lnTo>
                  <a:lnTo>
                    <a:pt x="2961" y="2649"/>
                  </a:lnTo>
                  <a:lnTo>
                    <a:pt x="2952" y="2567"/>
                  </a:lnTo>
                  <a:lnTo>
                    <a:pt x="2946" y="2526"/>
                  </a:lnTo>
                  <a:lnTo>
                    <a:pt x="2939" y="2488"/>
                  </a:lnTo>
                  <a:lnTo>
                    <a:pt x="2939" y="2488"/>
                  </a:lnTo>
                  <a:lnTo>
                    <a:pt x="2925" y="2420"/>
                  </a:lnTo>
                  <a:lnTo>
                    <a:pt x="2909" y="2355"/>
                  </a:lnTo>
                  <a:lnTo>
                    <a:pt x="2887" y="2292"/>
                  </a:lnTo>
                  <a:lnTo>
                    <a:pt x="2865" y="2229"/>
                  </a:lnTo>
                  <a:lnTo>
                    <a:pt x="2838" y="2167"/>
                  </a:lnTo>
                  <a:lnTo>
                    <a:pt x="2809" y="2108"/>
                  </a:lnTo>
                  <a:lnTo>
                    <a:pt x="2779" y="2050"/>
                  </a:lnTo>
                  <a:lnTo>
                    <a:pt x="2744" y="1994"/>
                  </a:lnTo>
                  <a:lnTo>
                    <a:pt x="2744" y="1994"/>
                  </a:lnTo>
                  <a:lnTo>
                    <a:pt x="2710" y="1945"/>
                  </a:lnTo>
                  <a:lnTo>
                    <a:pt x="2676" y="1897"/>
                  </a:lnTo>
                  <a:lnTo>
                    <a:pt x="2638" y="1850"/>
                  </a:lnTo>
                  <a:lnTo>
                    <a:pt x="2600" y="1803"/>
                  </a:lnTo>
                  <a:lnTo>
                    <a:pt x="2557" y="1758"/>
                  </a:lnTo>
                  <a:lnTo>
                    <a:pt x="2514" y="1713"/>
                  </a:lnTo>
                  <a:lnTo>
                    <a:pt x="2469" y="1670"/>
                  </a:lnTo>
                  <a:lnTo>
                    <a:pt x="2420" y="1626"/>
                  </a:lnTo>
                  <a:lnTo>
                    <a:pt x="2420" y="1626"/>
                  </a:lnTo>
                  <a:lnTo>
                    <a:pt x="2350" y="1569"/>
                  </a:lnTo>
                  <a:lnTo>
                    <a:pt x="2350" y="1569"/>
                  </a:lnTo>
                  <a:lnTo>
                    <a:pt x="2278" y="1513"/>
                  </a:lnTo>
                  <a:lnTo>
                    <a:pt x="2278" y="1513"/>
                  </a:lnTo>
                  <a:lnTo>
                    <a:pt x="2202" y="1459"/>
                  </a:lnTo>
                  <a:lnTo>
                    <a:pt x="2202" y="1459"/>
                  </a:lnTo>
                  <a:lnTo>
                    <a:pt x="2124" y="1408"/>
                  </a:lnTo>
                  <a:lnTo>
                    <a:pt x="2124" y="1408"/>
                  </a:lnTo>
                  <a:lnTo>
                    <a:pt x="2023" y="1347"/>
                  </a:lnTo>
                  <a:lnTo>
                    <a:pt x="1921" y="1287"/>
                  </a:lnTo>
                  <a:lnTo>
                    <a:pt x="1818" y="1231"/>
                  </a:lnTo>
                  <a:lnTo>
                    <a:pt x="1713" y="1177"/>
                  </a:lnTo>
                  <a:lnTo>
                    <a:pt x="1713" y="1177"/>
                  </a:lnTo>
                  <a:lnTo>
                    <a:pt x="1616" y="1130"/>
                  </a:lnTo>
                  <a:lnTo>
                    <a:pt x="1520" y="1085"/>
                  </a:lnTo>
                  <a:lnTo>
                    <a:pt x="1425" y="1042"/>
                  </a:lnTo>
                  <a:lnTo>
                    <a:pt x="1329" y="1002"/>
                  </a:lnTo>
                  <a:lnTo>
                    <a:pt x="1329" y="1002"/>
                  </a:lnTo>
                  <a:lnTo>
                    <a:pt x="1153" y="930"/>
                  </a:lnTo>
                  <a:lnTo>
                    <a:pt x="983" y="864"/>
                  </a:lnTo>
                  <a:lnTo>
                    <a:pt x="983" y="864"/>
                  </a:lnTo>
                  <a:lnTo>
                    <a:pt x="686" y="752"/>
                  </a:lnTo>
                  <a:lnTo>
                    <a:pt x="686" y="752"/>
                  </a:lnTo>
                  <a:lnTo>
                    <a:pt x="451" y="662"/>
                  </a:lnTo>
                  <a:lnTo>
                    <a:pt x="451" y="662"/>
                  </a:lnTo>
                  <a:lnTo>
                    <a:pt x="352" y="622"/>
                  </a:lnTo>
                  <a:lnTo>
                    <a:pt x="260" y="586"/>
                  </a:lnTo>
                  <a:lnTo>
                    <a:pt x="260" y="586"/>
                  </a:lnTo>
                  <a:lnTo>
                    <a:pt x="183" y="550"/>
                  </a:lnTo>
                  <a:lnTo>
                    <a:pt x="116" y="517"/>
                  </a:lnTo>
                  <a:lnTo>
                    <a:pt x="116" y="517"/>
                  </a:lnTo>
                  <a:lnTo>
                    <a:pt x="89" y="503"/>
                  </a:lnTo>
                  <a:lnTo>
                    <a:pt x="65" y="487"/>
                  </a:lnTo>
                  <a:lnTo>
                    <a:pt x="44" y="472"/>
                  </a:lnTo>
                  <a:lnTo>
                    <a:pt x="28" y="458"/>
                  </a:lnTo>
                  <a:lnTo>
                    <a:pt x="28" y="458"/>
                  </a:lnTo>
                  <a:lnTo>
                    <a:pt x="13" y="445"/>
                  </a:lnTo>
                  <a:lnTo>
                    <a:pt x="13" y="445"/>
                  </a:lnTo>
                  <a:lnTo>
                    <a:pt x="6" y="431"/>
                  </a:lnTo>
                  <a:lnTo>
                    <a:pt x="6" y="431"/>
                  </a:lnTo>
                  <a:lnTo>
                    <a:pt x="0" y="420"/>
                  </a:lnTo>
                  <a:lnTo>
                    <a:pt x="0" y="420"/>
                  </a:lnTo>
                  <a:lnTo>
                    <a:pt x="0" y="407"/>
                  </a:lnTo>
                  <a:lnTo>
                    <a:pt x="0" y="407"/>
                  </a:lnTo>
                  <a:lnTo>
                    <a:pt x="4" y="397"/>
                  </a:lnTo>
                  <a:lnTo>
                    <a:pt x="13" y="386"/>
                  </a:lnTo>
                  <a:lnTo>
                    <a:pt x="24" y="375"/>
                  </a:lnTo>
                  <a:lnTo>
                    <a:pt x="40" y="364"/>
                  </a:lnTo>
                  <a:lnTo>
                    <a:pt x="40" y="364"/>
                  </a:lnTo>
                  <a:lnTo>
                    <a:pt x="58" y="355"/>
                  </a:lnTo>
                  <a:lnTo>
                    <a:pt x="82" y="346"/>
                  </a:lnTo>
                  <a:lnTo>
                    <a:pt x="107" y="339"/>
                  </a:lnTo>
                  <a:lnTo>
                    <a:pt x="134" y="332"/>
                  </a:lnTo>
                  <a:lnTo>
                    <a:pt x="134" y="332"/>
                  </a:lnTo>
                  <a:lnTo>
                    <a:pt x="199" y="317"/>
                  </a:lnTo>
                  <a:lnTo>
                    <a:pt x="273" y="305"/>
                  </a:lnTo>
                  <a:lnTo>
                    <a:pt x="273" y="305"/>
                  </a:lnTo>
                  <a:lnTo>
                    <a:pt x="354" y="294"/>
                  </a:lnTo>
                  <a:lnTo>
                    <a:pt x="444" y="283"/>
                  </a:lnTo>
                  <a:lnTo>
                    <a:pt x="444" y="283"/>
                  </a:lnTo>
                  <a:lnTo>
                    <a:pt x="527" y="274"/>
                  </a:lnTo>
                  <a:lnTo>
                    <a:pt x="599" y="265"/>
                  </a:lnTo>
                  <a:lnTo>
                    <a:pt x="599" y="265"/>
                  </a:lnTo>
                  <a:lnTo>
                    <a:pt x="655" y="256"/>
                  </a:lnTo>
                  <a:lnTo>
                    <a:pt x="700" y="245"/>
                  </a:lnTo>
                  <a:lnTo>
                    <a:pt x="700" y="245"/>
                  </a:lnTo>
                  <a:lnTo>
                    <a:pt x="716" y="240"/>
                  </a:lnTo>
                  <a:lnTo>
                    <a:pt x="731" y="234"/>
                  </a:lnTo>
                  <a:lnTo>
                    <a:pt x="741" y="229"/>
                  </a:lnTo>
                  <a:lnTo>
                    <a:pt x="749" y="224"/>
                  </a:lnTo>
                  <a:lnTo>
                    <a:pt x="749" y="224"/>
                  </a:lnTo>
                  <a:lnTo>
                    <a:pt x="754" y="218"/>
                  </a:lnTo>
                  <a:lnTo>
                    <a:pt x="754" y="213"/>
                  </a:lnTo>
                  <a:lnTo>
                    <a:pt x="752" y="207"/>
                  </a:lnTo>
                  <a:lnTo>
                    <a:pt x="749" y="202"/>
                  </a:lnTo>
                  <a:lnTo>
                    <a:pt x="749" y="202"/>
                  </a:lnTo>
                  <a:lnTo>
                    <a:pt x="743" y="197"/>
                  </a:lnTo>
                  <a:lnTo>
                    <a:pt x="743" y="197"/>
                  </a:lnTo>
                  <a:lnTo>
                    <a:pt x="736" y="193"/>
                  </a:lnTo>
                  <a:lnTo>
                    <a:pt x="736" y="193"/>
                  </a:lnTo>
                  <a:lnTo>
                    <a:pt x="727" y="188"/>
                  </a:lnTo>
                  <a:lnTo>
                    <a:pt x="727" y="188"/>
                  </a:lnTo>
                  <a:lnTo>
                    <a:pt x="716" y="184"/>
                  </a:lnTo>
                  <a:lnTo>
                    <a:pt x="716" y="184"/>
                  </a:lnTo>
                  <a:lnTo>
                    <a:pt x="682" y="171"/>
                  </a:lnTo>
                  <a:lnTo>
                    <a:pt x="642" y="160"/>
                  </a:lnTo>
                  <a:lnTo>
                    <a:pt x="642" y="160"/>
                  </a:lnTo>
                  <a:lnTo>
                    <a:pt x="597" y="150"/>
                  </a:lnTo>
                  <a:lnTo>
                    <a:pt x="549" y="139"/>
                  </a:lnTo>
                  <a:lnTo>
                    <a:pt x="549" y="139"/>
                  </a:lnTo>
                  <a:lnTo>
                    <a:pt x="448" y="117"/>
                  </a:lnTo>
                  <a:lnTo>
                    <a:pt x="448" y="117"/>
                  </a:lnTo>
                  <a:lnTo>
                    <a:pt x="350" y="99"/>
                  </a:lnTo>
                  <a:lnTo>
                    <a:pt x="350" y="99"/>
                  </a:lnTo>
                  <a:lnTo>
                    <a:pt x="264" y="83"/>
                  </a:lnTo>
                  <a:lnTo>
                    <a:pt x="264" y="83"/>
                  </a:lnTo>
                  <a:lnTo>
                    <a:pt x="186" y="67"/>
                  </a:lnTo>
                  <a:lnTo>
                    <a:pt x="186" y="67"/>
                  </a:lnTo>
                  <a:lnTo>
                    <a:pt x="123" y="52"/>
                  </a:lnTo>
                  <a:lnTo>
                    <a:pt x="123" y="52"/>
                  </a:lnTo>
                  <a:lnTo>
                    <a:pt x="100" y="45"/>
                  </a:lnTo>
                  <a:lnTo>
                    <a:pt x="82" y="40"/>
                  </a:lnTo>
                  <a:lnTo>
                    <a:pt x="82" y="40"/>
                  </a:lnTo>
                  <a:lnTo>
                    <a:pt x="76" y="36"/>
                  </a:lnTo>
                  <a:lnTo>
                    <a:pt x="76" y="36"/>
                  </a:lnTo>
                  <a:lnTo>
                    <a:pt x="71" y="32"/>
                  </a:lnTo>
                  <a:lnTo>
                    <a:pt x="71" y="32"/>
                  </a:lnTo>
                  <a:lnTo>
                    <a:pt x="69" y="31"/>
                  </a:lnTo>
                  <a:lnTo>
                    <a:pt x="69" y="31"/>
                  </a:lnTo>
                  <a:lnTo>
                    <a:pt x="67" y="27"/>
                  </a:lnTo>
                  <a:lnTo>
                    <a:pt x="67" y="27"/>
                  </a:lnTo>
                  <a:lnTo>
                    <a:pt x="69" y="25"/>
                  </a:lnTo>
                  <a:lnTo>
                    <a:pt x="73" y="22"/>
                  </a:lnTo>
                  <a:lnTo>
                    <a:pt x="85" y="18"/>
                  </a:lnTo>
                  <a:lnTo>
                    <a:pt x="85" y="18"/>
                  </a:lnTo>
                  <a:lnTo>
                    <a:pt x="105" y="13"/>
                  </a:lnTo>
                  <a:lnTo>
                    <a:pt x="132" y="9"/>
                  </a:lnTo>
                  <a:lnTo>
                    <a:pt x="132" y="9"/>
                  </a:lnTo>
                  <a:lnTo>
                    <a:pt x="204" y="4"/>
                  </a:lnTo>
                  <a:lnTo>
                    <a:pt x="204" y="4"/>
                  </a:lnTo>
                  <a:lnTo>
                    <a:pt x="29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Calibri" pitchFamily="34" charset="0"/>
              </a:endParaRPr>
            </a:p>
          </p:txBody>
        </p:sp>
        <p:sp>
          <p:nvSpPr>
            <p:cNvPr id="1034" name="Freeform 10"/>
            <p:cNvSpPr>
              <a:spLocks/>
            </p:cNvSpPr>
            <p:nvPr/>
          </p:nvSpPr>
          <p:spPr bwMode="auto">
            <a:xfrm>
              <a:off x="4243388" y="14288"/>
              <a:ext cx="4900612" cy="6843713"/>
            </a:xfrm>
            <a:custGeom>
              <a:avLst/>
              <a:gdLst/>
              <a:ahLst/>
              <a:cxnLst>
                <a:cxn ang="0">
                  <a:pos x="305" y="0"/>
                </a:cxn>
                <a:cxn ang="0">
                  <a:pos x="201" y="5"/>
                </a:cxn>
                <a:cxn ang="0">
                  <a:pos x="83" y="25"/>
                </a:cxn>
                <a:cxn ang="0">
                  <a:pos x="98" y="40"/>
                </a:cxn>
                <a:cxn ang="0">
                  <a:pos x="280" y="83"/>
                </a:cxn>
                <a:cxn ang="0">
                  <a:pos x="567" y="139"/>
                </a:cxn>
                <a:cxn ang="0">
                  <a:pos x="736" y="184"/>
                </a:cxn>
                <a:cxn ang="0">
                  <a:pos x="776" y="213"/>
                </a:cxn>
                <a:cxn ang="0">
                  <a:pos x="747" y="238"/>
                </a:cxn>
                <a:cxn ang="0">
                  <a:pos x="469" y="285"/>
                </a:cxn>
                <a:cxn ang="0">
                  <a:pos x="220" y="319"/>
                </a:cxn>
                <a:cxn ang="0">
                  <a:pos x="64" y="370"/>
                </a:cxn>
                <a:cxn ang="0">
                  <a:pos x="31" y="409"/>
                </a:cxn>
                <a:cxn ang="0">
                  <a:pos x="60" y="460"/>
                </a:cxn>
                <a:cxn ang="0">
                  <a:pos x="152" y="519"/>
                </a:cxn>
                <a:cxn ang="0">
                  <a:pos x="493" y="664"/>
                </a:cxn>
                <a:cxn ang="0">
                  <a:pos x="1381" y="1004"/>
                </a:cxn>
                <a:cxn ang="0">
                  <a:pos x="1773" y="1179"/>
                </a:cxn>
                <a:cxn ang="0">
                  <a:pos x="2259" y="1453"/>
                </a:cxn>
                <a:cxn ang="0">
                  <a:pos x="2609" y="1729"/>
                </a:cxn>
                <a:cxn ang="0">
                  <a:pos x="2849" y="2021"/>
                </a:cxn>
                <a:cxn ang="0">
                  <a:pos x="3002" y="2329"/>
                </a:cxn>
                <a:cxn ang="0">
                  <a:pos x="3067" y="2593"/>
                </a:cxn>
                <a:cxn ang="0">
                  <a:pos x="3087" y="2887"/>
                </a:cxn>
                <a:cxn ang="0">
                  <a:pos x="3064" y="3177"/>
                </a:cxn>
                <a:cxn ang="0">
                  <a:pos x="2966" y="3619"/>
                </a:cxn>
                <a:cxn ang="0">
                  <a:pos x="2786" y="4127"/>
                </a:cxn>
                <a:cxn ang="0">
                  <a:pos x="2613" y="4311"/>
                </a:cxn>
                <a:cxn ang="0">
                  <a:pos x="2597" y="4152"/>
                </a:cxn>
                <a:cxn ang="0">
                  <a:pos x="2779" y="3709"/>
                </a:cxn>
                <a:cxn ang="0">
                  <a:pos x="2898" y="3316"/>
                </a:cxn>
                <a:cxn ang="0">
                  <a:pos x="2961" y="2910"/>
                </a:cxn>
                <a:cxn ang="0">
                  <a:pos x="2939" y="2488"/>
                </a:cxn>
                <a:cxn ang="0">
                  <a:pos x="2838" y="2167"/>
                </a:cxn>
                <a:cxn ang="0">
                  <a:pos x="2676" y="1897"/>
                </a:cxn>
                <a:cxn ang="0">
                  <a:pos x="2420" y="1626"/>
                </a:cxn>
                <a:cxn ang="0">
                  <a:pos x="2202" y="1459"/>
                </a:cxn>
                <a:cxn ang="0">
                  <a:pos x="1818" y="1231"/>
                </a:cxn>
                <a:cxn ang="0">
                  <a:pos x="1329" y="1002"/>
                </a:cxn>
                <a:cxn ang="0">
                  <a:pos x="686" y="752"/>
                </a:cxn>
                <a:cxn ang="0">
                  <a:pos x="183" y="550"/>
                </a:cxn>
                <a:cxn ang="0">
                  <a:pos x="28" y="458"/>
                </a:cxn>
                <a:cxn ang="0">
                  <a:pos x="0" y="420"/>
                </a:cxn>
                <a:cxn ang="0">
                  <a:pos x="24" y="375"/>
                </a:cxn>
                <a:cxn ang="0">
                  <a:pos x="134" y="332"/>
                </a:cxn>
                <a:cxn ang="0">
                  <a:pos x="444" y="283"/>
                </a:cxn>
                <a:cxn ang="0">
                  <a:pos x="700" y="245"/>
                </a:cxn>
                <a:cxn ang="0">
                  <a:pos x="749" y="224"/>
                </a:cxn>
                <a:cxn ang="0">
                  <a:pos x="743" y="197"/>
                </a:cxn>
                <a:cxn ang="0">
                  <a:pos x="716" y="184"/>
                </a:cxn>
                <a:cxn ang="0">
                  <a:pos x="549" y="139"/>
                </a:cxn>
                <a:cxn ang="0">
                  <a:pos x="264" y="83"/>
                </a:cxn>
                <a:cxn ang="0">
                  <a:pos x="100" y="45"/>
                </a:cxn>
                <a:cxn ang="0">
                  <a:pos x="71" y="32"/>
                </a:cxn>
                <a:cxn ang="0">
                  <a:pos x="73" y="22"/>
                </a:cxn>
                <a:cxn ang="0">
                  <a:pos x="204" y="4"/>
                </a:cxn>
              </a:cxnLst>
              <a:rect l="0" t="0" r="r" b="b"/>
              <a:pathLst>
                <a:path w="3087" h="4311">
                  <a:moveTo>
                    <a:pt x="298" y="0"/>
                  </a:moveTo>
                  <a:lnTo>
                    <a:pt x="298" y="0"/>
                  </a:lnTo>
                  <a:lnTo>
                    <a:pt x="302" y="0"/>
                  </a:lnTo>
                  <a:lnTo>
                    <a:pt x="302" y="0"/>
                  </a:lnTo>
                  <a:lnTo>
                    <a:pt x="305" y="0"/>
                  </a:lnTo>
                  <a:lnTo>
                    <a:pt x="305" y="0"/>
                  </a:lnTo>
                  <a:lnTo>
                    <a:pt x="309" y="0"/>
                  </a:lnTo>
                  <a:lnTo>
                    <a:pt x="309" y="0"/>
                  </a:lnTo>
                  <a:lnTo>
                    <a:pt x="312" y="0"/>
                  </a:lnTo>
                  <a:lnTo>
                    <a:pt x="312" y="0"/>
                  </a:lnTo>
                  <a:lnTo>
                    <a:pt x="201" y="5"/>
                  </a:lnTo>
                  <a:lnTo>
                    <a:pt x="201" y="5"/>
                  </a:lnTo>
                  <a:lnTo>
                    <a:pt x="156" y="9"/>
                  </a:lnTo>
                  <a:lnTo>
                    <a:pt x="121" y="14"/>
                  </a:lnTo>
                  <a:lnTo>
                    <a:pt x="121" y="14"/>
                  </a:lnTo>
                  <a:lnTo>
                    <a:pt x="98" y="18"/>
                  </a:lnTo>
                  <a:lnTo>
                    <a:pt x="89" y="22"/>
                  </a:lnTo>
                  <a:lnTo>
                    <a:pt x="83" y="25"/>
                  </a:lnTo>
                  <a:lnTo>
                    <a:pt x="83" y="25"/>
                  </a:lnTo>
                  <a:lnTo>
                    <a:pt x="82" y="29"/>
                  </a:lnTo>
                  <a:lnTo>
                    <a:pt x="83" y="32"/>
                  </a:lnTo>
                  <a:lnTo>
                    <a:pt x="89" y="36"/>
                  </a:lnTo>
                  <a:lnTo>
                    <a:pt x="98" y="40"/>
                  </a:lnTo>
                  <a:lnTo>
                    <a:pt x="98" y="40"/>
                  </a:lnTo>
                  <a:lnTo>
                    <a:pt x="116" y="47"/>
                  </a:lnTo>
                  <a:lnTo>
                    <a:pt x="139" y="52"/>
                  </a:lnTo>
                  <a:lnTo>
                    <a:pt x="139" y="52"/>
                  </a:lnTo>
                  <a:lnTo>
                    <a:pt x="202" y="69"/>
                  </a:lnTo>
                  <a:lnTo>
                    <a:pt x="202" y="69"/>
                  </a:lnTo>
                  <a:lnTo>
                    <a:pt x="280" y="83"/>
                  </a:lnTo>
                  <a:lnTo>
                    <a:pt x="280" y="83"/>
                  </a:lnTo>
                  <a:lnTo>
                    <a:pt x="366" y="99"/>
                  </a:lnTo>
                  <a:lnTo>
                    <a:pt x="366" y="99"/>
                  </a:lnTo>
                  <a:lnTo>
                    <a:pt x="466" y="119"/>
                  </a:lnTo>
                  <a:lnTo>
                    <a:pt x="466" y="119"/>
                  </a:lnTo>
                  <a:lnTo>
                    <a:pt x="567" y="139"/>
                  </a:lnTo>
                  <a:lnTo>
                    <a:pt x="567" y="139"/>
                  </a:lnTo>
                  <a:lnTo>
                    <a:pt x="615" y="150"/>
                  </a:lnTo>
                  <a:lnTo>
                    <a:pt x="660" y="160"/>
                  </a:lnTo>
                  <a:lnTo>
                    <a:pt x="660" y="160"/>
                  </a:lnTo>
                  <a:lnTo>
                    <a:pt x="702" y="173"/>
                  </a:lnTo>
                  <a:lnTo>
                    <a:pt x="736" y="184"/>
                  </a:lnTo>
                  <a:lnTo>
                    <a:pt x="736" y="184"/>
                  </a:lnTo>
                  <a:lnTo>
                    <a:pt x="752" y="191"/>
                  </a:lnTo>
                  <a:lnTo>
                    <a:pt x="765" y="198"/>
                  </a:lnTo>
                  <a:lnTo>
                    <a:pt x="772" y="206"/>
                  </a:lnTo>
                  <a:lnTo>
                    <a:pt x="776" y="213"/>
                  </a:lnTo>
                  <a:lnTo>
                    <a:pt x="776" y="213"/>
                  </a:lnTo>
                  <a:lnTo>
                    <a:pt x="776" y="216"/>
                  </a:lnTo>
                  <a:lnTo>
                    <a:pt x="776" y="218"/>
                  </a:lnTo>
                  <a:lnTo>
                    <a:pt x="770" y="225"/>
                  </a:lnTo>
                  <a:lnTo>
                    <a:pt x="761" y="233"/>
                  </a:lnTo>
                  <a:lnTo>
                    <a:pt x="747" y="238"/>
                  </a:lnTo>
                  <a:lnTo>
                    <a:pt x="747" y="238"/>
                  </a:lnTo>
                  <a:lnTo>
                    <a:pt x="727" y="245"/>
                  </a:lnTo>
                  <a:lnTo>
                    <a:pt x="705" y="251"/>
                  </a:lnTo>
                  <a:lnTo>
                    <a:pt x="646" y="261"/>
                  </a:lnTo>
                  <a:lnTo>
                    <a:pt x="646" y="261"/>
                  </a:lnTo>
                  <a:lnTo>
                    <a:pt x="567" y="274"/>
                  </a:lnTo>
                  <a:lnTo>
                    <a:pt x="469" y="285"/>
                  </a:lnTo>
                  <a:lnTo>
                    <a:pt x="469" y="285"/>
                  </a:lnTo>
                  <a:lnTo>
                    <a:pt x="469" y="285"/>
                  </a:lnTo>
                  <a:lnTo>
                    <a:pt x="361" y="298"/>
                  </a:lnTo>
                  <a:lnTo>
                    <a:pt x="264" y="310"/>
                  </a:lnTo>
                  <a:lnTo>
                    <a:pt x="264" y="310"/>
                  </a:lnTo>
                  <a:lnTo>
                    <a:pt x="220" y="319"/>
                  </a:lnTo>
                  <a:lnTo>
                    <a:pt x="181" y="328"/>
                  </a:lnTo>
                  <a:lnTo>
                    <a:pt x="145" y="337"/>
                  </a:lnTo>
                  <a:lnTo>
                    <a:pt x="114" y="346"/>
                  </a:lnTo>
                  <a:lnTo>
                    <a:pt x="114" y="346"/>
                  </a:lnTo>
                  <a:lnTo>
                    <a:pt x="85" y="357"/>
                  </a:lnTo>
                  <a:lnTo>
                    <a:pt x="64" y="370"/>
                  </a:lnTo>
                  <a:lnTo>
                    <a:pt x="47" y="382"/>
                  </a:lnTo>
                  <a:lnTo>
                    <a:pt x="40" y="388"/>
                  </a:lnTo>
                  <a:lnTo>
                    <a:pt x="37" y="395"/>
                  </a:lnTo>
                  <a:lnTo>
                    <a:pt x="37" y="395"/>
                  </a:lnTo>
                  <a:lnTo>
                    <a:pt x="33" y="402"/>
                  </a:lnTo>
                  <a:lnTo>
                    <a:pt x="31" y="409"/>
                  </a:lnTo>
                  <a:lnTo>
                    <a:pt x="31" y="417"/>
                  </a:lnTo>
                  <a:lnTo>
                    <a:pt x="33" y="426"/>
                  </a:lnTo>
                  <a:lnTo>
                    <a:pt x="37" y="433"/>
                  </a:lnTo>
                  <a:lnTo>
                    <a:pt x="42" y="442"/>
                  </a:lnTo>
                  <a:lnTo>
                    <a:pt x="51" y="451"/>
                  </a:lnTo>
                  <a:lnTo>
                    <a:pt x="60" y="460"/>
                  </a:lnTo>
                  <a:lnTo>
                    <a:pt x="60" y="460"/>
                  </a:lnTo>
                  <a:lnTo>
                    <a:pt x="78" y="474"/>
                  </a:lnTo>
                  <a:lnTo>
                    <a:pt x="100" y="489"/>
                  </a:lnTo>
                  <a:lnTo>
                    <a:pt x="123" y="503"/>
                  </a:lnTo>
                  <a:lnTo>
                    <a:pt x="152" y="519"/>
                  </a:lnTo>
                  <a:lnTo>
                    <a:pt x="152" y="519"/>
                  </a:lnTo>
                  <a:lnTo>
                    <a:pt x="219" y="552"/>
                  </a:lnTo>
                  <a:lnTo>
                    <a:pt x="298" y="586"/>
                  </a:lnTo>
                  <a:lnTo>
                    <a:pt x="298" y="586"/>
                  </a:lnTo>
                  <a:lnTo>
                    <a:pt x="390" y="624"/>
                  </a:lnTo>
                  <a:lnTo>
                    <a:pt x="493" y="664"/>
                  </a:lnTo>
                  <a:lnTo>
                    <a:pt x="493" y="664"/>
                  </a:lnTo>
                  <a:lnTo>
                    <a:pt x="731" y="752"/>
                  </a:lnTo>
                  <a:lnTo>
                    <a:pt x="731" y="752"/>
                  </a:lnTo>
                  <a:lnTo>
                    <a:pt x="1030" y="865"/>
                  </a:lnTo>
                  <a:lnTo>
                    <a:pt x="1030" y="865"/>
                  </a:lnTo>
                  <a:lnTo>
                    <a:pt x="1203" y="932"/>
                  </a:lnTo>
                  <a:lnTo>
                    <a:pt x="1381" y="1004"/>
                  </a:lnTo>
                  <a:lnTo>
                    <a:pt x="1381" y="1004"/>
                  </a:lnTo>
                  <a:lnTo>
                    <a:pt x="1479" y="1044"/>
                  </a:lnTo>
                  <a:lnTo>
                    <a:pt x="1576" y="1087"/>
                  </a:lnTo>
                  <a:lnTo>
                    <a:pt x="1674" y="1132"/>
                  </a:lnTo>
                  <a:lnTo>
                    <a:pt x="1773" y="1179"/>
                  </a:lnTo>
                  <a:lnTo>
                    <a:pt x="1773" y="1179"/>
                  </a:lnTo>
                  <a:lnTo>
                    <a:pt x="1879" y="1233"/>
                  </a:lnTo>
                  <a:lnTo>
                    <a:pt x="1985" y="1289"/>
                  </a:lnTo>
                  <a:lnTo>
                    <a:pt x="2090" y="1349"/>
                  </a:lnTo>
                  <a:lnTo>
                    <a:pt x="2193" y="1410"/>
                  </a:lnTo>
                  <a:lnTo>
                    <a:pt x="2193" y="1410"/>
                  </a:lnTo>
                  <a:lnTo>
                    <a:pt x="2259" y="1453"/>
                  </a:lnTo>
                  <a:lnTo>
                    <a:pt x="2324" y="1497"/>
                  </a:lnTo>
                  <a:lnTo>
                    <a:pt x="2387" y="1542"/>
                  </a:lnTo>
                  <a:lnTo>
                    <a:pt x="2447" y="1587"/>
                  </a:lnTo>
                  <a:lnTo>
                    <a:pt x="2503" y="1634"/>
                  </a:lnTo>
                  <a:lnTo>
                    <a:pt x="2557" y="1682"/>
                  </a:lnTo>
                  <a:lnTo>
                    <a:pt x="2609" y="1729"/>
                  </a:lnTo>
                  <a:lnTo>
                    <a:pt x="2658" y="1780"/>
                  </a:lnTo>
                  <a:lnTo>
                    <a:pt x="2658" y="1780"/>
                  </a:lnTo>
                  <a:lnTo>
                    <a:pt x="2710" y="1837"/>
                  </a:lnTo>
                  <a:lnTo>
                    <a:pt x="2761" y="1897"/>
                  </a:lnTo>
                  <a:lnTo>
                    <a:pt x="2808" y="1958"/>
                  </a:lnTo>
                  <a:lnTo>
                    <a:pt x="2849" y="2021"/>
                  </a:lnTo>
                  <a:lnTo>
                    <a:pt x="2889" y="2084"/>
                  </a:lnTo>
                  <a:lnTo>
                    <a:pt x="2925" y="2151"/>
                  </a:lnTo>
                  <a:lnTo>
                    <a:pt x="2957" y="2218"/>
                  </a:lnTo>
                  <a:lnTo>
                    <a:pt x="2986" y="2288"/>
                  </a:lnTo>
                  <a:lnTo>
                    <a:pt x="2986" y="2288"/>
                  </a:lnTo>
                  <a:lnTo>
                    <a:pt x="3002" y="2329"/>
                  </a:lnTo>
                  <a:lnTo>
                    <a:pt x="3017" y="2371"/>
                  </a:lnTo>
                  <a:lnTo>
                    <a:pt x="3029" y="2414"/>
                  </a:lnTo>
                  <a:lnTo>
                    <a:pt x="3040" y="2458"/>
                  </a:lnTo>
                  <a:lnTo>
                    <a:pt x="3051" y="2503"/>
                  </a:lnTo>
                  <a:lnTo>
                    <a:pt x="3060" y="2548"/>
                  </a:lnTo>
                  <a:lnTo>
                    <a:pt x="3067" y="2593"/>
                  </a:lnTo>
                  <a:lnTo>
                    <a:pt x="3074" y="2640"/>
                  </a:lnTo>
                  <a:lnTo>
                    <a:pt x="3080" y="2688"/>
                  </a:lnTo>
                  <a:lnTo>
                    <a:pt x="3083" y="2737"/>
                  </a:lnTo>
                  <a:lnTo>
                    <a:pt x="3087" y="2786"/>
                  </a:lnTo>
                  <a:lnTo>
                    <a:pt x="3087" y="2834"/>
                  </a:lnTo>
                  <a:lnTo>
                    <a:pt x="3087" y="2887"/>
                  </a:lnTo>
                  <a:lnTo>
                    <a:pt x="3087" y="2937"/>
                  </a:lnTo>
                  <a:lnTo>
                    <a:pt x="3083" y="2989"/>
                  </a:lnTo>
                  <a:lnTo>
                    <a:pt x="3080" y="3043"/>
                  </a:lnTo>
                  <a:lnTo>
                    <a:pt x="3080" y="3043"/>
                  </a:lnTo>
                  <a:lnTo>
                    <a:pt x="3073" y="3110"/>
                  </a:lnTo>
                  <a:lnTo>
                    <a:pt x="3064" y="3177"/>
                  </a:lnTo>
                  <a:lnTo>
                    <a:pt x="3053" y="3247"/>
                  </a:lnTo>
                  <a:lnTo>
                    <a:pt x="3040" y="3318"/>
                  </a:lnTo>
                  <a:lnTo>
                    <a:pt x="3026" y="3391"/>
                  </a:lnTo>
                  <a:lnTo>
                    <a:pt x="3008" y="3465"/>
                  </a:lnTo>
                  <a:lnTo>
                    <a:pt x="2988" y="3541"/>
                  </a:lnTo>
                  <a:lnTo>
                    <a:pt x="2966" y="3619"/>
                  </a:lnTo>
                  <a:lnTo>
                    <a:pt x="2943" y="3700"/>
                  </a:lnTo>
                  <a:lnTo>
                    <a:pt x="2916" y="3781"/>
                  </a:lnTo>
                  <a:lnTo>
                    <a:pt x="2887" y="3864"/>
                  </a:lnTo>
                  <a:lnTo>
                    <a:pt x="2856" y="3950"/>
                  </a:lnTo>
                  <a:lnTo>
                    <a:pt x="2822" y="4037"/>
                  </a:lnTo>
                  <a:lnTo>
                    <a:pt x="2786" y="4127"/>
                  </a:lnTo>
                  <a:lnTo>
                    <a:pt x="2748" y="4219"/>
                  </a:lnTo>
                  <a:lnTo>
                    <a:pt x="2707" y="4311"/>
                  </a:lnTo>
                  <a:lnTo>
                    <a:pt x="2707" y="4311"/>
                  </a:lnTo>
                  <a:lnTo>
                    <a:pt x="2660" y="4311"/>
                  </a:lnTo>
                  <a:lnTo>
                    <a:pt x="2660" y="4311"/>
                  </a:lnTo>
                  <a:lnTo>
                    <a:pt x="2613" y="4311"/>
                  </a:lnTo>
                  <a:lnTo>
                    <a:pt x="2613" y="4311"/>
                  </a:lnTo>
                  <a:lnTo>
                    <a:pt x="2568" y="4311"/>
                  </a:lnTo>
                  <a:lnTo>
                    <a:pt x="2568" y="4311"/>
                  </a:lnTo>
                  <a:lnTo>
                    <a:pt x="2521" y="4311"/>
                  </a:lnTo>
                  <a:lnTo>
                    <a:pt x="2521" y="4311"/>
                  </a:lnTo>
                  <a:lnTo>
                    <a:pt x="2597" y="4152"/>
                  </a:lnTo>
                  <a:lnTo>
                    <a:pt x="2631" y="4075"/>
                  </a:lnTo>
                  <a:lnTo>
                    <a:pt x="2665" y="3999"/>
                  </a:lnTo>
                  <a:lnTo>
                    <a:pt x="2696" y="3923"/>
                  </a:lnTo>
                  <a:lnTo>
                    <a:pt x="2725" y="3851"/>
                  </a:lnTo>
                  <a:lnTo>
                    <a:pt x="2753" y="3779"/>
                  </a:lnTo>
                  <a:lnTo>
                    <a:pt x="2779" y="3709"/>
                  </a:lnTo>
                  <a:lnTo>
                    <a:pt x="2802" y="3640"/>
                  </a:lnTo>
                  <a:lnTo>
                    <a:pt x="2826" y="3574"/>
                  </a:lnTo>
                  <a:lnTo>
                    <a:pt x="2845" y="3507"/>
                  </a:lnTo>
                  <a:lnTo>
                    <a:pt x="2865" y="3442"/>
                  </a:lnTo>
                  <a:lnTo>
                    <a:pt x="2881" y="3379"/>
                  </a:lnTo>
                  <a:lnTo>
                    <a:pt x="2898" y="3316"/>
                  </a:lnTo>
                  <a:lnTo>
                    <a:pt x="2910" y="3256"/>
                  </a:lnTo>
                  <a:lnTo>
                    <a:pt x="2923" y="3195"/>
                  </a:lnTo>
                  <a:lnTo>
                    <a:pt x="2923" y="3195"/>
                  </a:lnTo>
                  <a:lnTo>
                    <a:pt x="2941" y="3098"/>
                  </a:lnTo>
                  <a:lnTo>
                    <a:pt x="2954" y="3002"/>
                  </a:lnTo>
                  <a:lnTo>
                    <a:pt x="2961" y="2910"/>
                  </a:lnTo>
                  <a:lnTo>
                    <a:pt x="2964" y="2820"/>
                  </a:lnTo>
                  <a:lnTo>
                    <a:pt x="2964" y="2733"/>
                  </a:lnTo>
                  <a:lnTo>
                    <a:pt x="2961" y="2649"/>
                  </a:lnTo>
                  <a:lnTo>
                    <a:pt x="2952" y="2567"/>
                  </a:lnTo>
                  <a:lnTo>
                    <a:pt x="2946" y="2526"/>
                  </a:lnTo>
                  <a:lnTo>
                    <a:pt x="2939" y="2488"/>
                  </a:lnTo>
                  <a:lnTo>
                    <a:pt x="2939" y="2488"/>
                  </a:lnTo>
                  <a:lnTo>
                    <a:pt x="2925" y="2420"/>
                  </a:lnTo>
                  <a:lnTo>
                    <a:pt x="2909" y="2355"/>
                  </a:lnTo>
                  <a:lnTo>
                    <a:pt x="2887" y="2292"/>
                  </a:lnTo>
                  <a:lnTo>
                    <a:pt x="2865" y="2229"/>
                  </a:lnTo>
                  <a:lnTo>
                    <a:pt x="2838" y="2167"/>
                  </a:lnTo>
                  <a:lnTo>
                    <a:pt x="2809" y="2108"/>
                  </a:lnTo>
                  <a:lnTo>
                    <a:pt x="2779" y="2050"/>
                  </a:lnTo>
                  <a:lnTo>
                    <a:pt x="2744" y="1994"/>
                  </a:lnTo>
                  <a:lnTo>
                    <a:pt x="2744" y="1994"/>
                  </a:lnTo>
                  <a:lnTo>
                    <a:pt x="2710" y="1945"/>
                  </a:lnTo>
                  <a:lnTo>
                    <a:pt x="2676" y="1897"/>
                  </a:lnTo>
                  <a:lnTo>
                    <a:pt x="2638" y="1850"/>
                  </a:lnTo>
                  <a:lnTo>
                    <a:pt x="2600" y="1803"/>
                  </a:lnTo>
                  <a:lnTo>
                    <a:pt x="2557" y="1758"/>
                  </a:lnTo>
                  <a:lnTo>
                    <a:pt x="2514" y="1713"/>
                  </a:lnTo>
                  <a:lnTo>
                    <a:pt x="2469" y="1670"/>
                  </a:lnTo>
                  <a:lnTo>
                    <a:pt x="2420" y="1626"/>
                  </a:lnTo>
                  <a:lnTo>
                    <a:pt x="2420" y="1626"/>
                  </a:lnTo>
                  <a:lnTo>
                    <a:pt x="2350" y="1569"/>
                  </a:lnTo>
                  <a:lnTo>
                    <a:pt x="2350" y="1569"/>
                  </a:lnTo>
                  <a:lnTo>
                    <a:pt x="2278" y="1513"/>
                  </a:lnTo>
                  <a:lnTo>
                    <a:pt x="2278" y="1513"/>
                  </a:lnTo>
                  <a:lnTo>
                    <a:pt x="2202" y="1459"/>
                  </a:lnTo>
                  <a:lnTo>
                    <a:pt x="2202" y="1459"/>
                  </a:lnTo>
                  <a:lnTo>
                    <a:pt x="2124" y="1408"/>
                  </a:lnTo>
                  <a:lnTo>
                    <a:pt x="2124" y="1408"/>
                  </a:lnTo>
                  <a:lnTo>
                    <a:pt x="2023" y="1347"/>
                  </a:lnTo>
                  <a:lnTo>
                    <a:pt x="1921" y="1287"/>
                  </a:lnTo>
                  <a:lnTo>
                    <a:pt x="1818" y="1231"/>
                  </a:lnTo>
                  <a:lnTo>
                    <a:pt x="1713" y="1177"/>
                  </a:lnTo>
                  <a:lnTo>
                    <a:pt x="1713" y="1177"/>
                  </a:lnTo>
                  <a:lnTo>
                    <a:pt x="1616" y="1130"/>
                  </a:lnTo>
                  <a:lnTo>
                    <a:pt x="1520" y="1085"/>
                  </a:lnTo>
                  <a:lnTo>
                    <a:pt x="1425" y="1042"/>
                  </a:lnTo>
                  <a:lnTo>
                    <a:pt x="1329" y="1002"/>
                  </a:lnTo>
                  <a:lnTo>
                    <a:pt x="1329" y="1002"/>
                  </a:lnTo>
                  <a:lnTo>
                    <a:pt x="1153" y="930"/>
                  </a:lnTo>
                  <a:lnTo>
                    <a:pt x="983" y="864"/>
                  </a:lnTo>
                  <a:lnTo>
                    <a:pt x="983" y="864"/>
                  </a:lnTo>
                  <a:lnTo>
                    <a:pt x="686" y="752"/>
                  </a:lnTo>
                  <a:lnTo>
                    <a:pt x="686" y="752"/>
                  </a:lnTo>
                  <a:lnTo>
                    <a:pt x="451" y="662"/>
                  </a:lnTo>
                  <a:lnTo>
                    <a:pt x="451" y="662"/>
                  </a:lnTo>
                  <a:lnTo>
                    <a:pt x="352" y="622"/>
                  </a:lnTo>
                  <a:lnTo>
                    <a:pt x="260" y="586"/>
                  </a:lnTo>
                  <a:lnTo>
                    <a:pt x="260" y="586"/>
                  </a:lnTo>
                  <a:lnTo>
                    <a:pt x="183" y="550"/>
                  </a:lnTo>
                  <a:lnTo>
                    <a:pt x="116" y="517"/>
                  </a:lnTo>
                  <a:lnTo>
                    <a:pt x="116" y="517"/>
                  </a:lnTo>
                  <a:lnTo>
                    <a:pt x="89" y="503"/>
                  </a:lnTo>
                  <a:lnTo>
                    <a:pt x="65" y="487"/>
                  </a:lnTo>
                  <a:lnTo>
                    <a:pt x="44" y="472"/>
                  </a:lnTo>
                  <a:lnTo>
                    <a:pt x="28" y="458"/>
                  </a:lnTo>
                  <a:lnTo>
                    <a:pt x="28" y="458"/>
                  </a:lnTo>
                  <a:lnTo>
                    <a:pt x="13" y="445"/>
                  </a:lnTo>
                  <a:lnTo>
                    <a:pt x="13" y="445"/>
                  </a:lnTo>
                  <a:lnTo>
                    <a:pt x="6" y="431"/>
                  </a:lnTo>
                  <a:lnTo>
                    <a:pt x="6" y="431"/>
                  </a:lnTo>
                  <a:lnTo>
                    <a:pt x="0" y="420"/>
                  </a:lnTo>
                  <a:lnTo>
                    <a:pt x="0" y="420"/>
                  </a:lnTo>
                  <a:lnTo>
                    <a:pt x="0" y="407"/>
                  </a:lnTo>
                  <a:lnTo>
                    <a:pt x="0" y="407"/>
                  </a:lnTo>
                  <a:lnTo>
                    <a:pt x="4" y="397"/>
                  </a:lnTo>
                  <a:lnTo>
                    <a:pt x="13" y="386"/>
                  </a:lnTo>
                  <a:lnTo>
                    <a:pt x="24" y="375"/>
                  </a:lnTo>
                  <a:lnTo>
                    <a:pt x="40" y="364"/>
                  </a:lnTo>
                  <a:lnTo>
                    <a:pt x="40" y="364"/>
                  </a:lnTo>
                  <a:lnTo>
                    <a:pt x="58" y="355"/>
                  </a:lnTo>
                  <a:lnTo>
                    <a:pt x="82" y="346"/>
                  </a:lnTo>
                  <a:lnTo>
                    <a:pt x="107" y="339"/>
                  </a:lnTo>
                  <a:lnTo>
                    <a:pt x="134" y="332"/>
                  </a:lnTo>
                  <a:lnTo>
                    <a:pt x="134" y="332"/>
                  </a:lnTo>
                  <a:lnTo>
                    <a:pt x="199" y="317"/>
                  </a:lnTo>
                  <a:lnTo>
                    <a:pt x="273" y="305"/>
                  </a:lnTo>
                  <a:lnTo>
                    <a:pt x="273" y="305"/>
                  </a:lnTo>
                  <a:lnTo>
                    <a:pt x="354" y="294"/>
                  </a:lnTo>
                  <a:lnTo>
                    <a:pt x="444" y="283"/>
                  </a:lnTo>
                  <a:lnTo>
                    <a:pt x="444" y="283"/>
                  </a:lnTo>
                  <a:lnTo>
                    <a:pt x="527" y="274"/>
                  </a:lnTo>
                  <a:lnTo>
                    <a:pt x="599" y="265"/>
                  </a:lnTo>
                  <a:lnTo>
                    <a:pt x="599" y="265"/>
                  </a:lnTo>
                  <a:lnTo>
                    <a:pt x="655" y="256"/>
                  </a:lnTo>
                  <a:lnTo>
                    <a:pt x="700" y="245"/>
                  </a:lnTo>
                  <a:lnTo>
                    <a:pt x="700" y="245"/>
                  </a:lnTo>
                  <a:lnTo>
                    <a:pt x="716" y="240"/>
                  </a:lnTo>
                  <a:lnTo>
                    <a:pt x="731" y="234"/>
                  </a:lnTo>
                  <a:lnTo>
                    <a:pt x="741" y="229"/>
                  </a:lnTo>
                  <a:lnTo>
                    <a:pt x="749" y="224"/>
                  </a:lnTo>
                  <a:lnTo>
                    <a:pt x="749" y="224"/>
                  </a:lnTo>
                  <a:lnTo>
                    <a:pt x="754" y="218"/>
                  </a:lnTo>
                  <a:lnTo>
                    <a:pt x="754" y="213"/>
                  </a:lnTo>
                  <a:lnTo>
                    <a:pt x="752" y="207"/>
                  </a:lnTo>
                  <a:lnTo>
                    <a:pt x="749" y="202"/>
                  </a:lnTo>
                  <a:lnTo>
                    <a:pt x="749" y="202"/>
                  </a:lnTo>
                  <a:lnTo>
                    <a:pt x="743" y="197"/>
                  </a:lnTo>
                  <a:lnTo>
                    <a:pt x="743" y="197"/>
                  </a:lnTo>
                  <a:lnTo>
                    <a:pt x="736" y="193"/>
                  </a:lnTo>
                  <a:lnTo>
                    <a:pt x="736" y="193"/>
                  </a:lnTo>
                  <a:lnTo>
                    <a:pt x="727" y="188"/>
                  </a:lnTo>
                  <a:lnTo>
                    <a:pt x="727" y="188"/>
                  </a:lnTo>
                  <a:lnTo>
                    <a:pt x="716" y="184"/>
                  </a:lnTo>
                  <a:lnTo>
                    <a:pt x="716" y="184"/>
                  </a:lnTo>
                  <a:lnTo>
                    <a:pt x="682" y="171"/>
                  </a:lnTo>
                  <a:lnTo>
                    <a:pt x="642" y="160"/>
                  </a:lnTo>
                  <a:lnTo>
                    <a:pt x="642" y="160"/>
                  </a:lnTo>
                  <a:lnTo>
                    <a:pt x="597" y="150"/>
                  </a:lnTo>
                  <a:lnTo>
                    <a:pt x="549" y="139"/>
                  </a:lnTo>
                  <a:lnTo>
                    <a:pt x="549" y="139"/>
                  </a:lnTo>
                  <a:lnTo>
                    <a:pt x="448" y="117"/>
                  </a:lnTo>
                  <a:lnTo>
                    <a:pt x="448" y="117"/>
                  </a:lnTo>
                  <a:lnTo>
                    <a:pt x="350" y="99"/>
                  </a:lnTo>
                  <a:lnTo>
                    <a:pt x="350" y="99"/>
                  </a:lnTo>
                  <a:lnTo>
                    <a:pt x="264" y="83"/>
                  </a:lnTo>
                  <a:lnTo>
                    <a:pt x="264" y="83"/>
                  </a:lnTo>
                  <a:lnTo>
                    <a:pt x="186" y="67"/>
                  </a:lnTo>
                  <a:lnTo>
                    <a:pt x="186" y="67"/>
                  </a:lnTo>
                  <a:lnTo>
                    <a:pt x="123" y="52"/>
                  </a:lnTo>
                  <a:lnTo>
                    <a:pt x="123" y="52"/>
                  </a:lnTo>
                  <a:lnTo>
                    <a:pt x="100" y="45"/>
                  </a:lnTo>
                  <a:lnTo>
                    <a:pt x="82" y="40"/>
                  </a:lnTo>
                  <a:lnTo>
                    <a:pt x="82" y="40"/>
                  </a:lnTo>
                  <a:lnTo>
                    <a:pt x="76" y="36"/>
                  </a:lnTo>
                  <a:lnTo>
                    <a:pt x="76" y="36"/>
                  </a:lnTo>
                  <a:lnTo>
                    <a:pt x="71" y="32"/>
                  </a:lnTo>
                  <a:lnTo>
                    <a:pt x="71" y="32"/>
                  </a:lnTo>
                  <a:lnTo>
                    <a:pt x="69" y="31"/>
                  </a:lnTo>
                  <a:lnTo>
                    <a:pt x="69" y="31"/>
                  </a:lnTo>
                  <a:lnTo>
                    <a:pt x="67" y="27"/>
                  </a:lnTo>
                  <a:lnTo>
                    <a:pt x="67" y="27"/>
                  </a:lnTo>
                  <a:lnTo>
                    <a:pt x="69" y="25"/>
                  </a:lnTo>
                  <a:lnTo>
                    <a:pt x="73" y="22"/>
                  </a:lnTo>
                  <a:lnTo>
                    <a:pt x="85" y="18"/>
                  </a:lnTo>
                  <a:lnTo>
                    <a:pt x="85" y="18"/>
                  </a:lnTo>
                  <a:lnTo>
                    <a:pt x="105" y="13"/>
                  </a:lnTo>
                  <a:lnTo>
                    <a:pt x="132" y="9"/>
                  </a:lnTo>
                  <a:lnTo>
                    <a:pt x="132" y="9"/>
                  </a:lnTo>
                  <a:lnTo>
                    <a:pt x="204" y="4"/>
                  </a:lnTo>
                  <a:lnTo>
                    <a:pt x="204" y="4"/>
                  </a:lnTo>
                  <a:lnTo>
                    <a:pt x="298"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Calibri" pitchFamily="34" charset="0"/>
              </a:endParaRPr>
            </a:p>
          </p:txBody>
        </p:sp>
        <p:sp>
          <p:nvSpPr>
            <p:cNvPr id="1035" name="Freeform 11"/>
            <p:cNvSpPr>
              <a:spLocks/>
            </p:cNvSpPr>
            <p:nvPr/>
          </p:nvSpPr>
          <p:spPr bwMode="auto">
            <a:xfrm>
              <a:off x="4206875" y="14288"/>
              <a:ext cx="4741862" cy="6843713"/>
            </a:xfrm>
            <a:custGeom>
              <a:avLst/>
              <a:gdLst/>
              <a:ahLst/>
              <a:cxnLst>
                <a:cxn ang="0">
                  <a:pos x="317" y="0"/>
                </a:cxn>
                <a:cxn ang="0">
                  <a:pos x="227" y="4"/>
                </a:cxn>
                <a:cxn ang="0">
                  <a:pos x="96" y="22"/>
                </a:cxn>
                <a:cxn ang="0">
                  <a:pos x="94" y="32"/>
                </a:cxn>
                <a:cxn ang="0">
                  <a:pos x="123" y="45"/>
                </a:cxn>
                <a:cxn ang="0">
                  <a:pos x="287" y="83"/>
                </a:cxn>
                <a:cxn ang="0">
                  <a:pos x="572" y="139"/>
                </a:cxn>
                <a:cxn ang="0">
                  <a:pos x="739" y="184"/>
                </a:cxn>
                <a:cxn ang="0">
                  <a:pos x="766" y="197"/>
                </a:cxn>
                <a:cxn ang="0">
                  <a:pos x="772" y="224"/>
                </a:cxn>
                <a:cxn ang="0">
                  <a:pos x="723" y="245"/>
                </a:cxn>
                <a:cxn ang="0">
                  <a:pos x="467" y="283"/>
                </a:cxn>
                <a:cxn ang="0">
                  <a:pos x="157" y="332"/>
                </a:cxn>
                <a:cxn ang="0">
                  <a:pos x="47" y="375"/>
                </a:cxn>
                <a:cxn ang="0">
                  <a:pos x="23" y="420"/>
                </a:cxn>
                <a:cxn ang="0">
                  <a:pos x="51" y="458"/>
                </a:cxn>
                <a:cxn ang="0">
                  <a:pos x="206" y="550"/>
                </a:cxn>
                <a:cxn ang="0">
                  <a:pos x="709" y="752"/>
                </a:cxn>
                <a:cxn ang="0">
                  <a:pos x="1352" y="1002"/>
                </a:cxn>
                <a:cxn ang="0">
                  <a:pos x="1841" y="1231"/>
                </a:cxn>
                <a:cxn ang="0">
                  <a:pos x="2225" y="1459"/>
                </a:cxn>
                <a:cxn ang="0">
                  <a:pos x="2443" y="1626"/>
                </a:cxn>
                <a:cxn ang="0">
                  <a:pos x="2699" y="1897"/>
                </a:cxn>
                <a:cxn ang="0">
                  <a:pos x="2861" y="2167"/>
                </a:cxn>
                <a:cxn ang="0">
                  <a:pos x="2962" y="2488"/>
                </a:cxn>
                <a:cxn ang="0">
                  <a:pos x="2984" y="2910"/>
                </a:cxn>
                <a:cxn ang="0">
                  <a:pos x="2921" y="3316"/>
                </a:cxn>
                <a:cxn ang="0">
                  <a:pos x="2802" y="3709"/>
                </a:cxn>
                <a:cxn ang="0">
                  <a:pos x="2620" y="4152"/>
                </a:cxn>
                <a:cxn ang="0">
                  <a:pos x="2475" y="4311"/>
                </a:cxn>
                <a:cxn ang="0">
                  <a:pos x="2522" y="4075"/>
                </a:cxn>
                <a:cxn ang="0">
                  <a:pos x="2706" y="3640"/>
                </a:cxn>
                <a:cxn ang="0">
                  <a:pos x="2827" y="3254"/>
                </a:cxn>
                <a:cxn ang="0">
                  <a:pos x="2894" y="2818"/>
                </a:cxn>
                <a:cxn ang="0">
                  <a:pos x="2877" y="2486"/>
                </a:cxn>
                <a:cxn ang="0">
                  <a:pos x="2787" y="2167"/>
                </a:cxn>
                <a:cxn ang="0">
                  <a:pos x="2634" y="1895"/>
                </a:cxn>
                <a:cxn ang="0">
                  <a:pos x="2385" y="1625"/>
                </a:cxn>
                <a:cxn ang="0">
                  <a:pos x="2173" y="1459"/>
                </a:cxn>
                <a:cxn ang="0">
                  <a:pos x="1794" y="1230"/>
                </a:cxn>
                <a:cxn ang="0">
                  <a:pos x="1311" y="1001"/>
                </a:cxn>
                <a:cxn ang="0">
                  <a:pos x="676" y="750"/>
                </a:cxn>
                <a:cxn ang="0">
                  <a:pos x="177" y="550"/>
                </a:cxn>
                <a:cxn ang="0">
                  <a:pos x="25" y="458"/>
                </a:cxn>
                <a:cxn ang="0">
                  <a:pos x="0" y="418"/>
                </a:cxn>
                <a:cxn ang="0">
                  <a:pos x="13" y="384"/>
                </a:cxn>
                <a:cxn ang="0">
                  <a:pos x="108" y="337"/>
                </a:cxn>
                <a:cxn ang="0">
                  <a:pos x="357" y="292"/>
                </a:cxn>
                <a:cxn ang="0">
                  <a:pos x="662" y="254"/>
                </a:cxn>
                <a:cxn ang="0">
                  <a:pos x="755" y="224"/>
                </a:cxn>
                <a:cxn ang="0">
                  <a:pos x="755" y="200"/>
                </a:cxn>
                <a:cxn ang="0">
                  <a:pos x="734" y="188"/>
                </a:cxn>
                <a:cxn ang="0">
                  <a:pos x="606" y="148"/>
                </a:cxn>
                <a:cxn ang="0">
                  <a:pos x="359" y="99"/>
                </a:cxn>
                <a:cxn ang="0">
                  <a:pos x="135" y="52"/>
                </a:cxn>
                <a:cxn ang="0">
                  <a:pos x="83" y="32"/>
                </a:cxn>
                <a:cxn ang="0">
                  <a:pos x="81" y="23"/>
                </a:cxn>
                <a:cxn ang="0">
                  <a:pos x="144" y="9"/>
                </a:cxn>
              </a:cxnLst>
              <a:rect l="0" t="0" r="r" b="b"/>
              <a:pathLst>
                <a:path w="2987" h="4311">
                  <a:moveTo>
                    <a:pt x="312" y="0"/>
                  </a:moveTo>
                  <a:lnTo>
                    <a:pt x="312" y="0"/>
                  </a:lnTo>
                  <a:lnTo>
                    <a:pt x="314" y="0"/>
                  </a:lnTo>
                  <a:lnTo>
                    <a:pt x="314" y="0"/>
                  </a:lnTo>
                  <a:lnTo>
                    <a:pt x="317" y="0"/>
                  </a:lnTo>
                  <a:lnTo>
                    <a:pt x="317" y="0"/>
                  </a:lnTo>
                  <a:lnTo>
                    <a:pt x="319" y="0"/>
                  </a:lnTo>
                  <a:lnTo>
                    <a:pt x="319" y="0"/>
                  </a:lnTo>
                  <a:lnTo>
                    <a:pt x="321" y="0"/>
                  </a:lnTo>
                  <a:lnTo>
                    <a:pt x="321" y="0"/>
                  </a:lnTo>
                  <a:lnTo>
                    <a:pt x="227" y="4"/>
                  </a:lnTo>
                  <a:lnTo>
                    <a:pt x="227" y="4"/>
                  </a:lnTo>
                  <a:lnTo>
                    <a:pt x="155" y="9"/>
                  </a:lnTo>
                  <a:lnTo>
                    <a:pt x="155" y="9"/>
                  </a:lnTo>
                  <a:lnTo>
                    <a:pt x="128" y="13"/>
                  </a:lnTo>
                  <a:lnTo>
                    <a:pt x="108" y="18"/>
                  </a:lnTo>
                  <a:lnTo>
                    <a:pt x="108" y="18"/>
                  </a:lnTo>
                  <a:lnTo>
                    <a:pt x="96" y="22"/>
                  </a:lnTo>
                  <a:lnTo>
                    <a:pt x="92" y="25"/>
                  </a:lnTo>
                  <a:lnTo>
                    <a:pt x="90" y="27"/>
                  </a:lnTo>
                  <a:lnTo>
                    <a:pt x="90" y="27"/>
                  </a:lnTo>
                  <a:lnTo>
                    <a:pt x="92" y="31"/>
                  </a:lnTo>
                  <a:lnTo>
                    <a:pt x="92" y="31"/>
                  </a:lnTo>
                  <a:lnTo>
                    <a:pt x="94" y="32"/>
                  </a:lnTo>
                  <a:lnTo>
                    <a:pt x="94" y="32"/>
                  </a:lnTo>
                  <a:lnTo>
                    <a:pt x="99" y="36"/>
                  </a:lnTo>
                  <a:lnTo>
                    <a:pt x="99" y="36"/>
                  </a:lnTo>
                  <a:lnTo>
                    <a:pt x="105" y="40"/>
                  </a:lnTo>
                  <a:lnTo>
                    <a:pt x="105" y="40"/>
                  </a:lnTo>
                  <a:lnTo>
                    <a:pt x="123" y="45"/>
                  </a:lnTo>
                  <a:lnTo>
                    <a:pt x="146" y="52"/>
                  </a:lnTo>
                  <a:lnTo>
                    <a:pt x="146" y="52"/>
                  </a:lnTo>
                  <a:lnTo>
                    <a:pt x="209" y="67"/>
                  </a:lnTo>
                  <a:lnTo>
                    <a:pt x="209" y="67"/>
                  </a:lnTo>
                  <a:lnTo>
                    <a:pt x="287" y="83"/>
                  </a:lnTo>
                  <a:lnTo>
                    <a:pt x="287" y="83"/>
                  </a:lnTo>
                  <a:lnTo>
                    <a:pt x="373" y="99"/>
                  </a:lnTo>
                  <a:lnTo>
                    <a:pt x="373" y="99"/>
                  </a:lnTo>
                  <a:lnTo>
                    <a:pt x="471" y="117"/>
                  </a:lnTo>
                  <a:lnTo>
                    <a:pt x="471" y="117"/>
                  </a:lnTo>
                  <a:lnTo>
                    <a:pt x="572" y="139"/>
                  </a:lnTo>
                  <a:lnTo>
                    <a:pt x="572" y="139"/>
                  </a:lnTo>
                  <a:lnTo>
                    <a:pt x="620" y="150"/>
                  </a:lnTo>
                  <a:lnTo>
                    <a:pt x="665" y="160"/>
                  </a:lnTo>
                  <a:lnTo>
                    <a:pt x="665" y="160"/>
                  </a:lnTo>
                  <a:lnTo>
                    <a:pt x="705" y="171"/>
                  </a:lnTo>
                  <a:lnTo>
                    <a:pt x="739" y="184"/>
                  </a:lnTo>
                  <a:lnTo>
                    <a:pt x="739" y="184"/>
                  </a:lnTo>
                  <a:lnTo>
                    <a:pt x="750" y="188"/>
                  </a:lnTo>
                  <a:lnTo>
                    <a:pt x="750" y="188"/>
                  </a:lnTo>
                  <a:lnTo>
                    <a:pt x="759" y="193"/>
                  </a:lnTo>
                  <a:lnTo>
                    <a:pt x="759" y="193"/>
                  </a:lnTo>
                  <a:lnTo>
                    <a:pt x="766" y="197"/>
                  </a:lnTo>
                  <a:lnTo>
                    <a:pt x="766" y="197"/>
                  </a:lnTo>
                  <a:lnTo>
                    <a:pt x="772" y="202"/>
                  </a:lnTo>
                  <a:lnTo>
                    <a:pt x="772" y="202"/>
                  </a:lnTo>
                  <a:lnTo>
                    <a:pt x="775" y="207"/>
                  </a:lnTo>
                  <a:lnTo>
                    <a:pt x="777" y="213"/>
                  </a:lnTo>
                  <a:lnTo>
                    <a:pt x="777" y="218"/>
                  </a:lnTo>
                  <a:lnTo>
                    <a:pt x="772" y="224"/>
                  </a:lnTo>
                  <a:lnTo>
                    <a:pt x="772" y="224"/>
                  </a:lnTo>
                  <a:lnTo>
                    <a:pt x="764" y="229"/>
                  </a:lnTo>
                  <a:lnTo>
                    <a:pt x="754" y="234"/>
                  </a:lnTo>
                  <a:lnTo>
                    <a:pt x="739" y="240"/>
                  </a:lnTo>
                  <a:lnTo>
                    <a:pt x="723" y="245"/>
                  </a:lnTo>
                  <a:lnTo>
                    <a:pt x="723" y="245"/>
                  </a:lnTo>
                  <a:lnTo>
                    <a:pt x="678" y="256"/>
                  </a:lnTo>
                  <a:lnTo>
                    <a:pt x="622" y="265"/>
                  </a:lnTo>
                  <a:lnTo>
                    <a:pt x="622" y="265"/>
                  </a:lnTo>
                  <a:lnTo>
                    <a:pt x="550" y="274"/>
                  </a:lnTo>
                  <a:lnTo>
                    <a:pt x="467" y="283"/>
                  </a:lnTo>
                  <a:lnTo>
                    <a:pt x="467" y="283"/>
                  </a:lnTo>
                  <a:lnTo>
                    <a:pt x="377" y="294"/>
                  </a:lnTo>
                  <a:lnTo>
                    <a:pt x="296" y="305"/>
                  </a:lnTo>
                  <a:lnTo>
                    <a:pt x="296" y="305"/>
                  </a:lnTo>
                  <a:lnTo>
                    <a:pt x="222" y="317"/>
                  </a:lnTo>
                  <a:lnTo>
                    <a:pt x="157" y="332"/>
                  </a:lnTo>
                  <a:lnTo>
                    <a:pt x="157" y="332"/>
                  </a:lnTo>
                  <a:lnTo>
                    <a:pt x="130" y="339"/>
                  </a:lnTo>
                  <a:lnTo>
                    <a:pt x="105" y="346"/>
                  </a:lnTo>
                  <a:lnTo>
                    <a:pt x="81" y="355"/>
                  </a:lnTo>
                  <a:lnTo>
                    <a:pt x="63" y="364"/>
                  </a:lnTo>
                  <a:lnTo>
                    <a:pt x="63" y="364"/>
                  </a:lnTo>
                  <a:lnTo>
                    <a:pt x="47" y="375"/>
                  </a:lnTo>
                  <a:lnTo>
                    <a:pt x="36" y="386"/>
                  </a:lnTo>
                  <a:lnTo>
                    <a:pt x="27" y="397"/>
                  </a:lnTo>
                  <a:lnTo>
                    <a:pt x="23" y="407"/>
                  </a:lnTo>
                  <a:lnTo>
                    <a:pt x="23" y="407"/>
                  </a:lnTo>
                  <a:lnTo>
                    <a:pt x="23" y="420"/>
                  </a:lnTo>
                  <a:lnTo>
                    <a:pt x="23" y="420"/>
                  </a:lnTo>
                  <a:lnTo>
                    <a:pt x="29" y="431"/>
                  </a:lnTo>
                  <a:lnTo>
                    <a:pt x="29" y="431"/>
                  </a:lnTo>
                  <a:lnTo>
                    <a:pt x="36" y="445"/>
                  </a:lnTo>
                  <a:lnTo>
                    <a:pt x="36" y="445"/>
                  </a:lnTo>
                  <a:lnTo>
                    <a:pt x="51" y="458"/>
                  </a:lnTo>
                  <a:lnTo>
                    <a:pt x="51" y="458"/>
                  </a:lnTo>
                  <a:lnTo>
                    <a:pt x="67" y="472"/>
                  </a:lnTo>
                  <a:lnTo>
                    <a:pt x="88" y="487"/>
                  </a:lnTo>
                  <a:lnTo>
                    <a:pt x="112" y="503"/>
                  </a:lnTo>
                  <a:lnTo>
                    <a:pt x="139" y="517"/>
                  </a:lnTo>
                  <a:lnTo>
                    <a:pt x="139" y="517"/>
                  </a:lnTo>
                  <a:lnTo>
                    <a:pt x="206" y="550"/>
                  </a:lnTo>
                  <a:lnTo>
                    <a:pt x="283" y="586"/>
                  </a:lnTo>
                  <a:lnTo>
                    <a:pt x="283" y="586"/>
                  </a:lnTo>
                  <a:lnTo>
                    <a:pt x="375" y="622"/>
                  </a:lnTo>
                  <a:lnTo>
                    <a:pt x="474" y="662"/>
                  </a:lnTo>
                  <a:lnTo>
                    <a:pt x="474" y="662"/>
                  </a:lnTo>
                  <a:lnTo>
                    <a:pt x="709" y="752"/>
                  </a:lnTo>
                  <a:lnTo>
                    <a:pt x="709" y="752"/>
                  </a:lnTo>
                  <a:lnTo>
                    <a:pt x="1006" y="864"/>
                  </a:lnTo>
                  <a:lnTo>
                    <a:pt x="1006" y="864"/>
                  </a:lnTo>
                  <a:lnTo>
                    <a:pt x="1176" y="930"/>
                  </a:lnTo>
                  <a:lnTo>
                    <a:pt x="1352" y="1002"/>
                  </a:lnTo>
                  <a:lnTo>
                    <a:pt x="1352" y="1002"/>
                  </a:lnTo>
                  <a:lnTo>
                    <a:pt x="1448" y="1042"/>
                  </a:lnTo>
                  <a:lnTo>
                    <a:pt x="1543" y="1085"/>
                  </a:lnTo>
                  <a:lnTo>
                    <a:pt x="1639" y="1130"/>
                  </a:lnTo>
                  <a:lnTo>
                    <a:pt x="1736" y="1177"/>
                  </a:lnTo>
                  <a:lnTo>
                    <a:pt x="1736" y="1177"/>
                  </a:lnTo>
                  <a:lnTo>
                    <a:pt x="1841" y="1231"/>
                  </a:lnTo>
                  <a:lnTo>
                    <a:pt x="1944" y="1287"/>
                  </a:lnTo>
                  <a:lnTo>
                    <a:pt x="2046" y="1347"/>
                  </a:lnTo>
                  <a:lnTo>
                    <a:pt x="2147" y="1408"/>
                  </a:lnTo>
                  <a:lnTo>
                    <a:pt x="2147" y="1408"/>
                  </a:lnTo>
                  <a:lnTo>
                    <a:pt x="2225" y="1459"/>
                  </a:lnTo>
                  <a:lnTo>
                    <a:pt x="2225" y="1459"/>
                  </a:lnTo>
                  <a:lnTo>
                    <a:pt x="2301" y="1513"/>
                  </a:lnTo>
                  <a:lnTo>
                    <a:pt x="2301" y="1513"/>
                  </a:lnTo>
                  <a:lnTo>
                    <a:pt x="2373" y="1569"/>
                  </a:lnTo>
                  <a:lnTo>
                    <a:pt x="2373" y="1569"/>
                  </a:lnTo>
                  <a:lnTo>
                    <a:pt x="2443" y="1626"/>
                  </a:lnTo>
                  <a:lnTo>
                    <a:pt x="2443" y="1626"/>
                  </a:lnTo>
                  <a:lnTo>
                    <a:pt x="2492" y="1670"/>
                  </a:lnTo>
                  <a:lnTo>
                    <a:pt x="2537" y="1713"/>
                  </a:lnTo>
                  <a:lnTo>
                    <a:pt x="2580" y="1758"/>
                  </a:lnTo>
                  <a:lnTo>
                    <a:pt x="2623" y="1803"/>
                  </a:lnTo>
                  <a:lnTo>
                    <a:pt x="2661" y="1850"/>
                  </a:lnTo>
                  <a:lnTo>
                    <a:pt x="2699" y="1897"/>
                  </a:lnTo>
                  <a:lnTo>
                    <a:pt x="2733" y="1945"/>
                  </a:lnTo>
                  <a:lnTo>
                    <a:pt x="2767" y="1994"/>
                  </a:lnTo>
                  <a:lnTo>
                    <a:pt x="2767" y="1994"/>
                  </a:lnTo>
                  <a:lnTo>
                    <a:pt x="2802" y="2050"/>
                  </a:lnTo>
                  <a:lnTo>
                    <a:pt x="2832" y="2108"/>
                  </a:lnTo>
                  <a:lnTo>
                    <a:pt x="2861" y="2167"/>
                  </a:lnTo>
                  <a:lnTo>
                    <a:pt x="2888" y="2229"/>
                  </a:lnTo>
                  <a:lnTo>
                    <a:pt x="2910" y="2292"/>
                  </a:lnTo>
                  <a:lnTo>
                    <a:pt x="2932" y="2355"/>
                  </a:lnTo>
                  <a:lnTo>
                    <a:pt x="2948" y="2420"/>
                  </a:lnTo>
                  <a:lnTo>
                    <a:pt x="2962" y="2488"/>
                  </a:lnTo>
                  <a:lnTo>
                    <a:pt x="2962" y="2488"/>
                  </a:lnTo>
                  <a:lnTo>
                    <a:pt x="2969" y="2526"/>
                  </a:lnTo>
                  <a:lnTo>
                    <a:pt x="2975" y="2567"/>
                  </a:lnTo>
                  <a:lnTo>
                    <a:pt x="2984" y="2649"/>
                  </a:lnTo>
                  <a:lnTo>
                    <a:pt x="2987" y="2733"/>
                  </a:lnTo>
                  <a:lnTo>
                    <a:pt x="2987" y="2820"/>
                  </a:lnTo>
                  <a:lnTo>
                    <a:pt x="2984" y="2910"/>
                  </a:lnTo>
                  <a:lnTo>
                    <a:pt x="2977" y="3002"/>
                  </a:lnTo>
                  <a:lnTo>
                    <a:pt x="2964" y="3098"/>
                  </a:lnTo>
                  <a:lnTo>
                    <a:pt x="2946" y="3195"/>
                  </a:lnTo>
                  <a:lnTo>
                    <a:pt x="2946" y="3195"/>
                  </a:lnTo>
                  <a:lnTo>
                    <a:pt x="2933" y="3256"/>
                  </a:lnTo>
                  <a:lnTo>
                    <a:pt x="2921" y="3316"/>
                  </a:lnTo>
                  <a:lnTo>
                    <a:pt x="2904" y="3379"/>
                  </a:lnTo>
                  <a:lnTo>
                    <a:pt x="2888" y="3442"/>
                  </a:lnTo>
                  <a:lnTo>
                    <a:pt x="2868" y="3507"/>
                  </a:lnTo>
                  <a:lnTo>
                    <a:pt x="2849" y="3574"/>
                  </a:lnTo>
                  <a:lnTo>
                    <a:pt x="2825" y="3640"/>
                  </a:lnTo>
                  <a:lnTo>
                    <a:pt x="2802" y="3709"/>
                  </a:lnTo>
                  <a:lnTo>
                    <a:pt x="2776" y="3779"/>
                  </a:lnTo>
                  <a:lnTo>
                    <a:pt x="2748" y="3851"/>
                  </a:lnTo>
                  <a:lnTo>
                    <a:pt x="2719" y="3923"/>
                  </a:lnTo>
                  <a:lnTo>
                    <a:pt x="2688" y="3999"/>
                  </a:lnTo>
                  <a:lnTo>
                    <a:pt x="2654" y="4075"/>
                  </a:lnTo>
                  <a:lnTo>
                    <a:pt x="2620" y="4152"/>
                  </a:lnTo>
                  <a:lnTo>
                    <a:pt x="2544" y="4311"/>
                  </a:lnTo>
                  <a:lnTo>
                    <a:pt x="2544" y="4311"/>
                  </a:lnTo>
                  <a:lnTo>
                    <a:pt x="2510" y="4311"/>
                  </a:lnTo>
                  <a:lnTo>
                    <a:pt x="2510" y="4311"/>
                  </a:lnTo>
                  <a:lnTo>
                    <a:pt x="2475" y="4311"/>
                  </a:lnTo>
                  <a:lnTo>
                    <a:pt x="2475" y="4311"/>
                  </a:lnTo>
                  <a:lnTo>
                    <a:pt x="2439" y="4311"/>
                  </a:lnTo>
                  <a:lnTo>
                    <a:pt x="2439" y="4311"/>
                  </a:lnTo>
                  <a:lnTo>
                    <a:pt x="2403" y="4311"/>
                  </a:lnTo>
                  <a:lnTo>
                    <a:pt x="2403" y="4311"/>
                  </a:lnTo>
                  <a:lnTo>
                    <a:pt x="2484" y="4152"/>
                  </a:lnTo>
                  <a:lnTo>
                    <a:pt x="2522" y="4075"/>
                  </a:lnTo>
                  <a:lnTo>
                    <a:pt x="2558" y="3999"/>
                  </a:lnTo>
                  <a:lnTo>
                    <a:pt x="2591" y="3923"/>
                  </a:lnTo>
                  <a:lnTo>
                    <a:pt x="2623" y="3851"/>
                  </a:lnTo>
                  <a:lnTo>
                    <a:pt x="2652" y="3779"/>
                  </a:lnTo>
                  <a:lnTo>
                    <a:pt x="2681" y="3709"/>
                  </a:lnTo>
                  <a:lnTo>
                    <a:pt x="2706" y="3640"/>
                  </a:lnTo>
                  <a:lnTo>
                    <a:pt x="2731" y="3572"/>
                  </a:lnTo>
                  <a:lnTo>
                    <a:pt x="2755" y="3507"/>
                  </a:lnTo>
                  <a:lnTo>
                    <a:pt x="2775" y="3442"/>
                  </a:lnTo>
                  <a:lnTo>
                    <a:pt x="2794" y="3377"/>
                  </a:lnTo>
                  <a:lnTo>
                    <a:pt x="2811" y="3316"/>
                  </a:lnTo>
                  <a:lnTo>
                    <a:pt x="2827" y="3254"/>
                  </a:lnTo>
                  <a:lnTo>
                    <a:pt x="2841" y="3195"/>
                  </a:lnTo>
                  <a:lnTo>
                    <a:pt x="2841" y="3195"/>
                  </a:lnTo>
                  <a:lnTo>
                    <a:pt x="2861" y="3096"/>
                  </a:lnTo>
                  <a:lnTo>
                    <a:pt x="2876" y="3002"/>
                  </a:lnTo>
                  <a:lnTo>
                    <a:pt x="2888" y="2908"/>
                  </a:lnTo>
                  <a:lnTo>
                    <a:pt x="2894" y="2818"/>
                  </a:lnTo>
                  <a:lnTo>
                    <a:pt x="2897" y="2732"/>
                  </a:lnTo>
                  <a:lnTo>
                    <a:pt x="2894" y="2647"/>
                  </a:lnTo>
                  <a:lnTo>
                    <a:pt x="2892" y="2605"/>
                  </a:lnTo>
                  <a:lnTo>
                    <a:pt x="2888" y="2566"/>
                  </a:lnTo>
                  <a:lnTo>
                    <a:pt x="2885" y="2526"/>
                  </a:lnTo>
                  <a:lnTo>
                    <a:pt x="2877" y="2486"/>
                  </a:lnTo>
                  <a:lnTo>
                    <a:pt x="2877" y="2486"/>
                  </a:lnTo>
                  <a:lnTo>
                    <a:pt x="2867" y="2420"/>
                  </a:lnTo>
                  <a:lnTo>
                    <a:pt x="2850" y="2353"/>
                  </a:lnTo>
                  <a:lnTo>
                    <a:pt x="2832" y="2290"/>
                  </a:lnTo>
                  <a:lnTo>
                    <a:pt x="2813" y="2227"/>
                  </a:lnTo>
                  <a:lnTo>
                    <a:pt x="2787" y="2167"/>
                  </a:lnTo>
                  <a:lnTo>
                    <a:pt x="2760" y="2108"/>
                  </a:lnTo>
                  <a:lnTo>
                    <a:pt x="2731" y="2048"/>
                  </a:lnTo>
                  <a:lnTo>
                    <a:pt x="2699" y="1992"/>
                  </a:lnTo>
                  <a:lnTo>
                    <a:pt x="2699" y="1992"/>
                  </a:lnTo>
                  <a:lnTo>
                    <a:pt x="2666" y="1944"/>
                  </a:lnTo>
                  <a:lnTo>
                    <a:pt x="2634" y="1895"/>
                  </a:lnTo>
                  <a:lnTo>
                    <a:pt x="2598" y="1848"/>
                  </a:lnTo>
                  <a:lnTo>
                    <a:pt x="2560" y="1801"/>
                  </a:lnTo>
                  <a:lnTo>
                    <a:pt x="2519" y="1756"/>
                  </a:lnTo>
                  <a:lnTo>
                    <a:pt x="2477" y="1711"/>
                  </a:lnTo>
                  <a:lnTo>
                    <a:pt x="2432" y="1668"/>
                  </a:lnTo>
                  <a:lnTo>
                    <a:pt x="2385" y="1625"/>
                  </a:lnTo>
                  <a:lnTo>
                    <a:pt x="2385" y="1625"/>
                  </a:lnTo>
                  <a:lnTo>
                    <a:pt x="2317" y="1567"/>
                  </a:lnTo>
                  <a:lnTo>
                    <a:pt x="2317" y="1567"/>
                  </a:lnTo>
                  <a:lnTo>
                    <a:pt x="2246" y="1511"/>
                  </a:lnTo>
                  <a:lnTo>
                    <a:pt x="2246" y="1511"/>
                  </a:lnTo>
                  <a:lnTo>
                    <a:pt x="2173" y="1459"/>
                  </a:lnTo>
                  <a:lnTo>
                    <a:pt x="2173" y="1459"/>
                  </a:lnTo>
                  <a:lnTo>
                    <a:pt x="2097" y="1406"/>
                  </a:lnTo>
                  <a:lnTo>
                    <a:pt x="2097" y="1406"/>
                  </a:lnTo>
                  <a:lnTo>
                    <a:pt x="1998" y="1345"/>
                  </a:lnTo>
                  <a:lnTo>
                    <a:pt x="1897" y="1286"/>
                  </a:lnTo>
                  <a:lnTo>
                    <a:pt x="1794" y="1230"/>
                  </a:lnTo>
                  <a:lnTo>
                    <a:pt x="1691" y="1176"/>
                  </a:lnTo>
                  <a:lnTo>
                    <a:pt x="1691" y="1176"/>
                  </a:lnTo>
                  <a:lnTo>
                    <a:pt x="1596" y="1129"/>
                  </a:lnTo>
                  <a:lnTo>
                    <a:pt x="1502" y="1085"/>
                  </a:lnTo>
                  <a:lnTo>
                    <a:pt x="1406" y="1042"/>
                  </a:lnTo>
                  <a:lnTo>
                    <a:pt x="1311" y="1001"/>
                  </a:lnTo>
                  <a:lnTo>
                    <a:pt x="1311" y="1001"/>
                  </a:lnTo>
                  <a:lnTo>
                    <a:pt x="1138" y="929"/>
                  </a:lnTo>
                  <a:lnTo>
                    <a:pt x="970" y="862"/>
                  </a:lnTo>
                  <a:lnTo>
                    <a:pt x="970" y="862"/>
                  </a:lnTo>
                  <a:lnTo>
                    <a:pt x="676" y="750"/>
                  </a:lnTo>
                  <a:lnTo>
                    <a:pt x="676" y="750"/>
                  </a:lnTo>
                  <a:lnTo>
                    <a:pt x="444" y="662"/>
                  </a:lnTo>
                  <a:lnTo>
                    <a:pt x="444" y="662"/>
                  </a:lnTo>
                  <a:lnTo>
                    <a:pt x="344" y="622"/>
                  </a:lnTo>
                  <a:lnTo>
                    <a:pt x="254" y="584"/>
                  </a:lnTo>
                  <a:lnTo>
                    <a:pt x="254" y="584"/>
                  </a:lnTo>
                  <a:lnTo>
                    <a:pt x="177" y="550"/>
                  </a:lnTo>
                  <a:lnTo>
                    <a:pt x="112" y="517"/>
                  </a:lnTo>
                  <a:lnTo>
                    <a:pt x="112" y="517"/>
                  </a:lnTo>
                  <a:lnTo>
                    <a:pt x="87" y="501"/>
                  </a:lnTo>
                  <a:lnTo>
                    <a:pt x="61" y="487"/>
                  </a:lnTo>
                  <a:lnTo>
                    <a:pt x="42" y="472"/>
                  </a:lnTo>
                  <a:lnTo>
                    <a:pt x="25" y="458"/>
                  </a:lnTo>
                  <a:lnTo>
                    <a:pt x="25" y="458"/>
                  </a:lnTo>
                  <a:lnTo>
                    <a:pt x="13" y="444"/>
                  </a:lnTo>
                  <a:lnTo>
                    <a:pt x="13" y="444"/>
                  </a:lnTo>
                  <a:lnTo>
                    <a:pt x="4" y="431"/>
                  </a:lnTo>
                  <a:lnTo>
                    <a:pt x="4" y="431"/>
                  </a:lnTo>
                  <a:lnTo>
                    <a:pt x="0" y="418"/>
                  </a:lnTo>
                  <a:lnTo>
                    <a:pt x="0" y="418"/>
                  </a:lnTo>
                  <a:lnTo>
                    <a:pt x="0" y="413"/>
                  </a:lnTo>
                  <a:lnTo>
                    <a:pt x="0" y="407"/>
                  </a:lnTo>
                  <a:lnTo>
                    <a:pt x="0" y="407"/>
                  </a:lnTo>
                  <a:lnTo>
                    <a:pt x="4" y="395"/>
                  </a:lnTo>
                  <a:lnTo>
                    <a:pt x="13" y="384"/>
                  </a:lnTo>
                  <a:lnTo>
                    <a:pt x="25" y="373"/>
                  </a:lnTo>
                  <a:lnTo>
                    <a:pt x="42" y="364"/>
                  </a:lnTo>
                  <a:lnTo>
                    <a:pt x="42" y="364"/>
                  </a:lnTo>
                  <a:lnTo>
                    <a:pt x="60" y="355"/>
                  </a:lnTo>
                  <a:lnTo>
                    <a:pt x="83" y="346"/>
                  </a:lnTo>
                  <a:lnTo>
                    <a:pt x="108" y="337"/>
                  </a:lnTo>
                  <a:lnTo>
                    <a:pt x="137" y="330"/>
                  </a:lnTo>
                  <a:lnTo>
                    <a:pt x="137" y="330"/>
                  </a:lnTo>
                  <a:lnTo>
                    <a:pt x="200" y="316"/>
                  </a:lnTo>
                  <a:lnTo>
                    <a:pt x="276" y="303"/>
                  </a:lnTo>
                  <a:lnTo>
                    <a:pt x="276" y="303"/>
                  </a:lnTo>
                  <a:lnTo>
                    <a:pt x="357" y="292"/>
                  </a:lnTo>
                  <a:lnTo>
                    <a:pt x="449" y="283"/>
                  </a:lnTo>
                  <a:lnTo>
                    <a:pt x="449" y="283"/>
                  </a:lnTo>
                  <a:lnTo>
                    <a:pt x="532" y="274"/>
                  </a:lnTo>
                  <a:lnTo>
                    <a:pt x="604" y="265"/>
                  </a:lnTo>
                  <a:lnTo>
                    <a:pt x="604" y="265"/>
                  </a:lnTo>
                  <a:lnTo>
                    <a:pt x="662" y="254"/>
                  </a:lnTo>
                  <a:lnTo>
                    <a:pt x="705" y="245"/>
                  </a:lnTo>
                  <a:lnTo>
                    <a:pt x="705" y="245"/>
                  </a:lnTo>
                  <a:lnTo>
                    <a:pt x="723" y="240"/>
                  </a:lnTo>
                  <a:lnTo>
                    <a:pt x="737" y="234"/>
                  </a:lnTo>
                  <a:lnTo>
                    <a:pt x="748" y="229"/>
                  </a:lnTo>
                  <a:lnTo>
                    <a:pt x="755" y="224"/>
                  </a:lnTo>
                  <a:lnTo>
                    <a:pt x="755" y="224"/>
                  </a:lnTo>
                  <a:lnTo>
                    <a:pt x="761" y="218"/>
                  </a:lnTo>
                  <a:lnTo>
                    <a:pt x="761" y="213"/>
                  </a:lnTo>
                  <a:lnTo>
                    <a:pt x="761" y="207"/>
                  </a:lnTo>
                  <a:lnTo>
                    <a:pt x="755" y="200"/>
                  </a:lnTo>
                  <a:lnTo>
                    <a:pt x="755" y="200"/>
                  </a:lnTo>
                  <a:lnTo>
                    <a:pt x="750" y="197"/>
                  </a:lnTo>
                  <a:lnTo>
                    <a:pt x="750" y="197"/>
                  </a:lnTo>
                  <a:lnTo>
                    <a:pt x="743" y="191"/>
                  </a:lnTo>
                  <a:lnTo>
                    <a:pt x="743" y="191"/>
                  </a:lnTo>
                  <a:lnTo>
                    <a:pt x="734" y="188"/>
                  </a:lnTo>
                  <a:lnTo>
                    <a:pt x="734" y="188"/>
                  </a:lnTo>
                  <a:lnTo>
                    <a:pt x="723" y="184"/>
                  </a:lnTo>
                  <a:lnTo>
                    <a:pt x="723" y="184"/>
                  </a:lnTo>
                  <a:lnTo>
                    <a:pt x="691" y="171"/>
                  </a:lnTo>
                  <a:lnTo>
                    <a:pt x="649" y="160"/>
                  </a:lnTo>
                  <a:lnTo>
                    <a:pt x="649" y="160"/>
                  </a:lnTo>
                  <a:lnTo>
                    <a:pt x="606" y="148"/>
                  </a:lnTo>
                  <a:lnTo>
                    <a:pt x="557" y="137"/>
                  </a:lnTo>
                  <a:lnTo>
                    <a:pt x="557" y="137"/>
                  </a:lnTo>
                  <a:lnTo>
                    <a:pt x="458" y="117"/>
                  </a:lnTo>
                  <a:lnTo>
                    <a:pt x="458" y="117"/>
                  </a:lnTo>
                  <a:lnTo>
                    <a:pt x="359" y="99"/>
                  </a:lnTo>
                  <a:lnTo>
                    <a:pt x="359" y="99"/>
                  </a:lnTo>
                  <a:lnTo>
                    <a:pt x="274" y="83"/>
                  </a:lnTo>
                  <a:lnTo>
                    <a:pt x="274" y="83"/>
                  </a:lnTo>
                  <a:lnTo>
                    <a:pt x="197" y="67"/>
                  </a:lnTo>
                  <a:lnTo>
                    <a:pt x="197" y="67"/>
                  </a:lnTo>
                  <a:lnTo>
                    <a:pt x="135" y="52"/>
                  </a:lnTo>
                  <a:lnTo>
                    <a:pt x="135" y="52"/>
                  </a:lnTo>
                  <a:lnTo>
                    <a:pt x="112" y="45"/>
                  </a:lnTo>
                  <a:lnTo>
                    <a:pt x="94" y="38"/>
                  </a:lnTo>
                  <a:lnTo>
                    <a:pt x="94" y="38"/>
                  </a:lnTo>
                  <a:lnTo>
                    <a:pt x="87" y="36"/>
                  </a:lnTo>
                  <a:lnTo>
                    <a:pt x="87" y="36"/>
                  </a:lnTo>
                  <a:lnTo>
                    <a:pt x="83" y="32"/>
                  </a:lnTo>
                  <a:lnTo>
                    <a:pt x="83" y="32"/>
                  </a:lnTo>
                  <a:lnTo>
                    <a:pt x="79" y="29"/>
                  </a:lnTo>
                  <a:lnTo>
                    <a:pt x="79" y="29"/>
                  </a:lnTo>
                  <a:lnTo>
                    <a:pt x="79" y="27"/>
                  </a:lnTo>
                  <a:lnTo>
                    <a:pt x="79" y="27"/>
                  </a:lnTo>
                  <a:lnTo>
                    <a:pt x="81" y="23"/>
                  </a:lnTo>
                  <a:lnTo>
                    <a:pt x="85" y="22"/>
                  </a:lnTo>
                  <a:lnTo>
                    <a:pt x="97" y="16"/>
                  </a:lnTo>
                  <a:lnTo>
                    <a:pt x="97" y="16"/>
                  </a:lnTo>
                  <a:lnTo>
                    <a:pt x="117" y="13"/>
                  </a:lnTo>
                  <a:lnTo>
                    <a:pt x="144" y="9"/>
                  </a:lnTo>
                  <a:lnTo>
                    <a:pt x="144" y="9"/>
                  </a:lnTo>
                  <a:lnTo>
                    <a:pt x="218" y="4"/>
                  </a:lnTo>
                  <a:lnTo>
                    <a:pt x="218" y="4"/>
                  </a:lnTo>
                  <a:lnTo>
                    <a:pt x="31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Calibri" pitchFamily="34" charset="0"/>
              </a:endParaRPr>
            </a:p>
          </p:txBody>
        </p:sp>
        <p:sp>
          <p:nvSpPr>
            <p:cNvPr id="1036" name="Freeform 12"/>
            <p:cNvSpPr>
              <a:spLocks/>
            </p:cNvSpPr>
            <p:nvPr/>
          </p:nvSpPr>
          <p:spPr bwMode="auto">
            <a:xfrm>
              <a:off x="4206875" y="14288"/>
              <a:ext cx="4741862" cy="6843713"/>
            </a:xfrm>
            <a:custGeom>
              <a:avLst/>
              <a:gdLst/>
              <a:ahLst/>
              <a:cxnLst>
                <a:cxn ang="0">
                  <a:pos x="317" y="0"/>
                </a:cxn>
                <a:cxn ang="0">
                  <a:pos x="227" y="4"/>
                </a:cxn>
                <a:cxn ang="0">
                  <a:pos x="96" y="22"/>
                </a:cxn>
                <a:cxn ang="0">
                  <a:pos x="94" y="32"/>
                </a:cxn>
                <a:cxn ang="0">
                  <a:pos x="123" y="45"/>
                </a:cxn>
                <a:cxn ang="0">
                  <a:pos x="287" y="83"/>
                </a:cxn>
                <a:cxn ang="0">
                  <a:pos x="572" y="139"/>
                </a:cxn>
                <a:cxn ang="0">
                  <a:pos x="739" y="184"/>
                </a:cxn>
                <a:cxn ang="0">
                  <a:pos x="766" y="197"/>
                </a:cxn>
                <a:cxn ang="0">
                  <a:pos x="772" y="224"/>
                </a:cxn>
                <a:cxn ang="0">
                  <a:pos x="723" y="245"/>
                </a:cxn>
                <a:cxn ang="0">
                  <a:pos x="467" y="283"/>
                </a:cxn>
                <a:cxn ang="0">
                  <a:pos x="157" y="332"/>
                </a:cxn>
                <a:cxn ang="0">
                  <a:pos x="47" y="375"/>
                </a:cxn>
                <a:cxn ang="0">
                  <a:pos x="23" y="420"/>
                </a:cxn>
                <a:cxn ang="0">
                  <a:pos x="51" y="458"/>
                </a:cxn>
                <a:cxn ang="0">
                  <a:pos x="206" y="550"/>
                </a:cxn>
                <a:cxn ang="0">
                  <a:pos x="709" y="752"/>
                </a:cxn>
                <a:cxn ang="0">
                  <a:pos x="1352" y="1002"/>
                </a:cxn>
                <a:cxn ang="0">
                  <a:pos x="1841" y="1231"/>
                </a:cxn>
                <a:cxn ang="0">
                  <a:pos x="2225" y="1459"/>
                </a:cxn>
                <a:cxn ang="0">
                  <a:pos x="2443" y="1626"/>
                </a:cxn>
                <a:cxn ang="0">
                  <a:pos x="2699" y="1897"/>
                </a:cxn>
                <a:cxn ang="0">
                  <a:pos x="2861" y="2167"/>
                </a:cxn>
                <a:cxn ang="0">
                  <a:pos x="2962" y="2488"/>
                </a:cxn>
                <a:cxn ang="0">
                  <a:pos x="2984" y="2910"/>
                </a:cxn>
                <a:cxn ang="0">
                  <a:pos x="2921" y="3316"/>
                </a:cxn>
                <a:cxn ang="0">
                  <a:pos x="2802" y="3709"/>
                </a:cxn>
                <a:cxn ang="0">
                  <a:pos x="2620" y="4152"/>
                </a:cxn>
                <a:cxn ang="0">
                  <a:pos x="2475" y="4311"/>
                </a:cxn>
                <a:cxn ang="0">
                  <a:pos x="2522" y="4075"/>
                </a:cxn>
                <a:cxn ang="0">
                  <a:pos x="2706" y="3640"/>
                </a:cxn>
                <a:cxn ang="0">
                  <a:pos x="2827" y="3254"/>
                </a:cxn>
                <a:cxn ang="0">
                  <a:pos x="2894" y="2818"/>
                </a:cxn>
                <a:cxn ang="0">
                  <a:pos x="2877" y="2486"/>
                </a:cxn>
                <a:cxn ang="0">
                  <a:pos x="2787" y="2167"/>
                </a:cxn>
                <a:cxn ang="0">
                  <a:pos x="2634" y="1895"/>
                </a:cxn>
                <a:cxn ang="0">
                  <a:pos x="2385" y="1625"/>
                </a:cxn>
                <a:cxn ang="0">
                  <a:pos x="2173" y="1459"/>
                </a:cxn>
                <a:cxn ang="0">
                  <a:pos x="1794" y="1230"/>
                </a:cxn>
                <a:cxn ang="0">
                  <a:pos x="1311" y="1001"/>
                </a:cxn>
                <a:cxn ang="0">
                  <a:pos x="676" y="750"/>
                </a:cxn>
                <a:cxn ang="0">
                  <a:pos x="177" y="550"/>
                </a:cxn>
                <a:cxn ang="0">
                  <a:pos x="25" y="458"/>
                </a:cxn>
                <a:cxn ang="0">
                  <a:pos x="0" y="418"/>
                </a:cxn>
                <a:cxn ang="0">
                  <a:pos x="13" y="384"/>
                </a:cxn>
                <a:cxn ang="0">
                  <a:pos x="108" y="337"/>
                </a:cxn>
                <a:cxn ang="0">
                  <a:pos x="357" y="292"/>
                </a:cxn>
                <a:cxn ang="0">
                  <a:pos x="662" y="254"/>
                </a:cxn>
                <a:cxn ang="0">
                  <a:pos x="755" y="224"/>
                </a:cxn>
                <a:cxn ang="0">
                  <a:pos x="755" y="200"/>
                </a:cxn>
                <a:cxn ang="0">
                  <a:pos x="734" y="188"/>
                </a:cxn>
                <a:cxn ang="0">
                  <a:pos x="606" y="148"/>
                </a:cxn>
                <a:cxn ang="0">
                  <a:pos x="359" y="99"/>
                </a:cxn>
                <a:cxn ang="0">
                  <a:pos x="135" y="52"/>
                </a:cxn>
                <a:cxn ang="0">
                  <a:pos x="83" y="32"/>
                </a:cxn>
                <a:cxn ang="0">
                  <a:pos x="81" y="23"/>
                </a:cxn>
                <a:cxn ang="0">
                  <a:pos x="144" y="9"/>
                </a:cxn>
              </a:cxnLst>
              <a:rect l="0" t="0" r="r" b="b"/>
              <a:pathLst>
                <a:path w="2987" h="4311">
                  <a:moveTo>
                    <a:pt x="312" y="0"/>
                  </a:moveTo>
                  <a:lnTo>
                    <a:pt x="312" y="0"/>
                  </a:lnTo>
                  <a:lnTo>
                    <a:pt x="314" y="0"/>
                  </a:lnTo>
                  <a:lnTo>
                    <a:pt x="314" y="0"/>
                  </a:lnTo>
                  <a:lnTo>
                    <a:pt x="317" y="0"/>
                  </a:lnTo>
                  <a:lnTo>
                    <a:pt x="317" y="0"/>
                  </a:lnTo>
                  <a:lnTo>
                    <a:pt x="319" y="0"/>
                  </a:lnTo>
                  <a:lnTo>
                    <a:pt x="319" y="0"/>
                  </a:lnTo>
                  <a:lnTo>
                    <a:pt x="321" y="0"/>
                  </a:lnTo>
                  <a:lnTo>
                    <a:pt x="321" y="0"/>
                  </a:lnTo>
                  <a:lnTo>
                    <a:pt x="227" y="4"/>
                  </a:lnTo>
                  <a:lnTo>
                    <a:pt x="227" y="4"/>
                  </a:lnTo>
                  <a:lnTo>
                    <a:pt x="155" y="9"/>
                  </a:lnTo>
                  <a:lnTo>
                    <a:pt x="155" y="9"/>
                  </a:lnTo>
                  <a:lnTo>
                    <a:pt x="128" y="13"/>
                  </a:lnTo>
                  <a:lnTo>
                    <a:pt x="108" y="18"/>
                  </a:lnTo>
                  <a:lnTo>
                    <a:pt x="108" y="18"/>
                  </a:lnTo>
                  <a:lnTo>
                    <a:pt x="96" y="22"/>
                  </a:lnTo>
                  <a:lnTo>
                    <a:pt x="92" y="25"/>
                  </a:lnTo>
                  <a:lnTo>
                    <a:pt x="90" y="27"/>
                  </a:lnTo>
                  <a:lnTo>
                    <a:pt x="90" y="27"/>
                  </a:lnTo>
                  <a:lnTo>
                    <a:pt x="92" y="31"/>
                  </a:lnTo>
                  <a:lnTo>
                    <a:pt x="92" y="31"/>
                  </a:lnTo>
                  <a:lnTo>
                    <a:pt x="94" y="32"/>
                  </a:lnTo>
                  <a:lnTo>
                    <a:pt x="94" y="32"/>
                  </a:lnTo>
                  <a:lnTo>
                    <a:pt x="99" y="36"/>
                  </a:lnTo>
                  <a:lnTo>
                    <a:pt x="99" y="36"/>
                  </a:lnTo>
                  <a:lnTo>
                    <a:pt x="105" y="40"/>
                  </a:lnTo>
                  <a:lnTo>
                    <a:pt x="105" y="40"/>
                  </a:lnTo>
                  <a:lnTo>
                    <a:pt x="123" y="45"/>
                  </a:lnTo>
                  <a:lnTo>
                    <a:pt x="146" y="52"/>
                  </a:lnTo>
                  <a:lnTo>
                    <a:pt x="146" y="52"/>
                  </a:lnTo>
                  <a:lnTo>
                    <a:pt x="209" y="67"/>
                  </a:lnTo>
                  <a:lnTo>
                    <a:pt x="209" y="67"/>
                  </a:lnTo>
                  <a:lnTo>
                    <a:pt x="287" y="83"/>
                  </a:lnTo>
                  <a:lnTo>
                    <a:pt x="287" y="83"/>
                  </a:lnTo>
                  <a:lnTo>
                    <a:pt x="373" y="99"/>
                  </a:lnTo>
                  <a:lnTo>
                    <a:pt x="373" y="99"/>
                  </a:lnTo>
                  <a:lnTo>
                    <a:pt x="471" y="117"/>
                  </a:lnTo>
                  <a:lnTo>
                    <a:pt x="471" y="117"/>
                  </a:lnTo>
                  <a:lnTo>
                    <a:pt x="572" y="139"/>
                  </a:lnTo>
                  <a:lnTo>
                    <a:pt x="572" y="139"/>
                  </a:lnTo>
                  <a:lnTo>
                    <a:pt x="620" y="150"/>
                  </a:lnTo>
                  <a:lnTo>
                    <a:pt x="665" y="160"/>
                  </a:lnTo>
                  <a:lnTo>
                    <a:pt x="665" y="160"/>
                  </a:lnTo>
                  <a:lnTo>
                    <a:pt x="705" y="171"/>
                  </a:lnTo>
                  <a:lnTo>
                    <a:pt x="739" y="184"/>
                  </a:lnTo>
                  <a:lnTo>
                    <a:pt x="739" y="184"/>
                  </a:lnTo>
                  <a:lnTo>
                    <a:pt x="750" y="188"/>
                  </a:lnTo>
                  <a:lnTo>
                    <a:pt x="750" y="188"/>
                  </a:lnTo>
                  <a:lnTo>
                    <a:pt x="759" y="193"/>
                  </a:lnTo>
                  <a:lnTo>
                    <a:pt x="759" y="193"/>
                  </a:lnTo>
                  <a:lnTo>
                    <a:pt x="766" y="197"/>
                  </a:lnTo>
                  <a:lnTo>
                    <a:pt x="766" y="197"/>
                  </a:lnTo>
                  <a:lnTo>
                    <a:pt x="772" y="202"/>
                  </a:lnTo>
                  <a:lnTo>
                    <a:pt x="772" y="202"/>
                  </a:lnTo>
                  <a:lnTo>
                    <a:pt x="775" y="207"/>
                  </a:lnTo>
                  <a:lnTo>
                    <a:pt x="777" y="213"/>
                  </a:lnTo>
                  <a:lnTo>
                    <a:pt x="777" y="218"/>
                  </a:lnTo>
                  <a:lnTo>
                    <a:pt x="772" y="224"/>
                  </a:lnTo>
                  <a:lnTo>
                    <a:pt x="772" y="224"/>
                  </a:lnTo>
                  <a:lnTo>
                    <a:pt x="764" y="229"/>
                  </a:lnTo>
                  <a:lnTo>
                    <a:pt x="754" y="234"/>
                  </a:lnTo>
                  <a:lnTo>
                    <a:pt x="739" y="240"/>
                  </a:lnTo>
                  <a:lnTo>
                    <a:pt x="723" y="245"/>
                  </a:lnTo>
                  <a:lnTo>
                    <a:pt x="723" y="245"/>
                  </a:lnTo>
                  <a:lnTo>
                    <a:pt x="678" y="256"/>
                  </a:lnTo>
                  <a:lnTo>
                    <a:pt x="622" y="265"/>
                  </a:lnTo>
                  <a:lnTo>
                    <a:pt x="622" y="265"/>
                  </a:lnTo>
                  <a:lnTo>
                    <a:pt x="550" y="274"/>
                  </a:lnTo>
                  <a:lnTo>
                    <a:pt x="467" y="283"/>
                  </a:lnTo>
                  <a:lnTo>
                    <a:pt x="467" y="283"/>
                  </a:lnTo>
                  <a:lnTo>
                    <a:pt x="377" y="294"/>
                  </a:lnTo>
                  <a:lnTo>
                    <a:pt x="296" y="305"/>
                  </a:lnTo>
                  <a:lnTo>
                    <a:pt x="296" y="305"/>
                  </a:lnTo>
                  <a:lnTo>
                    <a:pt x="222" y="317"/>
                  </a:lnTo>
                  <a:lnTo>
                    <a:pt x="157" y="332"/>
                  </a:lnTo>
                  <a:lnTo>
                    <a:pt x="157" y="332"/>
                  </a:lnTo>
                  <a:lnTo>
                    <a:pt x="130" y="339"/>
                  </a:lnTo>
                  <a:lnTo>
                    <a:pt x="105" y="346"/>
                  </a:lnTo>
                  <a:lnTo>
                    <a:pt x="81" y="355"/>
                  </a:lnTo>
                  <a:lnTo>
                    <a:pt x="63" y="364"/>
                  </a:lnTo>
                  <a:lnTo>
                    <a:pt x="63" y="364"/>
                  </a:lnTo>
                  <a:lnTo>
                    <a:pt x="47" y="375"/>
                  </a:lnTo>
                  <a:lnTo>
                    <a:pt x="36" y="386"/>
                  </a:lnTo>
                  <a:lnTo>
                    <a:pt x="27" y="397"/>
                  </a:lnTo>
                  <a:lnTo>
                    <a:pt x="23" y="407"/>
                  </a:lnTo>
                  <a:lnTo>
                    <a:pt x="23" y="407"/>
                  </a:lnTo>
                  <a:lnTo>
                    <a:pt x="23" y="420"/>
                  </a:lnTo>
                  <a:lnTo>
                    <a:pt x="23" y="420"/>
                  </a:lnTo>
                  <a:lnTo>
                    <a:pt x="29" y="431"/>
                  </a:lnTo>
                  <a:lnTo>
                    <a:pt x="29" y="431"/>
                  </a:lnTo>
                  <a:lnTo>
                    <a:pt x="36" y="445"/>
                  </a:lnTo>
                  <a:lnTo>
                    <a:pt x="36" y="445"/>
                  </a:lnTo>
                  <a:lnTo>
                    <a:pt x="51" y="458"/>
                  </a:lnTo>
                  <a:lnTo>
                    <a:pt x="51" y="458"/>
                  </a:lnTo>
                  <a:lnTo>
                    <a:pt x="67" y="472"/>
                  </a:lnTo>
                  <a:lnTo>
                    <a:pt x="88" y="487"/>
                  </a:lnTo>
                  <a:lnTo>
                    <a:pt x="112" y="503"/>
                  </a:lnTo>
                  <a:lnTo>
                    <a:pt x="139" y="517"/>
                  </a:lnTo>
                  <a:lnTo>
                    <a:pt x="139" y="517"/>
                  </a:lnTo>
                  <a:lnTo>
                    <a:pt x="206" y="550"/>
                  </a:lnTo>
                  <a:lnTo>
                    <a:pt x="283" y="586"/>
                  </a:lnTo>
                  <a:lnTo>
                    <a:pt x="283" y="586"/>
                  </a:lnTo>
                  <a:lnTo>
                    <a:pt x="375" y="622"/>
                  </a:lnTo>
                  <a:lnTo>
                    <a:pt x="474" y="662"/>
                  </a:lnTo>
                  <a:lnTo>
                    <a:pt x="474" y="662"/>
                  </a:lnTo>
                  <a:lnTo>
                    <a:pt x="709" y="752"/>
                  </a:lnTo>
                  <a:lnTo>
                    <a:pt x="709" y="752"/>
                  </a:lnTo>
                  <a:lnTo>
                    <a:pt x="1006" y="864"/>
                  </a:lnTo>
                  <a:lnTo>
                    <a:pt x="1006" y="864"/>
                  </a:lnTo>
                  <a:lnTo>
                    <a:pt x="1176" y="930"/>
                  </a:lnTo>
                  <a:lnTo>
                    <a:pt x="1352" y="1002"/>
                  </a:lnTo>
                  <a:lnTo>
                    <a:pt x="1352" y="1002"/>
                  </a:lnTo>
                  <a:lnTo>
                    <a:pt x="1448" y="1042"/>
                  </a:lnTo>
                  <a:lnTo>
                    <a:pt x="1543" y="1085"/>
                  </a:lnTo>
                  <a:lnTo>
                    <a:pt x="1639" y="1130"/>
                  </a:lnTo>
                  <a:lnTo>
                    <a:pt x="1736" y="1177"/>
                  </a:lnTo>
                  <a:lnTo>
                    <a:pt x="1736" y="1177"/>
                  </a:lnTo>
                  <a:lnTo>
                    <a:pt x="1841" y="1231"/>
                  </a:lnTo>
                  <a:lnTo>
                    <a:pt x="1944" y="1287"/>
                  </a:lnTo>
                  <a:lnTo>
                    <a:pt x="2046" y="1347"/>
                  </a:lnTo>
                  <a:lnTo>
                    <a:pt x="2147" y="1408"/>
                  </a:lnTo>
                  <a:lnTo>
                    <a:pt x="2147" y="1408"/>
                  </a:lnTo>
                  <a:lnTo>
                    <a:pt x="2225" y="1459"/>
                  </a:lnTo>
                  <a:lnTo>
                    <a:pt x="2225" y="1459"/>
                  </a:lnTo>
                  <a:lnTo>
                    <a:pt x="2301" y="1513"/>
                  </a:lnTo>
                  <a:lnTo>
                    <a:pt x="2301" y="1513"/>
                  </a:lnTo>
                  <a:lnTo>
                    <a:pt x="2373" y="1569"/>
                  </a:lnTo>
                  <a:lnTo>
                    <a:pt x="2373" y="1569"/>
                  </a:lnTo>
                  <a:lnTo>
                    <a:pt x="2443" y="1626"/>
                  </a:lnTo>
                  <a:lnTo>
                    <a:pt x="2443" y="1626"/>
                  </a:lnTo>
                  <a:lnTo>
                    <a:pt x="2492" y="1670"/>
                  </a:lnTo>
                  <a:lnTo>
                    <a:pt x="2537" y="1713"/>
                  </a:lnTo>
                  <a:lnTo>
                    <a:pt x="2580" y="1758"/>
                  </a:lnTo>
                  <a:lnTo>
                    <a:pt x="2623" y="1803"/>
                  </a:lnTo>
                  <a:lnTo>
                    <a:pt x="2661" y="1850"/>
                  </a:lnTo>
                  <a:lnTo>
                    <a:pt x="2699" y="1897"/>
                  </a:lnTo>
                  <a:lnTo>
                    <a:pt x="2733" y="1945"/>
                  </a:lnTo>
                  <a:lnTo>
                    <a:pt x="2767" y="1994"/>
                  </a:lnTo>
                  <a:lnTo>
                    <a:pt x="2767" y="1994"/>
                  </a:lnTo>
                  <a:lnTo>
                    <a:pt x="2802" y="2050"/>
                  </a:lnTo>
                  <a:lnTo>
                    <a:pt x="2832" y="2108"/>
                  </a:lnTo>
                  <a:lnTo>
                    <a:pt x="2861" y="2167"/>
                  </a:lnTo>
                  <a:lnTo>
                    <a:pt x="2888" y="2229"/>
                  </a:lnTo>
                  <a:lnTo>
                    <a:pt x="2910" y="2292"/>
                  </a:lnTo>
                  <a:lnTo>
                    <a:pt x="2932" y="2355"/>
                  </a:lnTo>
                  <a:lnTo>
                    <a:pt x="2948" y="2420"/>
                  </a:lnTo>
                  <a:lnTo>
                    <a:pt x="2962" y="2488"/>
                  </a:lnTo>
                  <a:lnTo>
                    <a:pt x="2962" y="2488"/>
                  </a:lnTo>
                  <a:lnTo>
                    <a:pt x="2969" y="2526"/>
                  </a:lnTo>
                  <a:lnTo>
                    <a:pt x="2975" y="2567"/>
                  </a:lnTo>
                  <a:lnTo>
                    <a:pt x="2984" y="2649"/>
                  </a:lnTo>
                  <a:lnTo>
                    <a:pt x="2987" y="2733"/>
                  </a:lnTo>
                  <a:lnTo>
                    <a:pt x="2987" y="2820"/>
                  </a:lnTo>
                  <a:lnTo>
                    <a:pt x="2984" y="2910"/>
                  </a:lnTo>
                  <a:lnTo>
                    <a:pt x="2977" y="3002"/>
                  </a:lnTo>
                  <a:lnTo>
                    <a:pt x="2964" y="3098"/>
                  </a:lnTo>
                  <a:lnTo>
                    <a:pt x="2946" y="3195"/>
                  </a:lnTo>
                  <a:lnTo>
                    <a:pt x="2946" y="3195"/>
                  </a:lnTo>
                  <a:lnTo>
                    <a:pt x="2933" y="3256"/>
                  </a:lnTo>
                  <a:lnTo>
                    <a:pt x="2921" y="3316"/>
                  </a:lnTo>
                  <a:lnTo>
                    <a:pt x="2904" y="3379"/>
                  </a:lnTo>
                  <a:lnTo>
                    <a:pt x="2888" y="3442"/>
                  </a:lnTo>
                  <a:lnTo>
                    <a:pt x="2868" y="3507"/>
                  </a:lnTo>
                  <a:lnTo>
                    <a:pt x="2849" y="3574"/>
                  </a:lnTo>
                  <a:lnTo>
                    <a:pt x="2825" y="3640"/>
                  </a:lnTo>
                  <a:lnTo>
                    <a:pt x="2802" y="3709"/>
                  </a:lnTo>
                  <a:lnTo>
                    <a:pt x="2776" y="3779"/>
                  </a:lnTo>
                  <a:lnTo>
                    <a:pt x="2748" y="3851"/>
                  </a:lnTo>
                  <a:lnTo>
                    <a:pt x="2719" y="3923"/>
                  </a:lnTo>
                  <a:lnTo>
                    <a:pt x="2688" y="3999"/>
                  </a:lnTo>
                  <a:lnTo>
                    <a:pt x="2654" y="4075"/>
                  </a:lnTo>
                  <a:lnTo>
                    <a:pt x="2620" y="4152"/>
                  </a:lnTo>
                  <a:lnTo>
                    <a:pt x="2544" y="4311"/>
                  </a:lnTo>
                  <a:lnTo>
                    <a:pt x="2544" y="4311"/>
                  </a:lnTo>
                  <a:lnTo>
                    <a:pt x="2510" y="4311"/>
                  </a:lnTo>
                  <a:lnTo>
                    <a:pt x="2510" y="4311"/>
                  </a:lnTo>
                  <a:lnTo>
                    <a:pt x="2475" y="4311"/>
                  </a:lnTo>
                  <a:lnTo>
                    <a:pt x="2475" y="4311"/>
                  </a:lnTo>
                  <a:lnTo>
                    <a:pt x="2439" y="4311"/>
                  </a:lnTo>
                  <a:lnTo>
                    <a:pt x="2439" y="4311"/>
                  </a:lnTo>
                  <a:lnTo>
                    <a:pt x="2403" y="4311"/>
                  </a:lnTo>
                  <a:lnTo>
                    <a:pt x="2403" y="4311"/>
                  </a:lnTo>
                  <a:lnTo>
                    <a:pt x="2484" y="4152"/>
                  </a:lnTo>
                  <a:lnTo>
                    <a:pt x="2522" y="4075"/>
                  </a:lnTo>
                  <a:lnTo>
                    <a:pt x="2558" y="3999"/>
                  </a:lnTo>
                  <a:lnTo>
                    <a:pt x="2591" y="3923"/>
                  </a:lnTo>
                  <a:lnTo>
                    <a:pt x="2623" y="3851"/>
                  </a:lnTo>
                  <a:lnTo>
                    <a:pt x="2652" y="3779"/>
                  </a:lnTo>
                  <a:lnTo>
                    <a:pt x="2681" y="3709"/>
                  </a:lnTo>
                  <a:lnTo>
                    <a:pt x="2706" y="3640"/>
                  </a:lnTo>
                  <a:lnTo>
                    <a:pt x="2731" y="3572"/>
                  </a:lnTo>
                  <a:lnTo>
                    <a:pt x="2755" y="3507"/>
                  </a:lnTo>
                  <a:lnTo>
                    <a:pt x="2775" y="3442"/>
                  </a:lnTo>
                  <a:lnTo>
                    <a:pt x="2794" y="3377"/>
                  </a:lnTo>
                  <a:lnTo>
                    <a:pt x="2811" y="3316"/>
                  </a:lnTo>
                  <a:lnTo>
                    <a:pt x="2827" y="3254"/>
                  </a:lnTo>
                  <a:lnTo>
                    <a:pt x="2841" y="3195"/>
                  </a:lnTo>
                  <a:lnTo>
                    <a:pt x="2841" y="3195"/>
                  </a:lnTo>
                  <a:lnTo>
                    <a:pt x="2861" y="3096"/>
                  </a:lnTo>
                  <a:lnTo>
                    <a:pt x="2876" y="3002"/>
                  </a:lnTo>
                  <a:lnTo>
                    <a:pt x="2888" y="2908"/>
                  </a:lnTo>
                  <a:lnTo>
                    <a:pt x="2894" y="2818"/>
                  </a:lnTo>
                  <a:lnTo>
                    <a:pt x="2897" y="2732"/>
                  </a:lnTo>
                  <a:lnTo>
                    <a:pt x="2894" y="2647"/>
                  </a:lnTo>
                  <a:lnTo>
                    <a:pt x="2892" y="2605"/>
                  </a:lnTo>
                  <a:lnTo>
                    <a:pt x="2888" y="2566"/>
                  </a:lnTo>
                  <a:lnTo>
                    <a:pt x="2885" y="2526"/>
                  </a:lnTo>
                  <a:lnTo>
                    <a:pt x="2877" y="2486"/>
                  </a:lnTo>
                  <a:lnTo>
                    <a:pt x="2877" y="2486"/>
                  </a:lnTo>
                  <a:lnTo>
                    <a:pt x="2867" y="2420"/>
                  </a:lnTo>
                  <a:lnTo>
                    <a:pt x="2850" y="2353"/>
                  </a:lnTo>
                  <a:lnTo>
                    <a:pt x="2832" y="2290"/>
                  </a:lnTo>
                  <a:lnTo>
                    <a:pt x="2813" y="2227"/>
                  </a:lnTo>
                  <a:lnTo>
                    <a:pt x="2787" y="2167"/>
                  </a:lnTo>
                  <a:lnTo>
                    <a:pt x="2760" y="2108"/>
                  </a:lnTo>
                  <a:lnTo>
                    <a:pt x="2731" y="2048"/>
                  </a:lnTo>
                  <a:lnTo>
                    <a:pt x="2699" y="1992"/>
                  </a:lnTo>
                  <a:lnTo>
                    <a:pt x="2699" y="1992"/>
                  </a:lnTo>
                  <a:lnTo>
                    <a:pt x="2666" y="1944"/>
                  </a:lnTo>
                  <a:lnTo>
                    <a:pt x="2634" y="1895"/>
                  </a:lnTo>
                  <a:lnTo>
                    <a:pt x="2598" y="1848"/>
                  </a:lnTo>
                  <a:lnTo>
                    <a:pt x="2560" y="1801"/>
                  </a:lnTo>
                  <a:lnTo>
                    <a:pt x="2519" y="1756"/>
                  </a:lnTo>
                  <a:lnTo>
                    <a:pt x="2477" y="1711"/>
                  </a:lnTo>
                  <a:lnTo>
                    <a:pt x="2432" y="1668"/>
                  </a:lnTo>
                  <a:lnTo>
                    <a:pt x="2385" y="1625"/>
                  </a:lnTo>
                  <a:lnTo>
                    <a:pt x="2385" y="1625"/>
                  </a:lnTo>
                  <a:lnTo>
                    <a:pt x="2317" y="1567"/>
                  </a:lnTo>
                  <a:lnTo>
                    <a:pt x="2317" y="1567"/>
                  </a:lnTo>
                  <a:lnTo>
                    <a:pt x="2246" y="1511"/>
                  </a:lnTo>
                  <a:lnTo>
                    <a:pt x="2246" y="1511"/>
                  </a:lnTo>
                  <a:lnTo>
                    <a:pt x="2173" y="1459"/>
                  </a:lnTo>
                  <a:lnTo>
                    <a:pt x="2173" y="1459"/>
                  </a:lnTo>
                  <a:lnTo>
                    <a:pt x="2097" y="1406"/>
                  </a:lnTo>
                  <a:lnTo>
                    <a:pt x="2097" y="1406"/>
                  </a:lnTo>
                  <a:lnTo>
                    <a:pt x="1998" y="1345"/>
                  </a:lnTo>
                  <a:lnTo>
                    <a:pt x="1897" y="1286"/>
                  </a:lnTo>
                  <a:lnTo>
                    <a:pt x="1794" y="1230"/>
                  </a:lnTo>
                  <a:lnTo>
                    <a:pt x="1691" y="1176"/>
                  </a:lnTo>
                  <a:lnTo>
                    <a:pt x="1691" y="1176"/>
                  </a:lnTo>
                  <a:lnTo>
                    <a:pt x="1596" y="1129"/>
                  </a:lnTo>
                  <a:lnTo>
                    <a:pt x="1502" y="1085"/>
                  </a:lnTo>
                  <a:lnTo>
                    <a:pt x="1406" y="1042"/>
                  </a:lnTo>
                  <a:lnTo>
                    <a:pt x="1311" y="1001"/>
                  </a:lnTo>
                  <a:lnTo>
                    <a:pt x="1311" y="1001"/>
                  </a:lnTo>
                  <a:lnTo>
                    <a:pt x="1138" y="929"/>
                  </a:lnTo>
                  <a:lnTo>
                    <a:pt x="970" y="862"/>
                  </a:lnTo>
                  <a:lnTo>
                    <a:pt x="970" y="862"/>
                  </a:lnTo>
                  <a:lnTo>
                    <a:pt x="676" y="750"/>
                  </a:lnTo>
                  <a:lnTo>
                    <a:pt x="676" y="750"/>
                  </a:lnTo>
                  <a:lnTo>
                    <a:pt x="444" y="662"/>
                  </a:lnTo>
                  <a:lnTo>
                    <a:pt x="444" y="662"/>
                  </a:lnTo>
                  <a:lnTo>
                    <a:pt x="344" y="622"/>
                  </a:lnTo>
                  <a:lnTo>
                    <a:pt x="254" y="584"/>
                  </a:lnTo>
                  <a:lnTo>
                    <a:pt x="254" y="584"/>
                  </a:lnTo>
                  <a:lnTo>
                    <a:pt x="177" y="550"/>
                  </a:lnTo>
                  <a:lnTo>
                    <a:pt x="112" y="517"/>
                  </a:lnTo>
                  <a:lnTo>
                    <a:pt x="112" y="517"/>
                  </a:lnTo>
                  <a:lnTo>
                    <a:pt x="87" y="501"/>
                  </a:lnTo>
                  <a:lnTo>
                    <a:pt x="61" y="487"/>
                  </a:lnTo>
                  <a:lnTo>
                    <a:pt x="42" y="472"/>
                  </a:lnTo>
                  <a:lnTo>
                    <a:pt x="25" y="458"/>
                  </a:lnTo>
                  <a:lnTo>
                    <a:pt x="25" y="458"/>
                  </a:lnTo>
                  <a:lnTo>
                    <a:pt x="13" y="444"/>
                  </a:lnTo>
                  <a:lnTo>
                    <a:pt x="13" y="444"/>
                  </a:lnTo>
                  <a:lnTo>
                    <a:pt x="4" y="431"/>
                  </a:lnTo>
                  <a:lnTo>
                    <a:pt x="4" y="431"/>
                  </a:lnTo>
                  <a:lnTo>
                    <a:pt x="0" y="418"/>
                  </a:lnTo>
                  <a:lnTo>
                    <a:pt x="0" y="418"/>
                  </a:lnTo>
                  <a:lnTo>
                    <a:pt x="0" y="413"/>
                  </a:lnTo>
                  <a:lnTo>
                    <a:pt x="0" y="407"/>
                  </a:lnTo>
                  <a:lnTo>
                    <a:pt x="0" y="407"/>
                  </a:lnTo>
                  <a:lnTo>
                    <a:pt x="4" y="395"/>
                  </a:lnTo>
                  <a:lnTo>
                    <a:pt x="13" y="384"/>
                  </a:lnTo>
                  <a:lnTo>
                    <a:pt x="25" y="373"/>
                  </a:lnTo>
                  <a:lnTo>
                    <a:pt x="42" y="364"/>
                  </a:lnTo>
                  <a:lnTo>
                    <a:pt x="42" y="364"/>
                  </a:lnTo>
                  <a:lnTo>
                    <a:pt x="60" y="355"/>
                  </a:lnTo>
                  <a:lnTo>
                    <a:pt x="83" y="346"/>
                  </a:lnTo>
                  <a:lnTo>
                    <a:pt x="108" y="337"/>
                  </a:lnTo>
                  <a:lnTo>
                    <a:pt x="137" y="330"/>
                  </a:lnTo>
                  <a:lnTo>
                    <a:pt x="137" y="330"/>
                  </a:lnTo>
                  <a:lnTo>
                    <a:pt x="200" y="316"/>
                  </a:lnTo>
                  <a:lnTo>
                    <a:pt x="276" y="303"/>
                  </a:lnTo>
                  <a:lnTo>
                    <a:pt x="276" y="303"/>
                  </a:lnTo>
                  <a:lnTo>
                    <a:pt x="357" y="292"/>
                  </a:lnTo>
                  <a:lnTo>
                    <a:pt x="449" y="283"/>
                  </a:lnTo>
                  <a:lnTo>
                    <a:pt x="449" y="283"/>
                  </a:lnTo>
                  <a:lnTo>
                    <a:pt x="532" y="274"/>
                  </a:lnTo>
                  <a:lnTo>
                    <a:pt x="604" y="265"/>
                  </a:lnTo>
                  <a:lnTo>
                    <a:pt x="604" y="265"/>
                  </a:lnTo>
                  <a:lnTo>
                    <a:pt x="662" y="254"/>
                  </a:lnTo>
                  <a:lnTo>
                    <a:pt x="705" y="245"/>
                  </a:lnTo>
                  <a:lnTo>
                    <a:pt x="705" y="245"/>
                  </a:lnTo>
                  <a:lnTo>
                    <a:pt x="723" y="240"/>
                  </a:lnTo>
                  <a:lnTo>
                    <a:pt x="737" y="234"/>
                  </a:lnTo>
                  <a:lnTo>
                    <a:pt x="748" y="229"/>
                  </a:lnTo>
                  <a:lnTo>
                    <a:pt x="755" y="224"/>
                  </a:lnTo>
                  <a:lnTo>
                    <a:pt x="755" y="224"/>
                  </a:lnTo>
                  <a:lnTo>
                    <a:pt x="761" y="218"/>
                  </a:lnTo>
                  <a:lnTo>
                    <a:pt x="761" y="213"/>
                  </a:lnTo>
                  <a:lnTo>
                    <a:pt x="761" y="207"/>
                  </a:lnTo>
                  <a:lnTo>
                    <a:pt x="755" y="200"/>
                  </a:lnTo>
                  <a:lnTo>
                    <a:pt x="755" y="200"/>
                  </a:lnTo>
                  <a:lnTo>
                    <a:pt x="750" y="197"/>
                  </a:lnTo>
                  <a:lnTo>
                    <a:pt x="750" y="197"/>
                  </a:lnTo>
                  <a:lnTo>
                    <a:pt x="743" y="191"/>
                  </a:lnTo>
                  <a:lnTo>
                    <a:pt x="743" y="191"/>
                  </a:lnTo>
                  <a:lnTo>
                    <a:pt x="734" y="188"/>
                  </a:lnTo>
                  <a:lnTo>
                    <a:pt x="734" y="188"/>
                  </a:lnTo>
                  <a:lnTo>
                    <a:pt x="723" y="184"/>
                  </a:lnTo>
                  <a:lnTo>
                    <a:pt x="723" y="184"/>
                  </a:lnTo>
                  <a:lnTo>
                    <a:pt x="691" y="171"/>
                  </a:lnTo>
                  <a:lnTo>
                    <a:pt x="649" y="160"/>
                  </a:lnTo>
                  <a:lnTo>
                    <a:pt x="649" y="160"/>
                  </a:lnTo>
                  <a:lnTo>
                    <a:pt x="606" y="148"/>
                  </a:lnTo>
                  <a:lnTo>
                    <a:pt x="557" y="137"/>
                  </a:lnTo>
                  <a:lnTo>
                    <a:pt x="557" y="137"/>
                  </a:lnTo>
                  <a:lnTo>
                    <a:pt x="458" y="117"/>
                  </a:lnTo>
                  <a:lnTo>
                    <a:pt x="458" y="117"/>
                  </a:lnTo>
                  <a:lnTo>
                    <a:pt x="359" y="99"/>
                  </a:lnTo>
                  <a:lnTo>
                    <a:pt x="359" y="99"/>
                  </a:lnTo>
                  <a:lnTo>
                    <a:pt x="274" y="83"/>
                  </a:lnTo>
                  <a:lnTo>
                    <a:pt x="274" y="83"/>
                  </a:lnTo>
                  <a:lnTo>
                    <a:pt x="197" y="67"/>
                  </a:lnTo>
                  <a:lnTo>
                    <a:pt x="197" y="67"/>
                  </a:lnTo>
                  <a:lnTo>
                    <a:pt x="135" y="52"/>
                  </a:lnTo>
                  <a:lnTo>
                    <a:pt x="135" y="52"/>
                  </a:lnTo>
                  <a:lnTo>
                    <a:pt x="112" y="45"/>
                  </a:lnTo>
                  <a:lnTo>
                    <a:pt x="94" y="38"/>
                  </a:lnTo>
                  <a:lnTo>
                    <a:pt x="94" y="38"/>
                  </a:lnTo>
                  <a:lnTo>
                    <a:pt x="87" y="36"/>
                  </a:lnTo>
                  <a:lnTo>
                    <a:pt x="87" y="36"/>
                  </a:lnTo>
                  <a:lnTo>
                    <a:pt x="83" y="32"/>
                  </a:lnTo>
                  <a:lnTo>
                    <a:pt x="83" y="32"/>
                  </a:lnTo>
                  <a:lnTo>
                    <a:pt x="79" y="29"/>
                  </a:lnTo>
                  <a:lnTo>
                    <a:pt x="79" y="29"/>
                  </a:lnTo>
                  <a:lnTo>
                    <a:pt x="79" y="27"/>
                  </a:lnTo>
                  <a:lnTo>
                    <a:pt x="79" y="27"/>
                  </a:lnTo>
                  <a:lnTo>
                    <a:pt x="81" y="23"/>
                  </a:lnTo>
                  <a:lnTo>
                    <a:pt x="85" y="22"/>
                  </a:lnTo>
                  <a:lnTo>
                    <a:pt x="97" y="16"/>
                  </a:lnTo>
                  <a:lnTo>
                    <a:pt x="97" y="16"/>
                  </a:lnTo>
                  <a:lnTo>
                    <a:pt x="117" y="13"/>
                  </a:lnTo>
                  <a:lnTo>
                    <a:pt x="144" y="9"/>
                  </a:lnTo>
                  <a:lnTo>
                    <a:pt x="144" y="9"/>
                  </a:lnTo>
                  <a:lnTo>
                    <a:pt x="218" y="4"/>
                  </a:lnTo>
                  <a:lnTo>
                    <a:pt x="218" y="4"/>
                  </a:lnTo>
                  <a:lnTo>
                    <a:pt x="31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Calibri" pitchFamily="34" charset="0"/>
              </a:endParaRPr>
            </a:p>
          </p:txBody>
        </p:sp>
        <p:sp>
          <p:nvSpPr>
            <p:cNvPr id="1037" name="Freeform 13"/>
            <p:cNvSpPr>
              <a:spLocks/>
            </p:cNvSpPr>
            <p:nvPr/>
          </p:nvSpPr>
          <p:spPr bwMode="auto">
            <a:xfrm>
              <a:off x="3287713" y="0"/>
              <a:ext cx="3048000" cy="6858000"/>
            </a:xfrm>
            <a:custGeom>
              <a:avLst/>
              <a:gdLst/>
              <a:ahLst/>
              <a:cxnLst>
                <a:cxn ang="0">
                  <a:pos x="687" y="2"/>
                </a:cxn>
                <a:cxn ang="0">
                  <a:pos x="593" y="5"/>
                </a:cxn>
                <a:cxn ang="0">
                  <a:pos x="446" y="22"/>
                </a:cxn>
                <a:cxn ang="0">
                  <a:pos x="437" y="32"/>
                </a:cxn>
                <a:cxn ang="0">
                  <a:pos x="458" y="45"/>
                </a:cxn>
                <a:cxn ang="0">
                  <a:pos x="602" y="81"/>
                </a:cxn>
                <a:cxn ang="0">
                  <a:pos x="860" y="137"/>
                </a:cxn>
                <a:cxn ang="0">
                  <a:pos x="1003" y="180"/>
                </a:cxn>
                <a:cxn ang="0">
                  <a:pos x="1021" y="193"/>
                </a:cxn>
                <a:cxn ang="0">
                  <a:pos x="1010" y="220"/>
                </a:cxn>
                <a:cxn ang="0">
                  <a:pos x="893" y="251"/>
                </a:cxn>
                <a:cxn ang="0">
                  <a:pos x="657" y="278"/>
                </a:cxn>
                <a:cxn ang="0">
                  <a:pos x="307" y="325"/>
                </a:cxn>
                <a:cxn ang="0">
                  <a:pos x="164" y="368"/>
                </a:cxn>
                <a:cxn ang="0">
                  <a:pos x="110" y="411"/>
                </a:cxn>
                <a:cxn ang="0">
                  <a:pos x="112" y="449"/>
                </a:cxn>
                <a:cxn ang="0">
                  <a:pos x="186" y="523"/>
                </a:cxn>
                <a:cxn ang="0">
                  <a:pos x="417" y="651"/>
                </a:cxn>
                <a:cxn ang="0">
                  <a:pos x="965" y="914"/>
                </a:cxn>
                <a:cxn ang="0">
                  <a:pos x="1315" y="1112"/>
                </a:cxn>
                <a:cxn ang="0">
                  <a:pos x="1596" y="1327"/>
                </a:cxn>
                <a:cxn ang="0">
                  <a:pos x="1729" y="1466"/>
                </a:cxn>
                <a:cxn ang="0">
                  <a:pos x="1807" y="1576"/>
                </a:cxn>
                <a:cxn ang="0">
                  <a:pos x="1895" y="1781"/>
                </a:cxn>
                <a:cxn ang="0">
                  <a:pos x="1919" y="2028"/>
                </a:cxn>
                <a:cxn ang="0">
                  <a:pos x="1828" y="2400"/>
                </a:cxn>
                <a:cxn ang="0">
                  <a:pos x="1608" y="2802"/>
                </a:cxn>
                <a:cxn ang="0">
                  <a:pos x="1264" y="3242"/>
                </a:cxn>
                <a:cxn ang="0">
                  <a:pos x="509" y="3999"/>
                </a:cxn>
                <a:cxn ang="0">
                  <a:pos x="74" y="4320"/>
                </a:cxn>
                <a:cxn ang="0">
                  <a:pos x="193" y="4156"/>
                </a:cxn>
                <a:cxn ang="0">
                  <a:pos x="1096" y="3303"/>
                </a:cxn>
                <a:cxn ang="0">
                  <a:pos x="1511" y="2800"/>
                </a:cxn>
                <a:cxn ang="0">
                  <a:pos x="1746" y="2398"/>
                </a:cxn>
                <a:cxn ang="0">
                  <a:pos x="1846" y="2027"/>
                </a:cxn>
                <a:cxn ang="0">
                  <a:pos x="1830" y="1780"/>
                </a:cxn>
                <a:cxn ang="0">
                  <a:pos x="1749" y="1574"/>
                </a:cxn>
                <a:cxn ang="0">
                  <a:pos x="1675" y="1464"/>
                </a:cxn>
                <a:cxn ang="0">
                  <a:pos x="1578" y="1356"/>
                </a:cxn>
                <a:cxn ang="0">
                  <a:pos x="1338" y="1158"/>
                </a:cxn>
                <a:cxn ang="0">
                  <a:pos x="994" y="948"/>
                </a:cxn>
                <a:cxn ang="0">
                  <a:pos x="566" y="737"/>
                </a:cxn>
                <a:cxn ang="0">
                  <a:pos x="184" y="539"/>
                </a:cxn>
                <a:cxn ang="0">
                  <a:pos x="94" y="463"/>
                </a:cxn>
                <a:cxn ang="0">
                  <a:pos x="81" y="422"/>
                </a:cxn>
                <a:cxn ang="0">
                  <a:pos x="105" y="388"/>
                </a:cxn>
                <a:cxn ang="0">
                  <a:pos x="218" y="339"/>
                </a:cxn>
                <a:cxn ang="0">
                  <a:pos x="446" y="297"/>
                </a:cxn>
                <a:cxn ang="0">
                  <a:pos x="810" y="260"/>
                </a:cxn>
                <a:cxn ang="0">
                  <a:pos x="994" y="220"/>
                </a:cxn>
                <a:cxn ang="0">
                  <a:pos x="1008" y="197"/>
                </a:cxn>
                <a:cxn ang="0">
                  <a:pos x="996" y="184"/>
                </a:cxn>
                <a:cxn ang="0">
                  <a:pos x="889" y="146"/>
                </a:cxn>
                <a:cxn ang="0">
                  <a:pos x="667" y="97"/>
                </a:cxn>
                <a:cxn ang="0">
                  <a:pos x="465" y="52"/>
                </a:cxn>
                <a:cxn ang="0">
                  <a:pos x="426" y="32"/>
                </a:cxn>
                <a:cxn ang="0">
                  <a:pos x="429" y="25"/>
                </a:cxn>
                <a:cxn ang="0">
                  <a:pos x="505" y="9"/>
                </a:cxn>
              </a:cxnLst>
              <a:rect l="0" t="0" r="r" b="b"/>
              <a:pathLst>
                <a:path w="1920" h="4320">
                  <a:moveTo>
                    <a:pt x="682" y="0"/>
                  </a:moveTo>
                  <a:lnTo>
                    <a:pt x="682" y="0"/>
                  </a:lnTo>
                  <a:lnTo>
                    <a:pt x="685" y="0"/>
                  </a:lnTo>
                  <a:lnTo>
                    <a:pt x="685" y="0"/>
                  </a:lnTo>
                  <a:lnTo>
                    <a:pt x="687" y="2"/>
                  </a:lnTo>
                  <a:lnTo>
                    <a:pt x="687" y="2"/>
                  </a:lnTo>
                  <a:lnTo>
                    <a:pt x="691" y="2"/>
                  </a:lnTo>
                  <a:lnTo>
                    <a:pt x="691" y="2"/>
                  </a:lnTo>
                  <a:lnTo>
                    <a:pt x="693" y="2"/>
                  </a:lnTo>
                  <a:lnTo>
                    <a:pt x="693" y="2"/>
                  </a:lnTo>
                  <a:lnTo>
                    <a:pt x="593" y="5"/>
                  </a:lnTo>
                  <a:lnTo>
                    <a:pt x="593" y="5"/>
                  </a:lnTo>
                  <a:lnTo>
                    <a:pt x="516" y="11"/>
                  </a:lnTo>
                  <a:lnTo>
                    <a:pt x="516" y="11"/>
                  </a:lnTo>
                  <a:lnTo>
                    <a:pt x="485" y="14"/>
                  </a:lnTo>
                  <a:lnTo>
                    <a:pt x="462" y="18"/>
                  </a:lnTo>
                  <a:lnTo>
                    <a:pt x="462" y="18"/>
                  </a:lnTo>
                  <a:lnTo>
                    <a:pt x="446" y="22"/>
                  </a:lnTo>
                  <a:lnTo>
                    <a:pt x="440" y="25"/>
                  </a:lnTo>
                  <a:lnTo>
                    <a:pt x="437" y="27"/>
                  </a:lnTo>
                  <a:lnTo>
                    <a:pt x="437" y="27"/>
                  </a:lnTo>
                  <a:lnTo>
                    <a:pt x="437" y="31"/>
                  </a:lnTo>
                  <a:lnTo>
                    <a:pt x="437" y="31"/>
                  </a:lnTo>
                  <a:lnTo>
                    <a:pt x="437" y="32"/>
                  </a:lnTo>
                  <a:lnTo>
                    <a:pt x="437" y="32"/>
                  </a:lnTo>
                  <a:lnTo>
                    <a:pt x="438" y="36"/>
                  </a:lnTo>
                  <a:lnTo>
                    <a:pt x="438" y="36"/>
                  </a:lnTo>
                  <a:lnTo>
                    <a:pt x="444" y="40"/>
                  </a:lnTo>
                  <a:lnTo>
                    <a:pt x="444" y="40"/>
                  </a:lnTo>
                  <a:lnTo>
                    <a:pt x="458" y="45"/>
                  </a:lnTo>
                  <a:lnTo>
                    <a:pt x="478" y="52"/>
                  </a:lnTo>
                  <a:lnTo>
                    <a:pt x="478" y="52"/>
                  </a:lnTo>
                  <a:lnTo>
                    <a:pt x="532" y="67"/>
                  </a:lnTo>
                  <a:lnTo>
                    <a:pt x="532" y="67"/>
                  </a:lnTo>
                  <a:lnTo>
                    <a:pt x="602" y="81"/>
                  </a:lnTo>
                  <a:lnTo>
                    <a:pt x="602" y="81"/>
                  </a:lnTo>
                  <a:lnTo>
                    <a:pt x="680" y="97"/>
                  </a:lnTo>
                  <a:lnTo>
                    <a:pt x="680" y="97"/>
                  </a:lnTo>
                  <a:lnTo>
                    <a:pt x="770" y="115"/>
                  </a:lnTo>
                  <a:lnTo>
                    <a:pt x="770" y="115"/>
                  </a:lnTo>
                  <a:lnTo>
                    <a:pt x="860" y="137"/>
                  </a:lnTo>
                  <a:lnTo>
                    <a:pt x="860" y="137"/>
                  </a:lnTo>
                  <a:lnTo>
                    <a:pt x="904" y="146"/>
                  </a:lnTo>
                  <a:lnTo>
                    <a:pt x="941" y="159"/>
                  </a:lnTo>
                  <a:lnTo>
                    <a:pt x="941" y="159"/>
                  </a:lnTo>
                  <a:lnTo>
                    <a:pt x="976" y="169"/>
                  </a:lnTo>
                  <a:lnTo>
                    <a:pt x="1003" y="180"/>
                  </a:lnTo>
                  <a:lnTo>
                    <a:pt x="1003" y="180"/>
                  </a:lnTo>
                  <a:lnTo>
                    <a:pt x="1010" y="186"/>
                  </a:lnTo>
                  <a:lnTo>
                    <a:pt x="1010" y="186"/>
                  </a:lnTo>
                  <a:lnTo>
                    <a:pt x="1017" y="189"/>
                  </a:lnTo>
                  <a:lnTo>
                    <a:pt x="1017" y="189"/>
                  </a:lnTo>
                  <a:lnTo>
                    <a:pt x="1021" y="193"/>
                  </a:lnTo>
                  <a:lnTo>
                    <a:pt x="1021" y="193"/>
                  </a:lnTo>
                  <a:lnTo>
                    <a:pt x="1024" y="198"/>
                  </a:lnTo>
                  <a:lnTo>
                    <a:pt x="1024" y="198"/>
                  </a:lnTo>
                  <a:lnTo>
                    <a:pt x="1026" y="204"/>
                  </a:lnTo>
                  <a:lnTo>
                    <a:pt x="1024" y="209"/>
                  </a:lnTo>
                  <a:lnTo>
                    <a:pt x="1019" y="215"/>
                  </a:lnTo>
                  <a:lnTo>
                    <a:pt x="1010" y="220"/>
                  </a:lnTo>
                  <a:lnTo>
                    <a:pt x="1010" y="220"/>
                  </a:lnTo>
                  <a:lnTo>
                    <a:pt x="999" y="225"/>
                  </a:lnTo>
                  <a:lnTo>
                    <a:pt x="985" y="231"/>
                  </a:lnTo>
                  <a:lnTo>
                    <a:pt x="945" y="242"/>
                  </a:lnTo>
                  <a:lnTo>
                    <a:pt x="945" y="242"/>
                  </a:lnTo>
                  <a:lnTo>
                    <a:pt x="893" y="251"/>
                  </a:lnTo>
                  <a:lnTo>
                    <a:pt x="828" y="260"/>
                  </a:lnTo>
                  <a:lnTo>
                    <a:pt x="828" y="260"/>
                  </a:lnTo>
                  <a:lnTo>
                    <a:pt x="749" y="269"/>
                  </a:lnTo>
                  <a:lnTo>
                    <a:pt x="657" y="278"/>
                  </a:lnTo>
                  <a:lnTo>
                    <a:pt x="657" y="278"/>
                  </a:lnTo>
                  <a:lnTo>
                    <a:pt x="657" y="278"/>
                  </a:lnTo>
                  <a:lnTo>
                    <a:pt x="557" y="288"/>
                  </a:lnTo>
                  <a:lnTo>
                    <a:pt x="467" y="299"/>
                  </a:lnTo>
                  <a:lnTo>
                    <a:pt x="467" y="299"/>
                  </a:lnTo>
                  <a:lnTo>
                    <a:pt x="381" y="310"/>
                  </a:lnTo>
                  <a:lnTo>
                    <a:pt x="307" y="325"/>
                  </a:lnTo>
                  <a:lnTo>
                    <a:pt x="307" y="325"/>
                  </a:lnTo>
                  <a:lnTo>
                    <a:pt x="273" y="332"/>
                  </a:lnTo>
                  <a:lnTo>
                    <a:pt x="240" y="341"/>
                  </a:lnTo>
                  <a:lnTo>
                    <a:pt x="211" y="348"/>
                  </a:lnTo>
                  <a:lnTo>
                    <a:pt x="186" y="357"/>
                  </a:lnTo>
                  <a:lnTo>
                    <a:pt x="186" y="357"/>
                  </a:lnTo>
                  <a:lnTo>
                    <a:pt x="164" y="368"/>
                  </a:lnTo>
                  <a:lnTo>
                    <a:pt x="145" y="377"/>
                  </a:lnTo>
                  <a:lnTo>
                    <a:pt x="128" y="388"/>
                  </a:lnTo>
                  <a:lnTo>
                    <a:pt x="118" y="400"/>
                  </a:lnTo>
                  <a:lnTo>
                    <a:pt x="118" y="400"/>
                  </a:lnTo>
                  <a:lnTo>
                    <a:pt x="110" y="411"/>
                  </a:lnTo>
                  <a:lnTo>
                    <a:pt x="110" y="411"/>
                  </a:lnTo>
                  <a:lnTo>
                    <a:pt x="107" y="424"/>
                  </a:lnTo>
                  <a:lnTo>
                    <a:pt x="107" y="424"/>
                  </a:lnTo>
                  <a:lnTo>
                    <a:pt x="107" y="436"/>
                  </a:lnTo>
                  <a:lnTo>
                    <a:pt x="107" y="436"/>
                  </a:lnTo>
                  <a:lnTo>
                    <a:pt x="112" y="449"/>
                  </a:lnTo>
                  <a:lnTo>
                    <a:pt x="112" y="449"/>
                  </a:lnTo>
                  <a:lnTo>
                    <a:pt x="121" y="463"/>
                  </a:lnTo>
                  <a:lnTo>
                    <a:pt x="132" y="478"/>
                  </a:lnTo>
                  <a:lnTo>
                    <a:pt x="146" y="492"/>
                  </a:lnTo>
                  <a:lnTo>
                    <a:pt x="164" y="508"/>
                  </a:lnTo>
                  <a:lnTo>
                    <a:pt x="164" y="508"/>
                  </a:lnTo>
                  <a:lnTo>
                    <a:pt x="186" y="523"/>
                  </a:lnTo>
                  <a:lnTo>
                    <a:pt x="211" y="541"/>
                  </a:lnTo>
                  <a:lnTo>
                    <a:pt x="269" y="573"/>
                  </a:lnTo>
                  <a:lnTo>
                    <a:pt x="269" y="573"/>
                  </a:lnTo>
                  <a:lnTo>
                    <a:pt x="339" y="611"/>
                  </a:lnTo>
                  <a:lnTo>
                    <a:pt x="417" y="651"/>
                  </a:lnTo>
                  <a:lnTo>
                    <a:pt x="417" y="651"/>
                  </a:lnTo>
                  <a:lnTo>
                    <a:pt x="601" y="737"/>
                  </a:lnTo>
                  <a:lnTo>
                    <a:pt x="601" y="737"/>
                  </a:lnTo>
                  <a:lnTo>
                    <a:pt x="714" y="792"/>
                  </a:lnTo>
                  <a:lnTo>
                    <a:pt x="833" y="849"/>
                  </a:lnTo>
                  <a:lnTo>
                    <a:pt x="833" y="849"/>
                  </a:lnTo>
                  <a:lnTo>
                    <a:pt x="965" y="914"/>
                  </a:lnTo>
                  <a:lnTo>
                    <a:pt x="1033" y="950"/>
                  </a:lnTo>
                  <a:lnTo>
                    <a:pt x="1100" y="986"/>
                  </a:lnTo>
                  <a:lnTo>
                    <a:pt x="1100" y="986"/>
                  </a:lnTo>
                  <a:lnTo>
                    <a:pt x="1172" y="1026"/>
                  </a:lnTo>
                  <a:lnTo>
                    <a:pt x="1244" y="1069"/>
                  </a:lnTo>
                  <a:lnTo>
                    <a:pt x="1315" y="1112"/>
                  </a:lnTo>
                  <a:lnTo>
                    <a:pt x="1383" y="1159"/>
                  </a:lnTo>
                  <a:lnTo>
                    <a:pt x="1383" y="1159"/>
                  </a:lnTo>
                  <a:lnTo>
                    <a:pt x="1457" y="1212"/>
                  </a:lnTo>
                  <a:lnTo>
                    <a:pt x="1527" y="1268"/>
                  </a:lnTo>
                  <a:lnTo>
                    <a:pt x="1562" y="1296"/>
                  </a:lnTo>
                  <a:lnTo>
                    <a:pt x="1596" y="1327"/>
                  </a:lnTo>
                  <a:lnTo>
                    <a:pt x="1628" y="1358"/>
                  </a:lnTo>
                  <a:lnTo>
                    <a:pt x="1659" y="1388"/>
                  </a:lnTo>
                  <a:lnTo>
                    <a:pt x="1659" y="1388"/>
                  </a:lnTo>
                  <a:lnTo>
                    <a:pt x="1706" y="1439"/>
                  </a:lnTo>
                  <a:lnTo>
                    <a:pt x="1706" y="1439"/>
                  </a:lnTo>
                  <a:lnTo>
                    <a:pt x="1729" y="1466"/>
                  </a:lnTo>
                  <a:lnTo>
                    <a:pt x="1749" y="1493"/>
                  </a:lnTo>
                  <a:lnTo>
                    <a:pt x="1749" y="1493"/>
                  </a:lnTo>
                  <a:lnTo>
                    <a:pt x="1771" y="1520"/>
                  </a:lnTo>
                  <a:lnTo>
                    <a:pt x="1789" y="1547"/>
                  </a:lnTo>
                  <a:lnTo>
                    <a:pt x="1789" y="1547"/>
                  </a:lnTo>
                  <a:lnTo>
                    <a:pt x="1807" y="1576"/>
                  </a:lnTo>
                  <a:lnTo>
                    <a:pt x="1823" y="1605"/>
                  </a:lnTo>
                  <a:lnTo>
                    <a:pt x="1823" y="1605"/>
                  </a:lnTo>
                  <a:lnTo>
                    <a:pt x="1845" y="1648"/>
                  </a:lnTo>
                  <a:lnTo>
                    <a:pt x="1864" y="1691"/>
                  </a:lnTo>
                  <a:lnTo>
                    <a:pt x="1881" y="1736"/>
                  </a:lnTo>
                  <a:lnTo>
                    <a:pt x="1895" y="1781"/>
                  </a:lnTo>
                  <a:lnTo>
                    <a:pt x="1906" y="1828"/>
                  </a:lnTo>
                  <a:lnTo>
                    <a:pt x="1913" y="1875"/>
                  </a:lnTo>
                  <a:lnTo>
                    <a:pt x="1919" y="1922"/>
                  </a:lnTo>
                  <a:lnTo>
                    <a:pt x="1920" y="1972"/>
                  </a:lnTo>
                  <a:lnTo>
                    <a:pt x="1920" y="1972"/>
                  </a:lnTo>
                  <a:lnTo>
                    <a:pt x="1919" y="2028"/>
                  </a:lnTo>
                  <a:lnTo>
                    <a:pt x="1913" y="2086"/>
                  </a:lnTo>
                  <a:lnTo>
                    <a:pt x="1904" y="2146"/>
                  </a:lnTo>
                  <a:lnTo>
                    <a:pt x="1892" y="2207"/>
                  </a:lnTo>
                  <a:lnTo>
                    <a:pt x="1875" y="2270"/>
                  </a:lnTo>
                  <a:lnTo>
                    <a:pt x="1854" y="2333"/>
                  </a:lnTo>
                  <a:lnTo>
                    <a:pt x="1828" y="2400"/>
                  </a:lnTo>
                  <a:lnTo>
                    <a:pt x="1800" y="2467"/>
                  </a:lnTo>
                  <a:lnTo>
                    <a:pt x="1800" y="2467"/>
                  </a:lnTo>
                  <a:lnTo>
                    <a:pt x="1760" y="2546"/>
                  </a:lnTo>
                  <a:lnTo>
                    <a:pt x="1717" y="2629"/>
                  </a:lnTo>
                  <a:lnTo>
                    <a:pt x="1664" y="2714"/>
                  </a:lnTo>
                  <a:lnTo>
                    <a:pt x="1608" y="2802"/>
                  </a:lnTo>
                  <a:lnTo>
                    <a:pt x="1545" y="2892"/>
                  </a:lnTo>
                  <a:lnTo>
                    <a:pt x="1475" y="2986"/>
                  </a:lnTo>
                  <a:lnTo>
                    <a:pt x="1399" y="3081"/>
                  </a:lnTo>
                  <a:lnTo>
                    <a:pt x="1316" y="3182"/>
                  </a:lnTo>
                  <a:lnTo>
                    <a:pt x="1316" y="3182"/>
                  </a:lnTo>
                  <a:lnTo>
                    <a:pt x="1264" y="3242"/>
                  </a:lnTo>
                  <a:lnTo>
                    <a:pt x="1208" y="3305"/>
                  </a:lnTo>
                  <a:lnTo>
                    <a:pt x="1091" y="3431"/>
                  </a:lnTo>
                  <a:lnTo>
                    <a:pt x="963" y="3565"/>
                  </a:lnTo>
                  <a:lnTo>
                    <a:pt x="822" y="3703"/>
                  </a:lnTo>
                  <a:lnTo>
                    <a:pt x="671" y="3849"/>
                  </a:lnTo>
                  <a:lnTo>
                    <a:pt x="509" y="3999"/>
                  </a:lnTo>
                  <a:lnTo>
                    <a:pt x="334" y="4156"/>
                  </a:lnTo>
                  <a:lnTo>
                    <a:pt x="146" y="4320"/>
                  </a:lnTo>
                  <a:lnTo>
                    <a:pt x="146" y="4320"/>
                  </a:lnTo>
                  <a:lnTo>
                    <a:pt x="112" y="4320"/>
                  </a:lnTo>
                  <a:lnTo>
                    <a:pt x="112" y="4320"/>
                  </a:lnTo>
                  <a:lnTo>
                    <a:pt x="74" y="4320"/>
                  </a:lnTo>
                  <a:lnTo>
                    <a:pt x="74" y="4320"/>
                  </a:lnTo>
                  <a:lnTo>
                    <a:pt x="38" y="4320"/>
                  </a:lnTo>
                  <a:lnTo>
                    <a:pt x="38" y="4320"/>
                  </a:lnTo>
                  <a:lnTo>
                    <a:pt x="0" y="4320"/>
                  </a:lnTo>
                  <a:lnTo>
                    <a:pt x="0" y="4320"/>
                  </a:lnTo>
                  <a:lnTo>
                    <a:pt x="193" y="4156"/>
                  </a:lnTo>
                  <a:lnTo>
                    <a:pt x="374" y="3999"/>
                  </a:lnTo>
                  <a:lnTo>
                    <a:pt x="541" y="3848"/>
                  </a:lnTo>
                  <a:lnTo>
                    <a:pt x="696" y="3703"/>
                  </a:lnTo>
                  <a:lnTo>
                    <a:pt x="840" y="3565"/>
                  </a:lnTo>
                  <a:lnTo>
                    <a:pt x="974" y="3431"/>
                  </a:lnTo>
                  <a:lnTo>
                    <a:pt x="1096" y="3303"/>
                  </a:lnTo>
                  <a:lnTo>
                    <a:pt x="1208" y="3181"/>
                  </a:lnTo>
                  <a:lnTo>
                    <a:pt x="1208" y="3181"/>
                  </a:lnTo>
                  <a:lnTo>
                    <a:pt x="1293" y="3081"/>
                  </a:lnTo>
                  <a:lnTo>
                    <a:pt x="1372" y="2984"/>
                  </a:lnTo>
                  <a:lnTo>
                    <a:pt x="1446" y="2892"/>
                  </a:lnTo>
                  <a:lnTo>
                    <a:pt x="1511" y="2800"/>
                  </a:lnTo>
                  <a:lnTo>
                    <a:pt x="1571" y="2714"/>
                  </a:lnTo>
                  <a:lnTo>
                    <a:pt x="1625" y="2627"/>
                  </a:lnTo>
                  <a:lnTo>
                    <a:pt x="1673" y="2546"/>
                  </a:lnTo>
                  <a:lnTo>
                    <a:pt x="1715" y="2465"/>
                  </a:lnTo>
                  <a:lnTo>
                    <a:pt x="1715" y="2465"/>
                  </a:lnTo>
                  <a:lnTo>
                    <a:pt x="1746" y="2398"/>
                  </a:lnTo>
                  <a:lnTo>
                    <a:pt x="1773" y="2333"/>
                  </a:lnTo>
                  <a:lnTo>
                    <a:pt x="1796" y="2268"/>
                  </a:lnTo>
                  <a:lnTo>
                    <a:pt x="1814" y="2205"/>
                  </a:lnTo>
                  <a:lnTo>
                    <a:pt x="1828" y="2144"/>
                  </a:lnTo>
                  <a:lnTo>
                    <a:pt x="1839" y="2084"/>
                  </a:lnTo>
                  <a:lnTo>
                    <a:pt x="1846" y="2027"/>
                  </a:lnTo>
                  <a:lnTo>
                    <a:pt x="1850" y="1971"/>
                  </a:lnTo>
                  <a:lnTo>
                    <a:pt x="1850" y="1971"/>
                  </a:lnTo>
                  <a:lnTo>
                    <a:pt x="1850" y="1922"/>
                  </a:lnTo>
                  <a:lnTo>
                    <a:pt x="1846" y="1873"/>
                  </a:lnTo>
                  <a:lnTo>
                    <a:pt x="1839" y="1826"/>
                  </a:lnTo>
                  <a:lnTo>
                    <a:pt x="1830" y="1780"/>
                  </a:lnTo>
                  <a:lnTo>
                    <a:pt x="1818" y="1734"/>
                  </a:lnTo>
                  <a:lnTo>
                    <a:pt x="1803" y="1689"/>
                  </a:lnTo>
                  <a:lnTo>
                    <a:pt x="1785" y="1646"/>
                  </a:lnTo>
                  <a:lnTo>
                    <a:pt x="1765" y="1605"/>
                  </a:lnTo>
                  <a:lnTo>
                    <a:pt x="1765" y="1605"/>
                  </a:lnTo>
                  <a:lnTo>
                    <a:pt x="1749" y="1574"/>
                  </a:lnTo>
                  <a:lnTo>
                    <a:pt x="1733" y="1547"/>
                  </a:lnTo>
                  <a:lnTo>
                    <a:pt x="1733" y="1547"/>
                  </a:lnTo>
                  <a:lnTo>
                    <a:pt x="1715" y="1518"/>
                  </a:lnTo>
                  <a:lnTo>
                    <a:pt x="1695" y="1491"/>
                  </a:lnTo>
                  <a:lnTo>
                    <a:pt x="1695" y="1491"/>
                  </a:lnTo>
                  <a:lnTo>
                    <a:pt x="1675" y="1464"/>
                  </a:lnTo>
                  <a:lnTo>
                    <a:pt x="1654" y="1439"/>
                  </a:lnTo>
                  <a:lnTo>
                    <a:pt x="1654" y="1439"/>
                  </a:lnTo>
                  <a:lnTo>
                    <a:pt x="1632" y="1412"/>
                  </a:lnTo>
                  <a:lnTo>
                    <a:pt x="1608" y="1387"/>
                  </a:lnTo>
                  <a:lnTo>
                    <a:pt x="1608" y="1387"/>
                  </a:lnTo>
                  <a:lnTo>
                    <a:pt x="1578" y="1356"/>
                  </a:lnTo>
                  <a:lnTo>
                    <a:pt x="1545" y="1325"/>
                  </a:lnTo>
                  <a:lnTo>
                    <a:pt x="1513" y="1296"/>
                  </a:lnTo>
                  <a:lnTo>
                    <a:pt x="1479" y="1268"/>
                  </a:lnTo>
                  <a:lnTo>
                    <a:pt x="1410" y="1212"/>
                  </a:lnTo>
                  <a:lnTo>
                    <a:pt x="1338" y="1158"/>
                  </a:lnTo>
                  <a:lnTo>
                    <a:pt x="1338" y="1158"/>
                  </a:lnTo>
                  <a:lnTo>
                    <a:pt x="1270" y="1112"/>
                  </a:lnTo>
                  <a:lnTo>
                    <a:pt x="1201" y="1067"/>
                  </a:lnTo>
                  <a:lnTo>
                    <a:pt x="1131" y="1026"/>
                  </a:lnTo>
                  <a:lnTo>
                    <a:pt x="1059" y="984"/>
                  </a:lnTo>
                  <a:lnTo>
                    <a:pt x="1059" y="984"/>
                  </a:lnTo>
                  <a:lnTo>
                    <a:pt x="994" y="948"/>
                  </a:lnTo>
                  <a:lnTo>
                    <a:pt x="927" y="914"/>
                  </a:lnTo>
                  <a:lnTo>
                    <a:pt x="797" y="847"/>
                  </a:lnTo>
                  <a:lnTo>
                    <a:pt x="797" y="847"/>
                  </a:lnTo>
                  <a:lnTo>
                    <a:pt x="678" y="790"/>
                  </a:lnTo>
                  <a:lnTo>
                    <a:pt x="566" y="737"/>
                  </a:lnTo>
                  <a:lnTo>
                    <a:pt x="566" y="737"/>
                  </a:lnTo>
                  <a:lnTo>
                    <a:pt x="386" y="649"/>
                  </a:lnTo>
                  <a:lnTo>
                    <a:pt x="386" y="649"/>
                  </a:lnTo>
                  <a:lnTo>
                    <a:pt x="309" y="609"/>
                  </a:lnTo>
                  <a:lnTo>
                    <a:pt x="240" y="573"/>
                  </a:lnTo>
                  <a:lnTo>
                    <a:pt x="240" y="573"/>
                  </a:lnTo>
                  <a:lnTo>
                    <a:pt x="184" y="539"/>
                  </a:lnTo>
                  <a:lnTo>
                    <a:pt x="159" y="523"/>
                  </a:lnTo>
                  <a:lnTo>
                    <a:pt x="137" y="507"/>
                  </a:lnTo>
                  <a:lnTo>
                    <a:pt x="137" y="507"/>
                  </a:lnTo>
                  <a:lnTo>
                    <a:pt x="121" y="492"/>
                  </a:lnTo>
                  <a:lnTo>
                    <a:pt x="107" y="478"/>
                  </a:lnTo>
                  <a:lnTo>
                    <a:pt x="94" y="463"/>
                  </a:lnTo>
                  <a:lnTo>
                    <a:pt x="87" y="449"/>
                  </a:lnTo>
                  <a:lnTo>
                    <a:pt x="87" y="449"/>
                  </a:lnTo>
                  <a:lnTo>
                    <a:pt x="81" y="435"/>
                  </a:lnTo>
                  <a:lnTo>
                    <a:pt x="81" y="435"/>
                  </a:lnTo>
                  <a:lnTo>
                    <a:pt x="81" y="429"/>
                  </a:lnTo>
                  <a:lnTo>
                    <a:pt x="81" y="422"/>
                  </a:lnTo>
                  <a:lnTo>
                    <a:pt x="81" y="422"/>
                  </a:lnTo>
                  <a:lnTo>
                    <a:pt x="87" y="411"/>
                  </a:lnTo>
                  <a:lnTo>
                    <a:pt x="87" y="411"/>
                  </a:lnTo>
                  <a:lnTo>
                    <a:pt x="94" y="398"/>
                  </a:lnTo>
                  <a:lnTo>
                    <a:pt x="94" y="398"/>
                  </a:lnTo>
                  <a:lnTo>
                    <a:pt x="105" y="388"/>
                  </a:lnTo>
                  <a:lnTo>
                    <a:pt x="121" y="377"/>
                  </a:lnTo>
                  <a:lnTo>
                    <a:pt x="141" y="366"/>
                  </a:lnTo>
                  <a:lnTo>
                    <a:pt x="164" y="357"/>
                  </a:lnTo>
                  <a:lnTo>
                    <a:pt x="164" y="357"/>
                  </a:lnTo>
                  <a:lnTo>
                    <a:pt x="190" y="348"/>
                  </a:lnTo>
                  <a:lnTo>
                    <a:pt x="218" y="339"/>
                  </a:lnTo>
                  <a:lnTo>
                    <a:pt x="251" y="332"/>
                  </a:lnTo>
                  <a:lnTo>
                    <a:pt x="285" y="325"/>
                  </a:lnTo>
                  <a:lnTo>
                    <a:pt x="285" y="325"/>
                  </a:lnTo>
                  <a:lnTo>
                    <a:pt x="361" y="310"/>
                  </a:lnTo>
                  <a:lnTo>
                    <a:pt x="446" y="297"/>
                  </a:lnTo>
                  <a:lnTo>
                    <a:pt x="446" y="297"/>
                  </a:lnTo>
                  <a:lnTo>
                    <a:pt x="538" y="287"/>
                  </a:lnTo>
                  <a:lnTo>
                    <a:pt x="639" y="278"/>
                  </a:lnTo>
                  <a:lnTo>
                    <a:pt x="639" y="278"/>
                  </a:lnTo>
                  <a:lnTo>
                    <a:pt x="730" y="269"/>
                  </a:lnTo>
                  <a:lnTo>
                    <a:pt x="810" y="260"/>
                  </a:lnTo>
                  <a:lnTo>
                    <a:pt x="810" y="260"/>
                  </a:lnTo>
                  <a:lnTo>
                    <a:pt x="875" y="251"/>
                  </a:lnTo>
                  <a:lnTo>
                    <a:pt x="929" y="240"/>
                  </a:lnTo>
                  <a:lnTo>
                    <a:pt x="929" y="240"/>
                  </a:lnTo>
                  <a:lnTo>
                    <a:pt x="967" y="231"/>
                  </a:lnTo>
                  <a:lnTo>
                    <a:pt x="983" y="225"/>
                  </a:lnTo>
                  <a:lnTo>
                    <a:pt x="994" y="220"/>
                  </a:lnTo>
                  <a:lnTo>
                    <a:pt x="994" y="220"/>
                  </a:lnTo>
                  <a:lnTo>
                    <a:pt x="1003" y="215"/>
                  </a:lnTo>
                  <a:lnTo>
                    <a:pt x="1008" y="209"/>
                  </a:lnTo>
                  <a:lnTo>
                    <a:pt x="1010" y="204"/>
                  </a:lnTo>
                  <a:lnTo>
                    <a:pt x="1008" y="197"/>
                  </a:lnTo>
                  <a:lnTo>
                    <a:pt x="1008" y="197"/>
                  </a:lnTo>
                  <a:lnTo>
                    <a:pt x="1006" y="193"/>
                  </a:lnTo>
                  <a:lnTo>
                    <a:pt x="1006" y="193"/>
                  </a:lnTo>
                  <a:lnTo>
                    <a:pt x="1001" y="189"/>
                  </a:lnTo>
                  <a:lnTo>
                    <a:pt x="1001" y="189"/>
                  </a:lnTo>
                  <a:lnTo>
                    <a:pt x="996" y="184"/>
                  </a:lnTo>
                  <a:lnTo>
                    <a:pt x="996" y="184"/>
                  </a:lnTo>
                  <a:lnTo>
                    <a:pt x="986" y="180"/>
                  </a:lnTo>
                  <a:lnTo>
                    <a:pt x="986" y="180"/>
                  </a:lnTo>
                  <a:lnTo>
                    <a:pt x="961" y="168"/>
                  </a:lnTo>
                  <a:lnTo>
                    <a:pt x="927" y="157"/>
                  </a:lnTo>
                  <a:lnTo>
                    <a:pt x="927" y="157"/>
                  </a:lnTo>
                  <a:lnTo>
                    <a:pt x="889" y="146"/>
                  </a:lnTo>
                  <a:lnTo>
                    <a:pt x="846" y="135"/>
                  </a:lnTo>
                  <a:lnTo>
                    <a:pt x="846" y="135"/>
                  </a:lnTo>
                  <a:lnTo>
                    <a:pt x="756" y="115"/>
                  </a:lnTo>
                  <a:lnTo>
                    <a:pt x="756" y="115"/>
                  </a:lnTo>
                  <a:lnTo>
                    <a:pt x="667" y="97"/>
                  </a:lnTo>
                  <a:lnTo>
                    <a:pt x="667" y="97"/>
                  </a:lnTo>
                  <a:lnTo>
                    <a:pt x="590" y="81"/>
                  </a:lnTo>
                  <a:lnTo>
                    <a:pt x="590" y="81"/>
                  </a:lnTo>
                  <a:lnTo>
                    <a:pt x="520" y="65"/>
                  </a:lnTo>
                  <a:lnTo>
                    <a:pt x="520" y="65"/>
                  </a:lnTo>
                  <a:lnTo>
                    <a:pt x="465" y="52"/>
                  </a:lnTo>
                  <a:lnTo>
                    <a:pt x="465" y="52"/>
                  </a:lnTo>
                  <a:lnTo>
                    <a:pt x="447" y="45"/>
                  </a:lnTo>
                  <a:lnTo>
                    <a:pt x="433" y="38"/>
                  </a:lnTo>
                  <a:lnTo>
                    <a:pt x="433" y="38"/>
                  </a:lnTo>
                  <a:lnTo>
                    <a:pt x="428" y="36"/>
                  </a:lnTo>
                  <a:lnTo>
                    <a:pt x="428" y="36"/>
                  </a:lnTo>
                  <a:lnTo>
                    <a:pt x="426" y="32"/>
                  </a:lnTo>
                  <a:lnTo>
                    <a:pt x="426" y="32"/>
                  </a:lnTo>
                  <a:lnTo>
                    <a:pt x="424" y="29"/>
                  </a:lnTo>
                  <a:lnTo>
                    <a:pt x="424" y="29"/>
                  </a:lnTo>
                  <a:lnTo>
                    <a:pt x="426" y="27"/>
                  </a:lnTo>
                  <a:lnTo>
                    <a:pt x="426" y="27"/>
                  </a:lnTo>
                  <a:lnTo>
                    <a:pt x="429" y="25"/>
                  </a:lnTo>
                  <a:lnTo>
                    <a:pt x="435" y="22"/>
                  </a:lnTo>
                  <a:lnTo>
                    <a:pt x="451" y="18"/>
                  </a:lnTo>
                  <a:lnTo>
                    <a:pt x="451" y="18"/>
                  </a:lnTo>
                  <a:lnTo>
                    <a:pt x="474" y="13"/>
                  </a:lnTo>
                  <a:lnTo>
                    <a:pt x="505" y="9"/>
                  </a:lnTo>
                  <a:lnTo>
                    <a:pt x="505" y="9"/>
                  </a:lnTo>
                  <a:lnTo>
                    <a:pt x="583" y="4"/>
                  </a:lnTo>
                  <a:lnTo>
                    <a:pt x="583" y="4"/>
                  </a:lnTo>
                  <a:lnTo>
                    <a:pt x="68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Calibri" pitchFamily="34" charset="0"/>
              </a:endParaRPr>
            </a:p>
          </p:txBody>
        </p:sp>
        <p:sp>
          <p:nvSpPr>
            <p:cNvPr id="1038" name="Freeform 14"/>
            <p:cNvSpPr>
              <a:spLocks/>
            </p:cNvSpPr>
            <p:nvPr/>
          </p:nvSpPr>
          <p:spPr bwMode="auto">
            <a:xfrm>
              <a:off x="3287713" y="0"/>
              <a:ext cx="3048000" cy="6858000"/>
            </a:xfrm>
            <a:custGeom>
              <a:avLst/>
              <a:gdLst/>
              <a:ahLst/>
              <a:cxnLst>
                <a:cxn ang="0">
                  <a:pos x="687" y="2"/>
                </a:cxn>
                <a:cxn ang="0">
                  <a:pos x="593" y="5"/>
                </a:cxn>
                <a:cxn ang="0">
                  <a:pos x="446" y="22"/>
                </a:cxn>
                <a:cxn ang="0">
                  <a:pos x="437" y="32"/>
                </a:cxn>
                <a:cxn ang="0">
                  <a:pos x="458" y="45"/>
                </a:cxn>
                <a:cxn ang="0">
                  <a:pos x="602" y="81"/>
                </a:cxn>
                <a:cxn ang="0">
                  <a:pos x="860" y="137"/>
                </a:cxn>
                <a:cxn ang="0">
                  <a:pos x="1003" y="180"/>
                </a:cxn>
                <a:cxn ang="0">
                  <a:pos x="1021" y="193"/>
                </a:cxn>
                <a:cxn ang="0">
                  <a:pos x="1010" y="220"/>
                </a:cxn>
                <a:cxn ang="0">
                  <a:pos x="893" y="251"/>
                </a:cxn>
                <a:cxn ang="0">
                  <a:pos x="657" y="278"/>
                </a:cxn>
                <a:cxn ang="0">
                  <a:pos x="307" y="325"/>
                </a:cxn>
                <a:cxn ang="0">
                  <a:pos x="164" y="368"/>
                </a:cxn>
                <a:cxn ang="0">
                  <a:pos x="110" y="411"/>
                </a:cxn>
                <a:cxn ang="0">
                  <a:pos x="112" y="449"/>
                </a:cxn>
                <a:cxn ang="0">
                  <a:pos x="186" y="523"/>
                </a:cxn>
                <a:cxn ang="0">
                  <a:pos x="417" y="651"/>
                </a:cxn>
                <a:cxn ang="0">
                  <a:pos x="965" y="914"/>
                </a:cxn>
                <a:cxn ang="0">
                  <a:pos x="1315" y="1112"/>
                </a:cxn>
                <a:cxn ang="0">
                  <a:pos x="1596" y="1327"/>
                </a:cxn>
                <a:cxn ang="0">
                  <a:pos x="1729" y="1466"/>
                </a:cxn>
                <a:cxn ang="0">
                  <a:pos x="1807" y="1576"/>
                </a:cxn>
                <a:cxn ang="0">
                  <a:pos x="1895" y="1781"/>
                </a:cxn>
                <a:cxn ang="0">
                  <a:pos x="1919" y="2028"/>
                </a:cxn>
                <a:cxn ang="0">
                  <a:pos x="1828" y="2400"/>
                </a:cxn>
                <a:cxn ang="0">
                  <a:pos x="1608" y="2802"/>
                </a:cxn>
                <a:cxn ang="0">
                  <a:pos x="1264" y="3242"/>
                </a:cxn>
                <a:cxn ang="0">
                  <a:pos x="509" y="3999"/>
                </a:cxn>
                <a:cxn ang="0">
                  <a:pos x="74" y="4320"/>
                </a:cxn>
                <a:cxn ang="0">
                  <a:pos x="193" y="4156"/>
                </a:cxn>
                <a:cxn ang="0">
                  <a:pos x="1096" y="3303"/>
                </a:cxn>
                <a:cxn ang="0">
                  <a:pos x="1511" y="2800"/>
                </a:cxn>
                <a:cxn ang="0">
                  <a:pos x="1746" y="2398"/>
                </a:cxn>
                <a:cxn ang="0">
                  <a:pos x="1846" y="2027"/>
                </a:cxn>
                <a:cxn ang="0">
                  <a:pos x="1830" y="1780"/>
                </a:cxn>
                <a:cxn ang="0">
                  <a:pos x="1749" y="1574"/>
                </a:cxn>
                <a:cxn ang="0">
                  <a:pos x="1675" y="1464"/>
                </a:cxn>
                <a:cxn ang="0">
                  <a:pos x="1578" y="1356"/>
                </a:cxn>
                <a:cxn ang="0">
                  <a:pos x="1338" y="1158"/>
                </a:cxn>
                <a:cxn ang="0">
                  <a:pos x="994" y="948"/>
                </a:cxn>
                <a:cxn ang="0">
                  <a:pos x="566" y="737"/>
                </a:cxn>
                <a:cxn ang="0">
                  <a:pos x="184" y="539"/>
                </a:cxn>
                <a:cxn ang="0">
                  <a:pos x="94" y="463"/>
                </a:cxn>
                <a:cxn ang="0">
                  <a:pos x="81" y="422"/>
                </a:cxn>
                <a:cxn ang="0">
                  <a:pos x="105" y="388"/>
                </a:cxn>
                <a:cxn ang="0">
                  <a:pos x="218" y="339"/>
                </a:cxn>
                <a:cxn ang="0">
                  <a:pos x="446" y="297"/>
                </a:cxn>
                <a:cxn ang="0">
                  <a:pos x="810" y="260"/>
                </a:cxn>
                <a:cxn ang="0">
                  <a:pos x="994" y="220"/>
                </a:cxn>
                <a:cxn ang="0">
                  <a:pos x="1008" y="197"/>
                </a:cxn>
                <a:cxn ang="0">
                  <a:pos x="996" y="184"/>
                </a:cxn>
                <a:cxn ang="0">
                  <a:pos x="889" y="146"/>
                </a:cxn>
                <a:cxn ang="0">
                  <a:pos x="667" y="97"/>
                </a:cxn>
                <a:cxn ang="0">
                  <a:pos x="465" y="52"/>
                </a:cxn>
                <a:cxn ang="0">
                  <a:pos x="426" y="32"/>
                </a:cxn>
                <a:cxn ang="0">
                  <a:pos x="429" y="25"/>
                </a:cxn>
                <a:cxn ang="0">
                  <a:pos x="505" y="9"/>
                </a:cxn>
              </a:cxnLst>
              <a:rect l="0" t="0" r="r" b="b"/>
              <a:pathLst>
                <a:path w="1920" h="4320">
                  <a:moveTo>
                    <a:pt x="682" y="0"/>
                  </a:moveTo>
                  <a:lnTo>
                    <a:pt x="682" y="0"/>
                  </a:lnTo>
                  <a:lnTo>
                    <a:pt x="685" y="0"/>
                  </a:lnTo>
                  <a:lnTo>
                    <a:pt x="685" y="0"/>
                  </a:lnTo>
                  <a:lnTo>
                    <a:pt x="687" y="2"/>
                  </a:lnTo>
                  <a:lnTo>
                    <a:pt x="687" y="2"/>
                  </a:lnTo>
                  <a:lnTo>
                    <a:pt x="691" y="2"/>
                  </a:lnTo>
                  <a:lnTo>
                    <a:pt x="691" y="2"/>
                  </a:lnTo>
                  <a:lnTo>
                    <a:pt x="693" y="2"/>
                  </a:lnTo>
                  <a:lnTo>
                    <a:pt x="693" y="2"/>
                  </a:lnTo>
                  <a:lnTo>
                    <a:pt x="593" y="5"/>
                  </a:lnTo>
                  <a:lnTo>
                    <a:pt x="593" y="5"/>
                  </a:lnTo>
                  <a:lnTo>
                    <a:pt x="516" y="11"/>
                  </a:lnTo>
                  <a:lnTo>
                    <a:pt x="516" y="11"/>
                  </a:lnTo>
                  <a:lnTo>
                    <a:pt x="485" y="14"/>
                  </a:lnTo>
                  <a:lnTo>
                    <a:pt x="462" y="18"/>
                  </a:lnTo>
                  <a:lnTo>
                    <a:pt x="462" y="18"/>
                  </a:lnTo>
                  <a:lnTo>
                    <a:pt x="446" y="22"/>
                  </a:lnTo>
                  <a:lnTo>
                    <a:pt x="440" y="25"/>
                  </a:lnTo>
                  <a:lnTo>
                    <a:pt x="437" y="27"/>
                  </a:lnTo>
                  <a:lnTo>
                    <a:pt x="437" y="27"/>
                  </a:lnTo>
                  <a:lnTo>
                    <a:pt x="437" y="31"/>
                  </a:lnTo>
                  <a:lnTo>
                    <a:pt x="437" y="31"/>
                  </a:lnTo>
                  <a:lnTo>
                    <a:pt x="437" y="32"/>
                  </a:lnTo>
                  <a:lnTo>
                    <a:pt x="437" y="32"/>
                  </a:lnTo>
                  <a:lnTo>
                    <a:pt x="438" y="36"/>
                  </a:lnTo>
                  <a:lnTo>
                    <a:pt x="438" y="36"/>
                  </a:lnTo>
                  <a:lnTo>
                    <a:pt x="444" y="40"/>
                  </a:lnTo>
                  <a:lnTo>
                    <a:pt x="444" y="40"/>
                  </a:lnTo>
                  <a:lnTo>
                    <a:pt x="458" y="45"/>
                  </a:lnTo>
                  <a:lnTo>
                    <a:pt x="478" y="52"/>
                  </a:lnTo>
                  <a:lnTo>
                    <a:pt x="478" y="52"/>
                  </a:lnTo>
                  <a:lnTo>
                    <a:pt x="532" y="67"/>
                  </a:lnTo>
                  <a:lnTo>
                    <a:pt x="532" y="67"/>
                  </a:lnTo>
                  <a:lnTo>
                    <a:pt x="602" y="81"/>
                  </a:lnTo>
                  <a:lnTo>
                    <a:pt x="602" y="81"/>
                  </a:lnTo>
                  <a:lnTo>
                    <a:pt x="680" y="97"/>
                  </a:lnTo>
                  <a:lnTo>
                    <a:pt x="680" y="97"/>
                  </a:lnTo>
                  <a:lnTo>
                    <a:pt x="770" y="115"/>
                  </a:lnTo>
                  <a:lnTo>
                    <a:pt x="770" y="115"/>
                  </a:lnTo>
                  <a:lnTo>
                    <a:pt x="860" y="137"/>
                  </a:lnTo>
                  <a:lnTo>
                    <a:pt x="860" y="137"/>
                  </a:lnTo>
                  <a:lnTo>
                    <a:pt x="904" y="146"/>
                  </a:lnTo>
                  <a:lnTo>
                    <a:pt x="941" y="159"/>
                  </a:lnTo>
                  <a:lnTo>
                    <a:pt x="941" y="159"/>
                  </a:lnTo>
                  <a:lnTo>
                    <a:pt x="976" y="169"/>
                  </a:lnTo>
                  <a:lnTo>
                    <a:pt x="1003" y="180"/>
                  </a:lnTo>
                  <a:lnTo>
                    <a:pt x="1003" y="180"/>
                  </a:lnTo>
                  <a:lnTo>
                    <a:pt x="1010" y="186"/>
                  </a:lnTo>
                  <a:lnTo>
                    <a:pt x="1010" y="186"/>
                  </a:lnTo>
                  <a:lnTo>
                    <a:pt x="1017" y="189"/>
                  </a:lnTo>
                  <a:lnTo>
                    <a:pt x="1017" y="189"/>
                  </a:lnTo>
                  <a:lnTo>
                    <a:pt x="1021" y="193"/>
                  </a:lnTo>
                  <a:lnTo>
                    <a:pt x="1021" y="193"/>
                  </a:lnTo>
                  <a:lnTo>
                    <a:pt x="1024" y="198"/>
                  </a:lnTo>
                  <a:lnTo>
                    <a:pt x="1024" y="198"/>
                  </a:lnTo>
                  <a:lnTo>
                    <a:pt x="1026" y="204"/>
                  </a:lnTo>
                  <a:lnTo>
                    <a:pt x="1024" y="209"/>
                  </a:lnTo>
                  <a:lnTo>
                    <a:pt x="1019" y="215"/>
                  </a:lnTo>
                  <a:lnTo>
                    <a:pt x="1010" y="220"/>
                  </a:lnTo>
                  <a:lnTo>
                    <a:pt x="1010" y="220"/>
                  </a:lnTo>
                  <a:lnTo>
                    <a:pt x="999" y="225"/>
                  </a:lnTo>
                  <a:lnTo>
                    <a:pt x="985" y="231"/>
                  </a:lnTo>
                  <a:lnTo>
                    <a:pt x="945" y="242"/>
                  </a:lnTo>
                  <a:lnTo>
                    <a:pt x="945" y="242"/>
                  </a:lnTo>
                  <a:lnTo>
                    <a:pt x="893" y="251"/>
                  </a:lnTo>
                  <a:lnTo>
                    <a:pt x="828" y="260"/>
                  </a:lnTo>
                  <a:lnTo>
                    <a:pt x="828" y="260"/>
                  </a:lnTo>
                  <a:lnTo>
                    <a:pt x="749" y="269"/>
                  </a:lnTo>
                  <a:lnTo>
                    <a:pt x="657" y="278"/>
                  </a:lnTo>
                  <a:lnTo>
                    <a:pt x="657" y="278"/>
                  </a:lnTo>
                  <a:lnTo>
                    <a:pt x="657" y="278"/>
                  </a:lnTo>
                  <a:lnTo>
                    <a:pt x="557" y="288"/>
                  </a:lnTo>
                  <a:lnTo>
                    <a:pt x="467" y="299"/>
                  </a:lnTo>
                  <a:lnTo>
                    <a:pt x="467" y="299"/>
                  </a:lnTo>
                  <a:lnTo>
                    <a:pt x="381" y="310"/>
                  </a:lnTo>
                  <a:lnTo>
                    <a:pt x="307" y="325"/>
                  </a:lnTo>
                  <a:lnTo>
                    <a:pt x="307" y="325"/>
                  </a:lnTo>
                  <a:lnTo>
                    <a:pt x="273" y="332"/>
                  </a:lnTo>
                  <a:lnTo>
                    <a:pt x="240" y="341"/>
                  </a:lnTo>
                  <a:lnTo>
                    <a:pt x="211" y="348"/>
                  </a:lnTo>
                  <a:lnTo>
                    <a:pt x="186" y="357"/>
                  </a:lnTo>
                  <a:lnTo>
                    <a:pt x="186" y="357"/>
                  </a:lnTo>
                  <a:lnTo>
                    <a:pt x="164" y="368"/>
                  </a:lnTo>
                  <a:lnTo>
                    <a:pt x="145" y="377"/>
                  </a:lnTo>
                  <a:lnTo>
                    <a:pt x="128" y="388"/>
                  </a:lnTo>
                  <a:lnTo>
                    <a:pt x="118" y="400"/>
                  </a:lnTo>
                  <a:lnTo>
                    <a:pt x="118" y="400"/>
                  </a:lnTo>
                  <a:lnTo>
                    <a:pt x="110" y="411"/>
                  </a:lnTo>
                  <a:lnTo>
                    <a:pt x="110" y="411"/>
                  </a:lnTo>
                  <a:lnTo>
                    <a:pt x="107" y="424"/>
                  </a:lnTo>
                  <a:lnTo>
                    <a:pt x="107" y="424"/>
                  </a:lnTo>
                  <a:lnTo>
                    <a:pt x="107" y="436"/>
                  </a:lnTo>
                  <a:lnTo>
                    <a:pt x="107" y="436"/>
                  </a:lnTo>
                  <a:lnTo>
                    <a:pt x="112" y="449"/>
                  </a:lnTo>
                  <a:lnTo>
                    <a:pt x="112" y="449"/>
                  </a:lnTo>
                  <a:lnTo>
                    <a:pt x="121" y="463"/>
                  </a:lnTo>
                  <a:lnTo>
                    <a:pt x="132" y="478"/>
                  </a:lnTo>
                  <a:lnTo>
                    <a:pt x="146" y="492"/>
                  </a:lnTo>
                  <a:lnTo>
                    <a:pt x="164" y="508"/>
                  </a:lnTo>
                  <a:lnTo>
                    <a:pt x="164" y="508"/>
                  </a:lnTo>
                  <a:lnTo>
                    <a:pt x="186" y="523"/>
                  </a:lnTo>
                  <a:lnTo>
                    <a:pt x="211" y="541"/>
                  </a:lnTo>
                  <a:lnTo>
                    <a:pt x="269" y="573"/>
                  </a:lnTo>
                  <a:lnTo>
                    <a:pt x="269" y="573"/>
                  </a:lnTo>
                  <a:lnTo>
                    <a:pt x="339" y="611"/>
                  </a:lnTo>
                  <a:lnTo>
                    <a:pt x="417" y="651"/>
                  </a:lnTo>
                  <a:lnTo>
                    <a:pt x="417" y="651"/>
                  </a:lnTo>
                  <a:lnTo>
                    <a:pt x="601" y="737"/>
                  </a:lnTo>
                  <a:lnTo>
                    <a:pt x="601" y="737"/>
                  </a:lnTo>
                  <a:lnTo>
                    <a:pt x="714" y="792"/>
                  </a:lnTo>
                  <a:lnTo>
                    <a:pt x="833" y="849"/>
                  </a:lnTo>
                  <a:lnTo>
                    <a:pt x="833" y="849"/>
                  </a:lnTo>
                  <a:lnTo>
                    <a:pt x="965" y="914"/>
                  </a:lnTo>
                  <a:lnTo>
                    <a:pt x="1033" y="950"/>
                  </a:lnTo>
                  <a:lnTo>
                    <a:pt x="1100" y="986"/>
                  </a:lnTo>
                  <a:lnTo>
                    <a:pt x="1100" y="986"/>
                  </a:lnTo>
                  <a:lnTo>
                    <a:pt x="1172" y="1026"/>
                  </a:lnTo>
                  <a:lnTo>
                    <a:pt x="1244" y="1069"/>
                  </a:lnTo>
                  <a:lnTo>
                    <a:pt x="1315" y="1112"/>
                  </a:lnTo>
                  <a:lnTo>
                    <a:pt x="1383" y="1159"/>
                  </a:lnTo>
                  <a:lnTo>
                    <a:pt x="1383" y="1159"/>
                  </a:lnTo>
                  <a:lnTo>
                    <a:pt x="1457" y="1212"/>
                  </a:lnTo>
                  <a:lnTo>
                    <a:pt x="1527" y="1268"/>
                  </a:lnTo>
                  <a:lnTo>
                    <a:pt x="1562" y="1296"/>
                  </a:lnTo>
                  <a:lnTo>
                    <a:pt x="1596" y="1327"/>
                  </a:lnTo>
                  <a:lnTo>
                    <a:pt x="1628" y="1358"/>
                  </a:lnTo>
                  <a:lnTo>
                    <a:pt x="1659" y="1388"/>
                  </a:lnTo>
                  <a:lnTo>
                    <a:pt x="1659" y="1388"/>
                  </a:lnTo>
                  <a:lnTo>
                    <a:pt x="1706" y="1439"/>
                  </a:lnTo>
                  <a:lnTo>
                    <a:pt x="1706" y="1439"/>
                  </a:lnTo>
                  <a:lnTo>
                    <a:pt x="1729" y="1466"/>
                  </a:lnTo>
                  <a:lnTo>
                    <a:pt x="1749" y="1493"/>
                  </a:lnTo>
                  <a:lnTo>
                    <a:pt x="1749" y="1493"/>
                  </a:lnTo>
                  <a:lnTo>
                    <a:pt x="1771" y="1520"/>
                  </a:lnTo>
                  <a:lnTo>
                    <a:pt x="1789" y="1547"/>
                  </a:lnTo>
                  <a:lnTo>
                    <a:pt x="1789" y="1547"/>
                  </a:lnTo>
                  <a:lnTo>
                    <a:pt x="1807" y="1576"/>
                  </a:lnTo>
                  <a:lnTo>
                    <a:pt x="1823" y="1605"/>
                  </a:lnTo>
                  <a:lnTo>
                    <a:pt x="1823" y="1605"/>
                  </a:lnTo>
                  <a:lnTo>
                    <a:pt x="1845" y="1648"/>
                  </a:lnTo>
                  <a:lnTo>
                    <a:pt x="1864" y="1691"/>
                  </a:lnTo>
                  <a:lnTo>
                    <a:pt x="1881" y="1736"/>
                  </a:lnTo>
                  <a:lnTo>
                    <a:pt x="1895" y="1781"/>
                  </a:lnTo>
                  <a:lnTo>
                    <a:pt x="1906" y="1828"/>
                  </a:lnTo>
                  <a:lnTo>
                    <a:pt x="1913" y="1875"/>
                  </a:lnTo>
                  <a:lnTo>
                    <a:pt x="1919" y="1922"/>
                  </a:lnTo>
                  <a:lnTo>
                    <a:pt x="1920" y="1972"/>
                  </a:lnTo>
                  <a:lnTo>
                    <a:pt x="1920" y="1972"/>
                  </a:lnTo>
                  <a:lnTo>
                    <a:pt x="1919" y="2028"/>
                  </a:lnTo>
                  <a:lnTo>
                    <a:pt x="1913" y="2086"/>
                  </a:lnTo>
                  <a:lnTo>
                    <a:pt x="1904" y="2146"/>
                  </a:lnTo>
                  <a:lnTo>
                    <a:pt x="1892" y="2207"/>
                  </a:lnTo>
                  <a:lnTo>
                    <a:pt x="1875" y="2270"/>
                  </a:lnTo>
                  <a:lnTo>
                    <a:pt x="1854" y="2333"/>
                  </a:lnTo>
                  <a:lnTo>
                    <a:pt x="1828" y="2400"/>
                  </a:lnTo>
                  <a:lnTo>
                    <a:pt x="1800" y="2467"/>
                  </a:lnTo>
                  <a:lnTo>
                    <a:pt x="1800" y="2467"/>
                  </a:lnTo>
                  <a:lnTo>
                    <a:pt x="1760" y="2546"/>
                  </a:lnTo>
                  <a:lnTo>
                    <a:pt x="1717" y="2629"/>
                  </a:lnTo>
                  <a:lnTo>
                    <a:pt x="1664" y="2714"/>
                  </a:lnTo>
                  <a:lnTo>
                    <a:pt x="1608" y="2802"/>
                  </a:lnTo>
                  <a:lnTo>
                    <a:pt x="1545" y="2892"/>
                  </a:lnTo>
                  <a:lnTo>
                    <a:pt x="1475" y="2986"/>
                  </a:lnTo>
                  <a:lnTo>
                    <a:pt x="1399" y="3081"/>
                  </a:lnTo>
                  <a:lnTo>
                    <a:pt x="1316" y="3182"/>
                  </a:lnTo>
                  <a:lnTo>
                    <a:pt x="1316" y="3182"/>
                  </a:lnTo>
                  <a:lnTo>
                    <a:pt x="1264" y="3242"/>
                  </a:lnTo>
                  <a:lnTo>
                    <a:pt x="1208" y="3305"/>
                  </a:lnTo>
                  <a:lnTo>
                    <a:pt x="1091" y="3431"/>
                  </a:lnTo>
                  <a:lnTo>
                    <a:pt x="963" y="3565"/>
                  </a:lnTo>
                  <a:lnTo>
                    <a:pt x="822" y="3703"/>
                  </a:lnTo>
                  <a:lnTo>
                    <a:pt x="671" y="3849"/>
                  </a:lnTo>
                  <a:lnTo>
                    <a:pt x="509" y="3999"/>
                  </a:lnTo>
                  <a:lnTo>
                    <a:pt x="334" y="4156"/>
                  </a:lnTo>
                  <a:lnTo>
                    <a:pt x="146" y="4320"/>
                  </a:lnTo>
                  <a:lnTo>
                    <a:pt x="146" y="4320"/>
                  </a:lnTo>
                  <a:lnTo>
                    <a:pt x="112" y="4320"/>
                  </a:lnTo>
                  <a:lnTo>
                    <a:pt x="112" y="4320"/>
                  </a:lnTo>
                  <a:lnTo>
                    <a:pt x="74" y="4320"/>
                  </a:lnTo>
                  <a:lnTo>
                    <a:pt x="74" y="4320"/>
                  </a:lnTo>
                  <a:lnTo>
                    <a:pt x="38" y="4320"/>
                  </a:lnTo>
                  <a:lnTo>
                    <a:pt x="38" y="4320"/>
                  </a:lnTo>
                  <a:lnTo>
                    <a:pt x="0" y="4320"/>
                  </a:lnTo>
                  <a:lnTo>
                    <a:pt x="0" y="4320"/>
                  </a:lnTo>
                  <a:lnTo>
                    <a:pt x="193" y="4156"/>
                  </a:lnTo>
                  <a:lnTo>
                    <a:pt x="374" y="3999"/>
                  </a:lnTo>
                  <a:lnTo>
                    <a:pt x="541" y="3848"/>
                  </a:lnTo>
                  <a:lnTo>
                    <a:pt x="696" y="3703"/>
                  </a:lnTo>
                  <a:lnTo>
                    <a:pt x="840" y="3565"/>
                  </a:lnTo>
                  <a:lnTo>
                    <a:pt x="974" y="3431"/>
                  </a:lnTo>
                  <a:lnTo>
                    <a:pt x="1096" y="3303"/>
                  </a:lnTo>
                  <a:lnTo>
                    <a:pt x="1208" y="3181"/>
                  </a:lnTo>
                  <a:lnTo>
                    <a:pt x="1208" y="3181"/>
                  </a:lnTo>
                  <a:lnTo>
                    <a:pt x="1293" y="3081"/>
                  </a:lnTo>
                  <a:lnTo>
                    <a:pt x="1372" y="2984"/>
                  </a:lnTo>
                  <a:lnTo>
                    <a:pt x="1446" y="2892"/>
                  </a:lnTo>
                  <a:lnTo>
                    <a:pt x="1511" y="2800"/>
                  </a:lnTo>
                  <a:lnTo>
                    <a:pt x="1571" y="2714"/>
                  </a:lnTo>
                  <a:lnTo>
                    <a:pt x="1625" y="2627"/>
                  </a:lnTo>
                  <a:lnTo>
                    <a:pt x="1673" y="2546"/>
                  </a:lnTo>
                  <a:lnTo>
                    <a:pt x="1715" y="2465"/>
                  </a:lnTo>
                  <a:lnTo>
                    <a:pt x="1715" y="2465"/>
                  </a:lnTo>
                  <a:lnTo>
                    <a:pt x="1746" y="2398"/>
                  </a:lnTo>
                  <a:lnTo>
                    <a:pt x="1773" y="2333"/>
                  </a:lnTo>
                  <a:lnTo>
                    <a:pt x="1796" y="2268"/>
                  </a:lnTo>
                  <a:lnTo>
                    <a:pt x="1814" y="2205"/>
                  </a:lnTo>
                  <a:lnTo>
                    <a:pt x="1828" y="2144"/>
                  </a:lnTo>
                  <a:lnTo>
                    <a:pt x="1839" y="2084"/>
                  </a:lnTo>
                  <a:lnTo>
                    <a:pt x="1846" y="2027"/>
                  </a:lnTo>
                  <a:lnTo>
                    <a:pt x="1850" y="1971"/>
                  </a:lnTo>
                  <a:lnTo>
                    <a:pt x="1850" y="1971"/>
                  </a:lnTo>
                  <a:lnTo>
                    <a:pt x="1850" y="1922"/>
                  </a:lnTo>
                  <a:lnTo>
                    <a:pt x="1846" y="1873"/>
                  </a:lnTo>
                  <a:lnTo>
                    <a:pt x="1839" y="1826"/>
                  </a:lnTo>
                  <a:lnTo>
                    <a:pt x="1830" y="1780"/>
                  </a:lnTo>
                  <a:lnTo>
                    <a:pt x="1818" y="1734"/>
                  </a:lnTo>
                  <a:lnTo>
                    <a:pt x="1803" y="1689"/>
                  </a:lnTo>
                  <a:lnTo>
                    <a:pt x="1785" y="1646"/>
                  </a:lnTo>
                  <a:lnTo>
                    <a:pt x="1765" y="1605"/>
                  </a:lnTo>
                  <a:lnTo>
                    <a:pt x="1765" y="1605"/>
                  </a:lnTo>
                  <a:lnTo>
                    <a:pt x="1749" y="1574"/>
                  </a:lnTo>
                  <a:lnTo>
                    <a:pt x="1733" y="1547"/>
                  </a:lnTo>
                  <a:lnTo>
                    <a:pt x="1733" y="1547"/>
                  </a:lnTo>
                  <a:lnTo>
                    <a:pt x="1715" y="1518"/>
                  </a:lnTo>
                  <a:lnTo>
                    <a:pt x="1695" y="1491"/>
                  </a:lnTo>
                  <a:lnTo>
                    <a:pt x="1695" y="1491"/>
                  </a:lnTo>
                  <a:lnTo>
                    <a:pt x="1675" y="1464"/>
                  </a:lnTo>
                  <a:lnTo>
                    <a:pt x="1654" y="1439"/>
                  </a:lnTo>
                  <a:lnTo>
                    <a:pt x="1654" y="1439"/>
                  </a:lnTo>
                  <a:lnTo>
                    <a:pt x="1632" y="1412"/>
                  </a:lnTo>
                  <a:lnTo>
                    <a:pt x="1608" y="1387"/>
                  </a:lnTo>
                  <a:lnTo>
                    <a:pt x="1608" y="1387"/>
                  </a:lnTo>
                  <a:lnTo>
                    <a:pt x="1578" y="1356"/>
                  </a:lnTo>
                  <a:lnTo>
                    <a:pt x="1545" y="1325"/>
                  </a:lnTo>
                  <a:lnTo>
                    <a:pt x="1513" y="1296"/>
                  </a:lnTo>
                  <a:lnTo>
                    <a:pt x="1479" y="1268"/>
                  </a:lnTo>
                  <a:lnTo>
                    <a:pt x="1410" y="1212"/>
                  </a:lnTo>
                  <a:lnTo>
                    <a:pt x="1338" y="1158"/>
                  </a:lnTo>
                  <a:lnTo>
                    <a:pt x="1338" y="1158"/>
                  </a:lnTo>
                  <a:lnTo>
                    <a:pt x="1270" y="1112"/>
                  </a:lnTo>
                  <a:lnTo>
                    <a:pt x="1201" y="1067"/>
                  </a:lnTo>
                  <a:lnTo>
                    <a:pt x="1131" y="1026"/>
                  </a:lnTo>
                  <a:lnTo>
                    <a:pt x="1059" y="984"/>
                  </a:lnTo>
                  <a:lnTo>
                    <a:pt x="1059" y="984"/>
                  </a:lnTo>
                  <a:lnTo>
                    <a:pt x="994" y="948"/>
                  </a:lnTo>
                  <a:lnTo>
                    <a:pt x="927" y="914"/>
                  </a:lnTo>
                  <a:lnTo>
                    <a:pt x="797" y="847"/>
                  </a:lnTo>
                  <a:lnTo>
                    <a:pt x="797" y="847"/>
                  </a:lnTo>
                  <a:lnTo>
                    <a:pt x="678" y="790"/>
                  </a:lnTo>
                  <a:lnTo>
                    <a:pt x="566" y="737"/>
                  </a:lnTo>
                  <a:lnTo>
                    <a:pt x="566" y="737"/>
                  </a:lnTo>
                  <a:lnTo>
                    <a:pt x="386" y="649"/>
                  </a:lnTo>
                  <a:lnTo>
                    <a:pt x="386" y="649"/>
                  </a:lnTo>
                  <a:lnTo>
                    <a:pt x="309" y="609"/>
                  </a:lnTo>
                  <a:lnTo>
                    <a:pt x="240" y="573"/>
                  </a:lnTo>
                  <a:lnTo>
                    <a:pt x="240" y="573"/>
                  </a:lnTo>
                  <a:lnTo>
                    <a:pt x="184" y="539"/>
                  </a:lnTo>
                  <a:lnTo>
                    <a:pt x="159" y="523"/>
                  </a:lnTo>
                  <a:lnTo>
                    <a:pt x="137" y="507"/>
                  </a:lnTo>
                  <a:lnTo>
                    <a:pt x="137" y="507"/>
                  </a:lnTo>
                  <a:lnTo>
                    <a:pt x="121" y="492"/>
                  </a:lnTo>
                  <a:lnTo>
                    <a:pt x="107" y="478"/>
                  </a:lnTo>
                  <a:lnTo>
                    <a:pt x="94" y="463"/>
                  </a:lnTo>
                  <a:lnTo>
                    <a:pt x="87" y="449"/>
                  </a:lnTo>
                  <a:lnTo>
                    <a:pt x="87" y="449"/>
                  </a:lnTo>
                  <a:lnTo>
                    <a:pt x="81" y="435"/>
                  </a:lnTo>
                  <a:lnTo>
                    <a:pt x="81" y="435"/>
                  </a:lnTo>
                  <a:lnTo>
                    <a:pt x="81" y="429"/>
                  </a:lnTo>
                  <a:lnTo>
                    <a:pt x="81" y="422"/>
                  </a:lnTo>
                  <a:lnTo>
                    <a:pt x="81" y="422"/>
                  </a:lnTo>
                  <a:lnTo>
                    <a:pt x="87" y="411"/>
                  </a:lnTo>
                  <a:lnTo>
                    <a:pt x="87" y="411"/>
                  </a:lnTo>
                  <a:lnTo>
                    <a:pt x="94" y="398"/>
                  </a:lnTo>
                  <a:lnTo>
                    <a:pt x="94" y="398"/>
                  </a:lnTo>
                  <a:lnTo>
                    <a:pt x="105" y="388"/>
                  </a:lnTo>
                  <a:lnTo>
                    <a:pt x="121" y="377"/>
                  </a:lnTo>
                  <a:lnTo>
                    <a:pt x="141" y="366"/>
                  </a:lnTo>
                  <a:lnTo>
                    <a:pt x="164" y="357"/>
                  </a:lnTo>
                  <a:lnTo>
                    <a:pt x="164" y="357"/>
                  </a:lnTo>
                  <a:lnTo>
                    <a:pt x="190" y="348"/>
                  </a:lnTo>
                  <a:lnTo>
                    <a:pt x="218" y="339"/>
                  </a:lnTo>
                  <a:lnTo>
                    <a:pt x="251" y="332"/>
                  </a:lnTo>
                  <a:lnTo>
                    <a:pt x="285" y="325"/>
                  </a:lnTo>
                  <a:lnTo>
                    <a:pt x="285" y="325"/>
                  </a:lnTo>
                  <a:lnTo>
                    <a:pt x="361" y="310"/>
                  </a:lnTo>
                  <a:lnTo>
                    <a:pt x="446" y="297"/>
                  </a:lnTo>
                  <a:lnTo>
                    <a:pt x="446" y="297"/>
                  </a:lnTo>
                  <a:lnTo>
                    <a:pt x="538" y="287"/>
                  </a:lnTo>
                  <a:lnTo>
                    <a:pt x="639" y="278"/>
                  </a:lnTo>
                  <a:lnTo>
                    <a:pt x="639" y="278"/>
                  </a:lnTo>
                  <a:lnTo>
                    <a:pt x="730" y="269"/>
                  </a:lnTo>
                  <a:lnTo>
                    <a:pt x="810" y="260"/>
                  </a:lnTo>
                  <a:lnTo>
                    <a:pt x="810" y="260"/>
                  </a:lnTo>
                  <a:lnTo>
                    <a:pt x="875" y="251"/>
                  </a:lnTo>
                  <a:lnTo>
                    <a:pt x="929" y="240"/>
                  </a:lnTo>
                  <a:lnTo>
                    <a:pt x="929" y="240"/>
                  </a:lnTo>
                  <a:lnTo>
                    <a:pt x="967" y="231"/>
                  </a:lnTo>
                  <a:lnTo>
                    <a:pt x="983" y="225"/>
                  </a:lnTo>
                  <a:lnTo>
                    <a:pt x="994" y="220"/>
                  </a:lnTo>
                  <a:lnTo>
                    <a:pt x="994" y="220"/>
                  </a:lnTo>
                  <a:lnTo>
                    <a:pt x="1003" y="215"/>
                  </a:lnTo>
                  <a:lnTo>
                    <a:pt x="1008" y="209"/>
                  </a:lnTo>
                  <a:lnTo>
                    <a:pt x="1010" y="204"/>
                  </a:lnTo>
                  <a:lnTo>
                    <a:pt x="1008" y="197"/>
                  </a:lnTo>
                  <a:lnTo>
                    <a:pt x="1008" y="197"/>
                  </a:lnTo>
                  <a:lnTo>
                    <a:pt x="1006" y="193"/>
                  </a:lnTo>
                  <a:lnTo>
                    <a:pt x="1006" y="193"/>
                  </a:lnTo>
                  <a:lnTo>
                    <a:pt x="1001" y="189"/>
                  </a:lnTo>
                  <a:lnTo>
                    <a:pt x="1001" y="189"/>
                  </a:lnTo>
                  <a:lnTo>
                    <a:pt x="996" y="184"/>
                  </a:lnTo>
                  <a:lnTo>
                    <a:pt x="996" y="184"/>
                  </a:lnTo>
                  <a:lnTo>
                    <a:pt x="986" y="180"/>
                  </a:lnTo>
                  <a:lnTo>
                    <a:pt x="986" y="180"/>
                  </a:lnTo>
                  <a:lnTo>
                    <a:pt x="961" y="168"/>
                  </a:lnTo>
                  <a:lnTo>
                    <a:pt x="927" y="157"/>
                  </a:lnTo>
                  <a:lnTo>
                    <a:pt x="927" y="157"/>
                  </a:lnTo>
                  <a:lnTo>
                    <a:pt x="889" y="146"/>
                  </a:lnTo>
                  <a:lnTo>
                    <a:pt x="846" y="135"/>
                  </a:lnTo>
                  <a:lnTo>
                    <a:pt x="846" y="135"/>
                  </a:lnTo>
                  <a:lnTo>
                    <a:pt x="756" y="115"/>
                  </a:lnTo>
                  <a:lnTo>
                    <a:pt x="756" y="115"/>
                  </a:lnTo>
                  <a:lnTo>
                    <a:pt x="667" y="97"/>
                  </a:lnTo>
                  <a:lnTo>
                    <a:pt x="667" y="97"/>
                  </a:lnTo>
                  <a:lnTo>
                    <a:pt x="590" y="81"/>
                  </a:lnTo>
                  <a:lnTo>
                    <a:pt x="590" y="81"/>
                  </a:lnTo>
                  <a:lnTo>
                    <a:pt x="520" y="65"/>
                  </a:lnTo>
                  <a:lnTo>
                    <a:pt x="520" y="65"/>
                  </a:lnTo>
                  <a:lnTo>
                    <a:pt x="465" y="52"/>
                  </a:lnTo>
                  <a:lnTo>
                    <a:pt x="465" y="52"/>
                  </a:lnTo>
                  <a:lnTo>
                    <a:pt x="447" y="45"/>
                  </a:lnTo>
                  <a:lnTo>
                    <a:pt x="433" y="38"/>
                  </a:lnTo>
                  <a:lnTo>
                    <a:pt x="433" y="38"/>
                  </a:lnTo>
                  <a:lnTo>
                    <a:pt x="428" y="36"/>
                  </a:lnTo>
                  <a:lnTo>
                    <a:pt x="428" y="36"/>
                  </a:lnTo>
                  <a:lnTo>
                    <a:pt x="426" y="32"/>
                  </a:lnTo>
                  <a:lnTo>
                    <a:pt x="426" y="32"/>
                  </a:lnTo>
                  <a:lnTo>
                    <a:pt x="424" y="29"/>
                  </a:lnTo>
                  <a:lnTo>
                    <a:pt x="424" y="29"/>
                  </a:lnTo>
                  <a:lnTo>
                    <a:pt x="426" y="27"/>
                  </a:lnTo>
                  <a:lnTo>
                    <a:pt x="426" y="27"/>
                  </a:lnTo>
                  <a:lnTo>
                    <a:pt x="429" y="25"/>
                  </a:lnTo>
                  <a:lnTo>
                    <a:pt x="435" y="22"/>
                  </a:lnTo>
                  <a:lnTo>
                    <a:pt x="451" y="18"/>
                  </a:lnTo>
                  <a:lnTo>
                    <a:pt x="451" y="18"/>
                  </a:lnTo>
                  <a:lnTo>
                    <a:pt x="474" y="13"/>
                  </a:lnTo>
                  <a:lnTo>
                    <a:pt x="505" y="9"/>
                  </a:lnTo>
                  <a:lnTo>
                    <a:pt x="505" y="9"/>
                  </a:lnTo>
                  <a:lnTo>
                    <a:pt x="583" y="4"/>
                  </a:lnTo>
                  <a:lnTo>
                    <a:pt x="583" y="4"/>
                  </a:lnTo>
                  <a:lnTo>
                    <a:pt x="682"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Calibri" pitchFamily="34" charset="0"/>
              </a:endParaRPr>
            </a:p>
          </p:txBody>
        </p:sp>
        <p:sp>
          <p:nvSpPr>
            <p:cNvPr id="1039" name="Freeform 15"/>
            <p:cNvSpPr>
              <a:spLocks/>
            </p:cNvSpPr>
            <p:nvPr/>
          </p:nvSpPr>
          <p:spPr bwMode="auto">
            <a:xfrm>
              <a:off x="3822700" y="7938"/>
              <a:ext cx="3706812" cy="6850063"/>
            </a:xfrm>
            <a:custGeom>
              <a:avLst/>
              <a:gdLst/>
              <a:ahLst/>
              <a:cxnLst>
                <a:cxn ang="0">
                  <a:pos x="455" y="0"/>
                </a:cxn>
                <a:cxn ang="0">
                  <a:pos x="361" y="4"/>
                </a:cxn>
                <a:cxn ang="0">
                  <a:pos x="220" y="22"/>
                </a:cxn>
                <a:cxn ang="0">
                  <a:pos x="215" y="33"/>
                </a:cxn>
                <a:cxn ang="0">
                  <a:pos x="240" y="45"/>
                </a:cxn>
                <a:cxn ang="0">
                  <a:pos x="393" y="82"/>
                </a:cxn>
                <a:cxn ang="0">
                  <a:pos x="666" y="137"/>
                </a:cxn>
                <a:cxn ang="0">
                  <a:pos x="821" y="181"/>
                </a:cxn>
                <a:cxn ang="0">
                  <a:pos x="842" y="195"/>
                </a:cxn>
                <a:cxn ang="0">
                  <a:pos x="841" y="222"/>
                </a:cxn>
                <a:cxn ang="0">
                  <a:pos x="736" y="253"/>
                </a:cxn>
                <a:cxn ang="0">
                  <a:pos x="417" y="291"/>
                </a:cxn>
                <a:cxn ang="0">
                  <a:pos x="150" y="334"/>
                </a:cxn>
                <a:cxn ang="0">
                  <a:pos x="38" y="381"/>
                </a:cxn>
                <a:cxn ang="0">
                  <a:pos x="15" y="426"/>
                </a:cxn>
                <a:cxn ang="0">
                  <a:pos x="42" y="467"/>
                </a:cxn>
                <a:cxn ang="0">
                  <a:pos x="156" y="545"/>
                </a:cxn>
                <a:cxn ang="0">
                  <a:pos x="603" y="743"/>
                </a:cxn>
                <a:cxn ang="0">
                  <a:pos x="1172" y="994"/>
                </a:cxn>
                <a:cxn ang="0">
                  <a:pos x="1506" y="1167"/>
                </a:cxn>
                <a:cxn ang="0">
                  <a:pos x="1848" y="1398"/>
                </a:cxn>
                <a:cxn ang="0">
                  <a:pos x="2025" y="1556"/>
                </a:cxn>
                <a:cxn ang="0">
                  <a:pos x="2175" y="1746"/>
                </a:cxn>
                <a:cxn ang="0">
                  <a:pos x="2287" y="1982"/>
                </a:cxn>
                <a:cxn ang="0">
                  <a:pos x="2335" y="2344"/>
                </a:cxn>
                <a:cxn ang="0">
                  <a:pos x="2292" y="2638"/>
                </a:cxn>
                <a:cxn ang="0">
                  <a:pos x="2074" y="3188"/>
                </a:cxn>
                <a:cxn ang="0">
                  <a:pos x="1892" y="3502"/>
                </a:cxn>
                <a:cxn ang="0">
                  <a:pos x="1421" y="4155"/>
                </a:cxn>
                <a:cxn ang="0">
                  <a:pos x="1576" y="3850"/>
                </a:cxn>
                <a:cxn ang="0">
                  <a:pos x="1902" y="3372"/>
                </a:cxn>
                <a:cxn ang="0">
                  <a:pos x="2106" y="2993"/>
                </a:cxn>
                <a:cxn ang="0">
                  <a:pos x="2267" y="2516"/>
                </a:cxn>
                <a:cxn ang="0">
                  <a:pos x="2287" y="2216"/>
                </a:cxn>
                <a:cxn ang="0">
                  <a:pos x="2229" y="1931"/>
                </a:cxn>
                <a:cxn ang="0">
                  <a:pos x="2077" y="1657"/>
                </a:cxn>
                <a:cxn ang="0">
                  <a:pos x="1937" y="1501"/>
                </a:cxn>
                <a:cxn ang="0">
                  <a:pos x="1778" y="1365"/>
                </a:cxn>
                <a:cxn ang="0">
                  <a:pos x="1396" y="1120"/>
                </a:cxn>
                <a:cxn ang="0">
                  <a:pos x="844" y="855"/>
                </a:cxn>
                <a:cxn ang="0">
                  <a:pos x="285" y="615"/>
                </a:cxn>
                <a:cxn ang="0">
                  <a:pos x="83" y="511"/>
                </a:cxn>
                <a:cxn ang="0">
                  <a:pos x="6" y="439"/>
                </a:cxn>
                <a:cxn ang="0">
                  <a:pos x="4" y="402"/>
                </a:cxn>
                <a:cxn ang="0">
                  <a:pos x="60" y="359"/>
                </a:cxn>
                <a:cxn ang="0">
                  <a:pos x="238" y="312"/>
                </a:cxn>
                <a:cxn ang="0">
                  <a:pos x="500" y="280"/>
                </a:cxn>
                <a:cxn ang="0">
                  <a:pos x="774" y="242"/>
                </a:cxn>
                <a:cxn ang="0">
                  <a:pos x="841" y="210"/>
                </a:cxn>
                <a:cxn ang="0">
                  <a:pos x="828" y="190"/>
                </a:cxn>
                <a:cxn ang="0">
                  <a:pos x="781" y="170"/>
                </a:cxn>
                <a:cxn ang="0">
                  <a:pos x="563" y="116"/>
                </a:cxn>
                <a:cxn ang="0">
                  <a:pos x="314" y="65"/>
                </a:cxn>
                <a:cxn ang="0">
                  <a:pos x="219" y="38"/>
                </a:cxn>
                <a:cxn ang="0">
                  <a:pos x="208" y="29"/>
                </a:cxn>
                <a:cxn ang="0">
                  <a:pos x="229" y="17"/>
                </a:cxn>
                <a:cxn ang="0">
                  <a:pos x="451" y="0"/>
                </a:cxn>
              </a:cxnLst>
              <a:rect l="0" t="0" r="r" b="b"/>
              <a:pathLst>
                <a:path w="2335" h="4315">
                  <a:moveTo>
                    <a:pt x="451" y="0"/>
                  </a:moveTo>
                  <a:lnTo>
                    <a:pt x="451" y="0"/>
                  </a:lnTo>
                  <a:lnTo>
                    <a:pt x="453" y="0"/>
                  </a:lnTo>
                  <a:lnTo>
                    <a:pt x="453" y="0"/>
                  </a:lnTo>
                  <a:lnTo>
                    <a:pt x="455" y="0"/>
                  </a:lnTo>
                  <a:lnTo>
                    <a:pt x="455" y="0"/>
                  </a:lnTo>
                  <a:lnTo>
                    <a:pt x="457" y="0"/>
                  </a:lnTo>
                  <a:lnTo>
                    <a:pt x="457" y="0"/>
                  </a:lnTo>
                  <a:lnTo>
                    <a:pt x="458" y="0"/>
                  </a:lnTo>
                  <a:lnTo>
                    <a:pt x="458" y="0"/>
                  </a:lnTo>
                  <a:lnTo>
                    <a:pt x="361" y="4"/>
                  </a:lnTo>
                  <a:lnTo>
                    <a:pt x="361" y="4"/>
                  </a:lnTo>
                  <a:lnTo>
                    <a:pt x="285" y="9"/>
                  </a:lnTo>
                  <a:lnTo>
                    <a:pt x="285" y="9"/>
                  </a:lnTo>
                  <a:lnTo>
                    <a:pt x="256" y="13"/>
                  </a:lnTo>
                  <a:lnTo>
                    <a:pt x="235" y="17"/>
                  </a:lnTo>
                  <a:lnTo>
                    <a:pt x="235" y="17"/>
                  </a:lnTo>
                  <a:lnTo>
                    <a:pt x="220" y="22"/>
                  </a:lnTo>
                  <a:lnTo>
                    <a:pt x="217" y="24"/>
                  </a:lnTo>
                  <a:lnTo>
                    <a:pt x="213" y="27"/>
                  </a:lnTo>
                  <a:lnTo>
                    <a:pt x="213" y="27"/>
                  </a:lnTo>
                  <a:lnTo>
                    <a:pt x="213" y="29"/>
                  </a:lnTo>
                  <a:lnTo>
                    <a:pt x="213" y="29"/>
                  </a:lnTo>
                  <a:lnTo>
                    <a:pt x="215" y="33"/>
                  </a:lnTo>
                  <a:lnTo>
                    <a:pt x="215" y="33"/>
                  </a:lnTo>
                  <a:lnTo>
                    <a:pt x="219" y="35"/>
                  </a:lnTo>
                  <a:lnTo>
                    <a:pt x="219" y="35"/>
                  </a:lnTo>
                  <a:lnTo>
                    <a:pt x="224" y="38"/>
                  </a:lnTo>
                  <a:lnTo>
                    <a:pt x="224" y="38"/>
                  </a:lnTo>
                  <a:lnTo>
                    <a:pt x="240" y="45"/>
                  </a:lnTo>
                  <a:lnTo>
                    <a:pt x="264" y="51"/>
                  </a:lnTo>
                  <a:lnTo>
                    <a:pt x="264" y="51"/>
                  </a:lnTo>
                  <a:lnTo>
                    <a:pt x="321" y="65"/>
                  </a:lnTo>
                  <a:lnTo>
                    <a:pt x="321" y="65"/>
                  </a:lnTo>
                  <a:lnTo>
                    <a:pt x="393" y="82"/>
                  </a:lnTo>
                  <a:lnTo>
                    <a:pt x="393" y="82"/>
                  </a:lnTo>
                  <a:lnTo>
                    <a:pt x="476" y="98"/>
                  </a:lnTo>
                  <a:lnTo>
                    <a:pt x="476" y="98"/>
                  </a:lnTo>
                  <a:lnTo>
                    <a:pt x="570" y="116"/>
                  </a:lnTo>
                  <a:lnTo>
                    <a:pt x="570" y="116"/>
                  </a:lnTo>
                  <a:lnTo>
                    <a:pt x="666" y="137"/>
                  </a:lnTo>
                  <a:lnTo>
                    <a:pt x="666" y="137"/>
                  </a:lnTo>
                  <a:lnTo>
                    <a:pt x="711" y="148"/>
                  </a:lnTo>
                  <a:lnTo>
                    <a:pt x="752" y="159"/>
                  </a:lnTo>
                  <a:lnTo>
                    <a:pt x="752" y="159"/>
                  </a:lnTo>
                  <a:lnTo>
                    <a:pt x="790" y="170"/>
                  </a:lnTo>
                  <a:lnTo>
                    <a:pt x="821" y="181"/>
                  </a:lnTo>
                  <a:lnTo>
                    <a:pt x="821" y="181"/>
                  </a:lnTo>
                  <a:lnTo>
                    <a:pt x="830" y="186"/>
                  </a:lnTo>
                  <a:lnTo>
                    <a:pt x="830" y="186"/>
                  </a:lnTo>
                  <a:lnTo>
                    <a:pt x="837" y="190"/>
                  </a:lnTo>
                  <a:lnTo>
                    <a:pt x="837" y="190"/>
                  </a:lnTo>
                  <a:lnTo>
                    <a:pt x="842" y="195"/>
                  </a:lnTo>
                  <a:lnTo>
                    <a:pt x="842" y="195"/>
                  </a:lnTo>
                  <a:lnTo>
                    <a:pt x="848" y="199"/>
                  </a:lnTo>
                  <a:lnTo>
                    <a:pt x="848" y="199"/>
                  </a:lnTo>
                  <a:lnTo>
                    <a:pt x="850" y="204"/>
                  </a:lnTo>
                  <a:lnTo>
                    <a:pt x="850" y="211"/>
                  </a:lnTo>
                  <a:lnTo>
                    <a:pt x="848" y="217"/>
                  </a:lnTo>
                  <a:lnTo>
                    <a:pt x="841" y="222"/>
                  </a:lnTo>
                  <a:lnTo>
                    <a:pt x="841" y="222"/>
                  </a:lnTo>
                  <a:lnTo>
                    <a:pt x="832" y="228"/>
                  </a:lnTo>
                  <a:lnTo>
                    <a:pt x="819" y="233"/>
                  </a:lnTo>
                  <a:lnTo>
                    <a:pt x="783" y="242"/>
                  </a:lnTo>
                  <a:lnTo>
                    <a:pt x="783" y="242"/>
                  </a:lnTo>
                  <a:lnTo>
                    <a:pt x="736" y="253"/>
                  </a:lnTo>
                  <a:lnTo>
                    <a:pt x="675" y="262"/>
                  </a:lnTo>
                  <a:lnTo>
                    <a:pt x="675" y="262"/>
                  </a:lnTo>
                  <a:lnTo>
                    <a:pt x="599" y="271"/>
                  </a:lnTo>
                  <a:lnTo>
                    <a:pt x="511" y="280"/>
                  </a:lnTo>
                  <a:lnTo>
                    <a:pt x="511" y="280"/>
                  </a:lnTo>
                  <a:lnTo>
                    <a:pt x="417" y="291"/>
                  </a:lnTo>
                  <a:lnTo>
                    <a:pt x="330" y="302"/>
                  </a:lnTo>
                  <a:lnTo>
                    <a:pt x="330" y="302"/>
                  </a:lnTo>
                  <a:lnTo>
                    <a:pt x="251" y="314"/>
                  </a:lnTo>
                  <a:lnTo>
                    <a:pt x="181" y="327"/>
                  </a:lnTo>
                  <a:lnTo>
                    <a:pt x="181" y="327"/>
                  </a:lnTo>
                  <a:lnTo>
                    <a:pt x="150" y="334"/>
                  </a:lnTo>
                  <a:lnTo>
                    <a:pt x="121" y="343"/>
                  </a:lnTo>
                  <a:lnTo>
                    <a:pt x="96" y="352"/>
                  </a:lnTo>
                  <a:lnTo>
                    <a:pt x="73" y="361"/>
                  </a:lnTo>
                  <a:lnTo>
                    <a:pt x="73" y="361"/>
                  </a:lnTo>
                  <a:lnTo>
                    <a:pt x="55" y="370"/>
                  </a:lnTo>
                  <a:lnTo>
                    <a:pt x="38" y="381"/>
                  </a:lnTo>
                  <a:lnTo>
                    <a:pt x="26" y="392"/>
                  </a:lnTo>
                  <a:lnTo>
                    <a:pt x="18" y="402"/>
                  </a:lnTo>
                  <a:lnTo>
                    <a:pt x="18" y="402"/>
                  </a:lnTo>
                  <a:lnTo>
                    <a:pt x="15" y="415"/>
                  </a:lnTo>
                  <a:lnTo>
                    <a:pt x="15" y="415"/>
                  </a:lnTo>
                  <a:lnTo>
                    <a:pt x="15" y="426"/>
                  </a:lnTo>
                  <a:lnTo>
                    <a:pt x="15" y="426"/>
                  </a:lnTo>
                  <a:lnTo>
                    <a:pt x="20" y="440"/>
                  </a:lnTo>
                  <a:lnTo>
                    <a:pt x="20" y="440"/>
                  </a:lnTo>
                  <a:lnTo>
                    <a:pt x="29" y="453"/>
                  </a:lnTo>
                  <a:lnTo>
                    <a:pt x="29" y="453"/>
                  </a:lnTo>
                  <a:lnTo>
                    <a:pt x="42" y="467"/>
                  </a:lnTo>
                  <a:lnTo>
                    <a:pt x="58" y="482"/>
                  </a:lnTo>
                  <a:lnTo>
                    <a:pt x="78" y="496"/>
                  </a:lnTo>
                  <a:lnTo>
                    <a:pt x="100" y="512"/>
                  </a:lnTo>
                  <a:lnTo>
                    <a:pt x="100" y="512"/>
                  </a:lnTo>
                  <a:lnTo>
                    <a:pt x="127" y="529"/>
                  </a:lnTo>
                  <a:lnTo>
                    <a:pt x="156" y="545"/>
                  </a:lnTo>
                  <a:lnTo>
                    <a:pt x="224" y="579"/>
                  </a:lnTo>
                  <a:lnTo>
                    <a:pt x="224" y="579"/>
                  </a:lnTo>
                  <a:lnTo>
                    <a:pt x="303" y="617"/>
                  </a:lnTo>
                  <a:lnTo>
                    <a:pt x="393" y="655"/>
                  </a:lnTo>
                  <a:lnTo>
                    <a:pt x="393" y="655"/>
                  </a:lnTo>
                  <a:lnTo>
                    <a:pt x="603" y="743"/>
                  </a:lnTo>
                  <a:lnTo>
                    <a:pt x="603" y="743"/>
                  </a:lnTo>
                  <a:lnTo>
                    <a:pt x="866" y="855"/>
                  </a:lnTo>
                  <a:lnTo>
                    <a:pt x="866" y="855"/>
                  </a:lnTo>
                  <a:lnTo>
                    <a:pt x="1017" y="922"/>
                  </a:lnTo>
                  <a:lnTo>
                    <a:pt x="1095" y="956"/>
                  </a:lnTo>
                  <a:lnTo>
                    <a:pt x="1172" y="994"/>
                  </a:lnTo>
                  <a:lnTo>
                    <a:pt x="1172" y="994"/>
                  </a:lnTo>
                  <a:lnTo>
                    <a:pt x="1255" y="1034"/>
                  </a:lnTo>
                  <a:lnTo>
                    <a:pt x="1340" y="1077"/>
                  </a:lnTo>
                  <a:lnTo>
                    <a:pt x="1423" y="1122"/>
                  </a:lnTo>
                  <a:lnTo>
                    <a:pt x="1506" y="1167"/>
                  </a:lnTo>
                  <a:lnTo>
                    <a:pt x="1506" y="1167"/>
                  </a:lnTo>
                  <a:lnTo>
                    <a:pt x="1594" y="1221"/>
                  </a:lnTo>
                  <a:lnTo>
                    <a:pt x="1681" y="1277"/>
                  </a:lnTo>
                  <a:lnTo>
                    <a:pt x="1767" y="1336"/>
                  </a:lnTo>
                  <a:lnTo>
                    <a:pt x="1809" y="1367"/>
                  </a:lnTo>
                  <a:lnTo>
                    <a:pt x="1848" y="1398"/>
                  </a:lnTo>
                  <a:lnTo>
                    <a:pt x="1848" y="1398"/>
                  </a:lnTo>
                  <a:lnTo>
                    <a:pt x="1912" y="1448"/>
                  </a:lnTo>
                  <a:lnTo>
                    <a:pt x="1912" y="1448"/>
                  </a:lnTo>
                  <a:lnTo>
                    <a:pt x="1969" y="1502"/>
                  </a:lnTo>
                  <a:lnTo>
                    <a:pt x="1969" y="1502"/>
                  </a:lnTo>
                  <a:lnTo>
                    <a:pt x="2025" y="1556"/>
                  </a:lnTo>
                  <a:lnTo>
                    <a:pt x="2025" y="1556"/>
                  </a:lnTo>
                  <a:lnTo>
                    <a:pt x="2052" y="1585"/>
                  </a:lnTo>
                  <a:lnTo>
                    <a:pt x="2077" y="1616"/>
                  </a:lnTo>
                  <a:lnTo>
                    <a:pt x="2077" y="1616"/>
                  </a:lnTo>
                  <a:lnTo>
                    <a:pt x="2112" y="1657"/>
                  </a:lnTo>
                  <a:lnTo>
                    <a:pt x="2144" y="1702"/>
                  </a:lnTo>
                  <a:lnTo>
                    <a:pt x="2175" y="1746"/>
                  </a:lnTo>
                  <a:lnTo>
                    <a:pt x="2202" y="1791"/>
                  </a:lnTo>
                  <a:lnTo>
                    <a:pt x="2227" y="1838"/>
                  </a:lnTo>
                  <a:lnTo>
                    <a:pt x="2249" y="1885"/>
                  </a:lnTo>
                  <a:lnTo>
                    <a:pt x="2268" y="1933"/>
                  </a:lnTo>
                  <a:lnTo>
                    <a:pt x="2287" y="1982"/>
                  </a:lnTo>
                  <a:lnTo>
                    <a:pt x="2287" y="1982"/>
                  </a:lnTo>
                  <a:lnTo>
                    <a:pt x="2303" y="2038"/>
                  </a:lnTo>
                  <a:lnTo>
                    <a:pt x="2315" y="2097"/>
                  </a:lnTo>
                  <a:lnTo>
                    <a:pt x="2326" y="2157"/>
                  </a:lnTo>
                  <a:lnTo>
                    <a:pt x="2332" y="2218"/>
                  </a:lnTo>
                  <a:lnTo>
                    <a:pt x="2335" y="2279"/>
                  </a:lnTo>
                  <a:lnTo>
                    <a:pt x="2335" y="2344"/>
                  </a:lnTo>
                  <a:lnTo>
                    <a:pt x="2330" y="2409"/>
                  </a:lnTo>
                  <a:lnTo>
                    <a:pt x="2323" y="2476"/>
                  </a:lnTo>
                  <a:lnTo>
                    <a:pt x="2323" y="2476"/>
                  </a:lnTo>
                  <a:lnTo>
                    <a:pt x="2317" y="2516"/>
                  </a:lnTo>
                  <a:lnTo>
                    <a:pt x="2310" y="2555"/>
                  </a:lnTo>
                  <a:lnTo>
                    <a:pt x="2292" y="2638"/>
                  </a:lnTo>
                  <a:lnTo>
                    <a:pt x="2268" y="2723"/>
                  </a:lnTo>
                  <a:lnTo>
                    <a:pt x="2240" y="2811"/>
                  </a:lnTo>
                  <a:lnTo>
                    <a:pt x="2207" y="2901"/>
                  </a:lnTo>
                  <a:lnTo>
                    <a:pt x="2168" y="2993"/>
                  </a:lnTo>
                  <a:lnTo>
                    <a:pt x="2122" y="3089"/>
                  </a:lnTo>
                  <a:lnTo>
                    <a:pt x="2074" y="3188"/>
                  </a:lnTo>
                  <a:lnTo>
                    <a:pt x="2074" y="3188"/>
                  </a:lnTo>
                  <a:lnTo>
                    <a:pt x="2041" y="3248"/>
                  </a:lnTo>
                  <a:lnTo>
                    <a:pt x="2007" y="3309"/>
                  </a:lnTo>
                  <a:lnTo>
                    <a:pt x="1971" y="3372"/>
                  </a:lnTo>
                  <a:lnTo>
                    <a:pt x="1931" y="3437"/>
                  </a:lnTo>
                  <a:lnTo>
                    <a:pt x="1892" y="3502"/>
                  </a:lnTo>
                  <a:lnTo>
                    <a:pt x="1848" y="3569"/>
                  </a:lnTo>
                  <a:lnTo>
                    <a:pt x="1803" y="3637"/>
                  </a:lnTo>
                  <a:lnTo>
                    <a:pt x="1755" y="3706"/>
                  </a:lnTo>
                  <a:lnTo>
                    <a:pt x="1654" y="3850"/>
                  </a:lnTo>
                  <a:lnTo>
                    <a:pt x="1542" y="3999"/>
                  </a:lnTo>
                  <a:lnTo>
                    <a:pt x="1421" y="4155"/>
                  </a:lnTo>
                  <a:lnTo>
                    <a:pt x="1290" y="4315"/>
                  </a:lnTo>
                  <a:lnTo>
                    <a:pt x="1203" y="4315"/>
                  </a:lnTo>
                  <a:lnTo>
                    <a:pt x="1203" y="4315"/>
                  </a:lnTo>
                  <a:lnTo>
                    <a:pt x="1336" y="4155"/>
                  </a:lnTo>
                  <a:lnTo>
                    <a:pt x="1461" y="3998"/>
                  </a:lnTo>
                  <a:lnTo>
                    <a:pt x="1576" y="3850"/>
                  </a:lnTo>
                  <a:lnTo>
                    <a:pt x="1681" y="3706"/>
                  </a:lnTo>
                  <a:lnTo>
                    <a:pt x="1729" y="3637"/>
                  </a:lnTo>
                  <a:lnTo>
                    <a:pt x="1776" y="3569"/>
                  </a:lnTo>
                  <a:lnTo>
                    <a:pt x="1820" y="3502"/>
                  </a:lnTo>
                  <a:lnTo>
                    <a:pt x="1863" y="3435"/>
                  </a:lnTo>
                  <a:lnTo>
                    <a:pt x="1902" y="3372"/>
                  </a:lnTo>
                  <a:lnTo>
                    <a:pt x="1940" y="3309"/>
                  </a:lnTo>
                  <a:lnTo>
                    <a:pt x="1976" y="3248"/>
                  </a:lnTo>
                  <a:lnTo>
                    <a:pt x="2009" y="3188"/>
                  </a:lnTo>
                  <a:lnTo>
                    <a:pt x="2009" y="3188"/>
                  </a:lnTo>
                  <a:lnTo>
                    <a:pt x="2061" y="3089"/>
                  </a:lnTo>
                  <a:lnTo>
                    <a:pt x="2106" y="2993"/>
                  </a:lnTo>
                  <a:lnTo>
                    <a:pt x="2148" y="2900"/>
                  </a:lnTo>
                  <a:lnTo>
                    <a:pt x="2184" y="2809"/>
                  </a:lnTo>
                  <a:lnTo>
                    <a:pt x="2213" y="2723"/>
                  </a:lnTo>
                  <a:lnTo>
                    <a:pt x="2238" y="2638"/>
                  </a:lnTo>
                  <a:lnTo>
                    <a:pt x="2258" y="2555"/>
                  </a:lnTo>
                  <a:lnTo>
                    <a:pt x="2267" y="2516"/>
                  </a:lnTo>
                  <a:lnTo>
                    <a:pt x="2272" y="2476"/>
                  </a:lnTo>
                  <a:lnTo>
                    <a:pt x="2272" y="2476"/>
                  </a:lnTo>
                  <a:lnTo>
                    <a:pt x="2281" y="2409"/>
                  </a:lnTo>
                  <a:lnTo>
                    <a:pt x="2287" y="2343"/>
                  </a:lnTo>
                  <a:lnTo>
                    <a:pt x="2288" y="2279"/>
                  </a:lnTo>
                  <a:lnTo>
                    <a:pt x="2287" y="2216"/>
                  </a:lnTo>
                  <a:lnTo>
                    <a:pt x="2281" y="2155"/>
                  </a:lnTo>
                  <a:lnTo>
                    <a:pt x="2272" y="2096"/>
                  </a:lnTo>
                  <a:lnTo>
                    <a:pt x="2261" y="2038"/>
                  </a:lnTo>
                  <a:lnTo>
                    <a:pt x="2245" y="1982"/>
                  </a:lnTo>
                  <a:lnTo>
                    <a:pt x="2245" y="1982"/>
                  </a:lnTo>
                  <a:lnTo>
                    <a:pt x="2229" y="1931"/>
                  </a:lnTo>
                  <a:lnTo>
                    <a:pt x="2209" y="1885"/>
                  </a:lnTo>
                  <a:lnTo>
                    <a:pt x="2187" y="1838"/>
                  </a:lnTo>
                  <a:lnTo>
                    <a:pt x="2164" y="1791"/>
                  </a:lnTo>
                  <a:lnTo>
                    <a:pt x="2137" y="1746"/>
                  </a:lnTo>
                  <a:lnTo>
                    <a:pt x="2108" y="1701"/>
                  </a:lnTo>
                  <a:lnTo>
                    <a:pt x="2077" y="1657"/>
                  </a:lnTo>
                  <a:lnTo>
                    <a:pt x="2043" y="1614"/>
                  </a:lnTo>
                  <a:lnTo>
                    <a:pt x="2043" y="1614"/>
                  </a:lnTo>
                  <a:lnTo>
                    <a:pt x="1991" y="1556"/>
                  </a:lnTo>
                  <a:lnTo>
                    <a:pt x="1991" y="1556"/>
                  </a:lnTo>
                  <a:lnTo>
                    <a:pt x="1964" y="1529"/>
                  </a:lnTo>
                  <a:lnTo>
                    <a:pt x="1937" y="1501"/>
                  </a:lnTo>
                  <a:lnTo>
                    <a:pt x="1937" y="1501"/>
                  </a:lnTo>
                  <a:lnTo>
                    <a:pt x="1879" y="1448"/>
                  </a:lnTo>
                  <a:lnTo>
                    <a:pt x="1879" y="1448"/>
                  </a:lnTo>
                  <a:lnTo>
                    <a:pt x="1818" y="1398"/>
                  </a:lnTo>
                  <a:lnTo>
                    <a:pt x="1818" y="1398"/>
                  </a:lnTo>
                  <a:lnTo>
                    <a:pt x="1778" y="1365"/>
                  </a:lnTo>
                  <a:lnTo>
                    <a:pt x="1737" y="1335"/>
                  </a:lnTo>
                  <a:lnTo>
                    <a:pt x="1652" y="1275"/>
                  </a:lnTo>
                  <a:lnTo>
                    <a:pt x="1565" y="1219"/>
                  </a:lnTo>
                  <a:lnTo>
                    <a:pt x="1479" y="1167"/>
                  </a:lnTo>
                  <a:lnTo>
                    <a:pt x="1479" y="1167"/>
                  </a:lnTo>
                  <a:lnTo>
                    <a:pt x="1396" y="1120"/>
                  </a:lnTo>
                  <a:lnTo>
                    <a:pt x="1313" y="1075"/>
                  </a:lnTo>
                  <a:lnTo>
                    <a:pt x="1230" y="1034"/>
                  </a:lnTo>
                  <a:lnTo>
                    <a:pt x="1147" y="992"/>
                  </a:lnTo>
                  <a:lnTo>
                    <a:pt x="1147" y="992"/>
                  </a:lnTo>
                  <a:lnTo>
                    <a:pt x="994" y="922"/>
                  </a:lnTo>
                  <a:lnTo>
                    <a:pt x="844" y="855"/>
                  </a:lnTo>
                  <a:lnTo>
                    <a:pt x="844" y="855"/>
                  </a:lnTo>
                  <a:lnTo>
                    <a:pt x="581" y="743"/>
                  </a:lnTo>
                  <a:lnTo>
                    <a:pt x="581" y="743"/>
                  </a:lnTo>
                  <a:lnTo>
                    <a:pt x="374" y="655"/>
                  </a:lnTo>
                  <a:lnTo>
                    <a:pt x="374" y="655"/>
                  </a:lnTo>
                  <a:lnTo>
                    <a:pt x="285" y="615"/>
                  </a:lnTo>
                  <a:lnTo>
                    <a:pt x="206" y="579"/>
                  </a:lnTo>
                  <a:lnTo>
                    <a:pt x="206" y="579"/>
                  </a:lnTo>
                  <a:lnTo>
                    <a:pt x="139" y="545"/>
                  </a:lnTo>
                  <a:lnTo>
                    <a:pt x="110" y="527"/>
                  </a:lnTo>
                  <a:lnTo>
                    <a:pt x="83" y="511"/>
                  </a:lnTo>
                  <a:lnTo>
                    <a:pt x="83" y="511"/>
                  </a:lnTo>
                  <a:lnTo>
                    <a:pt x="62" y="496"/>
                  </a:lnTo>
                  <a:lnTo>
                    <a:pt x="42" y="482"/>
                  </a:lnTo>
                  <a:lnTo>
                    <a:pt x="26" y="467"/>
                  </a:lnTo>
                  <a:lnTo>
                    <a:pt x="13" y="453"/>
                  </a:lnTo>
                  <a:lnTo>
                    <a:pt x="13" y="453"/>
                  </a:lnTo>
                  <a:lnTo>
                    <a:pt x="6" y="439"/>
                  </a:lnTo>
                  <a:lnTo>
                    <a:pt x="6" y="439"/>
                  </a:lnTo>
                  <a:lnTo>
                    <a:pt x="0" y="426"/>
                  </a:lnTo>
                  <a:lnTo>
                    <a:pt x="0" y="426"/>
                  </a:lnTo>
                  <a:lnTo>
                    <a:pt x="0" y="413"/>
                  </a:lnTo>
                  <a:lnTo>
                    <a:pt x="0" y="413"/>
                  </a:lnTo>
                  <a:lnTo>
                    <a:pt x="4" y="402"/>
                  </a:lnTo>
                  <a:lnTo>
                    <a:pt x="4" y="402"/>
                  </a:lnTo>
                  <a:lnTo>
                    <a:pt x="13" y="392"/>
                  </a:lnTo>
                  <a:lnTo>
                    <a:pt x="24" y="381"/>
                  </a:lnTo>
                  <a:lnTo>
                    <a:pt x="40" y="370"/>
                  </a:lnTo>
                  <a:lnTo>
                    <a:pt x="60" y="359"/>
                  </a:lnTo>
                  <a:lnTo>
                    <a:pt x="60" y="359"/>
                  </a:lnTo>
                  <a:lnTo>
                    <a:pt x="82" y="350"/>
                  </a:lnTo>
                  <a:lnTo>
                    <a:pt x="109" y="343"/>
                  </a:lnTo>
                  <a:lnTo>
                    <a:pt x="137" y="334"/>
                  </a:lnTo>
                  <a:lnTo>
                    <a:pt x="168" y="327"/>
                  </a:lnTo>
                  <a:lnTo>
                    <a:pt x="168" y="327"/>
                  </a:lnTo>
                  <a:lnTo>
                    <a:pt x="238" y="312"/>
                  </a:lnTo>
                  <a:lnTo>
                    <a:pt x="318" y="300"/>
                  </a:lnTo>
                  <a:lnTo>
                    <a:pt x="318" y="300"/>
                  </a:lnTo>
                  <a:lnTo>
                    <a:pt x="404" y="289"/>
                  </a:lnTo>
                  <a:lnTo>
                    <a:pt x="500" y="280"/>
                  </a:lnTo>
                  <a:lnTo>
                    <a:pt x="500" y="280"/>
                  </a:lnTo>
                  <a:lnTo>
                    <a:pt x="500" y="280"/>
                  </a:lnTo>
                  <a:lnTo>
                    <a:pt x="588" y="271"/>
                  </a:lnTo>
                  <a:lnTo>
                    <a:pt x="664" y="262"/>
                  </a:lnTo>
                  <a:lnTo>
                    <a:pt x="664" y="262"/>
                  </a:lnTo>
                  <a:lnTo>
                    <a:pt x="725" y="253"/>
                  </a:lnTo>
                  <a:lnTo>
                    <a:pt x="774" y="242"/>
                  </a:lnTo>
                  <a:lnTo>
                    <a:pt x="774" y="242"/>
                  </a:lnTo>
                  <a:lnTo>
                    <a:pt x="808" y="231"/>
                  </a:lnTo>
                  <a:lnTo>
                    <a:pt x="821" y="226"/>
                  </a:lnTo>
                  <a:lnTo>
                    <a:pt x="832" y="220"/>
                  </a:lnTo>
                  <a:lnTo>
                    <a:pt x="832" y="220"/>
                  </a:lnTo>
                  <a:lnTo>
                    <a:pt x="837" y="215"/>
                  </a:lnTo>
                  <a:lnTo>
                    <a:pt x="841" y="210"/>
                  </a:lnTo>
                  <a:lnTo>
                    <a:pt x="841" y="204"/>
                  </a:lnTo>
                  <a:lnTo>
                    <a:pt x="837" y="199"/>
                  </a:lnTo>
                  <a:lnTo>
                    <a:pt x="837" y="199"/>
                  </a:lnTo>
                  <a:lnTo>
                    <a:pt x="833" y="195"/>
                  </a:lnTo>
                  <a:lnTo>
                    <a:pt x="833" y="195"/>
                  </a:lnTo>
                  <a:lnTo>
                    <a:pt x="828" y="190"/>
                  </a:lnTo>
                  <a:lnTo>
                    <a:pt x="828" y="190"/>
                  </a:lnTo>
                  <a:lnTo>
                    <a:pt x="821" y="186"/>
                  </a:lnTo>
                  <a:lnTo>
                    <a:pt x="821" y="186"/>
                  </a:lnTo>
                  <a:lnTo>
                    <a:pt x="812" y="181"/>
                  </a:lnTo>
                  <a:lnTo>
                    <a:pt x="812" y="181"/>
                  </a:lnTo>
                  <a:lnTo>
                    <a:pt x="781" y="170"/>
                  </a:lnTo>
                  <a:lnTo>
                    <a:pt x="743" y="157"/>
                  </a:lnTo>
                  <a:lnTo>
                    <a:pt x="743" y="157"/>
                  </a:lnTo>
                  <a:lnTo>
                    <a:pt x="702" y="146"/>
                  </a:lnTo>
                  <a:lnTo>
                    <a:pt x="657" y="136"/>
                  </a:lnTo>
                  <a:lnTo>
                    <a:pt x="657" y="136"/>
                  </a:lnTo>
                  <a:lnTo>
                    <a:pt x="563" y="116"/>
                  </a:lnTo>
                  <a:lnTo>
                    <a:pt x="563" y="116"/>
                  </a:lnTo>
                  <a:lnTo>
                    <a:pt x="469" y="98"/>
                  </a:lnTo>
                  <a:lnTo>
                    <a:pt x="469" y="98"/>
                  </a:lnTo>
                  <a:lnTo>
                    <a:pt x="386" y="82"/>
                  </a:lnTo>
                  <a:lnTo>
                    <a:pt x="386" y="82"/>
                  </a:lnTo>
                  <a:lnTo>
                    <a:pt x="314" y="65"/>
                  </a:lnTo>
                  <a:lnTo>
                    <a:pt x="314" y="65"/>
                  </a:lnTo>
                  <a:lnTo>
                    <a:pt x="256" y="51"/>
                  </a:lnTo>
                  <a:lnTo>
                    <a:pt x="256" y="51"/>
                  </a:lnTo>
                  <a:lnTo>
                    <a:pt x="235" y="45"/>
                  </a:lnTo>
                  <a:lnTo>
                    <a:pt x="219" y="38"/>
                  </a:lnTo>
                  <a:lnTo>
                    <a:pt x="219" y="38"/>
                  </a:lnTo>
                  <a:lnTo>
                    <a:pt x="211" y="35"/>
                  </a:lnTo>
                  <a:lnTo>
                    <a:pt x="211" y="35"/>
                  </a:lnTo>
                  <a:lnTo>
                    <a:pt x="208" y="33"/>
                  </a:lnTo>
                  <a:lnTo>
                    <a:pt x="208" y="33"/>
                  </a:lnTo>
                  <a:lnTo>
                    <a:pt x="208" y="29"/>
                  </a:lnTo>
                  <a:lnTo>
                    <a:pt x="208" y="29"/>
                  </a:lnTo>
                  <a:lnTo>
                    <a:pt x="208" y="27"/>
                  </a:lnTo>
                  <a:lnTo>
                    <a:pt x="208" y="27"/>
                  </a:lnTo>
                  <a:lnTo>
                    <a:pt x="210" y="24"/>
                  </a:lnTo>
                  <a:lnTo>
                    <a:pt x="213" y="22"/>
                  </a:lnTo>
                  <a:lnTo>
                    <a:pt x="229" y="17"/>
                  </a:lnTo>
                  <a:lnTo>
                    <a:pt x="229" y="17"/>
                  </a:lnTo>
                  <a:lnTo>
                    <a:pt x="251" y="13"/>
                  </a:lnTo>
                  <a:lnTo>
                    <a:pt x="280" y="9"/>
                  </a:lnTo>
                  <a:lnTo>
                    <a:pt x="280" y="9"/>
                  </a:lnTo>
                  <a:lnTo>
                    <a:pt x="356" y="4"/>
                  </a:lnTo>
                  <a:lnTo>
                    <a:pt x="356" y="4"/>
                  </a:lnTo>
                  <a:lnTo>
                    <a:pt x="451" y="0"/>
                  </a:lnTo>
                  <a:close/>
                </a:path>
              </a:pathLst>
            </a:custGeom>
            <a:solidFill>
              <a:srgbClr val="F4E5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Calibri" pitchFamily="34" charset="0"/>
              </a:endParaRPr>
            </a:p>
          </p:txBody>
        </p:sp>
        <p:sp>
          <p:nvSpPr>
            <p:cNvPr id="1040" name="Freeform 16"/>
            <p:cNvSpPr>
              <a:spLocks/>
            </p:cNvSpPr>
            <p:nvPr/>
          </p:nvSpPr>
          <p:spPr bwMode="auto">
            <a:xfrm>
              <a:off x="3822700" y="7938"/>
              <a:ext cx="3706812" cy="6850063"/>
            </a:xfrm>
            <a:custGeom>
              <a:avLst/>
              <a:gdLst/>
              <a:ahLst/>
              <a:cxnLst>
                <a:cxn ang="0">
                  <a:pos x="455" y="0"/>
                </a:cxn>
                <a:cxn ang="0">
                  <a:pos x="361" y="4"/>
                </a:cxn>
                <a:cxn ang="0">
                  <a:pos x="220" y="22"/>
                </a:cxn>
                <a:cxn ang="0">
                  <a:pos x="215" y="33"/>
                </a:cxn>
                <a:cxn ang="0">
                  <a:pos x="240" y="45"/>
                </a:cxn>
                <a:cxn ang="0">
                  <a:pos x="393" y="82"/>
                </a:cxn>
                <a:cxn ang="0">
                  <a:pos x="666" y="137"/>
                </a:cxn>
                <a:cxn ang="0">
                  <a:pos x="821" y="181"/>
                </a:cxn>
                <a:cxn ang="0">
                  <a:pos x="842" y="195"/>
                </a:cxn>
                <a:cxn ang="0">
                  <a:pos x="841" y="222"/>
                </a:cxn>
                <a:cxn ang="0">
                  <a:pos x="736" y="253"/>
                </a:cxn>
                <a:cxn ang="0">
                  <a:pos x="417" y="291"/>
                </a:cxn>
                <a:cxn ang="0">
                  <a:pos x="150" y="334"/>
                </a:cxn>
                <a:cxn ang="0">
                  <a:pos x="38" y="381"/>
                </a:cxn>
                <a:cxn ang="0">
                  <a:pos x="15" y="426"/>
                </a:cxn>
                <a:cxn ang="0">
                  <a:pos x="42" y="467"/>
                </a:cxn>
                <a:cxn ang="0">
                  <a:pos x="156" y="545"/>
                </a:cxn>
                <a:cxn ang="0">
                  <a:pos x="603" y="743"/>
                </a:cxn>
                <a:cxn ang="0">
                  <a:pos x="1172" y="994"/>
                </a:cxn>
                <a:cxn ang="0">
                  <a:pos x="1506" y="1167"/>
                </a:cxn>
                <a:cxn ang="0">
                  <a:pos x="1848" y="1398"/>
                </a:cxn>
                <a:cxn ang="0">
                  <a:pos x="2025" y="1556"/>
                </a:cxn>
                <a:cxn ang="0">
                  <a:pos x="2175" y="1746"/>
                </a:cxn>
                <a:cxn ang="0">
                  <a:pos x="2287" y="1982"/>
                </a:cxn>
                <a:cxn ang="0">
                  <a:pos x="2335" y="2344"/>
                </a:cxn>
                <a:cxn ang="0">
                  <a:pos x="2292" y="2638"/>
                </a:cxn>
                <a:cxn ang="0">
                  <a:pos x="2074" y="3188"/>
                </a:cxn>
                <a:cxn ang="0">
                  <a:pos x="1892" y="3502"/>
                </a:cxn>
                <a:cxn ang="0">
                  <a:pos x="1421" y="4155"/>
                </a:cxn>
                <a:cxn ang="0">
                  <a:pos x="1576" y="3850"/>
                </a:cxn>
                <a:cxn ang="0">
                  <a:pos x="1902" y="3372"/>
                </a:cxn>
                <a:cxn ang="0">
                  <a:pos x="2106" y="2993"/>
                </a:cxn>
                <a:cxn ang="0">
                  <a:pos x="2267" y="2516"/>
                </a:cxn>
                <a:cxn ang="0">
                  <a:pos x="2287" y="2216"/>
                </a:cxn>
                <a:cxn ang="0">
                  <a:pos x="2229" y="1931"/>
                </a:cxn>
                <a:cxn ang="0">
                  <a:pos x="2077" y="1657"/>
                </a:cxn>
                <a:cxn ang="0">
                  <a:pos x="1937" y="1501"/>
                </a:cxn>
                <a:cxn ang="0">
                  <a:pos x="1778" y="1365"/>
                </a:cxn>
                <a:cxn ang="0">
                  <a:pos x="1396" y="1120"/>
                </a:cxn>
                <a:cxn ang="0">
                  <a:pos x="844" y="855"/>
                </a:cxn>
                <a:cxn ang="0">
                  <a:pos x="285" y="615"/>
                </a:cxn>
                <a:cxn ang="0">
                  <a:pos x="83" y="511"/>
                </a:cxn>
                <a:cxn ang="0">
                  <a:pos x="6" y="439"/>
                </a:cxn>
                <a:cxn ang="0">
                  <a:pos x="4" y="402"/>
                </a:cxn>
                <a:cxn ang="0">
                  <a:pos x="60" y="359"/>
                </a:cxn>
                <a:cxn ang="0">
                  <a:pos x="238" y="312"/>
                </a:cxn>
                <a:cxn ang="0">
                  <a:pos x="500" y="280"/>
                </a:cxn>
                <a:cxn ang="0">
                  <a:pos x="774" y="242"/>
                </a:cxn>
                <a:cxn ang="0">
                  <a:pos x="841" y="210"/>
                </a:cxn>
                <a:cxn ang="0">
                  <a:pos x="828" y="190"/>
                </a:cxn>
                <a:cxn ang="0">
                  <a:pos x="781" y="170"/>
                </a:cxn>
                <a:cxn ang="0">
                  <a:pos x="563" y="116"/>
                </a:cxn>
                <a:cxn ang="0">
                  <a:pos x="314" y="65"/>
                </a:cxn>
                <a:cxn ang="0">
                  <a:pos x="219" y="38"/>
                </a:cxn>
                <a:cxn ang="0">
                  <a:pos x="208" y="29"/>
                </a:cxn>
                <a:cxn ang="0">
                  <a:pos x="229" y="17"/>
                </a:cxn>
                <a:cxn ang="0">
                  <a:pos x="451" y="0"/>
                </a:cxn>
              </a:cxnLst>
              <a:rect l="0" t="0" r="r" b="b"/>
              <a:pathLst>
                <a:path w="2335" h="4315">
                  <a:moveTo>
                    <a:pt x="451" y="0"/>
                  </a:moveTo>
                  <a:lnTo>
                    <a:pt x="451" y="0"/>
                  </a:lnTo>
                  <a:lnTo>
                    <a:pt x="453" y="0"/>
                  </a:lnTo>
                  <a:lnTo>
                    <a:pt x="453" y="0"/>
                  </a:lnTo>
                  <a:lnTo>
                    <a:pt x="455" y="0"/>
                  </a:lnTo>
                  <a:lnTo>
                    <a:pt x="455" y="0"/>
                  </a:lnTo>
                  <a:lnTo>
                    <a:pt x="457" y="0"/>
                  </a:lnTo>
                  <a:lnTo>
                    <a:pt x="457" y="0"/>
                  </a:lnTo>
                  <a:lnTo>
                    <a:pt x="458" y="0"/>
                  </a:lnTo>
                  <a:lnTo>
                    <a:pt x="458" y="0"/>
                  </a:lnTo>
                  <a:lnTo>
                    <a:pt x="361" y="4"/>
                  </a:lnTo>
                  <a:lnTo>
                    <a:pt x="361" y="4"/>
                  </a:lnTo>
                  <a:lnTo>
                    <a:pt x="285" y="9"/>
                  </a:lnTo>
                  <a:lnTo>
                    <a:pt x="285" y="9"/>
                  </a:lnTo>
                  <a:lnTo>
                    <a:pt x="256" y="13"/>
                  </a:lnTo>
                  <a:lnTo>
                    <a:pt x="235" y="17"/>
                  </a:lnTo>
                  <a:lnTo>
                    <a:pt x="235" y="17"/>
                  </a:lnTo>
                  <a:lnTo>
                    <a:pt x="220" y="22"/>
                  </a:lnTo>
                  <a:lnTo>
                    <a:pt x="217" y="24"/>
                  </a:lnTo>
                  <a:lnTo>
                    <a:pt x="213" y="27"/>
                  </a:lnTo>
                  <a:lnTo>
                    <a:pt x="213" y="27"/>
                  </a:lnTo>
                  <a:lnTo>
                    <a:pt x="213" y="29"/>
                  </a:lnTo>
                  <a:lnTo>
                    <a:pt x="213" y="29"/>
                  </a:lnTo>
                  <a:lnTo>
                    <a:pt x="215" y="33"/>
                  </a:lnTo>
                  <a:lnTo>
                    <a:pt x="215" y="33"/>
                  </a:lnTo>
                  <a:lnTo>
                    <a:pt x="219" y="35"/>
                  </a:lnTo>
                  <a:lnTo>
                    <a:pt x="219" y="35"/>
                  </a:lnTo>
                  <a:lnTo>
                    <a:pt x="224" y="38"/>
                  </a:lnTo>
                  <a:lnTo>
                    <a:pt x="224" y="38"/>
                  </a:lnTo>
                  <a:lnTo>
                    <a:pt x="240" y="45"/>
                  </a:lnTo>
                  <a:lnTo>
                    <a:pt x="264" y="51"/>
                  </a:lnTo>
                  <a:lnTo>
                    <a:pt x="264" y="51"/>
                  </a:lnTo>
                  <a:lnTo>
                    <a:pt x="321" y="65"/>
                  </a:lnTo>
                  <a:lnTo>
                    <a:pt x="321" y="65"/>
                  </a:lnTo>
                  <a:lnTo>
                    <a:pt x="393" y="82"/>
                  </a:lnTo>
                  <a:lnTo>
                    <a:pt x="393" y="82"/>
                  </a:lnTo>
                  <a:lnTo>
                    <a:pt x="476" y="98"/>
                  </a:lnTo>
                  <a:lnTo>
                    <a:pt x="476" y="98"/>
                  </a:lnTo>
                  <a:lnTo>
                    <a:pt x="570" y="116"/>
                  </a:lnTo>
                  <a:lnTo>
                    <a:pt x="570" y="116"/>
                  </a:lnTo>
                  <a:lnTo>
                    <a:pt x="666" y="137"/>
                  </a:lnTo>
                  <a:lnTo>
                    <a:pt x="666" y="137"/>
                  </a:lnTo>
                  <a:lnTo>
                    <a:pt x="711" y="148"/>
                  </a:lnTo>
                  <a:lnTo>
                    <a:pt x="752" y="159"/>
                  </a:lnTo>
                  <a:lnTo>
                    <a:pt x="752" y="159"/>
                  </a:lnTo>
                  <a:lnTo>
                    <a:pt x="790" y="170"/>
                  </a:lnTo>
                  <a:lnTo>
                    <a:pt x="821" y="181"/>
                  </a:lnTo>
                  <a:lnTo>
                    <a:pt x="821" y="181"/>
                  </a:lnTo>
                  <a:lnTo>
                    <a:pt x="830" y="186"/>
                  </a:lnTo>
                  <a:lnTo>
                    <a:pt x="830" y="186"/>
                  </a:lnTo>
                  <a:lnTo>
                    <a:pt x="837" y="190"/>
                  </a:lnTo>
                  <a:lnTo>
                    <a:pt x="837" y="190"/>
                  </a:lnTo>
                  <a:lnTo>
                    <a:pt x="842" y="195"/>
                  </a:lnTo>
                  <a:lnTo>
                    <a:pt x="842" y="195"/>
                  </a:lnTo>
                  <a:lnTo>
                    <a:pt x="848" y="199"/>
                  </a:lnTo>
                  <a:lnTo>
                    <a:pt x="848" y="199"/>
                  </a:lnTo>
                  <a:lnTo>
                    <a:pt x="850" y="204"/>
                  </a:lnTo>
                  <a:lnTo>
                    <a:pt x="850" y="211"/>
                  </a:lnTo>
                  <a:lnTo>
                    <a:pt x="848" y="217"/>
                  </a:lnTo>
                  <a:lnTo>
                    <a:pt x="841" y="222"/>
                  </a:lnTo>
                  <a:lnTo>
                    <a:pt x="841" y="222"/>
                  </a:lnTo>
                  <a:lnTo>
                    <a:pt x="832" y="228"/>
                  </a:lnTo>
                  <a:lnTo>
                    <a:pt x="819" y="233"/>
                  </a:lnTo>
                  <a:lnTo>
                    <a:pt x="783" y="242"/>
                  </a:lnTo>
                  <a:lnTo>
                    <a:pt x="783" y="242"/>
                  </a:lnTo>
                  <a:lnTo>
                    <a:pt x="736" y="253"/>
                  </a:lnTo>
                  <a:lnTo>
                    <a:pt x="675" y="262"/>
                  </a:lnTo>
                  <a:lnTo>
                    <a:pt x="675" y="262"/>
                  </a:lnTo>
                  <a:lnTo>
                    <a:pt x="599" y="271"/>
                  </a:lnTo>
                  <a:lnTo>
                    <a:pt x="511" y="280"/>
                  </a:lnTo>
                  <a:lnTo>
                    <a:pt x="511" y="280"/>
                  </a:lnTo>
                  <a:lnTo>
                    <a:pt x="417" y="291"/>
                  </a:lnTo>
                  <a:lnTo>
                    <a:pt x="330" y="302"/>
                  </a:lnTo>
                  <a:lnTo>
                    <a:pt x="330" y="302"/>
                  </a:lnTo>
                  <a:lnTo>
                    <a:pt x="251" y="314"/>
                  </a:lnTo>
                  <a:lnTo>
                    <a:pt x="181" y="327"/>
                  </a:lnTo>
                  <a:lnTo>
                    <a:pt x="181" y="327"/>
                  </a:lnTo>
                  <a:lnTo>
                    <a:pt x="150" y="334"/>
                  </a:lnTo>
                  <a:lnTo>
                    <a:pt x="121" y="343"/>
                  </a:lnTo>
                  <a:lnTo>
                    <a:pt x="96" y="352"/>
                  </a:lnTo>
                  <a:lnTo>
                    <a:pt x="73" y="361"/>
                  </a:lnTo>
                  <a:lnTo>
                    <a:pt x="73" y="361"/>
                  </a:lnTo>
                  <a:lnTo>
                    <a:pt x="55" y="370"/>
                  </a:lnTo>
                  <a:lnTo>
                    <a:pt x="38" y="381"/>
                  </a:lnTo>
                  <a:lnTo>
                    <a:pt x="26" y="392"/>
                  </a:lnTo>
                  <a:lnTo>
                    <a:pt x="18" y="402"/>
                  </a:lnTo>
                  <a:lnTo>
                    <a:pt x="18" y="402"/>
                  </a:lnTo>
                  <a:lnTo>
                    <a:pt x="15" y="415"/>
                  </a:lnTo>
                  <a:lnTo>
                    <a:pt x="15" y="415"/>
                  </a:lnTo>
                  <a:lnTo>
                    <a:pt x="15" y="426"/>
                  </a:lnTo>
                  <a:lnTo>
                    <a:pt x="15" y="426"/>
                  </a:lnTo>
                  <a:lnTo>
                    <a:pt x="20" y="440"/>
                  </a:lnTo>
                  <a:lnTo>
                    <a:pt x="20" y="440"/>
                  </a:lnTo>
                  <a:lnTo>
                    <a:pt x="29" y="453"/>
                  </a:lnTo>
                  <a:lnTo>
                    <a:pt x="29" y="453"/>
                  </a:lnTo>
                  <a:lnTo>
                    <a:pt x="42" y="467"/>
                  </a:lnTo>
                  <a:lnTo>
                    <a:pt x="58" y="482"/>
                  </a:lnTo>
                  <a:lnTo>
                    <a:pt x="78" y="496"/>
                  </a:lnTo>
                  <a:lnTo>
                    <a:pt x="100" y="512"/>
                  </a:lnTo>
                  <a:lnTo>
                    <a:pt x="100" y="512"/>
                  </a:lnTo>
                  <a:lnTo>
                    <a:pt x="127" y="529"/>
                  </a:lnTo>
                  <a:lnTo>
                    <a:pt x="156" y="545"/>
                  </a:lnTo>
                  <a:lnTo>
                    <a:pt x="224" y="579"/>
                  </a:lnTo>
                  <a:lnTo>
                    <a:pt x="224" y="579"/>
                  </a:lnTo>
                  <a:lnTo>
                    <a:pt x="303" y="617"/>
                  </a:lnTo>
                  <a:lnTo>
                    <a:pt x="393" y="655"/>
                  </a:lnTo>
                  <a:lnTo>
                    <a:pt x="393" y="655"/>
                  </a:lnTo>
                  <a:lnTo>
                    <a:pt x="603" y="743"/>
                  </a:lnTo>
                  <a:lnTo>
                    <a:pt x="603" y="743"/>
                  </a:lnTo>
                  <a:lnTo>
                    <a:pt x="866" y="855"/>
                  </a:lnTo>
                  <a:lnTo>
                    <a:pt x="866" y="855"/>
                  </a:lnTo>
                  <a:lnTo>
                    <a:pt x="1017" y="922"/>
                  </a:lnTo>
                  <a:lnTo>
                    <a:pt x="1095" y="956"/>
                  </a:lnTo>
                  <a:lnTo>
                    <a:pt x="1172" y="994"/>
                  </a:lnTo>
                  <a:lnTo>
                    <a:pt x="1172" y="994"/>
                  </a:lnTo>
                  <a:lnTo>
                    <a:pt x="1255" y="1034"/>
                  </a:lnTo>
                  <a:lnTo>
                    <a:pt x="1340" y="1077"/>
                  </a:lnTo>
                  <a:lnTo>
                    <a:pt x="1423" y="1122"/>
                  </a:lnTo>
                  <a:lnTo>
                    <a:pt x="1506" y="1167"/>
                  </a:lnTo>
                  <a:lnTo>
                    <a:pt x="1506" y="1167"/>
                  </a:lnTo>
                  <a:lnTo>
                    <a:pt x="1594" y="1221"/>
                  </a:lnTo>
                  <a:lnTo>
                    <a:pt x="1681" y="1277"/>
                  </a:lnTo>
                  <a:lnTo>
                    <a:pt x="1767" y="1336"/>
                  </a:lnTo>
                  <a:lnTo>
                    <a:pt x="1809" y="1367"/>
                  </a:lnTo>
                  <a:lnTo>
                    <a:pt x="1848" y="1398"/>
                  </a:lnTo>
                  <a:lnTo>
                    <a:pt x="1848" y="1398"/>
                  </a:lnTo>
                  <a:lnTo>
                    <a:pt x="1912" y="1448"/>
                  </a:lnTo>
                  <a:lnTo>
                    <a:pt x="1912" y="1448"/>
                  </a:lnTo>
                  <a:lnTo>
                    <a:pt x="1969" y="1502"/>
                  </a:lnTo>
                  <a:lnTo>
                    <a:pt x="1969" y="1502"/>
                  </a:lnTo>
                  <a:lnTo>
                    <a:pt x="2025" y="1556"/>
                  </a:lnTo>
                  <a:lnTo>
                    <a:pt x="2025" y="1556"/>
                  </a:lnTo>
                  <a:lnTo>
                    <a:pt x="2052" y="1585"/>
                  </a:lnTo>
                  <a:lnTo>
                    <a:pt x="2077" y="1616"/>
                  </a:lnTo>
                  <a:lnTo>
                    <a:pt x="2077" y="1616"/>
                  </a:lnTo>
                  <a:lnTo>
                    <a:pt x="2112" y="1657"/>
                  </a:lnTo>
                  <a:lnTo>
                    <a:pt x="2144" y="1702"/>
                  </a:lnTo>
                  <a:lnTo>
                    <a:pt x="2175" y="1746"/>
                  </a:lnTo>
                  <a:lnTo>
                    <a:pt x="2202" y="1791"/>
                  </a:lnTo>
                  <a:lnTo>
                    <a:pt x="2227" y="1838"/>
                  </a:lnTo>
                  <a:lnTo>
                    <a:pt x="2249" y="1885"/>
                  </a:lnTo>
                  <a:lnTo>
                    <a:pt x="2268" y="1933"/>
                  </a:lnTo>
                  <a:lnTo>
                    <a:pt x="2287" y="1982"/>
                  </a:lnTo>
                  <a:lnTo>
                    <a:pt x="2287" y="1982"/>
                  </a:lnTo>
                  <a:lnTo>
                    <a:pt x="2303" y="2038"/>
                  </a:lnTo>
                  <a:lnTo>
                    <a:pt x="2315" y="2097"/>
                  </a:lnTo>
                  <a:lnTo>
                    <a:pt x="2326" y="2157"/>
                  </a:lnTo>
                  <a:lnTo>
                    <a:pt x="2332" y="2218"/>
                  </a:lnTo>
                  <a:lnTo>
                    <a:pt x="2335" y="2279"/>
                  </a:lnTo>
                  <a:lnTo>
                    <a:pt x="2335" y="2344"/>
                  </a:lnTo>
                  <a:lnTo>
                    <a:pt x="2330" y="2409"/>
                  </a:lnTo>
                  <a:lnTo>
                    <a:pt x="2323" y="2476"/>
                  </a:lnTo>
                  <a:lnTo>
                    <a:pt x="2323" y="2476"/>
                  </a:lnTo>
                  <a:lnTo>
                    <a:pt x="2317" y="2516"/>
                  </a:lnTo>
                  <a:lnTo>
                    <a:pt x="2310" y="2555"/>
                  </a:lnTo>
                  <a:lnTo>
                    <a:pt x="2292" y="2638"/>
                  </a:lnTo>
                  <a:lnTo>
                    <a:pt x="2268" y="2723"/>
                  </a:lnTo>
                  <a:lnTo>
                    <a:pt x="2240" y="2811"/>
                  </a:lnTo>
                  <a:lnTo>
                    <a:pt x="2207" y="2901"/>
                  </a:lnTo>
                  <a:lnTo>
                    <a:pt x="2168" y="2993"/>
                  </a:lnTo>
                  <a:lnTo>
                    <a:pt x="2122" y="3089"/>
                  </a:lnTo>
                  <a:lnTo>
                    <a:pt x="2074" y="3188"/>
                  </a:lnTo>
                  <a:lnTo>
                    <a:pt x="2074" y="3188"/>
                  </a:lnTo>
                  <a:lnTo>
                    <a:pt x="2041" y="3248"/>
                  </a:lnTo>
                  <a:lnTo>
                    <a:pt x="2007" y="3309"/>
                  </a:lnTo>
                  <a:lnTo>
                    <a:pt x="1971" y="3372"/>
                  </a:lnTo>
                  <a:lnTo>
                    <a:pt x="1931" y="3437"/>
                  </a:lnTo>
                  <a:lnTo>
                    <a:pt x="1892" y="3502"/>
                  </a:lnTo>
                  <a:lnTo>
                    <a:pt x="1848" y="3569"/>
                  </a:lnTo>
                  <a:lnTo>
                    <a:pt x="1803" y="3637"/>
                  </a:lnTo>
                  <a:lnTo>
                    <a:pt x="1755" y="3706"/>
                  </a:lnTo>
                  <a:lnTo>
                    <a:pt x="1654" y="3850"/>
                  </a:lnTo>
                  <a:lnTo>
                    <a:pt x="1542" y="3999"/>
                  </a:lnTo>
                  <a:lnTo>
                    <a:pt x="1421" y="4155"/>
                  </a:lnTo>
                  <a:lnTo>
                    <a:pt x="1290" y="4315"/>
                  </a:lnTo>
                  <a:lnTo>
                    <a:pt x="1203" y="4315"/>
                  </a:lnTo>
                  <a:lnTo>
                    <a:pt x="1203" y="4315"/>
                  </a:lnTo>
                  <a:lnTo>
                    <a:pt x="1336" y="4155"/>
                  </a:lnTo>
                  <a:lnTo>
                    <a:pt x="1461" y="3998"/>
                  </a:lnTo>
                  <a:lnTo>
                    <a:pt x="1576" y="3850"/>
                  </a:lnTo>
                  <a:lnTo>
                    <a:pt x="1681" y="3706"/>
                  </a:lnTo>
                  <a:lnTo>
                    <a:pt x="1729" y="3637"/>
                  </a:lnTo>
                  <a:lnTo>
                    <a:pt x="1776" y="3569"/>
                  </a:lnTo>
                  <a:lnTo>
                    <a:pt x="1820" y="3502"/>
                  </a:lnTo>
                  <a:lnTo>
                    <a:pt x="1863" y="3435"/>
                  </a:lnTo>
                  <a:lnTo>
                    <a:pt x="1902" y="3372"/>
                  </a:lnTo>
                  <a:lnTo>
                    <a:pt x="1940" y="3309"/>
                  </a:lnTo>
                  <a:lnTo>
                    <a:pt x="1976" y="3248"/>
                  </a:lnTo>
                  <a:lnTo>
                    <a:pt x="2009" y="3188"/>
                  </a:lnTo>
                  <a:lnTo>
                    <a:pt x="2009" y="3188"/>
                  </a:lnTo>
                  <a:lnTo>
                    <a:pt x="2061" y="3089"/>
                  </a:lnTo>
                  <a:lnTo>
                    <a:pt x="2106" y="2993"/>
                  </a:lnTo>
                  <a:lnTo>
                    <a:pt x="2148" y="2900"/>
                  </a:lnTo>
                  <a:lnTo>
                    <a:pt x="2184" y="2809"/>
                  </a:lnTo>
                  <a:lnTo>
                    <a:pt x="2213" y="2723"/>
                  </a:lnTo>
                  <a:lnTo>
                    <a:pt x="2238" y="2638"/>
                  </a:lnTo>
                  <a:lnTo>
                    <a:pt x="2258" y="2555"/>
                  </a:lnTo>
                  <a:lnTo>
                    <a:pt x="2267" y="2516"/>
                  </a:lnTo>
                  <a:lnTo>
                    <a:pt x="2272" y="2476"/>
                  </a:lnTo>
                  <a:lnTo>
                    <a:pt x="2272" y="2476"/>
                  </a:lnTo>
                  <a:lnTo>
                    <a:pt x="2281" y="2409"/>
                  </a:lnTo>
                  <a:lnTo>
                    <a:pt x="2287" y="2343"/>
                  </a:lnTo>
                  <a:lnTo>
                    <a:pt x="2288" y="2279"/>
                  </a:lnTo>
                  <a:lnTo>
                    <a:pt x="2287" y="2216"/>
                  </a:lnTo>
                  <a:lnTo>
                    <a:pt x="2281" y="2155"/>
                  </a:lnTo>
                  <a:lnTo>
                    <a:pt x="2272" y="2096"/>
                  </a:lnTo>
                  <a:lnTo>
                    <a:pt x="2261" y="2038"/>
                  </a:lnTo>
                  <a:lnTo>
                    <a:pt x="2245" y="1982"/>
                  </a:lnTo>
                  <a:lnTo>
                    <a:pt x="2245" y="1982"/>
                  </a:lnTo>
                  <a:lnTo>
                    <a:pt x="2229" y="1931"/>
                  </a:lnTo>
                  <a:lnTo>
                    <a:pt x="2209" y="1885"/>
                  </a:lnTo>
                  <a:lnTo>
                    <a:pt x="2187" y="1838"/>
                  </a:lnTo>
                  <a:lnTo>
                    <a:pt x="2164" y="1791"/>
                  </a:lnTo>
                  <a:lnTo>
                    <a:pt x="2137" y="1746"/>
                  </a:lnTo>
                  <a:lnTo>
                    <a:pt x="2108" y="1701"/>
                  </a:lnTo>
                  <a:lnTo>
                    <a:pt x="2077" y="1657"/>
                  </a:lnTo>
                  <a:lnTo>
                    <a:pt x="2043" y="1614"/>
                  </a:lnTo>
                  <a:lnTo>
                    <a:pt x="2043" y="1614"/>
                  </a:lnTo>
                  <a:lnTo>
                    <a:pt x="1991" y="1556"/>
                  </a:lnTo>
                  <a:lnTo>
                    <a:pt x="1991" y="1556"/>
                  </a:lnTo>
                  <a:lnTo>
                    <a:pt x="1964" y="1529"/>
                  </a:lnTo>
                  <a:lnTo>
                    <a:pt x="1937" y="1501"/>
                  </a:lnTo>
                  <a:lnTo>
                    <a:pt x="1937" y="1501"/>
                  </a:lnTo>
                  <a:lnTo>
                    <a:pt x="1879" y="1448"/>
                  </a:lnTo>
                  <a:lnTo>
                    <a:pt x="1879" y="1448"/>
                  </a:lnTo>
                  <a:lnTo>
                    <a:pt x="1818" y="1398"/>
                  </a:lnTo>
                  <a:lnTo>
                    <a:pt x="1818" y="1398"/>
                  </a:lnTo>
                  <a:lnTo>
                    <a:pt x="1778" y="1365"/>
                  </a:lnTo>
                  <a:lnTo>
                    <a:pt x="1737" y="1335"/>
                  </a:lnTo>
                  <a:lnTo>
                    <a:pt x="1652" y="1275"/>
                  </a:lnTo>
                  <a:lnTo>
                    <a:pt x="1565" y="1219"/>
                  </a:lnTo>
                  <a:lnTo>
                    <a:pt x="1479" y="1167"/>
                  </a:lnTo>
                  <a:lnTo>
                    <a:pt x="1479" y="1167"/>
                  </a:lnTo>
                  <a:lnTo>
                    <a:pt x="1396" y="1120"/>
                  </a:lnTo>
                  <a:lnTo>
                    <a:pt x="1313" y="1075"/>
                  </a:lnTo>
                  <a:lnTo>
                    <a:pt x="1230" y="1034"/>
                  </a:lnTo>
                  <a:lnTo>
                    <a:pt x="1147" y="992"/>
                  </a:lnTo>
                  <a:lnTo>
                    <a:pt x="1147" y="992"/>
                  </a:lnTo>
                  <a:lnTo>
                    <a:pt x="994" y="922"/>
                  </a:lnTo>
                  <a:lnTo>
                    <a:pt x="844" y="855"/>
                  </a:lnTo>
                  <a:lnTo>
                    <a:pt x="844" y="855"/>
                  </a:lnTo>
                  <a:lnTo>
                    <a:pt x="581" y="743"/>
                  </a:lnTo>
                  <a:lnTo>
                    <a:pt x="581" y="743"/>
                  </a:lnTo>
                  <a:lnTo>
                    <a:pt x="374" y="655"/>
                  </a:lnTo>
                  <a:lnTo>
                    <a:pt x="374" y="655"/>
                  </a:lnTo>
                  <a:lnTo>
                    <a:pt x="285" y="615"/>
                  </a:lnTo>
                  <a:lnTo>
                    <a:pt x="206" y="579"/>
                  </a:lnTo>
                  <a:lnTo>
                    <a:pt x="206" y="579"/>
                  </a:lnTo>
                  <a:lnTo>
                    <a:pt x="139" y="545"/>
                  </a:lnTo>
                  <a:lnTo>
                    <a:pt x="110" y="527"/>
                  </a:lnTo>
                  <a:lnTo>
                    <a:pt x="83" y="511"/>
                  </a:lnTo>
                  <a:lnTo>
                    <a:pt x="83" y="511"/>
                  </a:lnTo>
                  <a:lnTo>
                    <a:pt x="62" y="496"/>
                  </a:lnTo>
                  <a:lnTo>
                    <a:pt x="42" y="482"/>
                  </a:lnTo>
                  <a:lnTo>
                    <a:pt x="26" y="467"/>
                  </a:lnTo>
                  <a:lnTo>
                    <a:pt x="13" y="453"/>
                  </a:lnTo>
                  <a:lnTo>
                    <a:pt x="13" y="453"/>
                  </a:lnTo>
                  <a:lnTo>
                    <a:pt x="6" y="439"/>
                  </a:lnTo>
                  <a:lnTo>
                    <a:pt x="6" y="439"/>
                  </a:lnTo>
                  <a:lnTo>
                    <a:pt x="0" y="426"/>
                  </a:lnTo>
                  <a:lnTo>
                    <a:pt x="0" y="426"/>
                  </a:lnTo>
                  <a:lnTo>
                    <a:pt x="0" y="413"/>
                  </a:lnTo>
                  <a:lnTo>
                    <a:pt x="0" y="413"/>
                  </a:lnTo>
                  <a:lnTo>
                    <a:pt x="4" y="402"/>
                  </a:lnTo>
                  <a:lnTo>
                    <a:pt x="4" y="402"/>
                  </a:lnTo>
                  <a:lnTo>
                    <a:pt x="13" y="392"/>
                  </a:lnTo>
                  <a:lnTo>
                    <a:pt x="24" y="381"/>
                  </a:lnTo>
                  <a:lnTo>
                    <a:pt x="40" y="370"/>
                  </a:lnTo>
                  <a:lnTo>
                    <a:pt x="60" y="359"/>
                  </a:lnTo>
                  <a:lnTo>
                    <a:pt x="60" y="359"/>
                  </a:lnTo>
                  <a:lnTo>
                    <a:pt x="82" y="350"/>
                  </a:lnTo>
                  <a:lnTo>
                    <a:pt x="109" y="343"/>
                  </a:lnTo>
                  <a:lnTo>
                    <a:pt x="137" y="334"/>
                  </a:lnTo>
                  <a:lnTo>
                    <a:pt x="168" y="327"/>
                  </a:lnTo>
                  <a:lnTo>
                    <a:pt x="168" y="327"/>
                  </a:lnTo>
                  <a:lnTo>
                    <a:pt x="238" y="312"/>
                  </a:lnTo>
                  <a:lnTo>
                    <a:pt x="318" y="300"/>
                  </a:lnTo>
                  <a:lnTo>
                    <a:pt x="318" y="300"/>
                  </a:lnTo>
                  <a:lnTo>
                    <a:pt x="404" y="289"/>
                  </a:lnTo>
                  <a:lnTo>
                    <a:pt x="500" y="280"/>
                  </a:lnTo>
                  <a:lnTo>
                    <a:pt x="500" y="280"/>
                  </a:lnTo>
                  <a:lnTo>
                    <a:pt x="500" y="280"/>
                  </a:lnTo>
                  <a:lnTo>
                    <a:pt x="588" y="271"/>
                  </a:lnTo>
                  <a:lnTo>
                    <a:pt x="664" y="262"/>
                  </a:lnTo>
                  <a:lnTo>
                    <a:pt x="664" y="262"/>
                  </a:lnTo>
                  <a:lnTo>
                    <a:pt x="725" y="253"/>
                  </a:lnTo>
                  <a:lnTo>
                    <a:pt x="774" y="242"/>
                  </a:lnTo>
                  <a:lnTo>
                    <a:pt x="774" y="242"/>
                  </a:lnTo>
                  <a:lnTo>
                    <a:pt x="808" y="231"/>
                  </a:lnTo>
                  <a:lnTo>
                    <a:pt x="821" y="226"/>
                  </a:lnTo>
                  <a:lnTo>
                    <a:pt x="832" y="220"/>
                  </a:lnTo>
                  <a:lnTo>
                    <a:pt x="832" y="220"/>
                  </a:lnTo>
                  <a:lnTo>
                    <a:pt x="837" y="215"/>
                  </a:lnTo>
                  <a:lnTo>
                    <a:pt x="841" y="210"/>
                  </a:lnTo>
                  <a:lnTo>
                    <a:pt x="841" y="204"/>
                  </a:lnTo>
                  <a:lnTo>
                    <a:pt x="837" y="199"/>
                  </a:lnTo>
                  <a:lnTo>
                    <a:pt x="837" y="199"/>
                  </a:lnTo>
                  <a:lnTo>
                    <a:pt x="833" y="195"/>
                  </a:lnTo>
                  <a:lnTo>
                    <a:pt x="833" y="195"/>
                  </a:lnTo>
                  <a:lnTo>
                    <a:pt x="828" y="190"/>
                  </a:lnTo>
                  <a:lnTo>
                    <a:pt x="828" y="190"/>
                  </a:lnTo>
                  <a:lnTo>
                    <a:pt x="821" y="186"/>
                  </a:lnTo>
                  <a:lnTo>
                    <a:pt x="821" y="186"/>
                  </a:lnTo>
                  <a:lnTo>
                    <a:pt x="812" y="181"/>
                  </a:lnTo>
                  <a:lnTo>
                    <a:pt x="812" y="181"/>
                  </a:lnTo>
                  <a:lnTo>
                    <a:pt x="781" y="170"/>
                  </a:lnTo>
                  <a:lnTo>
                    <a:pt x="743" y="157"/>
                  </a:lnTo>
                  <a:lnTo>
                    <a:pt x="743" y="157"/>
                  </a:lnTo>
                  <a:lnTo>
                    <a:pt x="702" y="146"/>
                  </a:lnTo>
                  <a:lnTo>
                    <a:pt x="657" y="136"/>
                  </a:lnTo>
                  <a:lnTo>
                    <a:pt x="657" y="136"/>
                  </a:lnTo>
                  <a:lnTo>
                    <a:pt x="563" y="116"/>
                  </a:lnTo>
                  <a:lnTo>
                    <a:pt x="563" y="116"/>
                  </a:lnTo>
                  <a:lnTo>
                    <a:pt x="469" y="98"/>
                  </a:lnTo>
                  <a:lnTo>
                    <a:pt x="469" y="98"/>
                  </a:lnTo>
                  <a:lnTo>
                    <a:pt x="386" y="82"/>
                  </a:lnTo>
                  <a:lnTo>
                    <a:pt x="386" y="82"/>
                  </a:lnTo>
                  <a:lnTo>
                    <a:pt x="314" y="65"/>
                  </a:lnTo>
                  <a:lnTo>
                    <a:pt x="314" y="65"/>
                  </a:lnTo>
                  <a:lnTo>
                    <a:pt x="256" y="51"/>
                  </a:lnTo>
                  <a:lnTo>
                    <a:pt x="256" y="51"/>
                  </a:lnTo>
                  <a:lnTo>
                    <a:pt x="235" y="45"/>
                  </a:lnTo>
                  <a:lnTo>
                    <a:pt x="219" y="38"/>
                  </a:lnTo>
                  <a:lnTo>
                    <a:pt x="219" y="38"/>
                  </a:lnTo>
                  <a:lnTo>
                    <a:pt x="211" y="35"/>
                  </a:lnTo>
                  <a:lnTo>
                    <a:pt x="211" y="35"/>
                  </a:lnTo>
                  <a:lnTo>
                    <a:pt x="208" y="33"/>
                  </a:lnTo>
                  <a:lnTo>
                    <a:pt x="208" y="33"/>
                  </a:lnTo>
                  <a:lnTo>
                    <a:pt x="208" y="29"/>
                  </a:lnTo>
                  <a:lnTo>
                    <a:pt x="208" y="29"/>
                  </a:lnTo>
                  <a:lnTo>
                    <a:pt x="208" y="27"/>
                  </a:lnTo>
                  <a:lnTo>
                    <a:pt x="208" y="27"/>
                  </a:lnTo>
                  <a:lnTo>
                    <a:pt x="210" y="24"/>
                  </a:lnTo>
                  <a:lnTo>
                    <a:pt x="213" y="22"/>
                  </a:lnTo>
                  <a:lnTo>
                    <a:pt x="229" y="17"/>
                  </a:lnTo>
                  <a:lnTo>
                    <a:pt x="229" y="17"/>
                  </a:lnTo>
                  <a:lnTo>
                    <a:pt x="251" y="13"/>
                  </a:lnTo>
                  <a:lnTo>
                    <a:pt x="280" y="9"/>
                  </a:lnTo>
                  <a:lnTo>
                    <a:pt x="280" y="9"/>
                  </a:lnTo>
                  <a:lnTo>
                    <a:pt x="356" y="4"/>
                  </a:lnTo>
                  <a:lnTo>
                    <a:pt x="356" y="4"/>
                  </a:lnTo>
                  <a:lnTo>
                    <a:pt x="451"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Calibri" pitchFamily="34" charset="0"/>
              </a:endParaRPr>
            </a:p>
          </p:txBody>
        </p:sp>
        <p:sp>
          <p:nvSpPr>
            <p:cNvPr id="1041" name="Freeform 17"/>
            <p:cNvSpPr>
              <a:spLocks/>
            </p:cNvSpPr>
            <p:nvPr/>
          </p:nvSpPr>
          <p:spPr bwMode="auto">
            <a:xfrm>
              <a:off x="2973388" y="0"/>
              <a:ext cx="3251200" cy="6858000"/>
            </a:xfrm>
            <a:custGeom>
              <a:avLst/>
              <a:gdLst/>
              <a:ahLst/>
              <a:cxnLst>
                <a:cxn ang="0">
                  <a:pos x="874" y="0"/>
                </a:cxn>
                <a:cxn ang="0">
                  <a:pos x="781" y="4"/>
                </a:cxn>
                <a:cxn ang="0">
                  <a:pos x="633" y="22"/>
                </a:cxn>
                <a:cxn ang="0">
                  <a:pos x="624" y="32"/>
                </a:cxn>
                <a:cxn ang="0">
                  <a:pos x="645" y="45"/>
                </a:cxn>
                <a:cxn ang="0">
                  <a:pos x="788" y="81"/>
                </a:cxn>
                <a:cxn ang="0">
                  <a:pos x="1044" y="135"/>
                </a:cxn>
                <a:cxn ang="0">
                  <a:pos x="1184" y="180"/>
                </a:cxn>
                <a:cxn ang="0">
                  <a:pos x="1204" y="193"/>
                </a:cxn>
                <a:cxn ang="0">
                  <a:pos x="1192" y="220"/>
                </a:cxn>
                <a:cxn ang="0">
                  <a:pos x="1073" y="251"/>
                </a:cxn>
                <a:cxn ang="0">
                  <a:pos x="736" y="287"/>
                </a:cxn>
                <a:cxn ang="0">
                  <a:pos x="449" y="332"/>
                </a:cxn>
                <a:cxn ang="0">
                  <a:pos x="319" y="377"/>
                </a:cxn>
                <a:cxn ang="0">
                  <a:pos x="279" y="422"/>
                </a:cxn>
                <a:cxn ang="0">
                  <a:pos x="285" y="449"/>
                </a:cxn>
                <a:cxn ang="0">
                  <a:pos x="357" y="523"/>
                </a:cxn>
                <a:cxn ang="0">
                  <a:pos x="584" y="649"/>
                </a:cxn>
                <a:cxn ang="0">
                  <a:pos x="1125" y="914"/>
                </a:cxn>
                <a:cxn ang="0">
                  <a:pos x="1468" y="1112"/>
                </a:cxn>
                <a:cxn ang="0">
                  <a:pos x="1743" y="1325"/>
                </a:cxn>
                <a:cxn ang="0">
                  <a:pos x="1852" y="1439"/>
                </a:cxn>
                <a:cxn ang="0">
                  <a:pos x="1931" y="1547"/>
                </a:cxn>
                <a:cxn ang="0">
                  <a:pos x="2016" y="1734"/>
                </a:cxn>
                <a:cxn ang="0">
                  <a:pos x="2048" y="1971"/>
                </a:cxn>
                <a:cxn ang="0">
                  <a:pos x="1971" y="2333"/>
                </a:cxn>
                <a:cxn ang="0">
                  <a:pos x="1769" y="2714"/>
                </a:cxn>
                <a:cxn ang="0">
                  <a:pos x="1406" y="3181"/>
                </a:cxn>
                <a:cxn ang="0">
                  <a:pos x="572" y="3999"/>
                </a:cxn>
                <a:cxn ang="0">
                  <a:pos x="99" y="4320"/>
                </a:cxn>
                <a:cxn ang="0">
                  <a:pos x="119" y="4224"/>
                </a:cxn>
                <a:cxn ang="0">
                  <a:pos x="737" y="3691"/>
                </a:cxn>
                <a:cxn ang="0">
                  <a:pos x="1212" y="3229"/>
                </a:cxn>
                <a:cxn ang="0">
                  <a:pos x="1531" y="2863"/>
                </a:cxn>
                <a:cxn ang="0">
                  <a:pos x="1738" y="2569"/>
                </a:cxn>
                <a:cxn ang="0">
                  <a:pos x="1875" y="2302"/>
                </a:cxn>
                <a:cxn ang="0">
                  <a:pos x="1940" y="2090"/>
                </a:cxn>
                <a:cxn ang="0">
                  <a:pos x="1956" y="1900"/>
                </a:cxn>
                <a:cxn ang="0">
                  <a:pos x="1938" y="1753"/>
                </a:cxn>
                <a:cxn ang="0">
                  <a:pos x="1806" y="1471"/>
                </a:cxn>
                <a:cxn ang="0">
                  <a:pos x="1644" y="1295"/>
                </a:cxn>
                <a:cxn ang="0">
                  <a:pos x="1341" y="1066"/>
                </a:cxn>
                <a:cxn ang="0">
                  <a:pos x="947" y="846"/>
                </a:cxn>
                <a:cxn ang="0">
                  <a:pos x="467" y="609"/>
                </a:cxn>
                <a:cxn ang="0">
                  <a:pos x="301" y="505"/>
                </a:cxn>
                <a:cxn ang="0">
                  <a:pos x="249" y="438"/>
                </a:cxn>
                <a:cxn ang="0">
                  <a:pos x="269" y="391"/>
                </a:cxn>
                <a:cxn ang="0">
                  <a:pos x="395" y="337"/>
                </a:cxn>
                <a:cxn ang="0">
                  <a:pos x="579" y="303"/>
                </a:cxn>
                <a:cxn ang="0">
                  <a:pos x="1010" y="256"/>
                </a:cxn>
                <a:cxn ang="0">
                  <a:pos x="1154" y="225"/>
                </a:cxn>
                <a:cxn ang="0">
                  <a:pos x="1183" y="193"/>
                </a:cxn>
                <a:cxn ang="0">
                  <a:pos x="1105" y="157"/>
                </a:cxn>
                <a:cxn ang="0">
                  <a:pos x="847" y="97"/>
                </a:cxn>
                <a:cxn ang="0">
                  <a:pos x="649" y="50"/>
                </a:cxn>
                <a:cxn ang="0">
                  <a:pos x="608" y="31"/>
                </a:cxn>
                <a:cxn ang="0">
                  <a:pos x="660" y="13"/>
                </a:cxn>
              </a:cxnLst>
              <a:rect l="0" t="0" r="r" b="b"/>
              <a:pathLst>
                <a:path w="2048" h="4320">
                  <a:moveTo>
                    <a:pt x="867" y="0"/>
                  </a:moveTo>
                  <a:lnTo>
                    <a:pt x="867" y="0"/>
                  </a:lnTo>
                  <a:lnTo>
                    <a:pt x="871" y="0"/>
                  </a:lnTo>
                  <a:lnTo>
                    <a:pt x="871" y="0"/>
                  </a:lnTo>
                  <a:lnTo>
                    <a:pt x="874" y="0"/>
                  </a:lnTo>
                  <a:lnTo>
                    <a:pt x="874" y="0"/>
                  </a:lnTo>
                  <a:lnTo>
                    <a:pt x="878" y="0"/>
                  </a:lnTo>
                  <a:lnTo>
                    <a:pt x="878" y="0"/>
                  </a:lnTo>
                  <a:lnTo>
                    <a:pt x="880" y="0"/>
                  </a:lnTo>
                  <a:lnTo>
                    <a:pt x="880" y="0"/>
                  </a:lnTo>
                  <a:lnTo>
                    <a:pt x="781" y="4"/>
                  </a:lnTo>
                  <a:lnTo>
                    <a:pt x="781" y="4"/>
                  </a:lnTo>
                  <a:lnTo>
                    <a:pt x="703" y="9"/>
                  </a:lnTo>
                  <a:lnTo>
                    <a:pt x="703" y="9"/>
                  </a:lnTo>
                  <a:lnTo>
                    <a:pt x="672" y="13"/>
                  </a:lnTo>
                  <a:lnTo>
                    <a:pt x="649" y="18"/>
                  </a:lnTo>
                  <a:lnTo>
                    <a:pt x="649" y="18"/>
                  </a:lnTo>
                  <a:lnTo>
                    <a:pt x="633" y="22"/>
                  </a:lnTo>
                  <a:lnTo>
                    <a:pt x="627" y="25"/>
                  </a:lnTo>
                  <a:lnTo>
                    <a:pt x="624" y="27"/>
                  </a:lnTo>
                  <a:lnTo>
                    <a:pt x="624" y="27"/>
                  </a:lnTo>
                  <a:lnTo>
                    <a:pt x="622" y="29"/>
                  </a:lnTo>
                  <a:lnTo>
                    <a:pt x="622" y="29"/>
                  </a:lnTo>
                  <a:lnTo>
                    <a:pt x="624" y="32"/>
                  </a:lnTo>
                  <a:lnTo>
                    <a:pt x="624" y="32"/>
                  </a:lnTo>
                  <a:lnTo>
                    <a:pt x="626" y="36"/>
                  </a:lnTo>
                  <a:lnTo>
                    <a:pt x="626" y="36"/>
                  </a:lnTo>
                  <a:lnTo>
                    <a:pt x="631" y="38"/>
                  </a:lnTo>
                  <a:lnTo>
                    <a:pt x="631" y="38"/>
                  </a:lnTo>
                  <a:lnTo>
                    <a:pt x="645" y="45"/>
                  </a:lnTo>
                  <a:lnTo>
                    <a:pt x="663" y="52"/>
                  </a:lnTo>
                  <a:lnTo>
                    <a:pt x="663" y="52"/>
                  </a:lnTo>
                  <a:lnTo>
                    <a:pt x="718" y="65"/>
                  </a:lnTo>
                  <a:lnTo>
                    <a:pt x="718" y="65"/>
                  </a:lnTo>
                  <a:lnTo>
                    <a:pt x="788" y="81"/>
                  </a:lnTo>
                  <a:lnTo>
                    <a:pt x="788" y="81"/>
                  </a:lnTo>
                  <a:lnTo>
                    <a:pt x="865" y="97"/>
                  </a:lnTo>
                  <a:lnTo>
                    <a:pt x="865" y="97"/>
                  </a:lnTo>
                  <a:lnTo>
                    <a:pt x="954" y="115"/>
                  </a:lnTo>
                  <a:lnTo>
                    <a:pt x="954" y="115"/>
                  </a:lnTo>
                  <a:lnTo>
                    <a:pt x="1044" y="135"/>
                  </a:lnTo>
                  <a:lnTo>
                    <a:pt x="1044" y="135"/>
                  </a:lnTo>
                  <a:lnTo>
                    <a:pt x="1087" y="146"/>
                  </a:lnTo>
                  <a:lnTo>
                    <a:pt x="1125" y="157"/>
                  </a:lnTo>
                  <a:lnTo>
                    <a:pt x="1125" y="157"/>
                  </a:lnTo>
                  <a:lnTo>
                    <a:pt x="1159" y="168"/>
                  </a:lnTo>
                  <a:lnTo>
                    <a:pt x="1184" y="180"/>
                  </a:lnTo>
                  <a:lnTo>
                    <a:pt x="1184" y="180"/>
                  </a:lnTo>
                  <a:lnTo>
                    <a:pt x="1194" y="184"/>
                  </a:lnTo>
                  <a:lnTo>
                    <a:pt x="1194" y="184"/>
                  </a:lnTo>
                  <a:lnTo>
                    <a:pt x="1199" y="189"/>
                  </a:lnTo>
                  <a:lnTo>
                    <a:pt x="1199" y="189"/>
                  </a:lnTo>
                  <a:lnTo>
                    <a:pt x="1204" y="193"/>
                  </a:lnTo>
                  <a:lnTo>
                    <a:pt x="1204" y="193"/>
                  </a:lnTo>
                  <a:lnTo>
                    <a:pt x="1206" y="197"/>
                  </a:lnTo>
                  <a:lnTo>
                    <a:pt x="1206" y="197"/>
                  </a:lnTo>
                  <a:lnTo>
                    <a:pt x="1208" y="204"/>
                  </a:lnTo>
                  <a:lnTo>
                    <a:pt x="1206" y="209"/>
                  </a:lnTo>
                  <a:lnTo>
                    <a:pt x="1201" y="215"/>
                  </a:lnTo>
                  <a:lnTo>
                    <a:pt x="1192" y="220"/>
                  </a:lnTo>
                  <a:lnTo>
                    <a:pt x="1192" y="220"/>
                  </a:lnTo>
                  <a:lnTo>
                    <a:pt x="1181" y="225"/>
                  </a:lnTo>
                  <a:lnTo>
                    <a:pt x="1165" y="231"/>
                  </a:lnTo>
                  <a:lnTo>
                    <a:pt x="1127" y="240"/>
                  </a:lnTo>
                  <a:lnTo>
                    <a:pt x="1127" y="240"/>
                  </a:lnTo>
                  <a:lnTo>
                    <a:pt x="1073" y="251"/>
                  </a:lnTo>
                  <a:lnTo>
                    <a:pt x="1008" y="260"/>
                  </a:lnTo>
                  <a:lnTo>
                    <a:pt x="1008" y="260"/>
                  </a:lnTo>
                  <a:lnTo>
                    <a:pt x="928" y="269"/>
                  </a:lnTo>
                  <a:lnTo>
                    <a:pt x="837" y="278"/>
                  </a:lnTo>
                  <a:lnTo>
                    <a:pt x="837" y="278"/>
                  </a:lnTo>
                  <a:lnTo>
                    <a:pt x="736" y="287"/>
                  </a:lnTo>
                  <a:lnTo>
                    <a:pt x="644" y="297"/>
                  </a:lnTo>
                  <a:lnTo>
                    <a:pt x="644" y="297"/>
                  </a:lnTo>
                  <a:lnTo>
                    <a:pt x="559" y="310"/>
                  </a:lnTo>
                  <a:lnTo>
                    <a:pt x="483" y="325"/>
                  </a:lnTo>
                  <a:lnTo>
                    <a:pt x="483" y="325"/>
                  </a:lnTo>
                  <a:lnTo>
                    <a:pt x="449" y="332"/>
                  </a:lnTo>
                  <a:lnTo>
                    <a:pt x="416" y="339"/>
                  </a:lnTo>
                  <a:lnTo>
                    <a:pt x="388" y="348"/>
                  </a:lnTo>
                  <a:lnTo>
                    <a:pt x="362" y="357"/>
                  </a:lnTo>
                  <a:lnTo>
                    <a:pt x="362" y="357"/>
                  </a:lnTo>
                  <a:lnTo>
                    <a:pt x="339" y="366"/>
                  </a:lnTo>
                  <a:lnTo>
                    <a:pt x="319" y="377"/>
                  </a:lnTo>
                  <a:lnTo>
                    <a:pt x="303" y="388"/>
                  </a:lnTo>
                  <a:lnTo>
                    <a:pt x="292" y="398"/>
                  </a:lnTo>
                  <a:lnTo>
                    <a:pt x="292" y="398"/>
                  </a:lnTo>
                  <a:lnTo>
                    <a:pt x="285" y="411"/>
                  </a:lnTo>
                  <a:lnTo>
                    <a:pt x="285" y="411"/>
                  </a:lnTo>
                  <a:lnTo>
                    <a:pt x="279" y="422"/>
                  </a:lnTo>
                  <a:lnTo>
                    <a:pt x="279" y="422"/>
                  </a:lnTo>
                  <a:lnTo>
                    <a:pt x="279" y="429"/>
                  </a:lnTo>
                  <a:lnTo>
                    <a:pt x="279" y="435"/>
                  </a:lnTo>
                  <a:lnTo>
                    <a:pt x="279" y="435"/>
                  </a:lnTo>
                  <a:lnTo>
                    <a:pt x="285" y="449"/>
                  </a:lnTo>
                  <a:lnTo>
                    <a:pt x="285" y="449"/>
                  </a:lnTo>
                  <a:lnTo>
                    <a:pt x="292" y="463"/>
                  </a:lnTo>
                  <a:lnTo>
                    <a:pt x="305" y="478"/>
                  </a:lnTo>
                  <a:lnTo>
                    <a:pt x="319" y="492"/>
                  </a:lnTo>
                  <a:lnTo>
                    <a:pt x="335" y="507"/>
                  </a:lnTo>
                  <a:lnTo>
                    <a:pt x="335" y="507"/>
                  </a:lnTo>
                  <a:lnTo>
                    <a:pt x="357" y="523"/>
                  </a:lnTo>
                  <a:lnTo>
                    <a:pt x="382" y="539"/>
                  </a:lnTo>
                  <a:lnTo>
                    <a:pt x="438" y="573"/>
                  </a:lnTo>
                  <a:lnTo>
                    <a:pt x="438" y="573"/>
                  </a:lnTo>
                  <a:lnTo>
                    <a:pt x="507" y="609"/>
                  </a:lnTo>
                  <a:lnTo>
                    <a:pt x="584" y="649"/>
                  </a:lnTo>
                  <a:lnTo>
                    <a:pt x="584" y="649"/>
                  </a:lnTo>
                  <a:lnTo>
                    <a:pt x="764" y="737"/>
                  </a:lnTo>
                  <a:lnTo>
                    <a:pt x="764" y="737"/>
                  </a:lnTo>
                  <a:lnTo>
                    <a:pt x="876" y="790"/>
                  </a:lnTo>
                  <a:lnTo>
                    <a:pt x="995" y="847"/>
                  </a:lnTo>
                  <a:lnTo>
                    <a:pt x="995" y="847"/>
                  </a:lnTo>
                  <a:lnTo>
                    <a:pt x="1125" y="914"/>
                  </a:lnTo>
                  <a:lnTo>
                    <a:pt x="1192" y="948"/>
                  </a:lnTo>
                  <a:lnTo>
                    <a:pt x="1257" y="984"/>
                  </a:lnTo>
                  <a:lnTo>
                    <a:pt x="1257" y="984"/>
                  </a:lnTo>
                  <a:lnTo>
                    <a:pt x="1329" y="1026"/>
                  </a:lnTo>
                  <a:lnTo>
                    <a:pt x="1399" y="1067"/>
                  </a:lnTo>
                  <a:lnTo>
                    <a:pt x="1468" y="1112"/>
                  </a:lnTo>
                  <a:lnTo>
                    <a:pt x="1536" y="1158"/>
                  </a:lnTo>
                  <a:lnTo>
                    <a:pt x="1536" y="1158"/>
                  </a:lnTo>
                  <a:lnTo>
                    <a:pt x="1608" y="1212"/>
                  </a:lnTo>
                  <a:lnTo>
                    <a:pt x="1677" y="1268"/>
                  </a:lnTo>
                  <a:lnTo>
                    <a:pt x="1711" y="1296"/>
                  </a:lnTo>
                  <a:lnTo>
                    <a:pt x="1743" y="1325"/>
                  </a:lnTo>
                  <a:lnTo>
                    <a:pt x="1776" y="1356"/>
                  </a:lnTo>
                  <a:lnTo>
                    <a:pt x="1806" y="1387"/>
                  </a:lnTo>
                  <a:lnTo>
                    <a:pt x="1806" y="1387"/>
                  </a:lnTo>
                  <a:lnTo>
                    <a:pt x="1830" y="1412"/>
                  </a:lnTo>
                  <a:lnTo>
                    <a:pt x="1852" y="1439"/>
                  </a:lnTo>
                  <a:lnTo>
                    <a:pt x="1852" y="1439"/>
                  </a:lnTo>
                  <a:lnTo>
                    <a:pt x="1873" y="1464"/>
                  </a:lnTo>
                  <a:lnTo>
                    <a:pt x="1893" y="1491"/>
                  </a:lnTo>
                  <a:lnTo>
                    <a:pt x="1893" y="1491"/>
                  </a:lnTo>
                  <a:lnTo>
                    <a:pt x="1913" y="1518"/>
                  </a:lnTo>
                  <a:lnTo>
                    <a:pt x="1931" y="1547"/>
                  </a:lnTo>
                  <a:lnTo>
                    <a:pt x="1931" y="1547"/>
                  </a:lnTo>
                  <a:lnTo>
                    <a:pt x="1947" y="1574"/>
                  </a:lnTo>
                  <a:lnTo>
                    <a:pt x="1963" y="1605"/>
                  </a:lnTo>
                  <a:lnTo>
                    <a:pt x="1963" y="1605"/>
                  </a:lnTo>
                  <a:lnTo>
                    <a:pt x="1983" y="1646"/>
                  </a:lnTo>
                  <a:lnTo>
                    <a:pt x="2001" y="1689"/>
                  </a:lnTo>
                  <a:lnTo>
                    <a:pt x="2016" y="1734"/>
                  </a:lnTo>
                  <a:lnTo>
                    <a:pt x="2028" y="1780"/>
                  </a:lnTo>
                  <a:lnTo>
                    <a:pt x="2037" y="1826"/>
                  </a:lnTo>
                  <a:lnTo>
                    <a:pt x="2044" y="1873"/>
                  </a:lnTo>
                  <a:lnTo>
                    <a:pt x="2048" y="1922"/>
                  </a:lnTo>
                  <a:lnTo>
                    <a:pt x="2048" y="1971"/>
                  </a:lnTo>
                  <a:lnTo>
                    <a:pt x="2048" y="1971"/>
                  </a:lnTo>
                  <a:lnTo>
                    <a:pt x="2044" y="2027"/>
                  </a:lnTo>
                  <a:lnTo>
                    <a:pt x="2037" y="2084"/>
                  </a:lnTo>
                  <a:lnTo>
                    <a:pt x="2026" y="2144"/>
                  </a:lnTo>
                  <a:lnTo>
                    <a:pt x="2012" y="2205"/>
                  </a:lnTo>
                  <a:lnTo>
                    <a:pt x="1994" y="2268"/>
                  </a:lnTo>
                  <a:lnTo>
                    <a:pt x="1971" y="2333"/>
                  </a:lnTo>
                  <a:lnTo>
                    <a:pt x="1944" y="2398"/>
                  </a:lnTo>
                  <a:lnTo>
                    <a:pt x="1913" y="2465"/>
                  </a:lnTo>
                  <a:lnTo>
                    <a:pt x="1913" y="2465"/>
                  </a:lnTo>
                  <a:lnTo>
                    <a:pt x="1871" y="2546"/>
                  </a:lnTo>
                  <a:lnTo>
                    <a:pt x="1823" y="2627"/>
                  </a:lnTo>
                  <a:lnTo>
                    <a:pt x="1769" y="2714"/>
                  </a:lnTo>
                  <a:lnTo>
                    <a:pt x="1709" y="2800"/>
                  </a:lnTo>
                  <a:lnTo>
                    <a:pt x="1644" y="2892"/>
                  </a:lnTo>
                  <a:lnTo>
                    <a:pt x="1570" y="2984"/>
                  </a:lnTo>
                  <a:lnTo>
                    <a:pt x="1491" y="3081"/>
                  </a:lnTo>
                  <a:lnTo>
                    <a:pt x="1406" y="3181"/>
                  </a:lnTo>
                  <a:lnTo>
                    <a:pt x="1406" y="3181"/>
                  </a:lnTo>
                  <a:lnTo>
                    <a:pt x="1294" y="3303"/>
                  </a:lnTo>
                  <a:lnTo>
                    <a:pt x="1172" y="3431"/>
                  </a:lnTo>
                  <a:lnTo>
                    <a:pt x="1038" y="3565"/>
                  </a:lnTo>
                  <a:lnTo>
                    <a:pt x="894" y="3703"/>
                  </a:lnTo>
                  <a:lnTo>
                    <a:pt x="739" y="3848"/>
                  </a:lnTo>
                  <a:lnTo>
                    <a:pt x="572" y="3999"/>
                  </a:lnTo>
                  <a:lnTo>
                    <a:pt x="391" y="4156"/>
                  </a:lnTo>
                  <a:lnTo>
                    <a:pt x="198" y="4320"/>
                  </a:lnTo>
                  <a:lnTo>
                    <a:pt x="198" y="4320"/>
                  </a:lnTo>
                  <a:lnTo>
                    <a:pt x="148" y="4320"/>
                  </a:lnTo>
                  <a:lnTo>
                    <a:pt x="148" y="4320"/>
                  </a:lnTo>
                  <a:lnTo>
                    <a:pt x="99" y="4320"/>
                  </a:lnTo>
                  <a:lnTo>
                    <a:pt x="99" y="4320"/>
                  </a:lnTo>
                  <a:lnTo>
                    <a:pt x="50" y="4320"/>
                  </a:lnTo>
                  <a:lnTo>
                    <a:pt x="50" y="4320"/>
                  </a:lnTo>
                  <a:lnTo>
                    <a:pt x="0" y="4320"/>
                  </a:lnTo>
                  <a:lnTo>
                    <a:pt x="0" y="4320"/>
                  </a:lnTo>
                  <a:lnTo>
                    <a:pt x="119" y="4224"/>
                  </a:lnTo>
                  <a:lnTo>
                    <a:pt x="233" y="4131"/>
                  </a:lnTo>
                  <a:lnTo>
                    <a:pt x="341" y="4039"/>
                  </a:lnTo>
                  <a:lnTo>
                    <a:pt x="447" y="3949"/>
                  </a:lnTo>
                  <a:lnTo>
                    <a:pt x="548" y="3860"/>
                  </a:lnTo>
                  <a:lnTo>
                    <a:pt x="644" y="3775"/>
                  </a:lnTo>
                  <a:lnTo>
                    <a:pt x="737" y="3691"/>
                  </a:lnTo>
                  <a:lnTo>
                    <a:pt x="826" y="3610"/>
                  </a:lnTo>
                  <a:lnTo>
                    <a:pt x="910" y="3530"/>
                  </a:lnTo>
                  <a:lnTo>
                    <a:pt x="992" y="3453"/>
                  </a:lnTo>
                  <a:lnTo>
                    <a:pt x="1069" y="3377"/>
                  </a:lnTo>
                  <a:lnTo>
                    <a:pt x="1143" y="3301"/>
                  </a:lnTo>
                  <a:lnTo>
                    <a:pt x="1212" y="3229"/>
                  </a:lnTo>
                  <a:lnTo>
                    <a:pt x="1278" y="3159"/>
                  </a:lnTo>
                  <a:lnTo>
                    <a:pt x="1341" y="3090"/>
                  </a:lnTo>
                  <a:lnTo>
                    <a:pt x="1401" y="3024"/>
                  </a:lnTo>
                  <a:lnTo>
                    <a:pt x="1401" y="3024"/>
                  </a:lnTo>
                  <a:lnTo>
                    <a:pt x="1489" y="2915"/>
                  </a:lnTo>
                  <a:lnTo>
                    <a:pt x="1531" y="2863"/>
                  </a:lnTo>
                  <a:lnTo>
                    <a:pt x="1570" y="2813"/>
                  </a:lnTo>
                  <a:lnTo>
                    <a:pt x="1608" y="2762"/>
                  </a:lnTo>
                  <a:lnTo>
                    <a:pt x="1644" y="2712"/>
                  </a:lnTo>
                  <a:lnTo>
                    <a:pt x="1677" y="2663"/>
                  </a:lnTo>
                  <a:lnTo>
                    <a:pt x="1709" y="2616"/>
                  </a:lnTo>
                  <a:lnTo>
                    <a:pt x="1738" y="2569"/>
                  </a:lnTo>
                  <a:lnTo>
                    <a:pt x="1765" y="2522"/>
                  </a:lnTo>
                  <a:lnTo>
                    <a:pt x="1792" y="2477"/>
                  </a:lnTo>
                  <a:lnTo>
                    <a:pt x="1815" y="2432"/>
                  </a:lnTo>
                  <a:lnTo>
                    <a:pt x="1837" y="2387"/>
                  </a:lnTo>
                  <a:lnTo>
                    <a:pt x="1857" y="2344"/>
                  </a:lnTo>
                  <a:lnTo>
                    <a:pt x="1875" y="2302"/>
                  </a:lnTo>
                  <a:lnTo>
                    <a:pt x="1891" y="2261"/>
                  </a:lnTo>
                  <a:lnTo>
                    <a:pt x="1891" y="2261"/>
                  </a:lnTo>
                  <a:lnTo>
                    <a:pt x="1915" y="2191"/>
                  </a:lnTo>
                  <a:lnTo>
                    <a:pt x="1924" y="2156"/>
                  </a:lnTo>
                  <a:lnTo>
                    <a:pt x="1933" y="2124"/>
                  </a:lnTo>
                  <a:lnTo>
                    <a:pt x="1940" y="2090"/>
                  </a:lnTo>
                  <a:lnTo>
                    <a:pt x="1945" y="2057"/>
                  </a:lnTo>
                  <a:lnTo>
                    <a:pt x="1951" y="2025"/>
                  </a:lnTo>
                  <a:lnTo>
                    <a:pt x="1953" y="1994"/>
                  </a:lnTo>
                  <a:lnTo>
                    <a:pt x="1956" y="1962"/>
                  </a:lnTo>
                  <a:lnTo>
                    <a:pt x="1956" y="1931"/>
                  </a:lnTo>
                  <a:lnTo>
                    <a:pt x="1956" y="1900"/>
                  </a:lnTo>
                  <a:lnTo>
                    <a:pt x="1956" y="1870"/>
                  </a:lnTo>
                  <a:lnTo>
                    <a:pt x="1953" y="1839"/>
                  </a:lnTo>
                  <a:lnTo>
                    <a:pt x="1949" y="1810"/>
                  </a:lnTo>
                  <a:lnTo>
                    <a:pt x="1944" y="1781"/>
                  </a:lnTo>
                  <a:lnTo>
                    <a:pt x="1938" y="1753"/>
                  </a:lnTo>
                  <a:lnTo>
                    <a:pt x="1938" y="1753"/>
                  </a:lnTo>
                  <a:lnTo>
                    <a:pt x="1925" y="1704"/>
                  </a:lnTo>
                  <a:lnTo>
                    <a:pt x="1907" y="1655"/>
                  </a:lnTo>
                  <a:lnTo>
                    <a:pt x="1888" y="1608"/>
                  </a:lnTo>
                  <a:lnTo>
                    <a:pt x="1864" y="1561"/>
                  </a:lnTo>
                  <a:lnTo>
                    <a:pt x="1837" y="1516"/>
                  </a:lnTo>
                  <a:lnTo>
                    <a:pt x="1806" y="1471"/>
                  </a:lnTo>
                  <a:lnTo>
                    <a:pt x="1774" y="1428"/>
                  </a:lnTo>
                  <a:lnTo>
                    <a:pt x="1736" y="1385"/>
                  </a:lnTo>
                  <a:lnTo>
                    <a:pt x="1736" y="1385"/>
                  </a:lnTo>
                  <a:lnTo>
                    <a:pt x="1707" y="1354"/>
                  </a:lnTo>
                  <a:lnTo>
                    <a:pt x="1677" y="1323"/>
                  </a:lnTo>
                  <a:lnTo>
                    <a:pt x="1644" y="1295"/>
                  </a:lnTo>
                  <a:lnTo>
                    <a:pt x="1612" y="1266"/>
                  </a:lnTo>
                  <a:lnTo>
                    <a:pt x="1545" y="1210"/>
                  </a:lnTo>
                  <a:lnTo>
                    <a:pt x="1475" y="1156"/>
                  </a:lnTo>
                  <a:lnTo>
                    <a:pt x="1475" y="1156"/>
                  </a:lnTo>
                  <a:lnTo>
                    <a:pt x="1410" y="1111"/>
                  </a:lnTo>
                  <a:lnTo>
                    <a:pt x="1341" y="1066"/>
                  </a:lnTo>
                  <a:lnTo>
                    <a:pt x="1273" y="1024"/>
                  </a:lnTo>
                  <a:lnTo>
                    <a:pt x="1204" y="983"/>
                  </a:lnTo>
                  <a:lnTo>
                    <a:pt x="1204" y="983"/>
                  </a:lnTo>
                  <a:lnTo>
                    <a:pt x="1139" y="947"/>
                  </a:lnTo>
                  <a:lnTo>
                    <a:pt x="1075" y="912"/>
                  </a:lnTo>
                  <a:lnTo>
                    <a:pt x="947" y="846"/>
                  </a:lnTo>
                  <a:lnTo>
                    <a:pt x="947" y="846"/>
                  </a:lnTo>
                  <a:lnTo>
                    <a:pt x="719" y="736"/>
                  </a:lnTo>
                  <a:lnTo>
                    <a:pt x="719" y="736"/>
                  </a:lnTo>
                  <a:lnTo>
                    <a:pt x="543" y="647"/>
                  </a:lnTo>
                  <a:lnTo>
                    <a:pt x="543" y="647"/>
                  </a:lnTo>
                  <a:lnTo>
                    <a:pt x="467" y="609"/>
                  </a:lnTo>
                  <a:lnTo>
                    <a:pt x="400" y="572"/>
                  </a:lnTo>
                  <a:lnTo>
                    <a:pt x="400" y="572"/>
                  </a:lnTo>
                  <a:lnTo>
                    <a:pt x="344" y="537"/>
                  </a:lnTo>
                  <a:lnTo>
                    <a:pt x="321" y="521"/>
                  </a:lnTo>
                  <a:lnTo>
                    <a:pt x="301" y="505"/>
                  </a:lnTo>
                  <a:lnTo>
                    <a:pt x="301" y="505"/>
                  </a:lnTo>
                  <a:lnTo>
                    <a:pt x="283" y="490"/>
                  </a:lnTo>
                  <a:lnTo>
                    <a:pt x="270" y="476"/>
                  </a:lnTo>
                  <a:lnTo>
                    <a:pt x="260" y="462"/>
                  </a:lnTo>
                  <a:lnTo>
                    <a:pt x="251" y="447"/>
                  </a:lnTo>
                  <a:lnTo>
                    <a:pt x="251" y="447"/>
                  </a:lnTo>
                  <a:lnTo>
                    <a:pt x="249" y="438"/>
                  </a:lnTo>
                  <a:lnTo>
                    <a:pt x="247" y="429"/>
                  </a:lnTo>
                  <a:lnTo>
                    <a:pt x="249" y="422"/>
                  </a:lnTo>
                  <a:lnTo>
                    <a:pt x="251" y="413"/>
                  </a:lnTo>
                  <a:lnTo>
                    <a:pt x="254" y="406"/>
                  </a:lnTo>
                  <a:lnTo>
                    <a:pt x="260" y="398"/>
                  </a:lnTo>
                  <a:lnTo>
                    <a:pt x="269" y="391"/>
                  </a:lnTo>
                  <a:lnTo>
                    <a:pt x="278" y="384"/>
                  </a:lnTo>
                  <a:lnTo>
                    <a:pt x="278" y="384"/>
                  </a:lnTo>
                  <a:lnTo>
                    <a:pt x="297" y="371"/>
                  </a:lnTo>
                  <a:lnTo>
                    <a:pt x="325" y="359"/>
                  </a:lnTo>
                  <a:lnTo>
                    <a:pt x="357" y="348"/>
                  </a:lnTo>
                  <a:lnTo>
                    <a:pt x="395" y="337"/>
                  </a:lnTo>
                  <a:lnTo>
                    <a:pt x="395" y="337"/>
                  </a:lnTo>
                  <a:lnTo>
                    <a:pt x="434" y="328"/>
                  </a:lnTo>
                  <a:lnTo>
                    <a:pt x="478" y="319"/>
                  </a:lnTo>
                  <a:lnTo>
                    <a:pt x="526" y="310"/>
                  </a:lnTo>
                  <a:lnTo>
                    <a:pt x="579" y="303"/>
                  </a:lnTo>
                  <a:lnTo>
                    <a:pt x="579" y="303"/>
                  </a:lnTo>
                  <a:lnTo>
                    <a:pt x="689" y="288"/>
                  </a:lnTo>
                  <a:lnTo>
                    <a:pt x="811" y="276"/>
                  </a:lnTo>
                  <a:lnTo>
                    <a:pt x="811" y="276"/>
                  </a:lnTo>
                  <a:lnTo>
                    <a:pt x="811" y="276"/>
                  </a:lnTo>
                  <a:lnTo>
                    <a:pt x="919" y="267"/>
                  </a:lnTo>
                  <a:lnTo>
                    <a:pt x="1010" y="256"/>
                  </a:lnTo>
                  <a:lnTo>
                    <a:pt x="1010" y="256"/>
                  </a:lnTo>
                  <a:lnTo>
                    <a:pt x="1082" y="243"/>
                  </a:lnTo>
                  <a:lnTo>
                    <a:pt x="1111" y="238"/>
                  </a:lnTo>
                  <a:lnTo>
                    <a:pt x="1134" y="233"/>
                  </a:lnTo>
                  <a:lnTo>
                    <a:pt x="1134" y="233"/>
                  </a:lnTo>
                  <a:lnTo>
                    <a:pt x="1154" y="225"/>
                  </a:lnTo>
                  <a:lnTo>
                    <a:pt x="1168" y="220"/>
                  </a:lnTo>
                  <a:lnTo>
                    <a:pt x="1179" y="213"/>
                  </a:lnTo>
                  <a:lnTo>
                    <a:pt x="1184" y="207"/>
                  </a:lnTo>
                  <a:lnTo>
                    <a:pt x="1184" y="207"/>
                  </a:lnTo>
                  <a:lnTo>
                    <a:pt x="1186" y="200"/>
                  </a:lnTo>
                  <a:lnTo>
                    <a:pt x="1183" y="193"/>
                  </a:lnTo>
                  <a:lnTo>
                    <a:pt x="1177" y="186"/>
                  </a:lnTo>
                  <a:lnTo>
                    <a:pt x="1165" y="180"/>
                  </a:lnTo>
                  <a:lnTo>
                    <a:pt x="1165" y="180"/>
                  </a:lnTo>
                  <a:lnTo>
                    <a:pt x="1139" y="168"/>
                  </a:lnTo>
                  <a:lnTo>
                    <a:pt x="1105" y="157"/>
                  </a:lnTo>
                  <a:lnTo>
                    <a:pt x="1105" y="157"/>
                  </a:lnTo>
                  <a:lnTo>
                    <a:pt x="1067" y="146"/>
                  </a:lnTo>
                  <a:lnTo>
                    <a:pt x="1026" y="135"/>
                  </a:lnTo>
                  <a:lnTo>
                    <a:pt x="1026" y="135"/>
                  </a:lnTo>
                  <a:lnTo>
                    <a:pt x="936" y="115"/>
                  </a:lnTo>
                  <a:lnTo>
                    <a:pt x="936" y="115"/>
                  </a:lnTo>
                  <a:lnTo>
                    <a:pt x="847" y="97"/>
                  </a:lnTo>
                  <a:lnTo>
                    <a:pt x="847" y="97"/>
                  </a:lnTo>
                  <a:lnTo>
                    <a:pt x="770" y="81"/>
                  </a:lnTo>
                  <a:lnTo>
                    <a:pt x="770" y="81"/>
                  </a:lnTo>
                  <a:lnTo>
                    <a:pt x="701" y="65"/>
                  </a:lnTo>
                  <a:lnTo>
                    <a:pt x="701" y="65"/>
                  </a:lnTo>
                  <a:lnTo>
                    <a:pt x="649" y="50"/>
                  </a:lnTo>
                  <a:lnTo>
                    <a:pt x="649" y="50"/>
                  </a:lnTo>
                  <a:lnTo>
                    <a:pt x="629" y="45"/>
                  </a:lnTo>
                  <a:lnTo>
                    <a:pt x="615" y="38"/>
                  </a:lnTo>
                  <a:lnTo>
                    <a:pt x="615" y="38"/>
                  </a:lnTo>
                  <a:lnTo>
                    <a:pt x="609" y="34"/>
                  </a:lnTo>
                  <a:lnTo>
                    <a:pt x="608" y="31"/>
                  </a:lnTo>
                  <a:lnTo>
                    <a:pt x="609" y="27"/>
                  </a:lnTo>
                  <a:lnTo>
                    <a:pt x="613" y="23"/>
                  </a:lnTo>
                  <a:lnTo>
                    <a:pt x="613" y="23"/>
                  </a:lnTo>
                  <a:lnTo>
                    <a:pt x="620" y="20"/>
                  </a:lnTo>
                  <a:lnTo>
                    <a:pt x="631" y="18"/>
                  </a:lnTo>
                  <a:lnTo>
                    <a:pt x="660" y="13"/>
                  </a:lnTo>
                  <a:lnTo>
                    <a:pt x="660" y="13"/>
                  </a:lnTo>
                  <a:lnTo>
                    <a:pt x="700" y="9"/>
                  </a:lnTo>
                  <a:lnTo>
                    <a:pt x="746" y="5"/>
                  </a:lnTo>
                  <a:lnTo>
                    <a:pt x="746" y="5"/>
                  </a:lnTo>
                  <a:lnTo>
                    <a:pt x="86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Calibri" pitchFamily="34" charset="0"/>
              </a:endParaRPr>
            </a:p>
          </p:txBody>
        </p:sp>
        <p:sp>
          <p:nvSpPr>
            <p:cNvPr id="1042" name="Freeform 18"/>
            <p:cNvSpPr>
              <a:spLocks/>
            </p:cNvSpPr>
            <p:nvPr/>
          </p:nvSpPr>
          <p:spPr bwMode="auto">
            <a:xfrm>
              <a:off x="2973388" y="0"/>
              <a:ext cx="3251200" cy="6858000"/>
            </a:xfrm>
            <a:custGeom>
              <a:avLst/>
              <a:gdLst/>
              <a:ahLst/>
              <a:cxnLst>
                <a:cxn ang="0">
                  <a:pos x="874" y="0"/>
                </a:cxn>
                <a:cxn ang="0">
                  <a:pos x="781" y="4"/>
                </a:cxn>
                <a:cxn ang="0">
                  <a:pos x="633" y="22"/>
                </a:cxn>
                <a:cxn ang="0">
                  <a:pos x="624" y="32"/>
                </a:cxn>
                <a:cxn ang="0">
                  <a:pos x="645" y="45"/>
                </a:cxn>
                <a:cxn ang="0">
                  <a:pos x="788" y="81"/>
                </a:cxn>
                <a:cxn ang="0">
                  <a:pos x="1044" y="135"/>
                </a:cxn>
                <a:cxn ang="0">
                  <a:pos x="1184" y="180"/>
                </a:cxn>
                <a:cxn ang="0">
                  <a:pos x="1204" y="193"/>
                </a:cxn>
                <a:cxn ang="0">
                  <a:pos x="1192" y="220"/>
                </a:cxn>
                <a:cxn ang="0">
                  <a:pos x="1073" y="251"/>
                </a:cxn>
                <a:cxn ang="0">
                  <a:pos x="736" y="287"/>
                </a:cxn>
                <a:cxn ang="0">
                  <a:pos x="449" y="332"/>
                </a:cxn>
                <a:cxn ang="0">
                  <a:pos x="319" y="377"/>
                </a:cxn>
                <a:cxn ang="0">
                  <a:pos x="279" y="422"/>
                </a:cxn>
                <a:cxn ang="0">
                  <a:pos x="285" y="449"/>
                </a:cxn>
                <a:cxn ang="0">
                  <a:pos x="357" y="523"/>
                </a:cxn>
                <a:cxn ang="0">
                  <a:pos x="584" y="649"/>
                </a:cxn>
                <a:cxn ang="0">
                  <a:pos x="1125" y="914"/>
                </a:cxn>
                <a:cxn ang="0">
                  <a:pos x="1468" y="1112"/>
                </a:cxn>
                <a:cxn ang="0">
                  <a:pos x="1743" y="1325"/>
                </a:cxn>
                <a:cxn ang="0">
                  <a:pos x="1852" y="1439"/>
                </a:cxn>
                <a:cxn ang="0">
                  <a:pos x="1931" y="1547"/>
                </a:cxn>
                <a:cxn ang="0">
                  <a:pos x="2016" y="1734"/>
                </a:cxn>
                <a:cxn ang="0">
                  <a:pos x="2048" y="1971"/>
                </a:cxn>
                <a:cxn ang="0">
                  <a:pos x="1971" y="2333"/>
                </a:cxn>
                <a:cxn ang="0">
                  <a:pos x="1769" y="2714"/>
                </a:cxn>
                <a:cxn ang="0">
                  <a:pos x="1406" y="3181"/>
                </a:cxn>
                <a:cxn ang="0">
                  <a:pos x="572" y="3999"/>
                </a:cxn>
                <a:cxn ang="0">
                  <a:pos x="99" y="4320"/>
                </a:cxn>
                <a:cxn ang="0">
                  <a:pos x="119" y="4224"/>
                </a:cxn>
                <a:cxn ang="0">
                  <a:pos x="737" y="3691"/>
                </a:cxn>
                <a:cxn ang="0">
                  <a:pos x="1212" y="3229"/>
                </a:cxn>
                <a:cxn ang="0">
                  <a:pos x="1531" y="2863"/>
                </a:cxn>
                <a:cxn ang="0">
                  <a:pos x="1738" y="2569"/>
                </a:cxn>
                <a:cxn ang="0">
                  <a:pos x="1875" y="2302"/>
                </a:cxn>
                <a:cxn ang="0">
                  <a:pos x="1940" y="2090"/>
                </a:cxn>
                <a:cxn ang="0">
                  <a:pos x="1956" y="1900"/>
                </a:cxn>
                <a:cxn ang="0">
                  <a:pos x="1938" y="1753"/>
                </a:cxn>
                <a:cxn ang="0">
                  <a:pos x="1806" y="1471"/>
                </a:cxn>
                <a:cxn ang="0">
                  <a:pos x="1644" y="1295"/>
                </a:cxn>
                <a:cxn ang="0">
                  <a:pos x="1341" y="1066"/>
                </a:cxn>
                <a:cxn ang="0">
                  <a:pos x="947" y="846"/>
                </a:cxn>
                <a:cxn ang="0">
                  <a:pos x="467" y="609"/>
                </a:cxn>
                <a:cxn ang="0">
                  <a:pos x="301" y="505"/>
                </a:cxn>
                <a:cxn ang="0">
                  <a:pos x="249" y="438"/>
                </a:cxn>
                <a:cxn ang="0">
                  <a:pos x="269" y="391"/>
                </a:cxn>
                <a:cxn ang="0">
                  <a:pos x="395" y="337"/>
                </a:cxn>
                <a:cxn ang="0">
                  <a:pos x="579" y="303"/>
                </a:cxn>
                <a:cxn ang="0">
                  <a:pos x="1010" y="256"/>
                </a:cxn>
                <a:cxn ang="0">
                  <a:pos x="1154" y="225"/>
                </a:cxn>
                <a:cxn ang="0">
                  <a:pos x="1183" y="193"/>
                </a:cxn>
                <a:cxn ang="0">
                  <a:pos x="1105" y="157"/>
                </a:cxn>
                <a:cxn ang="0">
                  <a:pos x="847" y="97"/>
                </a:cxn>
                <a:cxn ang="0">
                  <a:pos x="649" y="50"/>
                </a:cxn>
                <a:cxn ang="0">
                  <a:pos x="608" y="31"/>
                </a:cxn>
                <a:cxn ang="0">
                  <a:pos x="660" y="13"/>
                </a:cxn>
              </a:cxnLst>
              <a:rect l="0" t="0" r="r" b="b"/>
              <a:pathLst>
                <a:path w="2048" h="4320">
                  <a:moveTo>
                    <a:pt x="867" y="0"/>
                  </a:moveTo>
                  <a:lnTo>
                    <a:pt x="867" y="0"/>
                  </a:lnTo>
                  <a:lnTo>
                    <a:pt x="871" y="0"/>
                  </a:lnTo>
                  <a:lnTo>
                    <a:pt x="871" y="0"/>
                  </a:lnTo>
                  <a:lnTo>
                    <a:pt x="874" y="0"/>
                  </a:lnTo>
                  <a:lnTo>
                    <a:pt x="874" y="0"/>
                  </a:lnTo>
                  <a:lnTo>
                    <a:pt x="878" y="0"/>
                  </a:lnTo>
                  <a:lnTo>
                    <a:pt x="878" y="0"/>
                  </a:lnTo>
                  <a:lnTo>
                    <a:pt x="880" y="0"/>
                  </a:lnTo>
                  <a:lnTo>
                    <a:pt x="880" y="0"/>
                  </a:lnTo>
                  <a:lnTo>
                    <a:pt x="781" y="4"/>
                  </a:lnTo>
                  <a:lnTo>
                    <a:pt x="781" y="4"/>
                  </a:lnTo>
                  <a:lnTo>
                    <a:pt x="703" y="9"/>
                  </a:lnTo>
                  <a:lnTo>
                    <a:pt x="703" y="9"/>
                  </a:lnTo>
                  <a:lnTo>
                    <a:pt x="672" y="13"/>
                  </a:lnTo>
                  <a:lnTo>
                    <a:pt x="649" y="18"/>
                  </a:lnTo>
                  <a:lnTo>
                    <a:pt x="649" y="18"/>
                  </a:lnTo>
                  <a:lnTo>
                    <a:pt x="633" y="22"/>
                  </a:lnTo>
                  <a:lnTo>
                    <a:pt x="627" y="25"/>
                  </a:lnTo>
                  <a:lnTo>
                    <a:pt x="624" y="27"/>
                  </a:lnTo>
                  <a:lnTo>
                    <a:pt x="624" y="27"/>
                  </a:lnTo>
                  <a:lnTo>
                    <a:pt x="622" y="29"/>
                  </a:lnTo>
                  <a:lnTo>
                    <a:pt x="622" y="29"/>
                  </a:lnTo>
                  <a:lnTo>
                    <a:pt x="624" y="32"/>
                  </a:lnTo>
                  <a:lnTo>
                    <a:pt x="624" y="32"/>
                  </a:lnTo>
                  <a:lnTo>
                    <a:pt x="626" y="36"/>
                  </a:lnTo>
                  <a:lnTo>
                    <a:pt x="626" y="36"/>
                  </a:lnTo>
                  <a:lnTo>
                    <a:pt x="631" y="38"/>
                  </a:lnTo>
                  <a:lnTo>
                    <a:pt x="631" y="38"/>
                  </a:lnTo>
                  <a:lnTo>
                    <a:pt x="645" y="45"/>
                  </a:lnTo>
                  <a:lnTo>
                    <a:pt x="663" y="52"/>
                  </a:lnTo>
                  <a:lnTo>
                    <a:pt x="663" y="52"/>
                  </a:lnTo>
                  <a:lnTo>
                    <a:pt x="718" y="65"/>
                  </a:lnTo>
                  <a:lnTo>
                    <a:pt x="718" y="65"/>
                  </a:lnTo>
                  <a:lnTo>
                    <a:pt x="788" y="81"/>
                  </a:lnTo>
                  <a:lnTo>
                    <a:pt x="788" y="81"/>
                  </a:lnTo>
                  <a:lnTo>
                    <a:pt x="865" y="97"/>
                  </a:lnTo>
                  <a:lnTo>
                    <a:pt x="865" y="97"/>
                  </a:lnTo>
                  <a:lnTo>
                    <a:pt x="954" y="115"/>
                  </a:lnTo>
                  <a:lnTo>
                    <a:pt x="954" y="115"/>
                  </a:lnTo>
                  <a:lnTo>
                    <a:pt x="1044" y="135"/>
                  </a:lnTo>
                  <a:lnTo>
                    <a:pt x="1044" y="135"/>
                  </a:lnTo>
                  <a:lnTo>
                    <a:pt x="1087" y="146"/>
                  </a:lnTo>
                  <a:lnTo>
                    <a:pt x="1125" y="157"/>
                  </a:lnTo>
                  <a:lnTo>
                    <a:pt x="1125" y="157"/>
                  </a:lnTo>
                  <a:lnTo>
                    <a:pt x="1159" y="168"/>
                  </a:lnTo>
                  <a:lnTo>
                    <a:pt x="1184" y="180"/>
                  </a:lnTo>
                  <a:lnTo>
                    <a:pt x="1184" y="180"/>
                  </a:lnTo>
                  <a:lnTo>
                    <a:pt x="1194" y="184"/>
                  </a:lnTo>
                  <a:lnTo>
                    <a:pt x="1194" y="184"/>
                  </a:lnTo>
                  <a:lnTo>
                    <a:pt x="1199" y="189"/>
                  </a:lnTo>
                  <a:lnTo>
                    <a:pt x="1199" y="189"/>
                  </a:lnTo>
                  <a:lnTo>
                    <a:pt x="1204" y="193"/>
                  </a:lnTo>
                  <a:lnTo>
                    <a:pt x="1204" y="193"/>
                  </a:lnTo>
                  <a:lnTo>
                    <a:pt x="1206" y="197"/>
                  </a:lnTo>
                  <a:lnTo>
                    <a:pt x="1206" y="197"/>
                  </a:lnTo>
                  <a:lnTo>
                    <a:pt x="1208" y="204"/>
                  </a:lnTo>
                  <a:lnTo>
                    <a:pt x="1206" y="209"/>
                  </a:lnTo>
                  <a:lnTo>
                    <a:pt x="1201" y="215"/>
                  </a:lnTo>
                  <a:lnTo>
                    <a:pt x="1192" y="220"/>
                  </a:lnTo>
                  <a:lnTo>
                    <a:pt x="1192" y="220"/>
                  </a:lnTo>
                  <a:lnTo>
                    <a:pt x="1181" y="225"/>
                  </a:lnTo>
                  <a:lnTo>
                    <a:pt x="1165" y="231"/>
                  </a:lnTo>
                  <a:lnTo>
                    <a:pt x="1127" y="240"/>
                  </a:lnTo>
                  <a:lnTo>
                    <a:pt x="1127" y="240"/>
                  </a:lnTo>
                  <a:lnTo>
                    <a:pt x="1073" y="251"/>
                  </a:lnTo>
                  <a:lnTo>
                    <a:pt x="1008" y="260"/>
                  </a:lnTo>
                  <a:lnTo>
                    <a:pt x="1008" y="260"/>
                  </a:lnTo>
                  <a:lnTo>
                    <a:pt x="928" y="269"/>
                  </a:lnTo>
                  <a:lnTo>
                    <a:pt x="837" y="278"/>
                  </a:lnTo>
                  <a:lnTo>
                    <a:pt x="837" y="278"/>
                  </a:lnTo>
                  <a:lnTo>
                    <a:pt x="736" y="287"/>
                  </a:lnTo>
                  <a:lnTo>
                    <a:pt x="644" y="297"/>
                  </a:lnTo>
                  <a:lnTo>
                    <a:pt x="644" y="297"/>
                  </a:lnTo>
                  <a:lnTo>
                    <a:pt x="559" y="310"/>
                  </a:lnTo>
                  <a:lnTo>
                    <a:pt x="483" y="325"/>
                  </a:lnTo>
                  <a:lnTo>
                    <a:pt x="483" y="325"/>
                  </a:lnTo>
                  <a:lnTo>
                    <a:pt x="449" y="332"/>
                  </a:lnTo>
                  <a:lnTo>
                    <a:pt x="416" y="339"/>
                  </a:lnTo>
                  <a:lnTo>
                    <a:pt x="388" y="348"/>
                  </a:lnTo>
                  <a:lnTo>
                    <a:pt x="362" y="357"/>
                  </a:lnTo>
                  <a:lnTo>
                    <a:pt x="362" y="357"/>
                  </a:lnTo>
                  <a:lnTo>
                    <a:pt x="339" y="366"/>
                  </a:lnTo>
                  <a:lnTo>
                    <a:pt x="319" y="377"/>
                  </a:lnTo>
                  <a:lnTo>
                    <a:pt x="303" y="388"/>
                  </a:lnTo>
                  <a:lnTo>
                    <a:pt x="292" y="398"/>
                  </a:lnTo>
                  <a:lnTo>
                    <a:pt x="292" y="398"/>
                  </a:lnTo>
                  <a:lnTo>
                    <a:pt x="285" y="411"/>
                  </a:lnTo>
                  <a:lnTo>
                    <a:pt x="285" y="411"/>
                  </a:lnTo>
                  <a:lnTo>
                    <a:pt x="279" y="422"/>
                  </a:lnTo>
                  <a:lnTo>
                    <a:pt x="279" y="422"/>
                  </a:lnTo>
                  <a:lnTo>
                    <a:pt x="279" y="429"/>
                  </a:lnTo>
                  <a:lnTo>
                    <a:pt x="279" y="435"/>
                  </a:lnTo>
                  <a:lnTo>
                    <a:pt x="279" y="435"/>
                  </a:lnTo>
                  <a:lnTo>
                    <a:pt x="285" y="449"/>
                  </a:lnTo>
                  <a:lnTo>
                    <a:pt x="285" y="449"/>
                  </a:lnTo>
                  <a:lnTo>
                    <a:pt x="292" y="463"/>
                  </a:lnTo>
                  <a:lnTo>
                    <a:pt x="305" y="478"/>
                  </a:lnTo>
                  <a:lnTo>
                    <a:pt x="319" y="492"/>
                  </a:lnTo>
                  <a:lnTo>
                    <a:pt x="335" y="507"/>
                  </a:lnTo>
                  <a:lnTo>
                    <a:pt x="335" y="507"/>
                  </a:lnTo>
                  <a:lnTo>
                    <a:pt x="357" y="523"/>
                  </a:lnTo>
                  <a:lnTo>
                    <a:pt x="382" y="539"/>
                  </a:lnTo>
                  <a:lnTo>
                    <a:pt x="438" y="573"/>
                  </a:lnTo>
                  <a:lnTo>
                    <a:pt x="438" y="573"/>
                  </a:lnTo>
                  <a:lnTo>
                    <a:pt x="507" y="609"/>
                  </a:lnTo>
                  <a:lnTo>
                    <a:pt x="584" y="649"/>
                  </a:lnTo>
                  <a:lnTo>
                    <a:pt x="584" y="649"/>
                  </a:lnTo>
                  <a:lnTo>
                    <a:pt x="764" y="737"/>
                  </a:lnTo>
                  <a:lnTo>
                    <a:pt x="764" y="737"/>
                  </a:lnTo>
                  <a:lnTo>
                    <a:pt x="876" y="790"/>
                  </a:lnTo>
                  <a:lnTo>
                    <a:pt x="995" y="847"/>
                  </a:lnTo>
                  <a:lnTo>
                    <a:pt x="995" y="847"/>
                  </a:lnTo>
                  <a:lnTo>
                    <a:pt x="1125" y="914"/>
                  </a:lnTo>
                  <a:lnTo>
                    <a:pt x="1192" y="948"/>
                  </a:lnTo>
                  <a:lnTo>
                    <a:pt x="1257" y="984"/>
                  </a:lnTo>
                  <a:lnTo>
                    <a:pt x="1257" y="984"/>
                  </a:lnTo>
                  <a:lnTo>
                    <a:pt x="1329" y="1026"/>
                  </a:lnTo>
                  <a:lnTo>
                    <a:pt x="1399" y="1067"/>
                  </a:lnTo>
                  <a:lnTo>
                    <a:pt x="1468" y="1112"/>
                  </a:lnTo>
                  <a:lnTo>
                    <a:pt x="1536" y="1158"/>
                  </a:lnTo>
                  <a:lnTo>
                    <a:pt x="1536" y="1158"/>
                  </a:lnTo>
                  <a:lnTo>
                    <a:pt x="1608" y="1212"/>
                  </a:lnTo>
                  <a:lnTo>
                    <a:pt x="1677" y="1268"/>
                  </a:lnTo>
                  <a:lnTo>
                    <a:pt x="1711" y="1296"/>
                  </a:lnTo>
                  <a:lnTo>
                    <a:pt x="1743" y="1325"/>
                  </a:lnTo>
                  <a:lnTo>
                    <a:pt x="1776" y="1356"/>
                  </a:lnTo>
                  <a:lnTo>
                    <a:pt x="1806" y="1387"/>
                  </a:lnTo>
                  <a:lnTo>
                    <a:pt x="1806" y="1387"/>
                  </a:lnTo>
                  <a:lnTo>
                    <a:pt x="1830" y="1412"/>
                  </a:lnTo>
                  <a:lnTo>
                    <a:pt x="1852" y="1439"/>
                  </a:lnTo>
                  <a:lnTo>
                    <a:pt x="1852" y="1439"/>
                  </a:lnTo>
                  <a:lnTo>
                    <a:pt x="1873" y="1464"/>
                  </a:lnTo>
                  <a:lnTo>
                    <a:pt x="1893" y="1491"/>
                  </a:lnTo>
                  <a:lnTo>
                    <a:pt x="1893" y="1491"/>
                  </a:lnTo>
                  <a:lnTo>
                    <a:pt x="1913" y="1518"/>
                  </a:lnTo>
                  <a:lnTo>
                    <a:pt x="1931" y="1547"/>
                  </a:lnTo>
                  <a:lnTo>
                    <a:pt x="1931" y="1547"/>
                  </a:lnTo>
                  <a:lnTo>
                    <a:pt x="1947" y="1574"/>
                  </a:lnTo>
                  <a:lnTo>
                    <a:pt x="1963" y="1605"/>
                  </a:lnTo>
                  <a:lnTo>
                    <a:pt x="1963" y="1605"/>
                  </a:lnTo>
                  <a:lnTo>
                    <a:pt x="1983" y="1646"/>
                  </a:lnTo>
                  <a:lnTo>
                    <a:pt x="2001" y="1689"/>
                  </a:lnTo>
                  <a:lnTo>
                    <a:pt x="2016" y="1734"/>
                  </a:lnTo>
                  <a:lnTo>
                    <a:pt x="2028" y="1780"/>
                  </a:lnTo>
                  <a:lnTo>
                    <a:pt x="2037" y="1826"/>
                  </a:lnTo>
                  <a:lnTo>
                    <a:pt x="2044" y="1873"/>
                  </a:lnTo>
                  <a:lnTo>
                    <a:pt x="2048" y="1922"/>
                  </a:lnTo>
                  <a:lnTo>
                    <a:pt x="2048" y="1971"/>
                  </a:lnTo>
                  <a:lnTo>
                    <a:pt x="2048" y="1971"/>
                  </a:lnTo>
                  <a:lnTo>
                    <a:pt x="2044" y="2027"/>
                  </a:lnTo>
                  <a:lnTo>
                    <a:pt x="2037" y="2084"/>
                  </a:lnTo>
                  <a:lnTo>
                    <a:pt x="2026" y="2144"/>
                  </a:lnTo>
                  <a:lnTo>
                    <a:pt x="2012" y="2205"/>
                  </a:lnTo>
                  <a:lnTo>
                    <a:pt x="1994" y="2268"/>
                  </a:lnTo>
                  <a:lnTo>
                    <a:pt x="1971" y="2333"/>
                  </a:lnTo>
                  <a:lnTo>
                    <a:pt x="1944" y="2398"/>
                  </a:lnTo>
                  <a:lnTo>
                    <a:pt x="1913" y="2465"/>
                  </a:lnTo>
                  <a:lnTo>
                    <a:pt x="1913" y="2465"/>
                  </a:lnTo>
                  <a:lnTo>
                    <a:pt x="1871" y="2546"/>
                  </a:lnTo>
                  <a:lnTo>
                    <a:pt x="1823" y="2627"/>
                  </a:lnTo>
                  <a:lnTo>
                    <a:pt x="1769" y="2714"/>
                  </a:lnTo>
                  <a:lnTo>
                    <a:pt x="1709" y="2800"/>
                  </a:lnTo>
                  <a:lnTo>
                    <a:pt x="1644" y="2892"/>
                  </a:lnTo>
                  <a:lnTo>
                    <a:pt x="1570" y="2984"/>
                  </a:lnTo>
                  <a:lnTo>
                    <a:pt x="1491" y="3081"/>
                  </a:lnTo>
                  <a:lnTo>
                    <a:pt x="1406" y="3181"/>
                  </a:lnTo>
                  <a:lnTo>
                    <a:pt x="1406" y="3181"/>
                  </a:lnTo>
                  <a:lnTo>
                    <a:pt x="1294" y="3303"/>
                  </a:lnTo>
                  <a:lnTo>
                    <a:pt x="1172" y="3431"/>
                  </a:lnTo>
                  <a:lnTo>
                    <a:pt x="1038" y="3565"/>
                  </a:lnTo>
                  <a:lnTo>
                    <a:pt x="894" y="3703"/>
                  </a:lnTo>
                  <a:lnTo>
                    <a:pt x="739" y="3848"/>
                  </a:lnTo>
                  <a:lnTo>
                    <a:pt x="572" y="3999"/>
                  </a:lnTo>
                  <a:lnTo>
                    <a:pt x="391" y="4156"/>
                  </a:lnTo>
                  <a:lnTo>
                    <a:pt x="198" y="4320"/>
                  </a:lnTo>
                  <a:lnTo>
                    <a:pt x="198" y="4320"/>
                  </a:lnTo>
                  <a:lnTo>
                    <a:pt x="148" y="4320"/>
                  </a:lnTo>
                  <a:lnTo>
                    <a:pt x="148" y="4320"/>
                  </a:lnTo>
                  <a:lnTo>
                    <a:pt x="99" y="4320"/>
                  </a:lnTo>
                  <a:lnTo>
                    <a:pt x="99" y="4320"/>
                  </a:lnTo>
                  <a:lnTo>
                    <a:pt x="50" y="4320"/>
                  </a:lnTo>
                  <a:lnTo>
                    <a:pt x="50" y="4320"/>
                  </a:lnTo>
                  <a:lnTo>
                    <a:pt x="0" y="4320"/>
                  </a:lnTo>
                  <a:lnTo>
                    <a:pt x="0" y="4320"/>
                  </a:lnTo>
                  <a:lnTo>
                    <a:pt x="119" y="4224"/>
                  </a:lnTo>
                  <a:lnTo>
                    <a:pt x="233" y="4131"/>
                  </a:lnTo>
                  <a:lnTo>
                    <a:pt x="341" y="4039"/>
                  </a:lnTo>
                  <a:lnTo>
                    <a:pt x="447" y="3949"/>
                  </a:lnTo>
                  <a:lnTo>
                    <a:pt x="548" y="3860"/>
                  </a:lnTo>
                  <a:lnTo>
                    <a:pt x="644" y="3775"/>
                  </a:lnTo>
                  <a:lnTo>
                    <a:pt x="737" y="3691"/>
                  </a:lnTo>
                  <a:lnTo>
                    <a:pt x="826" y="3610"/>
                  </a:lnTo>
                  <a:lnTo>
                    <a:pt x="910" y="3530"/>
                  </a:lnTo>
                  <a:lnTo>
                    <a:pt x="992" y="3453"/>
                  </a:lnTo>
                  <a:lnTo>
                    <a:pt x="1069" y="3377"/>
                  </a:lnTo>
                  <a:lnTo>
                    <a:pt x="1143" y="3301"/>
                  </a:lnTo>
                  <a:lnTo>
                    <a:pt x="1212" y="3229"/>
                  </a:lnTo>
                  <a:lnTo>
                    <a:pt x="1278" y="3159"/>
                  </a:lnTo>
                  <a:lnTo>
                    <a:pt x="1341" y="3090"/>
                  </a:lnTo>
                  <a:lnTo>
                    <a:pt x="1401" y="3024"/>
                  </a:lnTo>
                  <a:lnTo>
                    <a:pt x="1401" y="3024"/>
                  </a:lnTo>
                  <a:lnTo>
                    <a:pt x="1489" y="2915"/>
                  </a:lnTo>
                  <a:lnTo>
                    <a:pt x="1531" y="2863"/>
                  </a:lnTo>
                  <a:lnTo>
                    <a:pt x="1570" y="2813"/>
                  </a:lnTo>
                  <a:lnTo>
                    <a:pt x="1608" y="2762"/>
                  </a:lnTo>
                  <a:lnTo>
                    <a:pt x="1644" y="2712"/>
                  </a:lnTo>
                  <a:lnTo>
                    <a:pt x="1677" y="2663"/>
                  </a:lnTo>
                  <a:lnTo>
                    <a:pt x="1709" y="2616"/>
                  </a:lnTo>
                  <a:lnTo>
                    <a:pt x="1738" y="2569"/>
                  </a:lnTo>
                  <a:lnTo>
                    <a:pt x="1765" y="2522"/>
                  </a:lnTo>
                  <a:lnTo>
                    <a:pt x="1792" y="2477"/>
                  </a:lnTo>
                  <a:lnTo>
                    <a:pt x="1815" y="2432"/>
                  </a:lnTo>
                  <a:lnTo>
                    <a:pt x="1837" y="2387"/>
                  </a:lnTo>
                  <a:lnTo>
                    <a:pt x="1857" y="2344"/>
                  </a:lnTo>
                  <a:lnTo>
                    <a:pt x="1875" y="2302"/>
                  </a:lnTo>
                  <a:lnTo>
                    <a:pt x="1891" y="2261"/>
                  </a:lnTo>
                  <a:lnTo>
                    <a:pt x="1891" y="2261"/>
                  </a:lnTo>
                  <a:lnTo>
                    <a:pt x="1915" y="2191"/>
                  </a:lnTo>
                  <a:lnTo>
                    <a:pt x="1924" y="2156"/>
                  </a:lnTo>
                  <a:lnTo>
                    <a:pt x="1933" y="2124"/>
                  </a:lnTo>
                  <a:lnTo>
                    <a:pt x="1940" y="2090"/>
                  </a:lnTo>
                  <a:lnTo>
                    <a:pt x="1945" y="2057"/>
                  </a:lnTo>
                  <a:lnTo>
                    <a:pt x="1951" y="2025"/>
                  </a:lnTo>
                  <a:lnTo>
                    <a:pt x="1953" y="1994"/>
                  </a:lnTo>
                  <a:lnTo>
                    <a:pt x="1956" y="1962"/>
                  </a:lnTo>
                  <a:lnTo>
                    <a:pt x="1956" y="1931"/>
                  </a:lnTo>
                  <a:lnTo>
                    <a:pt x="1956" y="1900"/>
                  </a:lnTo>
                  <a:lnTo>
                    <a:pt x="1956" y="1870"/>
                  </a:lnTo>
                  <a:lnTo>
                    <a:pt x="1953" y="1839"/>
                  </a:lnTo>
                  <a:lnTo>
                    <a:pt x="1949" y="1810"/>
                  </a:lnTo>
                  <a:lnTo>
                    <a:pt x="1944" y="1781"/>
                  </a:lnTo>
                  <a:lnTo>
                    <a:pt x="1938" y="1753"/>
                  </a:lnTo>
                  <a:lnTo>
                    <a:pt x="1938" y="1753"/>
                  </a:lnTo>
                  <a:lnTo>
                    <a:pt x="1925" y="1704"/>
                  </a:lnTo>
                  <a:lnTo>
                    <a:pt x="1907" y="1655"/>
                  </a:lnTo>
                  <a:lnTo>
                    <a:pt x="1888" y="1608"/>
                  </a:lnTo>
                  <a:lnTo>
                    <a:pt x="1864" y="1561"/>
                  </a:lnTo>
                  <a:lnTo>
                    <a:pt x="1837" y="1516"/>
                  </a:lnTo>
                  <a:lnTo>
                    <a:pt x="1806" y="1471"/>
                  </a:lnTo>
                  <a:lnTo>
                    <a:pt x="1774" y="1428"/>
                  </a:lnTo>
                  <a:lnTo>
                    <a:pt x="1736" y="1385"/>
                  </a:lnTo>
                  <a:lnTo>
                    <a:pt x="1736" y="1385"/>
                  </a:lnTo>
                  <a:lnTo>
                    <a:pt x="1707" y="1354"/>
                  </a:lnTo>
                  <a:lnTo>
                    <a:pt x="1677" y="1323"/>
                  </a:lnTo>
                  <a:lnTo>
                    <a:pt x="1644" y="1295"/>
                  </a:lnTo>
                  <a:lnTo>
                    <a:pt x="1612" y="1266"/>
                  </a:lnTo>
                  <a:lnTo>
                    <a:pt x="1545" y="1210"/>
                  </a:lnTo>
                  <a:lnTo>
                    <a:pt x="1475" y="1156"/>
                  </a:lnTo>
                  <a:lnTo>
                    <a:pt x="1475" y="1156"/>
                  </a:lnTo>
                  <a:lnTo>
                    <a:pt x="1410" y="1111"/>
                  </a:lnTo>
                  <a:lnTo>
                    <a:pt x="1341" y="1066"/>
                  </a:lnTo>
                  <a:lnTo>
                    <a:pt x="1273" y="1024"/>
                  </a:lnTo>
                  <a:lnTo>
                    <a:pt x="1204" y="983"/>
                  </a:lnTo>
                  <a:lnTo>
                    <a:pt x="1204" y="983"/>
                  </a:lnTo>
                  <a:lnTo>
                    <a:pt x="1139" y="947"/>
                  </a:lnTo>
                  <a:lnTo>
                    <a:pt x="1075" y="912"/>
                  </a:lnTo>
                  <a:lnTo>
                    <a:pt x="947" y="846"/>
                  </a:lnTo>
                  <a:lnTo>
                    <a:pt x="947" y="846"/>
                  </a:lnTo>
                  <a:lnTo>
                    <a:pt x="719" y="736"/>
                  </a:lnTo>
                  <a:lnTo>
                    <a:pt x="719" y="736"/>
                  </a:lnTo>
                  <a:lnTo>
                    <a:pt x="543" y="647"/>
                  </a:lnTo>
                  <a:lnTo>
                    <a:pt x="543" y="647"/>
                  </a:lnTo>
                  <a:lnTo>
                    <a:pt x="467" y="609"/>
                  </a:lnTo>
                  <a:lnTo>
                    <a:pt x="400" y="572"/>
                  </a:lnTo>
                  <a:lnTo>
                    <a:pt x="400" y="572"/>
                  </a:lnTo>
                  <a:lnTo>
                    <a:pt x="344" y="537"/>
                  </a:lnTo>
                  <a:lnTo>
                    <a:pt x="321" y="521"/>
                  </a:lnTo>
                  <a:lnTo>
                    <a:pt x="301" y="505"/>
                  </a:lnTo>
                  <a:lnTo>
                    <a:pt x="301" y="505"/>
                  </a:lnTo>
                  <a:lnTo>
                    <a:pt x="283" y="490"/>
                  </a:lnTo>
                  <a:lnTo>
                    <a:pt x="270" y="476"/>
                  </a:lnTo>
                  <a:lnTo>
                    <a:pt x="260" y="462"/>
                  </a:lnTo>
                  <a:lnTo>
                    <a:pt x="251" y="447"/>
                  </a:lnTo>
                  <a:lnTo>
                    <a:pt x="251" y="447"/>
                  </a:lnTo>
                  <a:lnTo>
                    <a:pt x="249" y="438"/>
                  </a:lnTo>
                  <a:lnTo>
                    <a:pt x="247" y="429"/>
                  </a:lnTo>
                  <a:lnTo>
                    <a:pt x="249" y="422"/>
                  </a:lnTo>
                  <a:lnTo>
                    <a:pt x="251" y="413"/>
                  </a:lnTo>
                  <a:lnTo>
                    <a:pt x="254" y="406"/>
                  </a:lnTo>
                  <a:lnTo>
                    <a:pt x="260" y="398"/>
                  </a:lnTo>
                  <a:lnTo>
                    <a:pt x="269" y="391"/>
                  </a:lnTo>
                  <a:lnTo>
                    <a:pt x="278" y="384"/>
                  </a:lnTo>
                  <a:lnTo>
                    <a:pt x="278" y="384"/>
                  </a:lnTo>
                  <a:lnTo>
                    <a:pt x="297" y="371"/>
                  </a:lnTo>
                  <a:lnTo>
                    <a:pt x="325" y="359"/>
                  </a:lnTo>
                  <a:lnTo>
                    <a:pt x="357" y="348"/>
                  </a:lnTo>
                  <a:lnTo>
                    <a:pt x="395" y="337"/>
                  </a:lnTo>
                  <a:lnTo>
                    <a:pt x="395" y="337"/>
                  </a:lnTo>
                  <a:lnTo>
                    <a:pt x="434" y="328"/>
                  </a:lnTo>
                  <a:lnTo>
                    <a:pt x="478" y="319"/>
                  </a:lnTo>
                  <a:lnTo>
                    <a:pt x="526" y="310"/>
                  </a:lnTo>
                  <a:lnTo>
                    <a:pt x="579" y="303"/>
                  </a:lnTo>
                  <a:lnTo>
                    <a:pt x="579" y="303"/>
                  </a:lnTo>
                  <a:lnTo>
                    <a:pt x="689" y="288"/>
                  </a:lnTo>
                  <a:lnTo>
                    <a:pt x="811" y="276"/>
                  </a:lnTo>
                  <a:lnTo>
                    <a:pt x="811" y="276"/>
                  </a:lnTo>
                  <a:lnTo>
                    <a:pt x="811" y="276"/>
                  </a:lnTo>
                  <a:lnTo>
                    <a:pt x="919" y="267"/>
                  </a:lnTo>
                  <a:lnTo>
                    <a:pt x="1010" y="256"/>
                  </a:lnTo>
                  <a:lnTo>
                    <a:pt x="1010" y="256"/>
                  </a:lnTo>
                  <a:lnTo>
                    <a:pt x="1082" y="243"/>
                  </a:lnTo>
                  <a:lnTo>
                    <a:pt x="1111" y="238"/>
                  </a:lnTo>
                  <a:lnTo>
                    <a:pt x="1134" y="233"/>
                  </a:lnTo>
                  <a:lnTo>
                    <a:pt x="1134" y="233"/>
                  </a:lnTo>
                  <a:lnTo>
                    <a:pt x="1154" y="225"/>
                  </a:lnTo>
                  <a:lnTo>
                    <a:pt x="1168" y="220"/>
                  </a:lnTo>
                  <a:lnTo>
                    <a:pt x="1179" y="213"/>
                  </a:lnTo>
                  <a:lnTo>
                    <a:pt x="1184" y="207"/>
                  </a:lnTo>
                  <a:lnTo>
                    <a:pt x="1184" y="207"/>
                  </a:lnTo>
                  <a:lnTo>
                    <a:pt x="1186" y="200"/>
                  </a:lnTo>
                  <a:lnTo>
                    <a:pt x="1183" y="193"/>
                  </a:lnTo>
                  <a:lnTo>
                    <a:pt x="1177" y="186"/>
                  </a:lnTo>
                  <a:lnTo>
                    <a:pt x="1165" y="180"/>
                  </a:lnTo>
                  <a:lnTo>
                    <a:pt x="1165" y="180"/>
                  </a:lnTo>
                  <a:lnTo>
                    <a:pt x="1139" y="168"/>
                  </a:lnTo>
                  <a:lnTo>
                    <a:pt x="1105" y="157"/>
                  </a:lnTo>
                  <a:lnTo>
                    <a:pt x="1105" y="157"/>
                  </a:lnTo>
                  <a:lnTo>
                    <a:pt x="1067" y="146"/>
                  </a:lnTo>
                  <a:lnTo>
                    <a:pt x="1026" y="135"/>
                  </a:lnTo>
                  <a:lnTo>
                    <a:pt x="1026" y="135"/>
                  </a:lnTo>
                  <a:lnTo>
                    <a:pt x="936" y="115"/>
                  </a:lnTo>
                  <a:lnTo>
                    <a:pt x="936" y="115"/>
                  </a:lnTo>
                  <a:lnTo>
                    <a:pt x="847" y="97"/>
                  </a:lnTo>
                  <a:lnTo>
                    <a:pt x="847" y="97"/>
                  </a:lnTo>
                  <a:lnTo>
                    <a:pt x="770" y="81"/>
                  </a:lnTo>
                  <a:lnTo>
                    <a:pt x="770" y="81"/>
                  </a:lnTo>
                  <a:lnTo>
                    <a:pt x="701" y="65"/>
                  </a:lnTo>
                  <a:lnTo>
                    <a:pt x="701" y="65"/>
                  </a:lnTo>
                  <a:lnTo>
                    <a:pt x="649" y="50"/>
                  </a:lnTo>
                  <a:lnTo>
                    <a:pt x="649" y="50"/>
                  </a:lnTo>
                  <a:lnTo>
                    <a:pt x="629" y="45"/>
                  </a:lnTo>
                  <a:lnTo>
                    <a:pt x="615" y="38"/>
                  </a:lnTo>
                  <a:lnTo>
                    <a:pt x="615" y="38"/>
                  </a:lnTo>
                  <a:lnTo>
                    <a:pt x="609" y="34"/>
                  </a:lnTo>
                  <a:lnTo>
                    <a:pt x="608" y="31"/>
                  </a:lnTo>
                  <a:lnTo>
                    <a:pt x="609" y="27"/>
                  </a:lnTo>
                  <a:lnTo>
                    <a:pt x="613" y="23"/>
                  </a:lnTo>
                  <a:lnTo>
                    <a:pt x="613" y="23"/>
                  </a:lnTo>
                  <a:lnTo>
                    <a:pt x="620" y="20"/>
                  </a:lnTo>
                  <a:lnTo>
                    <a:pt x="631" y="18"/>
                  </a:lnTo>
                  <a:lnTo>
                    <a:pt x="660" y="13"/>
                  </a:lnTo>
                  <a:lnTo>
                    <a:pt x="660" y="13"/>
                  </a:lnTo>
                  <a:lnTo>
                    <a:pt x="700" y="9"/>
                  </a:lnTo>
                  <a:lnTo>
                    <a:pt x="746" y="5"/>
                  </a:lnTo>
                  <a:lnTo>
                    <a:pt x="746" y="5"/>
                  </a:lnTo>
                  <a:lnTo>
                    <a:pt x="867"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Calibri" pitchFamily="34" charset="0"/>
              </a:endParaRPr>
            </a:p>
          </p:txBody>
        </p:sp>
      </p:grpSp>
      <p:grpSp>
        <p:nvGrpSpPr>
          <p:cNvPr id="3" name="Group 38"/>
          <p:cNvGrpSpPr/>
          <p:nvPr/>
        </p:nvGrpSpPr>
        <p:grpSpPr>
          <a:xfrm>
            <a:off x="3951855" y="2496341"/>
            <a:ext cx="5206852" cy="404342"/>
            <a:chOff x="1752600" y="2266890"/>
            <a:chExt cx="5206852" cy="404342"/>
          </a:xfrm>
        </p:grpSpPr>
        <p:cxnSp>
          <p:nvCxnSpPr>
            <p:cNvPr id="33" name="Straight Connector 32"/>
            <p:cNvCxnSpPr>
              <a:stCxn id="26" idx="2"/>
            </p:cNvCxnSpPr>
            <p:nvPr/>
          </p:nvCxnSpPr>
          <p:spPr>
            <a:xfrm rot="10800000">
              <a:off x="1752600" y="2667001"/>
              <a:ext cx="5206852" cy="4231"/>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752600" y="2266890"/>
              <a:ext cx="2667000" cy="400110"/>
            </a:xfrm>
            <a:prstGeom prst="rect">
              <a:avLst/>
            </a:prstGeom>
            <a:noFill/>
          </p:spPr>
          <p:txBody>
            <a:bodyPr wrap="square" rtlCol="0">
              <a:spAutoFit/>
            </a:bodyPr>
            <a:lstStyle/>
            <a:p>
              <a:r>
                <a:rPr lang="en-US" sz="2000" b="1" dirty="0">
                  <a:latin typeface="Calibri" pitchFamily="34" charset="0"/>
                </a:rPr>
                <a:t>Board Meeting</a:t>
              </a:r>
            </a:p>
          </p:txBody>
        </p:sp>
      </p:grpSp>
      <p:grpSp>
        <p:nvGrpSpPr>
          <p:cNvPr id="4" name="Group 39"/>
          <p:cNvGrpSpPr/>
          <p:nvPr/>
        </p:nvGrpSpPr>
        <p:grpSpPr>
          <a:xfrm>
            <a:off x="3221037" y="928217"/>
            <a:ext cx="3622973" cy="400110"/>
            <a:chOff x="1707281" y="818556"/>
            <a:chExt cx="3622973" cy="400110"/>
          </a:xfrm>
        </p:grpSpPr>
        <p:sp>
          <p:nvSpPr>
            <p:cNvPr id="35" name="TextBox 34"/>
            <p:cNvSpPr txBox="1"/>
            <p:nvPr/>
          </p:nvSpPr>
          <p:spPr>
            <a:xfrm>
              <a:off x="1707281" y="818556"/>
              <a:ext cx="2040806" cy="400110"/>
            </a:xfrm>
            <a:prstGeom prst="rect">
              <a:avLst/>
            </a:prstGeom>
            <a:noFill/>
          </p:spPr>
          <p:txBody>
            <a:bodyPr wrap="square" rtlCol="0">
              <a:spAutoFit/>
            </a:bodyPr>
            <a:lstStyle/>
            <a:p>
              <a:r>
                <a:rPr lang="en-US" sz="2000" b="1" dirty="0">
                  <a:latin typeface="Calibri" pitchFamily="34" charset="0"/>
                </a:rPr>
                <a:t>Opening Day</a:t>
              </a:r>
            </a:p>
          </p:txBody>
        </p:sp>
        <p:cxnSp>
          <p:nvCxnSpPr>
            <p:cNvPr id="37" name="Straight Connector 36"/>
            <p:cNvCxnSpPr>
              <a:stCxn id="55" idx="2"/>
            </p:cNvCxnSpPr>
            <p:nvPr/>
          </p:nvCxnSpPr>
          <p:spPr>
            <a:xfrm flipH="1">
              <a:off x="1725317" y="1144414"/>
              <a:ext cx="3604937" cy="30452"/>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 name="Group 37"/>
          <p:cNvGrpSpPr/>
          <p:nvPr/>
        </p:nvGrpSpPr>
        <p:grpSpPr>
          <a:xfrm>
            <a:off x="2503055" y="5331616"/>
            <a:ext cx="4228565" cy="400110"/>
            <a:chOff x="1076666" y="5330782"/>
            <a:chExt cx="4233654" cy="400110"/>
          </a:xfrm>
        </p:grpSpPr>
        <p:cxnSp>
          <p:nvCxnSpPr>
            <p:cNvPr id="41" name="Straight Connector 40"/>
            <p:cNvCxnSpPr>
              <a:stCxn id="43" idx="2"/>
            </p:cNvCxnSpPr>
            <p:nvPr/>
          </p:nvCxnSpPr>
          <p:spPr>
            <a:xfrm flipH="1">
              <a:off x="1076666" y="5708285"/>
              <a:ext cx="4233654" cy="8191"/>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098256" y="5330782"/>
              <a:ext cx="2576224" cy="400110"/>
            </a:xfrm>
            <a:prstGeom prst="rect">
              <a:avLst/>
            </a:prstGeom>
            <a:noFill/>
          </p:spPr>
          <p:txBody>
            <a:bodyPr wrap="square" rtlCol="0">
              <a:spAutoFit/>
            </a:bodyPr>
            <a:lstStyle/>
            <a:p>
              <a:pPr algn="ctr"/>
              <a:r>
                <a:rPr lang="en-US" sz="2000" b="1" dirty="0">
                  <a:latin typeface="Calibri" pitchFamily="34" charset="0"/>
                </a:rPr>
                <a:t>Share Re-opening Plan</a:t>
              </a:r>
            </a:p>
          </p:txBody>
        </p:sp>
      </p:grpSp>
      <p:grpSp>
        <p:nvGrpSpPr>
          <p:cNvPr id="6" name="Group 5"/>
          <p:cNvGrpSpPr/>
          <p:nvPr/>
        </p:nvGrpSpPr>
        <p:grpSpPr>
          <a:xfrm>
            <a:off x="6123709" y="4389502"/>
            <a:ext cx="1793948" cy="1547121"/>
            <a:chOff x="6967868" y="4876800"/>
            <a:chExt cx="1600352" cy="1295333"/>
          </a:xfrm>
        </p:grpSpPr>
        <p:sp>
          <p:nvSpPr>
            <p:cNvPr id="43" name="Oval 42"/>
            <p:cNvSpPr/>
            <p:nvPr/>
          </p:nvSpPr>
          <p:spPr bwMode="auto">
            <a:xfrm>
              <a:off x="7510176" y="5791175"/>
              <a:ext cx="533451" cy="380958"/>
            </a:xfrm>
            <a:prstGeom prst="ellipse">
              <a:avLst/>
            </a:prstGeom>
            <a:solidFill>
              <a:schemeClr val="tx1">
                <a:lumMod val="50000"/>
                <a:lumOff val="50000"/>
              </a:schemeClr>
            </a:solidFill>
            <a:ln>
              <a:noFill/>
            </a:ln>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pc="300">
                <a:latin typeface="Franklin Gothic Demi" pitchFamily="34" charset="0"/>
              </a:endParaRPr>
            </a:p>
          </p:txBody>
        </p:sp>
        <p:cxnSp>
          <p:nvCxnSpPr>
            <p:cNvPr id="44" name="Straight Connector 43"/>
            <p:cNvCxnSpPr/>
            <p:nvPr/>
          </p:nvCxnSpPr>
          <p:spPr bwMode="auto">
            <a:xfrm rot="5400000">
              <a:off x="7467701" y="5638706"/>
              <a:ext cx="609625" cy="79"/>
            </a:xfrm>
            <a:prstGeom prst="line">
              <a:avLst/>
            </a:prstGeom>
            <a:ln w="57150">
              <a:solidFill>
                <a:srgbClr val="FF0000"/>
              </a:solidFill>
              <a:headEnd type="none" w="med" len="med"/>
              <a:tailEnd type="none" w="med" len="med"/>
            </a:ln>
            <a:effectLst>
              <a:outerShdw blurRad="50800" dist="38100" dir="5400000" algn="t" rotWithShape="0">
                <a:prstClr val="black">
                  <a:alpha val="40000"/>
                </a:prstClr>
              </a:outerShdw>
              <a:reflection blurRad="6350" stA="52000" endA="300" endPos="350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bwMode="auto">
            <a:xfrm>
              <a:off x="6967868" y="4876800"/>
              <a:ext cx="1600352" cy="609533"/>
            </a:xfrm>
            <a:prstGeom prst="roundRect">
              <a:avLst/>
            </a:prstGeom>
            <a:solidFill>
              <a:schemeClr val="bg1">
                <a:lumMod val="85000"/>
              </a:schemeClr>
            </a:solidFill>
            <a:ln/>
            <a:scene3d>
              <a:camera prst="perspectiveHeroicExtremeLeftFacing"/>
              <a:lightRig rig="threePt" dir="t"/>
            </a:scene3d>
            <a:sp3d prstMaterial="powder">
              <a:bevelT prst="slope"/>
            </a:sp3d>
          </p:spPr>
          <p:style>
            <a:lnRef idx="1">
              <a:schemeClr val="accent3"/>
            </a:lnRef>
            <a:fillRef idx="3">
              <a:schemeClr val="accent3"/>
            </a:fillRef>
            <a:effectRef idx="2">
              <a:schemeClr val="accent3"/>
            </a:effectRef>
            <a:fontRef idx="minor">
              <a:schemeClr val="lt1"/>
            </a:fontRef>
          </p:style>
          <p:txBody>
            <a:bodyPr anchor="ctr"/>
            <a:lstStyle/>
            <a:p>
              <a:pPr algn="ctr">
                <a:defRPr/>
              </a:pPr>
              <a:r>
                <a:rPr lang="en-US" sz="2400" spc="300" dirty="0">
                  <a:solidFill>
                    <a:schemeClr val="tx1"/>
                  </a:solidFill>
                  <a:latin typeface="Franklin Gothic Demi" pitchFamily="34" charset="0"/>
                </a:rPr>
                <a:t>July 7</a:t>
              </a:r>
              <a:r>
                <a:rPr lang="en-US" sz="2400" spc="300" baseline="30000" dirty="0">
                  <a:solidFill>
                    <a:schemeClr val="tx1"/>
                  </a:solidFill>
                  <a:latin typeface="Franklin Gothic Demi" pitchFamily="34" charset="0"/>
                </a:rPr>
                <a:t>th</a:t>
              </a:r>
              <a:r>
                <a:rPr lang="en-US" sz="2400" spc="300" dirty="0">
                  <a:solidFill>
                    <a:schemeClr val="tx1"/>
                  </a:solidFill>
                  <a:latin typeface="Franklin Gothic Demi" pitchFamily="34" charset="0"/>
                </a:rPr>
                <a:t> </a:t>
              </a:r>
            </a:p>
          </p:txBody>
        </p:sp>
      </p:grpSp>
      <p:grpSp>
        <p:nvGrpSpPr>
          <p:cNvPr id="7" name="Group 6"/>
          <p:cNvGrpSpPr/>
          <p:nvPr/>
        </p:nvGrpSpPr>
        <p:grpSpPr>
          <a:xfrm>
            <a:off x="8623870" y="1718951"/>
            <a:ext cx="1600352" cy="1305966"/>
            <a:chOff x="6957083" y="4866167"/>
            <a:chExt cx="1600352" cy="1305966"/>
          </a:xfrm>
        </p:grpSpPr>
        <p:sp>
          <p:nvSpPr>
            <p:cNvPr id="49" name="Oval 48"/>
            <p:cNvSpPr/>
            <p:nvPr/>
          </p:nvSpPr>
          <p:spPr bwMode="auto">
            <a:xfrm>
              <a:off x="7510176" y="5791175"/>
              <a:ext cx="533451" cy="380958"/>
            </a:xfrm>
            <a:prstGeom prst="ellipse">
              <a:avLst/>
            </a:prstGeom>
            <a:solidFill>
              <a:schemeClr val="tx1">
                <a:lumMod val="50000"/>
                <a:lumOff val="50000"/>
              </a:schemeClr>
            </a:solidFill>
            <a:ln>
              <a:noFill/>
            </a:ln>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pc="300">
                <a:latin typeface="Franklin Gothic Demi" pitchFamily="34" charset="0"/>
              </a:endParaRPr>
            </a:p>
          </p:txBody>
        </p:sp>
        <p:cxnSp>
          <p:nvCxnSpPr>
            <p:cNvPr id="50" name="Straight Connector 49"/>
            <p:cNvCxnSpPr/>
            <p:nvPr/>
          </p:nvCxnSpPr>
          <p:spPr bwMode="auto">
            <a:xfrm rot="5400000">
              <a:off x="7467701" y="5638706"/>
              <a:ext cx="609625" cy="79"/>
            </a:xfrm>
            <a:prstGeom prst="line">
              <a:avLst/>
            </a:prstGeom>
            <a:ln w="57150">
              <a:solidFill>
                <a:srgbClr val="FF0000"/>
              </a:solidFill>
              <a:headEnd type="none" w="med" len="med"/>
              <a:tailEnd type="none" w="med" len="med"/>
            </a:ln>
            <a:effectLst>
              <a:outerShdw blurRad="50800" dist="38100" dir="5400000" algn="t" rotWithShape="0">
                <a:prstClr val="black">
                  <a:alpha val="40000"/>
                </a:prstClr>
              </a:outerShdw>
              <a:reflection blurRad="6350" stA="52000" endA="300" endPos="350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51" name="Rounded Rectangle 50"/>
            <p:cNvSpPr/>
            <p:nvPr/>
          </p:nvSpPr>
          <p:spPr bwMode="auto">
            <a:xfrm>
              <a:off x="6957083" y="4866167"/>
              <a:ext cx="1600352" cy="609533"/>
            </a:xfrm>
            <a:prstGeom prst="roundRect">
              <a:avLst/>
            </a:prstGeom>
            <a:solidFill>
              <a:schemeClr val="bg2">
                <a:lumMod val="75000"/>
              </a:schemeClr>
            </a:solidFill>
            <a:ln/>
            <a:scene3d>
              <a:camera prst="perspectiveHeroicExtremeLeftFacing"/>
              <a:lightRig rig="threePt" dir="t"/>
            </a:scene3d>
            <a:sp3d prstMaterial="powder">
              <a:bevelT prst="slope"/>
            </a:sp3d>
          </p:spPr>
          <p:style>
            <a:lnRef idx="1">
              <a:schemeClr val="accent3"/>
            </a:lnRef>
            <a:fillRef idx="3">
              <a:schemeClr val="accent3"/>
            </a:fillRef>
            <a:effectRef idx="2">
              <a:schemeClr val="accent3"/>
            </a:effectRef>
            <a:fontRef idx="minor">
              <a:schemeClr val="lt1"/>
            </a:fontRef>
          </p:style>
          <p:txBody>
            <a:bodyPr anchor="ctr"/>
            <a:lstStyle/>
            <a:p>
              <a:pPr algn="ctr">
                <a:defRPr/>
              </a:pPr>
              <a:r>
                <a:rPr lang="en-US" spc="300" dirty="0">
                  <a:solidFill>
                    <a:schemeClr val="tx1"/>
                  </a:solidFill>
                  <a:latin typeface="Franklin Gothic Demi" pitchFamily="34" charset="0"/>
                </a:rPr>
                <a:t>July 16</a:t>
              </a:r>
              <a:r>
                <a:rPr lang="en-US" spc="300" baseline="30000" dirty="0">
                  <a:solidFill>
                    <a:schemeClr val="tx1"/>
                  </a:solidFill>
                  <a:latin typeface="Franklin Gothic Demi" pitchFamily="34" charset="0"/>
                </a:rPr>
                <a:t>th</a:t>
              </a:r>
              <a:r>
                <a:rPr lang="en-US" spc="300" dirty="0">
                  <a:solidFill>
                    <a:schemeClr val="tx1"/>
                  </a:solidFill>
                  <a:latin typeface="Franklin Gothic Demi" pitchFamily="34" charset="0"/>
                </a:rPr>
                <a:t> </a:t>
              </a:r>
            </a:p>
          </p:txBody>
        </p:sp>
      </p:grpSp>
      <p:grpSp>
        <p:nvGrpSpPr>
          <p:cNvPr id="8" name="Group 10"/>
          <p:cNvGrpSpPr/>
          <p:nvPr/>
        </p:nvGrpSpPr>
        <p:grpSpPr>
          <a:xfrm>
            <a:off x="6380162" y="387927"/>
            <a:ext cx="1288906" cy="1015473"/>
            <a:chOff x="6925976" y="4876800"/>
            <a:chExt cx="1652877" cy="1295333"/>
          </a:xfrm>
        </p:grpSpPr>
        <p:sp>
          <p:nvSpPr>
            <p:cNvPr id="55" name="Oval 54"/>
            <p:cNvSpPr/>
            <p:nvPr/>
          </p:nvSpPr>
          <p:spPr bwMode="auto">
            <a:xfrm>
              <a:off x="7520809" y="5791175"/>
              <a:ext cx="533451" cy="380958"/>
            </a:xfrm>
            <a:prstGeom prst="ellipse">
              <a:avLst/>
            </a:prstGeom>
            <a:solidFill>
              <a:schemeClr val="tx1">
                <a:lumMod val="50000"/>
                <a:lumOff val="50000"/>
              </a:schemeClr>
            </a:solidFill>
            <a:ln>
              <a:noFill/>
            </a:ln>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pc="300">
                <a:latin typeface="Franklin Gothic Demi" pitchFamily="34" charset="0"/>
              </a:endParaRPr>
            </a:p>
          </p:txBody>
        </p:sp>
        <p:cxnSp>
          <p:nvCxnSpPr>
            <p:cNvPr id="56" name="Straight Connector 55"/>
            <p:cNvCxnSpPr/>
            <p:nvPr/>
          </p:nvCxnSpPr>
          <p:spPr bwMode="auto">
            <a:xfrm rot="5400000">
              <a:off x="7467701" y="5638706"/>
              <a:ext cx="609625" cy="79"/>
            </a:xfrm>
            <a:prstGeom prst="line">
              <a:avLst/>
            </a:prstGeom>
            <a:ln w="57150">
              <a:solidFill>
                <a:srgbClr val="FF0000"/>
              </a:solidFill>
              <a:headEnd type="none" w="med" len="med"/>
              <a:tailEnd type="none" w="med" len="med"/>
            </a:ln>
            <a:effectLst>
              <a:outerShdw blurRad="50800" dist="38100" dir="5400000" algn="t" rotWithShape="0">
                <a:prstClr val="black">
                  <a:alpha val="40000"/>
                </a:prstClr>
              </a:outerShdw>
              <a:reflection blurRad="6350" stA="52000" endA="300" endPos="350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57" name="Rounded Rectangle 56"/>
            <p:cNvSpPr/>
            <p:nvPr/>
          </p:nvSpPr>
          <p:spPr bwMode="auto">
            <a:xfrm>
              <a:off x="6925976" y="4876800"/>
              <a:ext cx="1652877" cy="609533"/>
            </a:xfrm>
            <a:prstGeom prst="roundRect">
              <a:avLst/>
            </a:prstGeom>
            <a:solidFill>
              <a:schemeClr val="accent3">
                <a:lumMod val="60000"/>
                <a:lumOff val="40000"/>
              </a:schemeClr>
            </a:solidFill>
            <a:ln>
              <a:solidFill>
                <a:schemeClr val="accent2"/>
              </a:solidFill>
            </a:ln>
            <a:scene3d>
              <a:camera prst="perspectiveHeroicExtremeLeftFacing"/>
              <a:lightRig rig="threePt" dir="t"/>
            </a:scene3d>
            <a:sp3d prstMaterial="powder">
              <a:bevelT prst="slope"/>
            </a:sp3d>
          </p:spPr>
          <p:style>
            <a:lnRef idx="1">
              <a:schemeClr val="accent3"/>
            </a:lnRef>
            <a:fillRef idx="3">
              <a:schemeClr val="accent3"/>
            </a:fillRef>
            <a:effectRef idx="2">
              <a:schemeClr val="accent3"/>
            </a:effectRef>
            <a:fontRef idx="minor">
              <a:schemeClr val="lt1"/>
            </a:fontRef>
          </p:style>
          <p:txBody>
            <a:bodyPr anchor="ctr"/>
            <a:lstStyle/>
            <a:p>
              <a:pPr algn="ctr">
                <a:defRPr/>
              </a:pPr>
              <a:r>
                <a:rPr lang="en-US" sz="1400" spc="300" dirty="0">
                  <a:solidFill>
                    <a:schemeClr val="tx1"/>
                  </a:solidFill>
                  <a:latin typeface="Franklin Gothic Demi" pitchFamily="34" charset="0"/>
                </a:rPr>
                <a:t>August 10</a:t>
              </a:r>
              <a:r>
                <a:rPr lang="en-US" sz="1400" spc="300" baseline="30000" dirty="0">
                  <a:solidFill>
                    <a:schemeClr val="tx1"/>
                  </a:solidFill>
                  <a:latin typeface="Franklin Gothic Demi" pitchFamily="34" charset="0"/>
                </a:rPr>
                <a:t>th</a:t>
              </a:r>
              <a:r>
                <a:rPr lang="en-US" sz="1400" spc="300" dirty="0">
                  <a:solidFill>
                    <a:schemeClr val="tx1"/>
                  </a:solidFill>
                  <a:latin typeface="Franklin Gothic Demi" pitchFamily="34" charset="0"/>
                </a:rPr>
                <a:t> </a:t>
              </a:r>
            </a:p>
          </p:txBody>
        </p:sp>
      </p:grpSp>
      <p:sp>
        <p:nvSpPr>
          <p:cNvPr id="46" name="Title 1"/>
          <p:cNvSpPr txBox="1">
            <a:spLocks/>
          </p:cNvSpPr>
          <p:nvPr/>
        </p:nvSpPr>
        <p:spPr>
          <a:xfrm>
            <a:off x="7731125" y="160298"/>
            <a:ext cx="4492697" cy="715962"/>
          </a:xfrm>
          <a:prstGeom prst="rect">
            <a:avLst/>
          </a:prstGeom>
        </p:spPr>
        <p:txBody>
          <a:bodyPr>
            <a:normAutofit/>
          </a:bodyPr>
          <a:lstStyle/>
          <a:p>
            <a:pPr algn="ctr">
              <a:spcBef>
                <a:spcPct val="0"/>
              </a:spcBef>
              <a:defRPr/>
            </a:pPr>
            <a:r>
              <a:rPr lang="en-US" sz="4000" b="1" dirty="0">
                <a:solidFill>
                  <a:schemeClr val="bg1"/>
                </a:solidFill>
                <a:latin typeface="Arial" panose="020B0604020202020204" pitchFamily="34" charset="0"/>
                <a:ea typeface="+mj-ea"/>
                <a:cs typeface="Arial" panose="020B0604020202020204" pitchFamily="34" charset="0"/>
              </a:rPr>
              <a:t>The Road Ahead</a:t>
            </a:r>
          </a:p>
        </p:txBody>
      </p:sp>
      <p:sp>
        <p:nvSpPr>
          <p:cNvPr id="9" name="Slide Number Placeholder 8"/>
          <p:cNvSpPr>
            <a:spLocks noGrp="1"/>
          </p:cNvSpPr>
          <p:nvPr>
            <p:ph type="sldNum" sz="quarter" idx="12"/>
          </p:nvPr>
        </p:nvSpPr>
        <p:spPr/>
        <p:txBody>
          <a:bodyPr/>
          <a:lstStyle/>
          <a:p>
            <a:fld id="{B940B04E-6F37-408A-89FA-64C33C101676}" type="slidenum">
              <a:rPr lang="en-US" smtClean="0">
                <a:solidFill>
                  <a:prstClr val="black">
                    <a:tint val="75000"/>
                  </a:prstClr>
                </a:solidFill>
              </a:rPr>
              <a:pPr/>
              <a:t>23</a:t>
            </a:fld>
            <a:endParaRPr lang="en-US">
              <a:solidFill>
                <a:prstClr val="black">
                  <a:tint val="75000"/>
                </a:prstClr>
              </a:solidFill>
            </a:endParaRPr>
          </a:p>
        </p:txBody>
      </p:sp>
      <p:sp>
        <p:nvSpPr>
          <p:cNvPr id="47" name="TextBox 46">
            <a:extLst>
              <a:ext uri="{FF2B5EF4-FFF2-40B4-BE49-F238E27FC236}">
                <a16:creationId xmlns:a16="http://schemas.microsoft.com/office/drawing/2014/main" id="{8478829E-C65F-46B2-9C77-ABCA0D97D4E6}"/>
              </a:ext>
            </a:extLst>
          </p:cNvPr>
          <p:cNvSpPr txBox="1"/>
          <p:nvPr/>
        </p:nvSpPr>
        <p:spPr>
          <a:xfrm>
            <a:off x="752057" y="3683697"/>
            <a:ext cx="3295499" cy="338554"/>
          </a:xfrm>
          <a:prstGeom prst="rect">
            <a:avLst/>
          </a:prstGeom>
          <a:noFill/>
        </p:spPr>
        <p:txBody>
          <a:bodyPr wrap="square" rtlCol="0">
            <a:spAutoFit/>
          </a:bodyPr>
          <a:lstStyle/>
          <a:p>
            <a:r>
              <a:rPr lang="en-US" sz="1600" dirty="0"/>
              <a:t>Talk with community, staff, &amp; parents</a:t>
            </a:r>
          </a:p>
        </p:txBody>
      </p:sp>
      <p:cxnSp>
        <p:nvCxnSpPr>
          <p:cNvPr id="52" name="Straight Connector 51"/>
          <p:cNvCxnSpPr/>
          <p:nvPr/>
        </p:nvCxnSpPr>
        <p:spPr>
          <a:xfrm flipH="1">
            <a:off x="3221037" y="4018019"/>
            <a:ext cx="3596041" cy="15573"/>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rotWithShape="1">
          <a:blip r:embed="rId3"/>
          <a:srcRect b="13887"/>
          <a:stretch/>
        </p:blipFill>
        <p:spPr>
          <a:xfrm>
            <a:off x="6568258" y="3467971"/>
            <a:ext cx="515168" cy="478044"/>
          </a:xfrm>
          <a:prstGeom prst="rect">
            <a:avLst/>
          </a:prstGeom>
        </p:spPr>
      </p:pic>
      <p:pic>
        <p:nvPicPr>
          <p:cNvPr id="17" name="Picture 16"/>
          <p:cNvPicPr>
            <a:picLocks noChangeAspect="1"/>
          </p:cNvPicPr>
          <p:nvPr/>
        </p:nvPicPr>
        <p:blipFill>
          <a:blip r:embed="rId4"/>
          <a:stretch>
            <a:fillRect/>
          </a:stretch>
        </p:blipFill>
        <p:spPr>
          <a:xfrm>
            <a:off x="6867493" y="1951658"/>
            <a:ext cx="360765" cy="294034"/>
          </a:xfrm>
          <a:prstGeom prst="rect">
            <a:avLst/>
          </a:prstGeom>
        </p:spPr>
      </p:pic>
      <p:cxnSp>
        <p:nvCxnSpPr>
          <p:cNvPr id="58" name="Straight Connector 57"/>
          <p:cNvCxnSpPr/>
          <p:nvPr/>
        </p:nvCxnSpPr>
        <p:spPr>
          <a:xfrm flipH="1">
            <a:off x="3209205" y="2238857"/>
            <a:ext cx="3725565" cy="23231"/>
          </a:xfrm>
          <a:prstGeom prst="line">
            <a:avLst/>
          </a:prstGeom>
          <a:ln w="2857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478829E-C65F-46B2-9C77-ABCA0D97D4E6}"/>
              </a:ext>
            </a:extLst>
          </p:cNvPr>
          <p:cNvSpPr txBox="1"/>
          <p:nvPr/>
        </p:nvSpPr>
        <p:spPr>
          <a:xfrm>
            <a:off x="1230182" y="1798756"/>
            <a:ext cx="3425037" cy="584775"/>
          </a:xfrm>
          <a:prstGeom prst="rect">
            <a:avLst/>
          </a:prstGeom>
          <a:noFill/>
        </p:spPr>
        <p:txBody>
          <a:bodyPr wrap="square" rtlCol="0">
            <a:spAutoFit/>
          </a:bodyPr>
          <a:lstStyle/>
          <a:p>
            <a:r>
              <a:rPr lang="en-US" sz="1600" dirty="0"/>
              <a:t>Talk with community, staff, &amp; parents</a:t>
            </a:r>
          </a:p>
          <a:p>
            <a:r>
              <a:rPr lang="en-US" sz="1600" dirty="0"/>
              <a:t>Pre-planning Activities</a:t>
            </a:r>
          </a:p>
        </p:txBody>
      </p:sp>
    </p:spTree>
    <p:extLst>
      <p:ext uri="{BB962C8B-B14F-4D97-AF65-F5344CB8AC3E}">
        <p14:creationId xmlns:p14="http://schemas.microsoft.com/office/powerpoint/2010/main" val="301585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9" fill="hold" grpId="0" nodeType="click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500" fill="hold"/>
                                        <p:tgtEl>
                                          <p:spTgt spid="47"/>
                                        </p:tgtEl>
                                        <p:attrNameLst>
                                          <p:attrName>ppt_x</p:attrName>
                                        </p:attrNameLst>
                                      </p:cBhvr>
                                      <p:tavLst>
                                        <p:tav tm="0">
                                          <p:val>
                                            <p:strVal val="0-#ppt_w/2"/>
                                          </p:val>
                                        </p:tav>
                                        <p:tav tm="100000">
                                          <p:val>
                                            <p:strVal val="#ppt_x"/>
                                          </p:val>
                                        </p:tav>
                                      </p:tavLst>
                                    </p:anim>
                                    <p:anim calcmode="lin" valueType="num">
                                      <p:cBhvr additive="base">
                                        <p:cTn id="23" dur="500" fill="hold"/>
                                        <p:tgtEl>
                                          <p:spTgt spid="47"/>
                                        </p:tgtEl>
                                        <p:attrNameLst>
                                          <p:attrName>ppt_y</p:attrName>
                                        </p:attrNameLst>
                                      </p:cBhvr>
                                      <p:tavLst>
                                        <p:tav tm="0">
                                          <p:val>
                                            <p:strVal val="0-#ppt_h/2"/>
                                          </p:val>
                                        </p:tav>
                                        <p:tav tm="100000">
                                          <p:val>
                                            <p:strVal val="#ppt_y"/>
                                          </p:val>
                                        </p:tav>
                                      </p:tavLst>
                                    </p:anim>
                                  </p:childTnLst>
                                </p:cTn>
                              </p:par>
                              <p:par>
                                <p:cTn id="24" presetID="2" presetClass="entr" presetSubtype="9"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additive="base">
                                        <p:cTn id="26" dur="500" fill="hold"/>
                                        <p:tgtEl>
                                          <p:spTgt spid="52"/>
                                        </p:tgtEl>
                                        <p:attrNameLst>
                                          <p:attrName>ppt_x</p:attrName>
                                        </p:attrNameLst>
                                      </p:cBhvr>
                                      <p:tavLst>
                                        <p:tav tm="0">
                                          <p:val>
                                            <p:strVal val="0-#ppt_w/2"/>
                                          </p:val>
                                        </p:tav>
                                        <p:tav tm="100000">
                                          <p:val>
                                            <p:strVal val="#ppt_x"/>
                                          </p:val>
                                        </p:tav>
                                      </p:tavLst>
                                    </p:anim>
                                    <p:anim calcmode="lin" valueType="num">
                                      <p:cBhvr additive="base">
                                        <p:cTn id="27" dur="500" fill="hold"/>
                                        <p:tgtEl>
                                          <p:spTgt spid="52"/>
                                        </p:tgtEl>
                                        <p:attrNameLst>
                                          <p:attrName>ppt_y</p:attrName>
                                        </p:attrNameLst>
                                      </p:cBhvr>
                                      <p:tavLst>
                                        <p:tav tm="0">
                                          <p:val>
                                            <p:strVal val="0-#ppt_h/2"/>
                                          </p:val>
                                        </p:tav>
                                        <p:tav tm="100000">
                                          <p:val>
                                            <p:strVal val="#ppt_y"/>
                                          </p:val>
                                        </p:tav>
                                      </p:tavLst>
                                    </p:anim>
                                  </p:childTnLst>
                                </p:cTn>
                              </p:par>
                              <p:par>
                                <p:cTn id="28" presetID="2" presetClass="entr" presetSubtype="9"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0-#ppt_w/2"/>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par>
                                <p:cTn id="32" presetID="2" presetClass="entr" presetSubtype="9"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fill="hold"/>
                                        <p:tgtEl>
                                          <p:spTgt spid="59"/>
                                        </p:tgtEl>
                                        <p:attrNameLst>
                                          <p:attrName>ppt_x</p:attrName>
                                        </p:attrNameLst>
                                      </p:cBhvr>
                                      <p:tavLst>
                                        <p:tav tm="0">
                                          <p:val>
                                            <p:strVal val="0-#ppt_w/2"/>
                                          </p:val>
                                        </p:tav>
                                        <p:tav tm="100000">
                                          <p:val>
                                            <p:strVal val="#ppt_x"/>
                                          </p:val>
                                        </p:tav>
                                      </p:tavLst>
                                    </p:anim>
                                    <p:anim calcmode="lin" valueType="num">
                                      <p:cBhvr additive="base">
                                        <p:cTn id="35" dur="500" fill="hold"/>
                                        <p:tgtEl>
                                          <p:spTgt spid="59"/>
                                        </p:tgtEl>
                                        <p:attrNameLst>
                                          <p:attrName>ppt_y</p:attrName>
                                        </p:attrNameLst>
                                      </p:cBhvr>
                                      <p:tavLst>
                                        <p:tav tm="0">
                                          <p:val>
                                            <p:strVal val="0-#ppt_h/2"/>
                                          </p:val>
                                        </p:tav>
                                        <p:tav tm="100000">
                                          <p:val>
                                            <p:strVal val="#ppt_y"/>
                                          </p:val>
                                        </p:tav>
                                      </p:tavLst>
                                    </p:anim>
                                  </p:childTnLst>
                                </p:cTn>
                              </p:par>
                              <p:par>
                                <p:cTn id="36" presetID="2" presetClass="entr" presetSubtype="9" fill="hold" nodeType="withEffect">
                                  <p:stCondLst>
                                    <p:cond delay="0"/>
                                  </p:stCondLst>
                                  <p:childTnLst>
                                    <p:set>
                                      <p:cBhvr>
                                        <p:cTn id="37" dur="1" fill="hold">
                                          <p:stCondLst>
                                            <p:cond delay="0"/>
                                          </p:stCondLst>
                                        </p:cTn>
                                        <p:tgtEl>
                                          <p:spTgt spid="58"/>
                                        </p:tgtEl>
                                        <p:attrNameLst>
                                          <p:attrName>style.visibility</p:attrName>
                                        </p:attrNameLst>
                                      </p:cBhvr>
                                      <p:to>
                                        <p:strVal val="visible"/>
                                      </p:to>
                                    </p:set>
                                    <p:anim calcmode="lin" valueType="num">
                                      <p:cBhvr additive="base">
                                        <p:cTn id="38" dur="500" fill="hold"/>
                                        <p:tgtEl>
                                          <p:spTgt spid="58"/>
                                        </p:tgtEl>
                                        <p:attrNameLst>
                                          <p:attrName>ppt_x</p:attrName>
                                        </p:attrNameLst>
                                      </p:cBhvr>
                                      <p:tavLst>
                                        <p:tav tm="0">
                                          <p:val>
                                            <p:strVal val="0-#ppt_w/2"/>
                                          </p:val>
                                        </p:tav>
                                        <p:tav tm="100000">
                                          <p:val>
                                            <p:strVal val="#ppt_x"/>
                                          </p:val>
                                        </p:tav>
                                      </p:tavLst>
                                    </p:anim>
                                    <p:anim calcmode="lin" valueType="num">
                                      <p:cBhvr additive="base">
                                        <p:cTn id="39" dur="500" fill="hold"/>
                                        <p:tgtEl>
                                          <p:spTgt spid="58"/>
                                        </p:tgtEl>
                                        <p:attrNameLst>
                                          <p:attrName>ppt_y</p:attrName>
                                        </p:attrNameLst>
                                      </p:cBhvr>
                                      <p:tavLst>
                                        <p:tav tm="0">
                                          <p:val>
                                            <p:strVal val="0-#ppt_h/2"/>
                                          </p:val>
                                        </p:tav>
                                        <p:tav tm="100000">
                                          <p:val>
                                            <p:strVal val="#ppt_y"/>
                                          </p:val>
                                        </p:tav>
                                      </p:tavLst>
                                    </p:anim>
                                  </p:childTnLst>
                                </p:cTn>
                              </p:par>
                              <p:par>
                                <p:cTn id="40" presetID="2" presetClass="entr" presetSubtype="9"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0-#ppt_w/2"/>
                                          </p:val>
                                        </p:tav>
                                        <p:tav tm="100000">
                                          <p:val>
                                            <p:strVal val="#ppt_x"/>
                                          </p:val>
                                        </p:tav>
                                      </p:tavLst>
                                    </p:anim>
                                    <p:anim calcmode="lin" valueType="num">
                                      <p:cBhvr additive="base">
                                        <p:cTn id="43"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ight Triangle 72">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ongwriters: Are You Asking The Right Questions? - Songwriting ...">
            <a:extLst>
              <a:ext uri="{FF2B5EF4-FFF2-40B4-BE49-F238E27FC236}">
                <a16:creationId xmlns:a16="http://schemas.microsoft.com/office/drawing/2014/main" id="{C5E47075-9008-4FBA-A12F-76EC2C8212C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64509" y="1191973"/>
            <a:ext cx="6625072" cy="3853357"/>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3E5EAA-34AB-4363-B5C7-C812CE4C293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079403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F2AD6833E5744B85E57D5AA1551855" ma:contentTypeVersion="13" ma:contentTypeDescription="Create a new document." ma:contentTypeScope="" ma:versionID="a547b7f043470c431a9a55ed13713d45">
  <xsd:schema xmlns:xsd="http://www.w3.org/2001/XMLSchema" xmlns:xs="http://www.w3.org/2001/XMLSchema" xmlns:p="http://schemas.microsoft.com/office/2006/metadata/properties" xmlns:ns3="4f46a28c-88f2-4552-a39f-9da47cfdd548" xmlns:ns4="0304034e-8a51-4353-9cd7-4b9abcacb9ce" targetNamespace="http://schemas.microsoft.com/office/2006/metadata/properties" ma:root="true" ma:fieldsID="a03985c2eb7ae1171bef07d15d1f8734" ns3:_="" ns4:_="">
    <xsd:import namespace="4f46a28c-88f2-4552-a39f-9da47cfdd548"/>
    <xsd:import namespace="0304034e-8a51-4353-9cd7-4b9abcacb9c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46a28c-88f2-4552-a39f-9da47cfdd54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304034e-8a51-4353-9cd7-4b9abcacb9c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B44705-0073-4AA5-A4E9-003203A5BE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46a28c-88f2-4552-a39f-9da47cfdd548"/>
    <ds:schemaRef ds:uri="0304034e-8a51-4353-9cd7-4b9abcacb9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AFC1572-746A-4C9A-9D45-3D04CD787DB3}">
  <ds:schemaRefs>
    <ds:schemaRef ds:uri="http://purl.org/dc/elements/1.1/"/>
    <ds:schemaRef ds:uri="http://schemas.microsoft.com/office/2006/metadata/properties"/>
    <ds:schemaRef ds:uri="http://purl.org/dc/terms/"/>
    <ds:schemaRef ds:uri="4f46a28c-88f2-4552-a39f-9da47cfdd548"/>
    <ds:schemaRef ds:uri="http://schemas.microsoft.com/office/2006/documentManagement/types"/>
    <ds:schemaRef ds:uri="http://schemas.microsoft.com/office/infopath/2007/PartnerControls"/>
    <ds:schemaRef ds:uri="http://schemas.openxmlformats.org/package/2006/metadata/core-properties"/>
    <ds:schemaRef ds:uri="0304034e-8a51-4353-9cd7-4b9abcacb9ce"/>
    <ds:schemaRef ds:uri="http://www.w3.org/XML/1998/namespace"/>
    <ds:schemaRef ds:uri="http://purl.org/dc/dcmitype/"/>
  </ds:schemaRefs>
</ds:datastoreItem>
</file>

<file path=customXml/itemProps3.xml><?xml version="1.0" encoding="utf-8"?>
<ds:datastoreItem xmlns:ds="http://schemas.openxmlformats.org/officeDocument/2006/customXml" ds:itemID="{EF1C1BDC-3B5A-448C-B46F-949B087AFE5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694</TotalTime>
  <Words>2672</Words>
  <Application>Microsoft Office PowerPoint</Application>
  <PresentationFormat>Widescreen</PresentationFormat>
  <Paragraphs>323</Paragraphs>
  <Slides>24</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Arial Black</vt:lpstr>
      <vt:lpstr>Calibri</vt:lpstr>
      <vt:lpstr>Calibri Light</vt:lpstr>
      <vt:lpstr>Courier New</vt:lpstr>
      <vt:lpstr>Franklin Gothic Demi</vt:lpstr>
      <vt:lpstr>Franklin Gothic Medium</vt:lpstr>
      <vt:lpstr>Franklin Gothic Medium Cond</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GADOE &amp; DHP Guidance </vt:lpstr>
      <vt:lpstr>Our Implementation Ramp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Kilcrease, Tanzy</dc:creator>
  <cp:lastModifiedBy>Mcgee, Terese</cp:lastModifiedBy>
  <cp:revision>103</cp:revision>
  <dcterms:created xsi:type="dcterms:W3CDTF">2020-06-30T03:37:08Z</dcterms:created>
  <dcterms:modified xsi:type="dcterms:W3CDTF">2020-07-07T18:21:23Z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0x01010001F2AD6833E5744B85E57D5AA1551855</vt:lpwstr>
  </property>
</Properties>
</file>