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9.xml" ContentType="application/vnd.openxmlformats-officedocument.presentationml.notesSlide+xml"/>
  <Override PartName="/ppt/ink/ink6.xml" ContentType="application/inkml+xml"/>
  <Override PartName="/ppt/notesSlides/notesSlide10.xml" ContentType="application/vnd.openxmlformats-officedocument.presentationml.notesSlide+xml"/>
  <Override PartName="/ppt/ink/ink7.xml" ContentType="application/inkml+xml"/>
  <Override PartName="/ppt/notesSlides/notesSlide11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2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26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7" r:id="rId2"/>
    <p:sldId id="258" r:id="rId3"/>
    <p:sldId id="259" r:id="rId4"/>
    <p:sldId id="260" r:id="rId5"/>
    <p:sldId id="261" r:id="rId6"/>
    <p:sldId id="311" r:id="rId7"/>
    <p:sldId id="299" r:id="rId8"/>
    <p:sldId id="279" r:id="rId9"/>
    <p:sldId id="309" r:id="rId10"/>
    <p:sldId id="272" r:id="rId11"/>
    <p:sldId id="282" r:id="rId12"/>
    <p:sldId id="271" r:id="rId13"/>
    <p:sldId id="283" r:id="rId14"/>
    <p:sldId id="310" r:id="rId15"/>
    <p:sldId id="273" r:id="rId16"/>
    <p:sldId id="308" r:id="rId17"/>
    <p:sldId id="280" r:id="rId18"/>
    <p:sldId id="302" r:id="rId19"/>
    <p:sldId id="276" r:id="rId20"/>
    <p:sldId id="263" r:id="rId21"/>
    <p:sldId id="303" r:id="rId22"/>
    <p:sldId id="267" r:id="rId23"/>
    <p:sldId id="284" r:id="rId24"/>
    <p:sldId id="304" r:id="rId25"/>
    <p:sldId id="277" r:id="rId26"/>
    <p:sldId id="318" r:id="rId27"/>
    <p:sldId id="319" r:id="rId28"/>
    <p:sldId id="320" r:id="rId29"/>
    <p:sldId id="321" r:id="rId30"/>
    <p:sldId id="322" r:id="rId31"/>
    <p:sldId id="323" r:id="rId32"/>
    <p:sldId id="281" r:id="rId33"/>
    <p:sldId id="305" r:id="rId34"/>
    <p:sldId id="278" r:id="rId35"/>
    <p:sldId id="312" r:id="rId36"/>
    <p:sldId id="313" r:id="rId37"/>
    <p:sldId id="314" r:id="rId38"/>
    <p:sldId id="317" r:id="rId39"/>
    <p:sldId id="315" r:id="rId40"/>
    <p:sldId id="316" r:id="rId4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084" autoAdjust="0"/>
  </p:normalViewPr>
  <p:slideViewPr>
    <p:cSldViewPr snapToGrid="0" showGuides="1">
      <p:cViewPr varScale="1">
        <p:scale>
          <a:sx n="95" d="100"/>
          <a:sy n="95" d="100"/>
        </p:scale>
        <p:origin x="11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ady, Jamie" userId="9dd73777-b5aa-47aa-b840-bbcd432a28b1" providerId="ADAL" clId="{617B7B28-DE58-4FCF-B015-2CFF1FCDA711}"/>
    <pc:docChg chg="undo custSel addSld modSld sldOrd">
      <pc:chgData name="Cassady, Jamie" userId="9dd73777-b5aa-47aa-b840-bbcd432a28b1" providerId="ADAL" clId="{617B7B28-DE58-4FCF-B015-2CFF1FCDA711}" dt="2024-04-30T12:23:37.550" v="358" actId="20577"/>
      <pc:docMkLst>
        <pc:docMk/>
      </pc:docMkLst>
      <pc:sldChg chg="addSp delSp modSp add mod">
        <pc:chgData name="Cassady, Jamie" userId="9dd73777-b5aa-47aa-b840-bbcd432a28b1" providerId="ADAL" clId="{617B7B28-DE58-4FCF-B015-2CFF1FCDA711}" dt="2024-04-30T12:06:39.485" v="34" actId="20577"/>
        <pc:sldMkLst>
          <pc:docMk/>
          <pc:sldMk cId="3734987473" sldId="312"/>
        </pc:sldMkLst>
        <pc:spChg chg="mod">
          <ac:chgData name="Cassady, Jamie" userId="9dd73777-b5aa-47aa-b840-bbcd432a28b1" providerId="ADAL" clId="{617B7B28-DE58-4FCF-B015-2CFF1FCDA711}" dt="2024-04-30T12:06:39.485" v="34" actId="20577"/>
          <ac:spMkLst>
            <pc:docMk/>
            <pc:sldMk cId="3734987473" sldId="312"/>
            <ac:spMk id="2" creationId="{671EECE4-8ADA-E0FF-E4D0-573D351DCBFE}"/>
          </ac:spMkLst>
        </pc:spChg>
        <pc:picChg chg="add mod">
          <ac:chgData name="Cassady, Jamie" userId="9dd73777-b5aa-47aa-b840-bbcd432a28b1" providerId="ADAL" clId="{617B7B28-DE58-4FCF-B015-2CFF1FCDA711}" dt="2024-04-30T12:06:18.558" v="8" actId="14100"/>
          <ac:picMkLst>
            <pc:docMk/>
            <pc:sldMk cId="3734987473" sldId="312"/>
            <ac:picMk id="5" creationId="{2AC04BF8-0F48-B467-3B3B-661574C744E9}"/>
          </ac:picMkLst>
        </pc:picChg>
        <pc:picChg chg="del">
          <ac:chgData name="Cassady, Jamie" userId="9dd73777-b5aa-47aa-b840-bbcd432a28b1" providerId="ADAL" clId="{617B7B28-DE58-4FCF-B015-2CFF1FCDA711}" dt="2024-04-30T12:06:08.885" v="4" actId="478"/>
          <ac:picMkLst>
            <pc:docMk/>
            <pc:sldMk cId="3734987473" sldId="312"/>
            <ac:picMk id="6" creationId="{968E6A3F-B12E-DAB9-389E-43F1FB66FE7C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08:06.359" v="68" actId="20577"/>
        <pc:sldMkLst>
          <pc:docMk/>
          <pc:sldMk cId="1515777945" sldId="313"/>
        </pc:sldMkLst>
        <pc:spChg chg="mod">
          <ac:chgData name="Cassady, Jamie" userId="9dd73777-b5aa-47aa-b840-bbcd432a28b1" providerId="ADAL" clId="{617B7B28-DE58-4FCF-B015-2CFF1FCDA711}" dt="2024-04-30T12:08:06.359" v="68" actId="20577"/>
          <ac:spMkLst>
            <pc:docMk/>
            <pc:sldMk cId="1515777945" sldId="313"/>
            <ac:spMk id="2" creationId="{671EECE4-8ADA-E0FF-E4D0-573D351DCBFE}"/>
          </ac:spMkLst>
        </pc:spChg>
        <pc:picChg chg="add mod">
          <ac:chgData name="Cassady, Jamie" userId="9dd73777-b5aa-47aa-b840-bbcd432a28b1" providerId="ADAL" clId="{617B7B28-DE58-4FCF-B015-2CFF1FCDA711}" dt="2024-04-30T12:07:48.382" v="39" actId="14100"/>
          <ac:picMkLst>
            <pc:docMk/>
            <pc:sldMk cId="1515777945" sldId="313"/>
            <ac:picMk id="5" creationId="{E5CCF4E2-D9C4-1FCA-773E-2E4ED1D218D7}"/>
          </ac:picMkLst>
        </pc:picChg>
        <pc:picChg chg="del">
          <ac:chgData name="Cassady, Jamie" userId="9dd73777-b5aa-47aa-b840-bbcd432a28b1" providerId="ADAL" clId="{617B7B28-DE58-4FCF-B015-2CFF1FCDA711}" dt="2024-04-30T12:07:36.326" v="35" actId="478"/>
          <ac:picMkLst>
            <pc:docMk/>
            <pc:sldMk cId="1515777945" sldId="313"/>
            <ac:picMk id="6" creationId="{968E6A3F-B12E-DAB9-389E-43F1FB66FE7C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09:59.231" v="107" actId="20577"/>
        <pc:sldMkLst>
          <pc:docMk/>
          <pc:sldMk cId="2557066257" sldId="314"/>
        </pc:sldMkLst>
        <pc:spChg chg="mod">
          <ac:chgData name="Cassady, Jamie" userId="9dd73777-b5aa-47aa-b840-bbcd432a28b1" providerId="ADAL" clId="{617B7B28-DE58-4FCF-B015-2CFF1FCDA711}" dt="2024-04-30T12:09:59.231" v="107" actId="20577"/>
          <ac:spMkLst>
            <pc:docMk/>
            <pc:sldMk cId="2557066257" sldId="314"/>
            <ac:spMk id="2" creationId="{671EECE4-8ADA-E0FF-E4D0-573D351DCBFE}"/>
          </ac:spMkLst>
        </pc:spChg>
        <pc:picChg chg="add mod">
          <ac:chgData name="Cassady, Jamie" userId="9dd73777-b5aa-47aa-b840-bbcd432a28b1" providerId="ADAL" clId="{617B7B28-DE58-4FCF-B015-2CFF1FCDA711}" dt="2024-04-30T12:09:19.413" v="73" actId="14100"/>
          <ac:picMkLst>
            <pc:docMk/>
            <pc:sldMk cId="2557066257" sldId="314"/>
            <ac:picMk id="5" creationId="{44C6BB45-A37D-EFD4-87DB-B882E37CED2C}"/>
          </ac:picMkLst>
        </pc:picChg>
        <pc:picChg chg="del">
          <ac:chgData name="Cassady, Jamie" userId="9dd73777-b5aa-47aa-b840-bbcd432a28b1" providerId="ADAL" clId="{617B7B28-DE58-4FCF-B015-2CFF1FCDA711}" dt="2024-04-30T12:09:05.576" v="69" actId="478"/>
          <ac:picMkLst>
            <pc:docMk/>
            <pc:sldMk cId="2557066257" sldId="314"/>
            <ac:picMk id="6" creationId="{968E6A3F-B12E-DAB9-389E-43F1FB66FE7C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14:24.939" v="183" actId="1076"/>
        <pc:sldMkLst>
          <pc:docMk/>
          <pc:sldMk cId="1112347532" sldId="315"/>
        </pc:sldMkLst>
        <pc:spChg chg="add del mod">
          <ac:chgData name="Cassady, Jamie" userId="9dd73777-b5aa-47aa-b840-bbcd432a28b1" providerId="ADAL" clId="{617B7B28-DE58-4FCF-B015-2CFF1FCDA711}" dt="2024-04-30T12:13:24.283" v="177" actId="478"/>
          <ac:spMkLst>
            <pc:docMk/>
            <pc:sldMk cId="1112347532" sldId="315"/>
            <ac:spMk id="2" creationId="{671EECE4-8ADA-E0FF-E4D0-573D351DCBFE}"/>
          </ac:spMkLst>
        </pc:spChg>
        <pc:picChg chg="add del mod">
          <ac:chgData name="Cassady, Jamie" userId="9dd73777-b5aa-47aa-b840-bbcd432a28b1" providerId="ADAL" clId="{617B7B28-DE58-4FCF-B015-2CFF1FCDA711}" dt="2024-04-30T12:13:13.396" v="174" actId="22"/>
          <ac:picMkLst>
            <pc:docMk/>
            <pc:sldMk cId="1112347532" sldId="315"/>
            <ac:picMk id="5" creationId="{A7242902-637D-ECD9-684D-C436E63B9D07}"/>
          </ac:picMkLst>
        </pc:picChg>
        <pc:picChg chg="add del mod">
          <ac:chgData name="Cassady, Jamie" userId="9dd73777-b5aa-47aa-b840-bbcd432a28b1" providerId="ADAL" clId="{617B7B28-DE58-4FCF-B015-2CFF1FCDA711}" dt="2024-04-30T12:13:58.682" v="179" actId="478"/>
          <ac:picMkLst>
            <pc:docMk/>
            <pc:sldMk cId="1112347532" sldId="315"/>
            <ac:picMk id="6" creationId="{968E6A3F-B12E-DAB9-389E-43F1FB66FE7C}"/>
          </ac:picMkLst>
        </pc:picChg>
        <pc:picChg chg="add mod">
          <ac:chgData name="Cassady, Jamie" userId="9dd73777-b5aa-47aa-b840-bbcd432a28b1" providerId="ADAL" clId="{617B7B28-DE58-4FCF-B015-2CFF1FCDA711}" dt="2024-04-30T12:14:24.939" v="183" actId="1076"/>
          <ac:picMkLst>
            <pc:docMk/>
            <pc:sldMk cId="1112347532" sldId="315"/>
            <ac:picMk id="8" creationId="{5FD2FB72-09DD-D3AA-0587-E239EE2F5CEC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15:20.072" v="188" actId="14100"/>
        <pc:sldMkLst>
          <pc:docMk/>
          <pc:sldMk cId="3781273679" sldId="316"/>
        </pc:sldMkLst>
        <pc:picChg chg="add mod">
          <ac:chgData name="Cassady, Jamie" userId="9dd73777-b5aa-47aa-b840-bbcd432a28b1" providerId="ADAL" clId="{617B7B28-DE58-4FCF-B015-2CFF1FCDA711}" dt="2024-04-30T12:15:20.072" v="188" actId="14100"/>
          <ac:picMkLst>
            <pc:docMk/>
            <pc:sldMk cId="3781273679" sldId="316"/>
            <ac:picMk id="5" creationId="{1A68C321-B9AD-3F3D-8FD5-89C4509A05B4}"/>
          </ac:picMkLst>
        </pc:picChg>
        <pc:picChg chg="del">
          <ac:chgData name="Cassady, Jamie" userId="9dd73777-b5aa-47aa-b840-bbcd432a28b1" providerId="ADAL" clId="{617B7B28-DE58-4FCF-B015-2CFF1FCDA711}" dt="2024-04-30T12:15:09.290" v="184" actId="478"/>
          <ac:picMkLst>
            <pc:docMk/>
            <pc:sldMk cId="3781273679" sldId="316"/>
            <ac:picMk id="6" creationId="{968E6A3F-B12E-DAB9-389E-43F1FB66FE7C}"/>
          </ac:picMkLst>
        </pc:picChg>
      </pc:sldChg>
      <pc:sldChg chg="addSp delSp modSp add mod ord">
        <pc:chgData name="Cassady, Jamie" userId="9dd73777-b5aa-47aa-b840-bbcd432a28b1" providerId="ADAL" clId="{617B7B28-DE58-4FCF-B015-2CFF1FCDA711}" dt="2024-04-30T12:11:46.748" v="147"/>
        <pc:sldMkLst>
          <pc:docMk/>
          <pc:sldMk cId="4033734270" sldId="317"/>
        </pc:sldMkLst>
        <pc:spChg chg="mod">
          <ac:chgData name="Cassady, Jamie" userId="9dd73777-b5aa-47aa-b840-bbcd432a28b1" providerId="ADAL" clId="{617B7B28-DE58-4FCF-B015-2CFF1FCDA711}" dt="2024-04-30T12:11:32.831" v="145" actId="20577"/>
          <ac:spMkLst>
            <pc:docMk/>
            <pc:sldMk cId="4033734270" sldId="317"/>
            <ac:spMk id="2" creationId="{671EECE4-8ADA-E0FF-E4D0-573D351DCBFE}"/>
          </ac:spMkLst>
        </pc:spChg>
        <pc:picChg chg="add mod">
          <ac:chgData name="Cassady, Jamie" userId="9dd73777-b5aa-47aa-b840-bbcd432a28b1" providerId="ADAL" clId="{617B7B28-DE58-4FCF-B015-2CFF1FCDA711}" dt="2024-04-30T12:11:10.921" v="114" actId="14100"/>
          <ac:picMkLst>
            <pc:docMk/>
            <pc:sldMk cId="4033734270" sldId="317"/>
            <ac:picMk id="5" creationId="{584439FA-D918-8567-AC02-8DB7AD9EC7E8}"/>
          </ac:picMkLst>
        </pc:picChg>
        <pc:picChg chg="del">
          <ac:chgData name="Cassady, Jamie" userId="9dd73777-b5aa-47aa-b840-bbcd432a28b1" providerId="ADAL" clId="{617B7B28-DE58-4FCF-B015-2CFF1FCDA711}" dt="2024-04-30T12:11:00.984" v="110" actId="478"/>
          <ac:picMkLst>
            <pc:docMk/>
            <pc:sldMk cId="4033734270" sldId="317"/>
            <ac:picMk id="6" creationId="{968E6A3F-B12E-DAB9-389E-43F1FB66FE7C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17:55.688" v="227" actId="14100"/>
        <pc:sldMkLst>
          <pc:docMk/>
          <pc:sldMk cId="3621575622" sldId="318"/>
        </pc:sldMkLst>
        <pc:spChg chg="add del mod">
          <ac:chgData name="Cassady, Jamie" userId="9dd73777-b5aa-47aa-b840-bbcd432a28b1" providerId="ADAL" clId="{617B7B28-DE58-4FCF-B015-2CFF1FCDA711}" dt="2024-04-30T12:17:39.064" v="222" actId="1076"/>
          <ac:spMkLst>
            <pc:docMk/>
            <pc:sldMk cId="3621575622" sldId="318"/>
            <ac:spMk id="2" creationId="{671EECE4-8ADA-E0FF-E4D0-573D351DCBFE}"/>
          </ac:spMkLst>
        </pc:spChg>
        <pc:picChg chg="add del mod">
          <ac:chgData name="Cassady, Jamie" userId="9dd73777-b5aa-47aa-b840-bbcd432a28b1" providerId="ADAL" clId="{617B7B28-DE58-4FCF-B015-2CFF1FCDA711}" dt="2024-04-30T12:17:46.019" v="223" actId="478"/>
          <ac:picMkLst>
            <pc:docMk/>
            <pc:sldMk cId="3621575622" sldId="318"/>
            <ac:picMk id="5" creationId="{449E5A82-A653-B630-C4BD-DAD6AD956E98}"/>
          </ac:picMkLst>
        </pc:picChg>
        <pc:picChg chg="add del mod">
          <ac:chgData name="Cassady, Jamie" userId="9dd73777-b5aa-47aa-b840-bbcd432a28b1" providerId="ADAL" clId="{617B7B28-DE58-4FCF-B015-2CFF1FCDA711}" dt="2024-04-30T12:17:30.391" v="219" actId="22"/>
          <ac:picMkLst>
            <pc:docMk/>
            <pc:sldMk cId="3621575622" sldId="318"/>
            <ac:picMk id="6" creationId="{52DE0420-8869-6D68-1955-8A0707FF3348}"/>
          </ac:picMkLst>
        </pc:picChg>
        <pc:picChg chg="add mod">
          <ac:chgData name="Cassady, Jamie" userId="9dd73777-b5aa-47aa-b840-bbcd432a28b1" providerId="ADAL" clId="{617B7B28-DE58-4FCF-B015-2CFF1FCDA711}" dt="2024-04-30T12:17:55.688" v="227" actId="14100"/>
          <ac:picMkLst>
            <pc:docMk/>
            <pc:sldMk cId="3621575622" sldId="318"/>
            <ac:picMk id="8" creationId="{14B99611-4443-0A80-4514-B727C90E3600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18:55.332" v="248" actId="20577"/>
        <pc:sldMkLst>
          <pc:docMk/>
          <pc:sldMk cId="2109799259" sldId="319"/>
        </pc:sldMkLst>
        <pc:spChg chg="mod">
          <ac:chgData name="Cassady, Jamie" userId="9dd73777-b5aa-47aa-b840-bbcd432a28b1" providerId="ADAL" clId="{617B7B28-DE58-4FCF-B015-2CFF1FCDA711}" dt="2024-04-30T12:18:55.332" v="248" actId="20577"/>
          <ac:spMkLst>
            <pc:docMk/>
            <pc:sldMk cId="2109799259" sldId="319"/>
            <ac:spMk id="2" creationId="{671EECE4-8ADA-E0FF-E4D0-573D351DCBFE}"/>
          </ac:spMkLst>
        </pc:spChg>
        <pc:picChg chg="del">
          <ac:chgData name="Cassady, Jamie" userId="9dd73777-b5aa-47aa-b840-bbcd432a28b1" providerId="ADAL" clId="{617B7B28-DE58-4FCF-B015-2CFF1FCDA711}" dt="2024-04-30T12:18:33.251" v="228" actId="478"/>
          <ac:picMkLst>
            <pc:docMk/>
            <pc:sldMk cId="2109799259" sldId="319"/>
            <ac:picMk id="5" creationId="{449E5A82-A653-B630-C4BD-DAD6AD956E98}"/>
          </ac:picMkLst>
        </pc:picChg>
        <pc:picChg chg="add mod">
          <ac:chgData name="Cassady, Jamie" userId="9dd73777-b5aa-47aa-b840-bbcd432a28b1" providerId="ADAL" clId="{617B7B28-DE58-4FCF-B015-2CFF1FCDA711}" dt="2024-04-30T12:18:42.794" v="232" actId="14100"/>
          <ac:picMkLst>
            <pc:docMk/>
            <pc:sldMk cId="2109799259" sldId="319"/>
            <ac:picMk id="6" creationId="{47A920B6-FF7F-2AE9-24C8-2BF02DA5F2C0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20:10.653" v="276" actId="20577"/>
        <pc:sldMkLst>
          <pc:docMk/>
          <pc:sldMk cId="1707054822" sldId="320"/>
        </pc:sldMkLst>
        <pc:spChg chg="mod">
          <ac:chgData name="Cassady, Jamie" userId="9dd73777-b5aa-47aa-b840-bbcd432a28b1" providerId="ADAL" clId="{617B7B28-DE58-4FCF-B015-2CFF1FCDA711}" dt="2024-04-30T12:20:10.653" v="276" actId="20577"/>
          <ac:spMkLst>
            <pc:docMk/>
            <pc:sldMk cId="1707054822" sldId="320"/>
            <ac:spMk id="2" creationId="{671EECE4-8ADA-E0FF-E4D0-573D351DCBFE}"/>
          </ac:spMkLst>
        </pc:spChg>
        <pc:picChg chg="del">
          <ac:chgData name="Cassady, Jamie" userId="9dd73777-b5aa-47aa-b840-bbcd432a28b1" providerId="ADAL" clId="{617B7B28-DE58-4FCF-B015-2CFF1FCDA711}" dt="2024-04-30T12:19:43.684" v="249" actId="478"/>
          <ac:picMkLst>
            <pc:docMk/>
            <pc:sldMk cId="1707054822" sldId="320"/>
            <ac:picMk id="5" creationId="{449E5A82-A653-B630-C4BD-DAD6AD956E98}"/>
          </ac:picMkLst>
        </pc:picChg>
        <pc:picChg chg="add mod">
          <ac:chgData name="Cassady, Jamie" userId="9dd73777-b5aa-47aa-b840-bbcd432a28b1" providerId="ADAL" clId="{617B7B28-DE58-4FCF-B015-2CFF1FCDA711}" dt="2024-04-30T12:19:54.619" v="253" actId="14100"/>
          <ac:picMkLst>
            <pc:docMk/>
            <pc:sldMk cId="1707054822" sldId="320"/>
            <ac:picMk id="6" creationId="{5ADAD521-FCF6-7C5C-325C-8F9D083984A2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21:20.604" v="303" actId="20577"/>
        <pc:sldMkLst>
          <pc:docMk/>
          <pc:sldMk cId="3086458021" sldId="321"/>
        </pc:sldMkLst>
        <pc:spChg chg="mod">
          <ac:chgData name="Cassady, Jamie" userId="9dd73777-b5aa-47aa-b840-bbcd432a28b1" providerId="ADAL" clId="{617B7B28-DE58-4FCF-B015-2CFF1FCDA711}" dt="2024-04-30T12:21:20.604" v="303" actId="20577"/>
          <ac:spMkLst>
            <pc:docMk/>
            <pc:sldMk cId="3086458021" sldId="321"/>
            <ac:spMk id="2" creationId="{671EECE4-8ADA-E0FF-E4D0-573D351DCBFE}"/>
          </ac:spMkLst>
        </pc:spChg>
        <pc:picChg chg="del">
          <ac:chgData name="Cassady, Jamie" userId="9dd73777-b5aa-47aa-b840-bbcd432a28b1" providerId="ADAL" clId="{617B7B28-DE58-4FCF-B015-2CFF1FCDA711}" dt="2024-04-30T12:20:55.485" v="277" actId="478"/>
          <ac:picMkLst>
            <pc:docMk/>
            <pc:sldMk cId="3086458021" sldId="321"/>
            <ac:picMk id="5" creationId="{449E5A82-A653-B630-C4BD-DAD6AD956E98}"/>
          </ac:picMkLst>
        </pc:picChg>
        <pc:picChg chg="add mod">
          <ac:chgData name="Cassady, Jamie" userId="9dd73777-b5aa-47aa-b840-bbcd432a28b1" providerId="ADAL" clId="{617B7B28-DE58-4FCF-B015-2CFF1FCDA711}" dt="2024-04-30T12:21:06.111" v="281" actId="14100"/>
          <ac:picMkLst>
            <pc:docMk/>
            <pc:sldMk cId="3086458021" sldId="321"/>
            <ac:picMk id="6" creationId="{B8394388-9587-89CB-DFFA-46DE73965820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22:34.133" v="331" actId="20577"/>
        <pc:sldMkLst>
          <pc:docMk/>
          <pc:sldMk cId="57581134" sldId="322"/>
        </pc:sldMkLst>
        <pc:spChg chg="mod">
          <ac:chgData name="Cassady, Jamie" userId="9dd73777-b5aa-47aa-b840-bbcd432a28b1" providerId="ADAL" clId="{617B7B28-DE58-4FCF-B015-2CFF1FCDA711}" dt="2024-04-30T12:22:34.133" v="331" actId="20577"/>
          <ac:spMkLst>
            <pc:docMk/>
            <pc:sldMk cId="57581134" sldId="322"/>
            <ac:spMk id="2" creationId="{671EECE4-8ADA-E0FF-E4D0-573D351DCBFE}"/>
          </ac:spMkLst>
        </pc:spChg>
        <pc:picChg chg="del">
          <ac:chgData name="Cassady, Jamie" userId="9dd73777-b5aa-47aa-b840-bbcd432a28b1" providerId="ADAL" clId="{617B7B28-DE58-4FCF-B015-2CFF1FCDA711}" dt="2024-04-30T12:22:05.581" v="304" actId="478"/>
          <ac:picMkLst>
            <pc:docMk/>
            <pc:sldMk cId="57581134" sldId="322"/>
            <ac:picMk id="5" creationId="{449E5A82-A653-B630-C4BD-DAD6AD956E98}"/>
          </ac:picMkLst>
        </pc:picChg>
        <pc:picChg chg="add mod">
          <ac:chgData name="Cassady, Jamie" userId="9dd73777-b5aa-47aa-b840-bbcd432a28b1" providerId="ADAL" clId="{617B7B28-DE58-4FCF-B015-2CFF1FCDA711}" dt="2024-04-30T12:22:17.164" v="308" actId="14100"/>
          <ac:picMkLst>
            <pc:docMk/>
            <pc:sldMk cId="57581134" sldId="322"/>
            <ac:picMk id="6" creationId="{91D0F1A4-EBFA-4870-BEA3-9F44E727B4D7}"/>
          </ac:picMkLst>
        </pc:picChg>
      </pc:sldChg>
      <pc:sldChg chg="addSp delSp modSp add mod">
        <pc:chgData name="Cassady, Jamie" userId="9dd73777-b5aa-47aa-b840-bbcd432a28b1" providerId="ADAL" clId="{617B7B28-DE58-4FCF-B015-2CFF1FCDA711}" dt="2024-04-30T12:23:37.550" v="358" actId="20577"/>
        <pc:sldMkLst>
          <pc:docMk/>
          <pc:sldMk cId="3083991168" sldId="323"/>
        </pc:sldMkLst>
        <pc:spChg chg="mod">
          <ac:chgData name="Cassady, Jamie" userId="9dd73777-b5aa-47aa-b840-bbcd432a28b1" providerId="ADAL" clId="{617B7B28-DE58-4FCF-B015-2CFF1FCDA711}" dt="2024-04-30T12:23:37.550" v="358" actId="20577"/>
          <ac:spMkLst>
            <pc:docMk/>
            <pc:sldMk cId="3083991168" sldId="323"/>
            <ac:spMk id="2" creationId="{671EECE4-8ADA-E0FF-E4D0-573D351DCBFE}"/>
          </ac:spMkLst>
        </pc:spChg>
        <pc:picChg chg="del">
          <ac:chgData name="Cassady, Jamie" userId="9dd73777-b5aa-47aa-b840-bbcd432a28b1" providerId="ADAL" clId="{617B7B28-DE58-4FCF-B015-2CFF1FCDA711}" dt="2024-04-30T12:23:14.685" v="332" actId="478"/>
          <ac:picMkLst>
            <pc:docMk/>
            <pc:sldMk cId="3083991168" sldId="323"/>
            <ac:picMk id="5" creationId="{449E5A82-A653-B630-C4BD-DAD6AD956E98}"/>
          </ac:picMkLst>
        </pc:picChg>
        <pc:picChg chg="add mod">
          <ac:chgData name="Cassady, Jamie" userId="9dd73777-b5aa-47aa-b840-bbcd432a28b1" providerId="ADAL" clId="{617B7B28-DE58-4FCF-B015-2CFF1FCDA711}" dt="2024-04-30T12:23:24.484" v="336" actId="14100"/>
          <ac:picMkLst>
            <pc:docMk/>
            <pc:sldMk cId="3083991168" sldId="323"/>
            <ac:picMk id="6" creationId="{4183E513-65C9-2E39-B85F-A99CE707C1C4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05.15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6813 68,'-62'0,"14"-2,-1 3,1 2,-81 14,98-11,-57 3,65-8,0 1,0 1,0 1,1 1,-28 9,35-7,1-2,-1 0,-1 0,1-2,0 0,-1 0,0-2,1 0,-1-1,0 0,0-1,1-1,-1 0,1-1,0-1,-1-1,2 0,-1-1,0 0,-21-14,13 5,0 2,-1 0,-1 2,0 0,0 2,-33-8,21 10,-1 1,0 2,-71 2,-24 1,-85 5,182 1,-70 19,67-13,-49 6,-13-9,61-6,1 1,-42 10,-141 19,177-24,0-3,0-2,-84-4,46-1,-213-15,-15-1,222 17,-109 5,163 1,1 2,-36 11,31-7,-40 6,-8-10,-165-6,107-4,56 2,-127-17,161 13,-66 1,-9-1,97 1,0-3,0 0,1-2,-40-16,39 10,-1 2,0 1,-1 2,0 2,0 1,-69-5,63 10,-1 3,1 0,-1 3,1 2,-78 20,74-10,19-6,-1-1,0-1,0-1,-1-2,-45 4,51-7,-1 1,1 1,1 1,-1 0,1 2,-38 17,-8 2,36-18,0-2,0-1,-1-1,1-2,-1-1,-51-5,0 1,56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11.1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5661 35,'-125'-2,"-137"5,69 29,155-26,1 2,1 1,0 2,-42 19,58-22,-1-1,1-1,-1-1,0-1,0-1,-23 1,-134-6,72-2,-2561 4,2633-2,0-3,0-1,1-1,0-2,-43-17,-37-10,27 5,69 23,0 1,-1 1,0 1,0 0,-29-3,-270 6,151 5,-284-3,429 2,0 0,0 2,1 0,-1 1,-37 16,16-7,21-7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17.9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7231 100,'0'-1,"-1"-1,0 1,1 0,-1-1,0 1,0 0,0-1,0 1,0 0,0 0,0 0,0 0,0 0,0 0,-1 0,1 0,0 1,-1-1,1 0,0 1,-1-1,1 1,-1-1,1 1,-1 0,1 0,-3 0,-49-6,47 5,-49-1,31 2,-1-1,0-1,1-1,-1-2,1 0,-34-13,37 11,1 1,-1 0,0 2,0 0,-34-2,-113 7,80 2,-113-5,-166 5,247 13,76-9,-67 2,0-9,40-2,0 3,-126 19,124-11,-1-2,1-4,-82-6,16 0,91 2,0-1,-80-15,59 8,0 2,0 4,-78 6,17 0,-7-5,-158 5,139 15,56-4,3 0,47-6,-79 3,41-10,-145-5,40-26,168 27,1-1,-1-1,-43-15,44 12,0 0,0 2,-50-5,-367 9,216 4,195-2,-38-1,1 4,-100 14,124-11,-1-2,-72-2,76-3,0 1,-1 2,-53 11,19-1,-2-4,1-3,-127-7,55-1,-11 3,131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38.31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7154 131,'-2156'0,"2124"1,-1 3,-35 7,33-5,-54 4,-267-9,165-3,163 0,-1-2,1 0,0-2,-48-17,10 3,-23-12,65 21,0 2,-36-8,3 5,0 3,-116-4,-567 15,708 0,-1 1,-35 8,33-4,-54 2,-632-7,349-5,327 6,-73 12,72-8,-67 3,-337-12,426 1,1-1,-45-11,43 7,-1 1,-32-1,-290 7,328-1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47.7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6235 36,'-46'0,"1"2,-1 3,1 1,0 2,1 3,0 1,1 2,-53 25,72-30,-1-1,1-1,-1-2,-1 0,-45 3,-15 2,14-2,0-3,-87-6,63 0,56-1,1-3,-1-1,-49-14,48 10,0 2,-81-7,-84 18,-96-5,197-13,-16 0,-68 15,-46-2,202-2,0-2,-50-16,55 14,0 0,0 2,0 1,-31-1,3 6,15 0,-1-1,-51-9,-14-4,-1 6,-174 8,120 2,-1231-2,1359 2,-1 1,-45 11,4 0,-1-1,-54 6,114-18,1-1,-1 0,0-1,1-1,0-1,-18-4,-4-1,-1 1,0 2,0 2,-78 4,56 0,34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4:57.7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6575 98,'-136'-2,"-154"5,231 4,-69 17,-38 5,-24-25,137-6,1 3,-90 12,107-6,0-1,0-2,0-2,-1 0,1-3,-1-1,-46-9,-78-12,31 7,50 6,1 4,-141 7,82 2,19-5,-120 5,204 1,0 2,-33 11,-51 8,-11-15,-166-8,137-4,137 1,1-1,-1-1,-21-7,-48-5,28 8,-81-18,92 13,-1 3,-89-4,96 12,1-2,-60-11,62 8,1 3,-47 1,50 2,0-2,-69-11,31-5,41 8,-1 2,0 2,-69-5,-314 13,391 0,0 2,1 0,0 2,0 1,-45 18,40-13,1-2,-1-1,-50 7,-31 0,66-8,-83 3,42-9,-145-6,147-12,50 7,15 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23.0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6429 199,'0'-1,"-1"-1,1 1,-1-1,0 1,0-1,1 1,-1-1,0 1,0 0,-1 0,1-1,0 1,0 0,-1 0,1 0,0 0,-1 1,1-1,-1 0,1 0,-1 1,1-1,-1 1,0 0,1-1,-1 1,0 0,1 0,-1 0,-2 0,-53 1,27 4,0 2,1 2,-44 17,37-12,-60 15,-7-4,62-14,0-2,0-1,-81 5,39-13,-125-3,109-12,64 8,-56-3,-68 12,-68-4,128-13,65 8,-58-3,-286 9,178 2,175-2,0-2,-41-9,40 7,-1 0,-29-1,16 5,-17 0,-104-15,122 10,-61 0,63 5,1-2,-41-7,-1-2,-1 4,0 3,-117 8,49-1,33 0,-126-5,141-11,63 7,-60-3,-476 11,535-3,0-2,-46-11,15 3,-61-19,97 22,0 1,-1 1,-62-4,24 10,10 1,1-2,-71-12,74 5,-1 3,0 3,0 2,-63 8,106-5,0 2,0 0,0 1,1 0,0 1,-27 15,25-12,0-1,-1 0,0-1,-19 4,12-6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27.4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5302 131,'-53'0,"26"2,0-2,0 0,0-2,0-1,1-1,-50-15,46 9,0 1,0 2,-1 1,0 1,-32-1,-161 7,93 2,-717-3,801 2,-68 13,67-8,-63 2,78-7,-65 12,63-7,-54 2,-647-7,358-4,271 3,-120-3,128-14,66 9,-59-3,53 7,0-2,1-1,-57-18,49 12,12 6,0 1,-1 2,1 1,-48 4,-49-3,39-14,67 9,1 2,-32-2,-280 5,158 3,151-2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31.5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4807 99,'-1'-1,"1"-1,-1 1,1-1,-1 1,0 0,0-1,1 1,-1 0,0 0,0-1,-1 1,1 0,0 0,0 0,0 0,-1 1,1-1,0 0,-1 0,1 1,-1-1,1 1,-1-1,1 1,-1 0,1 0,-3-1,-49-5,47 6,-246 0,-19-2,176-12,-14-2,-271 14,195 4,162-4,0 0,-45-11,43 7,-1 2,-34-3,36 6,-276 4,183 12,66-7,-69 2,82-8,-61 11,-17 2,86-12,-49 11,51-8,-1-1,-33 1,-678-4,355-5,352 5,1 1,-36 8,33-4,-54 2,-38-10,80-1,0 1,0 3,-71 12,-7 5,86-15,1 2,-72 20,87-16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23.0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6429 199,'0'-1,"-1"-1,1 1,-1-1,0 1,0-1,1 1,-1-1,0 1,0 0,-1 0,1-1,0 1,0 0,-1 0,1 0,0 0,-1 1,1-1,-1 0,1 0,-1 1,1-1,-1 1,0 0,1-1,-1 1,0 0,1 0,-1 0,-2 0,-53 1,27 4,0 2,1 2,-44 17,37-12,-60 15,-7-4,62-14,0-2,0-1,-81 5,39-13,-125-3,109-12,64 8,-56-3,-68 12,-68-4,128-13,65 8,-58-3,-286 9,178 2,175-2,0-2,-41-9,40 7,-1 0,-29-1,16 5,-17 0,-104-15,122 10,-61 0,63 5,1-2,-41-7,-1-2,-1 4,0 3,-117 8,49-1,33 0,-126-5,141-11,63 7,-60-3,-476 11,535-3,0-2,-46-11,15 3,-61-19,97 22,0 1,-1 1,-62-4,24 10,10 1,1-2,-71-12,74 5,-1 3,0 3,0 2,-63 8,106-5,0 2,0 0,0 1,1 0,0 1,-27 15,25-12,0-1,-1 0,0-1,-19 4,12-6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27.4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5302 131,'-53'0,"26"2,0-2,0 0,0-2,0-1,1-1,-50-15,46 9,0 1,0 2,-1 1,0 1,-32-1,-161 7,93 2,-717-3,801 2,-68 13,67-8,-63 2,78-7,-65 12,63-7,-54 2,-647-7,358-4,271 3,-120-3,128-14,66 9,-59-3,53 7,0-2,1-1,-57-18,49 12,12 6,0 1,-1 2,1 1,-48 4,-49-3,39-14,67 9,1 2,-32-2,-280 5,158 3,151-2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5:31.5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4807 99,'-1'-1,"1"-1,-1 1,1-1,-1 1,0 0,0-1,1 1,-1 0,0 0,0-1,-1 1,1 0,0 0,0 0,0 0,-1 1,1-1,0 0,-1 0,1 1,-1-1,1 1,-1-1,1 1,-1 0,1 0,-3-1,-49-5,47 6,-246 0,-19-2,176-12,-14-2,-271 14,195 4,162-4,0 0,-45-11,43 7,-1 2,-34-3,36 6,-276 4,183 12,66-7,-69 2,82-8,-61 11,-17 2,86-12,-49 11,51-8,-1-1,-33 1,-678-4,355-5,352 5,1 1,-36 8,33-4,-54 2,-38-10,80-1,0 1,0 3,-71 12,-7 5,86-15,1 2,-72 20,87-16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A55F4-D5B7-412E-B184-74986D1920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95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19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52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868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68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447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43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10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9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71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43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77081-7869-9DAB-8154-A5AF21CA8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251F83-1787-7AEA-EAEE-F65751A0F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72E04-96EA-1BCF-4369-CDD741D2B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8FC771-6968-B542-4583-EC45B57A72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25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327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82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E8C46-8C49-4F7C-ADA9-8A88163DF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47C27-2DB2-DE9C-FD76-B5183C44E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974AB4-42D9-4DAE-29CE-D8B261AFF2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4AF0BE-D687-76F5-F6C4-B409A2E09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69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69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12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5188B-E265-4A90-896C-0B373D036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A3C0D-5174-F9DA-FDF9-A5275AC15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5F65B-AF8D-6AA2-BF9B-ABD7E6001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1DE98-8653-5B51-8612-D04033964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7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4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49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45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34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46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378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477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691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E686B-D441-60B8-449D-01B2D5587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479E14-5F7B-8FAF-1019-A7F818608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278041-6513-C2CB-EF82-BF09A0C0C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89149-C2E5-8999-924E-7CA8B1D4B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446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453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382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069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468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870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394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98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customXml" Target="../ink/ink5.xml"/><Relationship Id="rId3" Type="http://schemas.openxmlformats.org/officeDocument/2006/relationships/image" Target="../media/image6.png"/><Relationship Id="rId7" Type="http://schemas.openxmlformats.org/officeDocument/2006/relationships/customXml" Target="../ink/ink2.xml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customXml" Target="../ink/ink4.xml"/><Relationship Id="rId15" Type="http://schemas.openxmlformats.org/officeDocument/2006/relationships/image" Target="../media/image12.png"/><Relationship Id="rId10" Type="http://schemas.openxmlformats.org/officeDocument/2006/relationships/image" Target="../media/image120.png"/><Relationship Id="rId4" Type="http://schemas.openxmlformats.org/officeDocument/2006/relationships/customXml" Target="../ink/ink1.xml"/><Relationship Id="rId9" Type="http://schemas.openxmlformats.org/officeDocument/2006/relationships/customXml" Target="../ink/ink3.xml"/><Relationship Id="rId14" Type="http://schemas.openxmlformats.org/officeDocument/2006/relationships/image" Target="../media/image1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4" Type="http://schemas.openxmlformats.org/officeDocument/2006/relationships/customXml" Target="../ink/ink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4" Type="http://schemas.openxmlformats.org/officeDocument/2006/relationships/customXml" Target="../ink/ink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6.png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11" Type="http://schemas.openxmlformats.org/officeDocument/2006/relationships/image" Target="../media/image15.png"/><Relationship Id="rId10" Type="http://schemas.openxmlformats.org/officeDocument/2006/relationships/image" Target="../media/image200.png"/><Relationship Id="rId4" Type="http://schemas.openxmlformats.org/officeDocument/2006/relationships/customXml" Target="../ink/ink8.xml"/><Relationship Id="rId9" Type="http://schemas.openxmlformats.org/officeDocument/2006/relationships/customXml" Target="../ink/ink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.xml"/><Relationship Id="rId5" Type="http://schemas.openxmlformats.org/officeDocument/2006/relationships/image" Target="../media/image151.png"/><Relationship Id="rId10" Type="http://schemas.openxmlformats.org/officeDocument/2006/relationships/image" Target="../media/image18.png"/><Relationship Id="rId4" Type="http://schemas.openxmlformats.org/officeDocument/2006/relationships/customXml" Target="../ink/ink11.xml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customXml" Target="../ink/ink15.xml"/><Relationship Id="rId12" Type="http://schemas.openxmlformats.org/officeDocument/2006/relationships/image" Target="../media/image4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11" Type="http://schemas.openxmlformats.org/officeDocument/2006/relationships/customXml" Target="../ink/ink17.xml"/><Relationship Id="rId10" Type="http://schemas.openxmlformats.org/officeDocument/2006/relationships/image" Target="../media/image440.png"/><Relationship Id="rId4" Type="http://schemas.openxmlformats.org/officeDocument/2006/relationships/customXml" Target="../ink/ink14.xml"/><Relationship Id="rId9" Type="http://schemas.openxmlformats.org/officeDocument/2006/relationships/customXml" Target="../ink/ink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5.png"/><Relationship Id="rId3" Type="http://schemas.openxmlformats.org/officeDocument/2006/relationships/image" Target="../media/image6.png"/><Relationship Id="rId7" Type="http://schemas.openxmlformats.org/officeDocument/2006/relationships/customXml" Target="../ink/ink19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customXml" Target="../ink/ink21.xml"/><Relationship Id="rId10" Type="http://schemas.openxmlformats.org/officeDocument/2006/relationships/image" Target="../media/image35.png"/><Relationship Id="rId4" Type="http://schemas.openxmlformats.org/officeDocument/2006/relationships/customXml" Target="../ink/ink18.xml"/><Relationship Id="rId9" Type="http://schemas.openxmlformats.org/officeDocument/2006/relationships/customXml" Target="../ink/ink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.xml"/><Relationship Id="rId3" Type="http://schemas.openxmlformats.org/officeDocument/2006/relationships/image" Target="../media/image6.png"/><Relationship Id="rId7" Type="http://schemas.openxmlformats.org/officeDocument/2006/relationships/image" Target="../media/image161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.xml"/><Relationship Id="rId11" Type="http://schemas.openxmlformats.org/officeDocument/2006/relationships/image" Target="../media/image181.png"/><Relationship Id="rId5" Type="http://schemas.openxmlformats.org/officeDocument/2006/relationships/image" Target="../media/image150.png"/><Relationship Id="rId10" Type="http://schemas.openxmlformats.org/officeDocument/2006/relationships/customXml" Target="../ink/ink25.xml"/><Relationship Id="rId4" Type="http://schemas.openxmlformats.org/officeDocument/2006/relationships/customXml" Target="../ink/ink22.xml"/><Relationship Id="rId9" Type="http://schemas.openxmlformats.org/officeDocument/2006/relationships/image" Target="../media/image1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4" Type="http://schemas.openxmlformats.org/officeDocument/2006/relationships/customXml" Target="../ink/ink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Cabinet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Jamie Cassady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Assistant Superintendent of Student Affairs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April 30,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report out on attendance and discipline.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average daily attendance, total referrals and number of ISS/OSS days.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 panose="020B0606020202030204" pitchFamily="34" charset="0"/>
              </a:rPr>
              <a:t>Continue to </a:t>
            </a:r>
            <a:r>
              <a:rPr lang="en-US" sz="2200" dirty="0">
                <a:latin typeface="Arial Narrow" panose="020B0606020202030204" pitchFamily="34" charset="0"/>
              </a:rPr>
              <a:t>monitor Northeast and Howard Middle as it pertains to discipline.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What Is 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Most Important Now!!!!!!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F569EA-2CE7-5A2C-A97D-65F94DC3B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5" y="1099499"/>
            <a:ext cx="11048990" cy="534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F79DAC-A569-545A-5A3A-5CFE6988D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26990"/>
            <a:ext cx="11712202" cy="527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3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AF8E1A-6B0C-45BB-CD97-9F581E03C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09842"/>
            <a:ext cx="11501186" cy="510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9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501875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C51D9F-8ADC-A371-30E6-5703AFBB3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4" y="1309842"/>
            <a:ext cx="11134826" cy="503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6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501875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A47ED9-BE85-45C2-865C-89DB7ECF3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4" y="1309842"/>
            <a:ext cx="11277596" cy="511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05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Trade Gothic Next HvyCd" panose="020B0906040303020004" pitchFamily="34" charset="0"/>
              </a:rPr>
              <a:t>Attendance:  % of Students with 10 or more </a:t>
            </a:r>
            <a:r>
              <a:rPr lang="en-US" sz="4400" b="1" dirty="0" err="1">
                <a:latin typeface="Trade Gothic Next HvyCd" panose="020B0906040303020004" pitchFamily="34" charset="0"/>
              </a:rPr>
              <a:t>unx</a:t>
            </a:r>
            <a:r>
              <a:rPr lang="en-US" sz="4400" b="1" dirty="0">
                <a:latin typeface="Trade Gothic Next HvyCd" panose="020B0906040303020004" pitchFamily="34" charset="0"/>
              </a:rPr>
              <a:t>   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0D772CD-DF89-9848-6E81-A8151908C8F0}"/>
                  </a:ext>
                </a:extLst>
              </p14:cNvPr>
              <p14:cNvContentPartPr/>
              <p14:nvPr/>
            </p14:nvContentPartPr>
            <p14:xfrm>
              <a:off x="348106" y="3412950"/>
              <a:ext cx="2452680" cy="73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0D772CD-DF89-9848-6E81-A8151908C8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466" y="3304950"/>
                <a:ext cx="256032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2705A01-3910-1999-C55C-63B535DB8272}"/>
                  </a:ext>
                </a:extLst>
              </p14:cNvPr>
              <p14:cNvContentPartPr/>
              <p14:nvPr/>
            </p14:nvContentPartPr>
            <p14:xfrm>
              <a:off x="403906" y="3633270"/>
              <a:ext cx="2038320" cy="612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2705A01-3910-1999-C55C-63B535DB827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0266" y="3525270"/>
                <a:ext cx="214596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441DCA3-DC55-0A6B-1FDA-7DB0DC6029D1}"/>
                  </a:ext>
                </a:extLst>
              </p14:cNvPr>
              <p14:cNvContentPartPr/>
              <p14:nvPr/>
            </p14:nvContentPartPr>
            <p14:xfrm>
              <a:off x="383026" y="4037910"/>
              <a:ext cx="2603520" cy="37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441DCA3-DC55-0A6B-1FDA-7DB0DC6029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9026" y="3929910"/>
                <a:ext cx="271116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22D2DA9-FBE4-C8D5-438E-6BFDAC6C8E49}"/>
                  </a:ext>
                </a:extLst>
              </p14:cNvPr>
              <p14:cNvContentPartPr/>
              <p14:nvPr/>
            </p14:nvContentPartPr>
            <p14:xfrm>
              <a:off x="364306" y="4999470"/>
              <a:ext cx="2575800" cy="59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22D2DA9-FBE4-C8D5-438E-6BFDAC6C8E4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0666" y="4891470"/>
                <a:ext cx="268344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5C7A2D2-ED94-8853-D4CF-0EBC1CE5C041}"/>
                  </a:ext>
                </a:extLst>
              </p14:cNvPr>
              <p14:cNvContentPartPr/>
              <p14:nvPr/>
            </p14:nvContentPartPr>
            <p14:xfrm>
              <a:off x="336586" y="6353070"/>
              <a:ext cx="2244600" cy="712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5C7A2D2-ED94-8853-D4CF-0EBC1CE5C04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82946" y="6245430"/>
                <a:ext cx="2352240" cy="2869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097F0E3-B55A-2750-33B4-BECC43B7CAC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1160" y="1085850"/>
            <a:ext cx="11602734" cy="549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01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Elementary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FD32436-481A-6728-27F7-E45F0E35E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644" y="984770"/>
            <a:ext cx="11317930" cy="575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57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4C05314-FFA6-BB46-C04F-9D43468F95AC}"/>
                  </a:ext>
                </a:extLst>
              </p14:cNvPr>
              <p14:cNvContentPartPr/>
              <p14:nvPr/>
            </p14:nvContentPartPr>
            <p14:xfrm>
              <a:off x="503266" y="2649750"/>
              <a:ext cx="2367360" cy="70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4C05314-FFA6-BB46-C04F-9D43468F95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266" y="2541750"/>
                <a:ext cx="2475000" cy="2865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C86F95A-579E-0555-2524-FE6C0FDB2C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691" y="1126988"/>
            <a:ext cx="11248125" cy="537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92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7ED6137-2421-1F8A-908A-D4F6175C206D}"/>
                  </a:ext>
                </a:extLst>
              </p14:cNvPr>
              <p14:cNvContentPartPr/>
              <p14:nvPr/>
            </p14:nvContentPartPr>
            <p14:xfrm>
              <a:off x="694786" y="4164630"/>
              <a:ext cx="2314800" cy="11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7ED6137-2421-1F8A-908A-D4F6175C206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0786" y="4056630"/>
                <a:ext cx="242244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1E979C1-D5B4-A8D8-F341-5FDC52AFDB91}"/>
                  </a:ext>
                </a:extLst>
              </p14:cNvPr>
              <p14:cNvContentPartPr/>
              <p14:nvPr/>
            </p14:nvContentPartPr>
            <p14:xfrm>
              <a:off x="660586" y="5230950"/>
              <a:ext cx="1908720" cy="48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1E979C1-D5B4-A8D8-F341-5FDC52AFDB9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6946" y="5122950"/>
                <a:ext cx="201636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20161CA-D636-9445-AD71-F88E00555008}"/>
                  </a:ext>
                </a:extLst>
              </p14:cNvPr>
              <p14:cNvContentPartPr/>
              <p14:nvPr/>
            </p14:nvContentPartPr>
            <p14:xfrm>
              <a:off x="653746" y="5867430"/>
              <a:ext cx="1730520" cy="74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20161CA-D636-9445-AD71-F88E005550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0106" y="5759430"/>
                <a:ext cx="1838160" cy="2905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AD8AE05-6EA6-3BF1-DC4E-8C09FBF4D5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922" y="1126989"/>
            <a:ext cx="11198251" cy="543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35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39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Attendance: 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Students Absent </a:t>
            </a:r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Past Two Years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7ED6137-2421-1F8A-908A-D4F6175C206D}"/>
                  </a:ext>
                </a:extLst>
              </p14:cNvPr>
              <p14:cNvContentPartPr/>
              <p14:nvPr/>
            </p14:nvContentPartPr>
            <p14:xfrm>
              <a:off x="694786" y="4164630"/>
              <a:ext cx="2314800" cy="11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7ED6137-2421-1F8A-908A-D4F6175C20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786" y="4056630"/>
                <a:ext cx="242244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1E979C1-D5B4-A8D8-F341-5FDC52AFDB91}"/>
                  </a:ext>
                </a:extLst>
              </p14:cNvPr>
              <p14:cNvContentPartPr/>
              <p14:nvPr/>
            </p14:nvContentPartPr>
            <p14:xfrm>
              <a:off x="660586" y="5230950"/>
              <a:ext cx="1908720" cy="48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1E979C1-D5B4-A8D8-F341-5FDC52AFDB9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6586" y="5122950"/>
                <a:ext cx="201636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20161CA-D636-9445-AD71-F88E00555008}"/>
                  </a:ext>
                </a:extLst>
              </p14:cNvPr>
              <p14:cNvContentPartPr/>
              <p14:nvPr/>
            </p14:nvContentPartPr>
            <p14:xfrm>
              <a:off x="653746" y="5867430"/>
              <a:ext cx="1730520" cy="74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20161CA-D636-9445-AD71-F88E0055500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9746" y="5759947"/>
                <a:ext cx="1838160" cy="289488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F4F1E94-8C4F-6FE4-707E-0B1A082409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5239" y="1223469"/>
            <a:ext cx="11511235" cy="551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26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4ADC41-310D-6913-1140-657840867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26989"/>
            <a:ext cx="11090348" cy="527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40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Total Referrals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28D248-C7AD-C6BB-8201-CA6600271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0" y="1162050"/>
            <a:ext cx="11290300" cy="525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835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7786" y="340611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D3BDA74-384B-0C16-4742-FBB8D0AD59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5240" y="1266825"/>
            <a:ext cx="11638147" cy="508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17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90FEE7-DBBC-497A-C1F1-1FCBDC8EE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22974BC-5DB7-6E0F-3C42-7DDC2D7805C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CEBD26-628C-EF16-BB01-A326FC529F0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FA43C2-196A-20DF-56EF-78CAEDB65C38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All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99B9DA-93E8-BB35-072F-916EF122E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BA4CD7-8F65-43F0-7474-D2F43A9CE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309842"/>
            <a:ext cx="10260996" cy="496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43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All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33761D-5373-B559-8F76-E28DE30C8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126988"/>
            <a:ext cx="11282192" cy="546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66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466" y="3398550"/>
                <a:ext cx="193536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7026" y="4266510"/>
                <a:ext cx="188928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0226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508826" y="429027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0E4B07E-632F-8E28-A5D9-55989CAE03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1026" y="1078956"/>
            <a:ext cx="11747880" cy="565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43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95823B-B46D-3F04-F2AD-F6CFA5D2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F2FF165-CF65-95F6-887B-FC594742F1C4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DFED56-696C-EC1F-14BD-8F3ABB4CAA30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6D7B55-2451-88E2-E964-A5562ECBC6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529370-7C81-DEED-D815-C7590AF0B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A1C3A6-45A5-7841-3674-47744B928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309842"/>
            <a:ext cx="10571117" cy="490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31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0379A-8D9C-A47B-509B-ACA529BF0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" y="1309842"/>
            <a:ext cx="11417300" cy="514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11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4059E86-E5D7-1297-A856-9827E7280B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174869"/>
            <a:ext cx="11747880" cy="514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07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595733-1461-6512-B466-4DA30F0E7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8EFEAF7-B72E-CE53-9A43-D9F749A4345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653D71-AA56-860B-EE04-724A7E6FF95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2D02A6-740F-2872-B76E-F100055B7EEC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D041C9-DB90-E154-52AB-B36D8DDFF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B21EBA-254D-B602-DACD-270892758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309842"/>
            <a:ext cx="10875917" cy="472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34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9E5A82-A653-B630-C4BD-DAD6AD956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126988"/>
            <a:ext cx="11447292" cy="531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18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311374" y="115701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Discipline(Appling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B99611-4443-0A80-4514-B727C90E36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4" y="1185862"/>
            <a:ext cx="11124194" cy="531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75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Discipline(Ballard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A920B6-FF7F-2AE9-24C8-2BF02DA5F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76337"/>
            <a:ext cx="11090348" cy="53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99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45337" y="215329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Discipline(Howard Middle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DAD521-FCF6-7C5C-325C-8F9D08398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85862"/>
            <a:ext cx="11090348" cy="527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54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Discipline(Miller Middle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394388-9587-89CB-DFFA-46DE73965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4" y="1204912"/>
            <a:ext cx="10903130" cy="51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58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Discipline(Rutland Middle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D0F1A4-EBFA-4870-BEA3-9F44E727B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190625"/>
            <a:ext cx="11048991" cy="518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11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Discipline(Weaver </a:t>
            </a:r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Fights)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83E513-65C9-2E39-B85F-A99CE707C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147762"/>
            <a:ext cx="11048990" cy="546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911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6986" y="3420150"/>
                <a:ext cx="1530360" cy="27396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707FA6A-79B1-03EC-397F-7E53F71155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12" y="1126988"/>
            <a:ext cx="11534775" cy="528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73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CD1233-88C7-5EB9-92FA-EFB2B3F9E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4153D37-E37E-FB40-C8F6-D80BF5C12C4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8B08D5-9C9A-2BFA-9DF9-2798181C560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AA60-AB5C-118A-D6D4-5DD726A9378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E2B0E7-2120-686B-F71E-2D69C94AB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8B0CE7-3833-DDCD-CB73-25BEF2837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219200"/>
            <a:ext cx="11007634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79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8E6A3F-B12E-DAB9-389E-43F1FB66F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309841"/>
            <a:ext cx="11112366" cy="481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6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Discipline(Central Fights per Month)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C04BF8-0F48-B467-3B3B-661574C74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195387"/>
            <a:ext cx="10862937" cy="525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87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Discipline(Howard Fights per Month)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CCF4E2-D9C4-1FCA-773E-2E4ED1D21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90625"/>
            <a:ext cx="11090348" cy="516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779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Discipline(Northeast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C6BB45-A37D-EFD4-87DB-B882E37CE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76337"/>
            <a:ext cx="11090348" cy="524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662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Discipline(Rutland High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4439FA-D918-8567-AC02-8DB7AD9EC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27" y="1071562"/>
            <a:ext cx="11284299" cy="543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342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Discipline(Southwest Fights)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D2FB72-09DD-D3AA-0587-E239EE2F5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15" y="1359656"/>
            <a:ext cx="11255987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3475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A68C321-B9AD-3F3D-8FD5-89C4509A0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73" y="1052512"/>
            <a:ext cx="11048990" cy="525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73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31332</TotalTime>
  <Words>1257</Words>
  <Application>Microsoft Office PowerPoint</Application>
  <PresentationFormat>Widescreen</PresentationFormat>
  <Paragraphs>357</Paragraphs>
  <Slides>40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31</cp:revision>
  <cp:lastPrinted>2024-04-18T13:59:41Z</cp:lastPrinted>
  <dcterms:created xsi:type="dcterms:W3CDTF">2023-08-08T11:56:51Z</dcterms:created>
  <dcterms:modified xsi:type="dcterms:W3CDTF">2024-04-30T12:23:42Z</dcterms:modified>
</cp:coreProperties>
</file>