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92" r:id="rId2"/>
    <p:sldId id="298" r:id="rId3"/>
    <p:sldId id="297" r:id="rId4"/>
    <p:sldId id="300" r:id="rId5"/>
    <p:sldId id="287" r:id="rId6"/>
    <p:sldId id="301" r:id="rId7"/>
    <p:sldId id="291" r:id="rId8"/>
    <p:sldId id="311" r:id="rId9"/>
    <p:sldId id="309" r:id="rId10"/>
    <p:sldId id="303" r:id="rId11"/>
    <p:sldId id="302" r:id="rId12"/>
    <p:sldId id="304" r:id="rId13"/>
    <p:sldId id="310" r:id="rId14"/>
    <p:sldId id="313" r:id="rId15"/>
    <p:sldId id="312" r:id="rId16"/>
    <p:sldId id="305" r:id="rId17"/>
    <p:sldId id="294" r:id="rId18"/>
    <p:sldId id="314" r:id="rId19"/>
    <p:sldId id="295" r:id="rId20"/>
    <p:sldId id="315" r:id="rId21"/>
    <p:sldId id="279" r:id="rId2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0DF358-91B4-A390-87B9-0A1929EF4275}" name="Lovett, Katika" initials="LK" userId="S::katika.lovett@bcsdk12.net::f620913a-5078-4dd7-98e1-525786881964" providerId="AD"/>
  <p188:author id="{05C1329E-CC46-BECB-39FB-3F6FB54C95FF}" name="Ferroudj, Lasharn" initials="FL" userId="S::Lasharn.Ferroudj@BCSDK12.NET::ffe61478-3521-4b83-a999-f544a57728c8" providerId="AD"/>
  <p188:author id="{EFAB3DDC-4F6D-90C1-0C5F-D2733411E978}" name="Ferroudj, Lasharn" initials="" userId="S::Lasharn.Ferroudj@bcsdk12.net::ffe61478-3521-4b83-a999-f544a57728c8" providerId="AD"/>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82"/>
      </p:cViewPr>
      <p:guideLst/>
    </p:cSldViewPr>
  </p:slideViewPr>
  <p:notesTextViewPr>
    <p:cViewPr>
      <p:scale>
        <a:sx n="1" d="1"/>
        <a:sy n="1" d="1"/>
      </p:scale>
      <p:origin x="0" y="-413"/>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CB5B78-D72C-4207-BE46-C6135CBD2EFE}" type="doc">
      <dgm:prSet loTypeId="urn:microsoft.com/office/officeart/2005/8/layout/pList2" loCatId="list" qsTypeId="urn:microsoft.com/office/officeart/2005/8/quickstyle/simple1" qsCatId="simple" csTypeId="urn:microsoft.com/office/officeart/2005/8/colors/colorful3" csCatId="colorful" phldr="1"/>
      <dgm:spPr/>
    </dgm:pt>
    <dgm:pt modelId="{BEA6C089-04CE-46AD-9608-E57046ABDA4A}">
      <dgm:prSet phldrT="[Text]"/>
      <dgm:spPr/>
      <dgm:t>
        <a:bodyPr/>
        <a:lstStyle/>
        <a:p>
          <a:r>
            <a:rPr lang="en-US">
              <a:latin typeface="Arial Narrow" panose="020B0606020202030204" pitchFamily="34" charset="0"/>
            </a:rPr>
            <a:t>Goal 1: Student Achievement</a:t>
          </a:r>
        </a:p>
      </dgm:t>
    </dgm:pt>
    <dgm:pt modelId="{314F7264-56FF-4267-847D-4FA8CA053DD0}" type="parTrans" cxnId="{CC10B556-57F6-4F9E-B313-12FAABA1068E}">
      <dgm:prSet/>
      <dgm:spPr/>
      <dgm:t>
        <a:bodyPr/>
        <a:lstStyle/>
        <a:p>
          <a:endParaRPr lang="en-US"/>
        </a:p>
      </dgm:t>
    </dgm:pt>
    <dgm:pt modelId="{911AEA49-CF4D-4CFD-B0F9-E5E69075B74E}" type="sibTrans" cxnId="{CC10B556-57F6-4F9E-B313-12FAABA1068E}">
      <dgm:prSet/>
      <dgm:spPr/>
      <dgm:t>
        <a:bodyPr/>
        <a:lstStyle/>
        <a:p>
          <a:endParaRPr lang="en-US"/>
        </a:p>
      </dgm:t>
    </dgm:pt>
    <dgm:pt modelId="{0A3EBEAD-507D-4B73-A6EA-3FB32E8B2C17}">
      <dgm:prSet phldrT="[Text]"/>
      <dgm:spPr/>
      <dgm:t>
        <a:bodyPr/>
        <a:lstStyle/>
        <a:p>
          <a:r>
            <a:rPr lang="en-US">
              <a:latin typeface="Arial Narrow" panose="020B0606020202030204" pitchFamily="34" charset="0"/>
            </a:rPr>
            <a:t>Goal 2: Staff Effectiveness</a:t>
          </a:r>
        </a:p>
      </dgm:t>
    </dgm:pt>
    <dgm:pt modelId="{56602D7E-8F47-4CE1-B1A0-9A2AB73671E6}" type="parTrans" cxnId="{56C4828A-EAF5-4555-802D-3B5C9822E18E}">
      <dgm:prSet/>
      <dgm:spPr/>
      <dgm:t>
        <a:bodyPr/>
        <a:lstStyle/>
        <a:p>
          <a:endParaRPr lang="en-US"/>
        </a:p>
      </dgm:t>
    </dgm:pt>
    <dgm:pt modelId="{1D6AED25-D445-4B43-A3D2-80C6841D4A4C}" type="sibTrans" cxnId="{56C4828A-EAF5-4555-802D-3B5C9822E18E}">
      <dgm:prSet/>
      <dgm:spPr/>
      <dgm:t>
        <a:bodyPr/>
        <a:lstStyle/>
        <a:p>
          <a:endParaRPr lang="en-US"/>
        </a:p>
      </dgm:t>
    </dgm:pt>
    <dgm:pt modelId="{B218DACA-E152-4674-AEA2-5442DF1AFF29}">
      <dgm:prSet phldrT="[Text]"/>
      <dgm:spPr>
        <a:solidFill>
          <a:srgbClr val="FFC000"/>
        </a:solidFill>
      </dgm:spPr>
      <dgm:t>
        <a:bodyPr/>
        <a:lstStyle/>
        <a:p>
          <a:r>
            <a:rPr lang="en-US">
              <a:latin typeface="Arial Narrow" panose="020B0606020202030204" pitchFamily="34" charset="0"/>
            </a:rPr>
            <a:t>Goal 3: Stakeholder Engagement</a:t>
          </a:r>
        </a:p>
        <a:p>
          <a:endParaRPr lang="en-US"/>
        </a:p>
      </dgm:t>
    </dgm:pt>
    <dgm:pt modelId="{D8EE4695-2E1E-4243-83B3-6427B73B887E}" type="parTrans" cxnId="{9955FD7D-7DAF-407F-A592-649286026274}">
      <dgm:prSet/>
      <dgm:spPr/>
      <dgm:t>
        <a:bodyPr/>
        <a:lstStyle/>
        <a:p>
          <a:endParaRPr lang="en-US"/>
        </a:p>
      </dgm:t>
    </dgm:pt>
    <dgm:pt modelId="{0DD7A22D-D076-407A-BC61-F31BE1D7C824}" type="sibTrans" cxnId="{9955FD7D-7DAF-407F-A592-649286026274}">
      <dgm:prSet/>
      <dgm:spPr/>
      <dgm:t>
        <a:bodyPr/>
        <a:lstStyle/>
        <a:p>
          <a:endParaRPr lang="en-US"/>
        </a:p>
      </dgm:t>
    </dgm:pt>
    <dgm:pt modelId="{20A73022-105A-474D-9F7C-E55DBDD86B9E}" type="pres">
      <dgm:prSet presAssocID="{09CB5B78-D72C-4207-BE46-C6135CBD2EFE}" presName="Name0" presStyleCnt="0">
        <dgm:presLayoutVars>
          <dgm:dir/>
          <dgm:resizeHandles val="exact"/>
        </dgm:presLayoutVars>
      </dgm:prSet>
      <dgm:spPr/>
    </dgm:pt>
    <dgm:pt modelId="{C83FB66E-92FF-4607-AFD0-3CFE897402BB}" type="pres">
      <dgm:prSet presAssocID="{09CB5B78-D72C-4207-BE46-C6135CBD2EFE}" presName="bkgdShp" presStyleLbl="alignAccFollowNode1" presStyleIdx="0" presStyleCnt="1"/>
      <dgm:spPr/>
    </dgm:pt>
    <dgm:pt modelId="{7876EE60-EC7F-4CB6-AAEC-4C152E2AAD8C}" type="pres">
      <dgm:prSet presAssocID="{09CB5B78-D72C-4207-BE46-C6135CBD2EFE}" presName="linComp" presStyleCnt="0"/>
      <dgm:spPr/>
    </dgm:pt>
    <dgm:pt modelId="{3B4E8D6E-C6A4-4D1C-A781-C7CBD41462CB}" type="pres">
      <dgm:prSet presAssocID="{BEA6C089-04CE-46AD-9608-E57046ABDA4A}" presName="compNode" presStyleCnt="0"/>
      <dgm:spPr/>
    </dgm:pt>
    <dgm:pt modelId="{20CB94B3-DB3B-4C39-A34A-3C4D3FE7A8FA}" type="pres">
      <dgm:prSet presAssocID="{BEA6C089-04CE-46AD-9608-E57046ABDA4A}" presName="node" presStyleLbl="node1" presStyleIdx="0" presStyleCnt="3">
        <dgm:presLayoutVars>
          <dgm:bulletEnabled val="1"/>
        </dgm:presLayoutVars>
      </dgm:prSet>
      <dgm:spPr/>
    </dgm:pt>
    <dgm:pt modelId="{45B507B4-ADFE-4C97-8AB4-DCD7C6A88037}" type="pres">
      <dgm:prSet presAssocID="{BEA6C089-04CE-46AD-9608-E57046ABDA4A}" presName="invisiNode" presStyleLbl="node1" presStyleIdx="0" presStyleCnt="3"/>
      <dgm:spPr/>
    </dgm:pt>
    <dgm:pt modelId="{35FF0140-7F6F-46D0-AAB1-4706F73FDC12}" type="pres">
      <dgm:prSet presAssocID="{BEA6C089-04CE-46AD-9608-E57046ABDA4A}" presName="imagNode" presStyleLbl="fgImgPlace1" presStyleIdx="0" presStyleCnt="3" custLinFactX="8538" custLinFactNeighborX="100000" custLinFactNeighborY="2443"/>
      <dgm:spPr>
        <a:blipFill>
          <a:blip xmlns:r="http://schemas.openxmlformats.org/officeDocument/2006/relationships" r:embed="rId1"/>
          <a:srcRect/>
          <a:stretch>
            <a:fillRect t="-2000" b="-2000"/>
          </a:stretch>
        </a:blipFill>
      </dgm:spPr>
    </dgm:pt>
    <dgm:pt modelId="{E646F2B4-CF00-4AF2-B4D9-7AB278554E0C}" type="pres">
      <dgm:prSet presAssocID="{911AEA49-CF4D-4CFD-B0F9-E5E69075B74E}" presName="sibTrans" presStyleLbl="sibTrans2D1" presStyleIdx="0" presStyleCnt="0"/>
      <dgm:spPr/>
    </dgm:pt>
    <dgm:pt modelId="{34E104B5-DEB5-4B30-A256-C363EC301683}" type="pres">
      <dgm:prSet presAssocID="{0A3EBEAD-507D-4B73-A6EA-3FB32E8B2C17}" presName="compNode" presStyleCnt="0"/>
      <dgm:spPr/>
    </dgm:pt>
    <dgm:pt modelId="{062AF9C2-7B5B-4D51-AE60-A5E7034A797A}" type="pres">
      <dgm:prSet presAssocID="{0A3EBEAD-507D-4B73-A6EA-3FB32E8B2C17}" presName="node" presStyleLbl="node1" presStyleIdx="1" presStyleCnt="3">
        <dgm:presLayoutVars>
          <dgm:bulletEnabled val="1"/>
        </dgm:presLayoutVars>
      </dgm:prSet>
      <dgm:spPr/>
    </dgm:pt>
    <dgm:pt modelId="{5D20A419-7746-4F7D-9AB5-A8BCDB5C6E4E}" type="pres">
      <dgm:prSet presAssocID="{0A3EBEAD-507D-4B73-A6EA-3FB32E8B2C17}" presName="invisiNode" presStyleLbl="node1" presStyleIdx="1" presStyleCnt="3"/>
      <dgm:spPr/>
    </dgm:pt>
    <dgm:pt modelId="{F73C0469-DA91-42C0-B451-8046B1DA3965}" type="pres">
      <dgm:prSet presAssocID="{0A3EBEAD-507D-4B73-A6EA-3FB32E8B2C17}" presName="imagNode" presStyleLbl="fgImgPlace1" presStyleIdx="1" presStyleCnt="3" custLinFactX="-6793" custLinFactNeighborX="-100000" custLinFactNeighborY="2237"/>
      <dgm:spPr>
        <a:blipFill>
          <a:blip xmlns:r="http://schemas.openxmlformats.org/officeDocument/2006/relationships" r:embed="rId2"/>
          <a:srcRect/>
          <a:stretch>
            <a:fillRect l="-5000" r="-5000"/>
          </a:stretch>
        </a:blipFill>
      </dgm:spPr>
      <dgm:extLst>
        <a:ext uri="{E40237B7-FDA0-4F09-8148-C483321AD2D9}">
          <dgm14:cNvPr xmlns:dgm14="http://schemas.microsoft.com/office/drawing/2010/diagram" id="0" name="" descr="Classroom of students raising their hands in front of a teacher"/>
        </a:ext>
      </dgm:extLst>
    </dgm:pt>
    <dgm:pt modelId="{F37576D1-A1AA-4126-8A71-BA75F637DCB6}" type="pres">
      <dgm:prSet presAssocID="{1D6AED25-D445-4B43-A3D2-80C6841D4A4C}" presName="sibTrans" presStyleLbl="sibTrans2D1" presStyleIdx="0" presStyleCnt="0"/>
      <dgm:spPr/>
    </dgm:pt>
    <dgm:pt modelId="{83341EDD-100F-4AAE-A6C5-127F3E289BDA}" type="pres">
      <dgm:prSet presAssocID="{B218DACA-E152-4674-AEA2-5442DF1AFF29}" presName="compNode" presStyleCnt="0"/>
      <dgm:spPr/>
    </dgm:pt>
    <dgm:pt modelId="{03CD65E6-EA78-4DE4-A758-F2F0BE6D0948}" type="pres">
      <dgm:prSet presAssocID="{B218DACA-E152-4674-AEA2-5442DF1AFF29}" presName="node" presStyleLbl="node1" presStyleIdx="2" presStyleCnt="3">
        <dgm:presLayoutVars>
          <dgm:bulletEnabled val="1"/>
        </dgm:presLayoutVars>
      </dgm:prSet>
      <dgm:spPr/>
    </dgm:pt>
    <dgm:pt modelId="{07855995-D30C-4124-93FF-F9B359EE5ADA}" type="pres">
      <dgm:prSet presAssocID="{B218DACA-E152-4674-AEA2-5442DF1AFF29}" presName="invisiNode" presStyleLbl="node1" presStyleIdx="2" presStyleCnt="3"/>
      <dgm:spPr/>
    </dgm:pt>
    <dgm:pt modelId="{7541BBD0-FB05-404B-AD88-EE792C2D2D08}" type="pres">
      <dgm:prSet presAssocID="{B218DACA-E152-4674-AEA2-5442DF1AFF29}" presName="imagNode" presStyleLbl="fgImgPlace1" presStyleIdx="2" presStyleCnt="3"/>
      <dgm:spPr>
        <a:blipFill dpi="0" rotWithShape="1">
          <a:blip xmlns:r="http://schemas.openxmlformats.org/officeDocument/2006/relationships" r:embed="rId3"/>
          <a:srcRect/>
          <a:stretch>
            <a:fillRect t="-24148" b="6534"/>
          </a:stretch>
        </a:blipFill>
      </dgm:spPr>
    </dgm:pt>
  </dgm:ptLst>
  <dgm:cxnLst>
    <dgm:cxn modelId="{48D5B234-86C9-45A2-9249-94AFD696CD9C}" type="presOf" srcId="{0A3EBEAD-507D-4B73-A6EA-3FB32E8B2C17}" destId="{062AF9C2-7B5B-4D51-AE60-A5E7034A797A}" srcOrd="0" destOrd="0" presId="urn:microsoft.com/office/officeart/2005/8/layout/pList2"/>
    <dgm:cxn modelId="{CC10B556-57F6-4F9E-B313-12FAABA1068E}" srcId="{09CB5B78-D72C-4207-BE46-C6135CBD2EFE}" destId="{BEA6C089-04CE-46AD-9608-E57046ABDA4A}" srcOrd="0" destOrd="0" parTransId="{314F7264-56FF-4267-847D-4FA8CA053DD0}" sibTransId="{911AEA49-CF4D-4CFD-B0F9-E5E69075B74E}"/>
    <dgm:cxn modelId="{7A027766-FCA2-4AAB-83D1-86BBDE74AE88}" type="presOf" srcId="{911AEA49-CF4D-4CFD-B0F9-E5E69075B74E}" destId="{E646F2B4-CF00-4AF2-B4D9-7AB278554E0C}" srcOrd="0" destOrd="0" presId="urn:microsoft.com/office/officeart/2005/8/layout/pList2"/>
    <dgm:cxn modelId="{9955FD7D-7DAF-407F-A592-649286026274}" srcId="{09CB5B78-D72C-4207-BE46-C6135CBD2EFE}" destId="{B218DACA-E152-4674-AEA2-5442DF1AFF29}" srcOrd="2" destOrd="0" parTransId="{D8EE4695-2E1E-4243-83B3-6427B73B887E}" sibTransId="{0DD7A22D-D076-407A-BC61-F31BE1D7C824}"/>
    <dgm:cxn modelId="{56C4828A-EAF5-4555-802D-3B5C9822E18E}" srcId="{09CB5B78-D72C-4207-BE46-C6135CBD2EFE}" destId="{0A3EBEAD-507D-4B73-A6EA-3FB32E8B2C17}" srcOrd="1" destOrd="0" parTransId="{56602D7E-8F47-4CE1-B1A0-9A2AB73671E6}" sibTransId="{1D6AED25-D445-4B43-A3D2-80C6841D4A4C}"/>
    <dgm:cxn modelId="{FB761FA7-A574-47A0-8E19-B53F4B7BBE0C}" type="presOf" srcId="{09CB5B78-D72C-4207-BE46-C6135CBD2EFE}" destId="{20A73022-105A-474D-9F7C-E55DBDD86B9E}" srcOrd="0" destOrd="0" presId="urn:microsoft.com/office/officeart/2005/8/layout/pList2"/>
    <dgm:cxn modelId="{016243B4-7E57-44B3-8497-5F37033BA5E1}" type="presOf" srcId="{BEA6C089-04CE-46AD-9608-E57046ABDA4A}" destId="{20CB94B3-DB3B-4C39-A34A-3C4D3FE7A8FA}" srcOrd="0" destOrd="0" presId="urn:microsoft.com/office/officeart/2005/8/layout/pList2"/>
    <dgm:cxn modelId="{AE1A80B7-4926-47BC-A1C5-395DEF4C4CF9}" type="presOf" srcId="{1D6AED25-D445-4B43-A3D2-80C6841D4A4C}" destId="{F37576D1-A1AA-4126-8A71-BA75F637DCB6}" srcOrd="0" destOrd="0" presId="urn:microsoft.com/office/officeart/2005/8/layout/pList2"/>
    <dgm:cxn modelId="{4A694ED1-E9B6-41B6-AFAB-1DF47F0F8BD0}" type="presOf" srcId="{B218DACA-E152-4674-AEA2-5442DF1AFF29}" destId="{03CD65E6-EA78-4DE4-A758-F2F0BE6D0948}" srcOrd="0" destOrd="0" presId="urn:microsoft.com/office/officeart/2005/8/layout/pList2"/>
    <dgm:cxn modelId="{3DC4BB34-8841-432F-BAF1-E69CBADC84F0}" type="presParOf" srcId="{20A73022-105A-474D-9F7C-E55DBDD86B9E}" destId="{C83FB66E-92FF-4607-AFD0-3CFE897402BB}" srcOrd="0" destOrd="0" presId="urn:microsoft.com/office/officeart/2005/8/layout/pList2"/>
    <dgm:cxn modelId="{15514557-B4B6-449C-9D4E-B7150B018E7A}" type="presParOf" srcId="{20A73022-105A-474D-9F7C-E55DBDD86B9E}" destId="{7876EE60-EC7F-4CB6-AAEC-4C152E2AAD8C}" srcOrd="1" destOrd="0" presId="urn:microsoft.com/office/officeart/2005/8/layout/pList2"/>
    <dgm:cxn modelId="{2F422FA2-29A4-4994-A9F1-645ED17636B4}" type="presParOf" srcId="{7876EE60-EC7F-4CB6-AAEC-4C152E2AAD8C}" destId="{3B4E8D6E-C6A4-4D1C-A781-C7CBD41462CB}" srcOrd="0" destOrd="0" presId="urn:microsoft.com/office/officeart/2005/8/layout/pList2"/>
    <dgm:cxn modelId="{07EFF482-EF54-4F9B-AF32-1F61798BDFB2}" type="presParOf" srcId="{3B4E8D6E-C6A4-4D1C-A781-C7CBD41462CB}" destId="{20CB94B3-DB3B-4C39-A34A-3C4D3FE7A8FA}" srcOrd="0" destOrd="0" presId="urn:microsoft.com/office/officeart/2005/8/layout/pList2"/>
    <dgm:cxn modelId="{F66DC4B1-6119-46BF-A3C5-15C609A6782E}" type="presParOf" srcId="{3B4E8D6E-C6A4-4D1C-A781-C7CBD41462CB}" destId="{45B507B4-ADFE-4C97-8AB4-DCD7C6A88037}" srcOrd="1" destOrd="0" presId="urn:microsoft.com/office/officeart/2005/8/layout/pList2"/>
    <dgm:cxn modelId="{73319DDB-243C-4139-8347-90E2E631E274}" type="presParOf" srcId="{3B4E8D6E-C6A4-4D1C-A781-C7CBD41462CB}" destId="{35FF0140-7F6F-46D0-AAB1-4706F73FDC12}" srcOrd="2" destOrd="0" presId="urn:microsoft.com/office/officeart/2005/8/layout/pList2"/>
    <dgm:cxn modelId="{D80224F1-9BC2-485F-A38B-C49B40B11EE6}" type="presParOf" srcId="{7876EE60-EC7F-4CB6-AAEC-4C152E2AAD8C}" destId="{E646F2B4-CF00-4AF2-B4D9-7AB278554E0C}" srcOrd="1" destOrd="0" presId="urn:microsoft.com/office/officeart/2005/8/layout/pList2"/>
    <dgm:cxn modelId="{0B9FC8FE-1372-4B95-B654-E96A93FBCF0F}" type="presParOf" srcId="{7876EE60-EC7F-4CB6-AAEC-4C152E2AAD8C}" destId="{34E104B5-DEB5-4B30-A256-C363EC301683}" srcOrd="2" destOrd="0" presId="urn:microsoft.com/office/officeart/2005/8/layout/pList2"/>
    <dgm:cxn modelId="{C75927BD-B7AE-4E1B-8E9C-843DD16CF0B7}" type="presParOf" srcId="{34E104B5-DEB5-4B30-A256-C363EC301683}" destId="{062AF9C2-7B5B-4D51-AE60-A5E7034A797A}" srcOrd="0" destOrd="0" presId="urn:microsoft.com/office/officeart/2005/8/layout/pList2"/>
    <dgm:cxn modelId="{3AEF9AFF-783A-402C-9794-999B5AC0295B}" type="presParOf" srcId="{34E104B5-DEB5-4B30-A256-C363EC301683}" destId="{5D20A419-7746-4F7D-9AB5-A8BCDB5C6E4E}" srcOrd="1" destOrd="0" presId="urn:microsoft.com/office/officeart/2005/8/layout/pList2"/>
    <dgm:cxn modelId="{429EA97F-5C36-44F9-A275-48BF51098141}" type="presParOf" srcId="{34E104B5-DEB5-4B30-A256-C363EC301683}" destId="{F73C0469-DA91-42C0-B451-8046B1DA3965}" srcOrd="2" destOrd="0" presId="urn:microsoft.com/office/officeart/2005/8/layout/pList2"/>
    <dgm:cxn modelId="{CDEA7D82-0502-4AFA-A12A-B99628402E67}" type="presParOf" srcId="{7876EE60-EC7F-4CB6-AAEC-4C152E2AAD8C}" destId="{F37576D1-A1AA-4126-8A71-BA75F637DCB6}" srcOrd="3" destOrd="0" presId="urn:microsoft.com/office/officeart/2005/8/layout/pList2"/>
    <dgm:cxn modelId="{E08AFE43-FC48-44FD-B07C-E2347C65973E}" type="presParOf" srcId="{7876EE60-EC7F-4CB6-AAEC-4C152E2AAD8C}" destId="{83341EDD-100F-4AAE-A6C5-127F3E289BDA}" srcOrd="4" destOrd="0" presId="urn:microsoft.com/office/officeart/2005/8/layout/pList2"/>
    <dgm:cxn modelId="{B1048DE5-079A-484B-9719-27D39DD67A1F}" type="presParOf" srcId="{83341EDD-100F-4AAE-A6C5-127F3E289BDA}" destId="{03CD65E6-EA78-4DE4-A758-F2F0BE6D0948}" srcOrd="0" destOrd="0" presId="urn:microsoft.com/office/officeart/2005/8/layout/pList2"/>
    <dgm:cxn modelId="{63716BBA-C24A-4D22-8314-CBC3A8246964}" type="presParOf" srcId="{83341EDD-100F-4AAE-A6C5-127F3E289BDA}" destId="{07855995-D30C-4124-93FF-F9B359EE5ADA}" srcOrd="1" destOrd="0" presId="urn:microsoft.com/office/officeart/2005/8/layout/pList2"/>
    <dgm:cxn modelId="{F3542C0D-B1A7-4DC4-8C51-9082B1D9A1AF}" type="presParOf" srcId="{83341EDD-100F-4AAE-A6C5-127F3E289BDA}" destId="{7541BBD0-FB05-404B-AD88-EE792C2D2D08}"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A5794F-250F-457A-80EC-75817DE13185}" type="doc">
      <dgm:prSet loTypeId="urn:microsoft.com/office/officeart/2005/8/layout/StepDownProcess" loCatId="process" qsTypeId="urn:microsoft.com/office/officeart/2005/8/quickstyle/simple1" qsCatId="simple" csTypeId="urn:microsoft.com/office/officeart/2005/8/colors/accent4_4" csCatId="accent4" phldr="1"/>
      <dgm:spPr/>
      <dgm:t>
        <a:bodyPr/>
        <a:lstStyle/>
        <a:p>
          <a:endParaRPr lang="en-US"/>
        </a:p>
      </dgm:t>
    </dgm:pt>
    <dgm:pt modelId="{B59F90BE-CE48-4C0F-A1B5-3F66752CB713}">
      <dgm:prSet phldrT="[Text]"/>
      <dgm:spPr/>
      <dgm:t>
        <a:bodyPr/>
        <a:lstStyle/>
        <a:p>
          <a:r>
            <a:rPr lang="en-US"/>
            <a:t>Partnership Framework</a:t>
          </a:r>
        </a:p>
      </dgm:t>
    </dgm:pt>
    <dgm:pt modelId="{C627601A-6A10-436E-A33F-9193B6544E5E}" type="parTrans" cxnId="{B307F26C-8989-4E64-BC46-89042D736AB5}">
      <dgm:prSet/>
      <dgm:spPr/>
      <dgm:t>
        <a:bodyPr/>
        <a:lstStyle/>
        <a:p>
          <a:endParaRPr lang="en-US"/>
        </a:p>
      </dgm:t>
    </dgm:pt>
    <dgm:pt modelId="{911F709D-3A34-46E5-8A85-41CE12FE7FFB}" type="sibTrans" cxnId="{B307F26C-8989-4E64-BC46-89042D736AB5}">
      <dgm:prSet/>
      <dgm:spPr/>
      <dgm:t>
        <a:bodyPr/>
        <a:lstStyle/>
        <a:p>
          <a:endParaRPr lang="en-US"/>
        </a:p>
      </dgm:t>
    </dgm:pt>
    <dgm:pt modelId="{E2A58F56-7A96-49D9-A7B6-6E296A6573C2}">
      <dgm:prSet phldrT="[Text]" custT="1"/>
      <dgm:spPr/>
      <dgm:t>
        <a:bodyPr/>
        <a:lstStyle/>
        <a:p>
          <a:r>
            <a:rPr lang="en-US" sz="2000">
              <a:latin typeface="Arial Narrow" panose="020B0606020202030204" pitchFamily="34" charset="0"/>
            </a:rPr>
            <a:t>A systemized approach to partnering with BCSD</a:t>
          </a:r>
        </a:p>
      </dgm:t>
    </dgm:pt>
    <dgm:pt modelId="{5BA2C314-38C9-46CC-8783-1FCB5027377C}" type="parTrans" cxnId="{D9642E10-0B29-4B29-B4DB-45DC8D97A6EF}">
      <dgm:prSet/>
      <dgm:spPr/>
      <dgm:t>
        <a:bodyPr/>
        <a:lstStyle/>
        <a:p>
          <a:endParaRPr lang="en-US"/>
        </a:p>
      </dgm:t>
    </dgm:pt>
    <dgm:pt modelId="{55339112-3978-4A17-B3B0-2666E8D1FFDB}" type="sibTrans" cxnId="{D9642E10-0B29-4B29-B4DB-45DC8D97A6EF}">
      <dgm:prSet/>
      <dgm:spPr/>
      <dgm:t>
        <a:bodyPr/>
        <a:lstStyle/>
        <a:p>
          <a:endParaRPr lang="en-US"/>
        </a:p>
      </dgm:t>
    </dgm:pt>
    <dgm:pt modelId="{EE05E512-1DD7-4A50-8EFF-075702BE6094}">
      <dgm:prSet phldrT="[Text]"/>
      <dgm:spPr/>
      <dgm:t>
        <a:bodyPr/>
        <a:lstStyle/>
        <a:p>
          <a:r>
            <a:rPr lang="en-US"/>
            <a:t>Partnership</a:t>
          </a:r>
        </a:p>
        <a:p>
          <a:r>
            <a:rPr lang="en-US"/>
            <a:t>Website</a:t>
          </a:r>
        </a:p>
      </dgm:t>
    </dgm:pt>
    <dgm:pt modelId="{D6D3CF02-253D-4C45-9EB2-F3A6253CADCF}" type="parTrans" cxnId="{7DF9DFA8-A2DC-4D2E-943B-269219F34082}">
      <dgm:prSet/>
      <dgm:spPr/>
      <dgm:t>
        <a:bodyPr/>
        <a:lstStyle/>
        <a:p>
          <a:endParaRPr lang="en-US"/>
        </a:p>
      </dgm:t>
    </dgm:pt>
    <dgm:pt modelId="{DA061B0C-A298-40CA-A842-DD9E7A595ABA}" type="sibTrans" cxnId="{7DF9DFA8-A2DC-4D2E-943B-269219F34082}">
      <dgm:prSet/>
      <dgm:spPr/>
      <dgm:t>
        <a:bodyPr/>
        <a:lstStyle/>
        <a:p>
          <a:endParaRPr lang="en-US"/>
        </a:p>
      </dgm:t>
    </dgm:pt>
    <dgm:pt modelId="{86488F72-7A9D-4804-B9DC-5A85E181C88D}">
      <dgm:prSet phldrT="[Text]" custT="1"/>
      <dgm:spPr/>
      <dgm:t>
        <a:bodyPr/>
        <a:lstStyle/>
        <a:p>
          <a:r>
            <a:rPr lang="en-US" sz="2000">
              <a:latin typeface="Arial Narrow" panose="020B0606020202030204" pitchFamily="34" charset="0"/>
            </a:rPr>
            <a:t>One stop resource for internal/external stakeholders</a:t>
          </a:r>
        </a:p>
      </dgm:t>
    </dgm:pt>
    <dgm:pt modelId="{0B58A7B3-90B7-40C9-9327-FED241A44162}" type="parTrans" cxnId="{10E32ED3-D2B8-4FC2-AFDC-3A974CDBD975}">
      <dgm:prSet/>
      <dgm:spPr/>
      <dgm:t>
        <a:bodyPr/>
        <a:lstStyle/>
        <a:p>
          <a:endParaRPr lang="en-US"/>
        </a:p>
      </dgm:t>
    </dgm:pt>
    <dgm:pt modelId="{A02A657C-0008-48AF-BEC8-949A63783480}" type="sibTrans" cxnId="{10E32ED3-D2B8-4FC2-AFDC-3A974CDBD975}">
      <dgm:prSet/>
      <dgm:spPr/>
      <dgm:t>
        <a:bodyPr/>
        <a:lstStyle/>
        <a:p>
          <a:endParaRPr lang="en-US"/>
        </a:p>
      </dgm:t>
    </dgm:pt>
    <dgm:pt modelId="{6E3499F8-D86C-42AB-AB80-488B0245D4B8}">
      <dgm:prSet phldrT="[Text]"/>
      <dgm:spPr/>
      <dgm:t>
        <a:bodyPr/>
        <a:lstStyle/>
        <a:p>
          <a:r>
            <a:rPr lang="en-US"/>
            <a:t>Foundation </a:t>
          </a:r>
        </a:p>
        <a:p>
          <a:r>
            <a:rPr lang="en-US"/>
            <a:t>Expansion</a:t>
          </a:r>
        </a:p>
      </dgm:t>
    </dgm:pt>
    <dgm:pt modelId="{7E72A9DE-42AC-4E6E-9FD0-F80FCF2594EA}" type="parTrans" cxnId="{9986F0B2-2B64-48EE-A44F-DF35B5EDE4CE}">
      <dgm:prSet/>
      <dgm:spPr/>
      <dgm:t>
        <a:bodyPr/>
        <a:lstStyle/>
        <a:p>
          <a:endParaRPr lang="en-US"/>
        </a:p>
      </dgm:t>
    </dgm:pt>
    <dgm:pt modelId="{ACC71F11-BC69-49FE-83F8-A4397A0162F0}" type="sibTrans" cxnId="{9986F0B2-2B64-48EE-A44F-DF35B5EDE4CE}">
      <dgm:prSet/>
      <dgm:spPr/>
      <dgm:t>
        <a:bodyPr/>
        <a:lstStyle/>
        <a:p>
          <a:endParaRPr lang="en-US"/>
        </a:p>
      </dgm:t>
    </dgm:pt>
    <dgm:pt modelId="{44E3A1F9-01E0-4B87-B60B-5C0E45EA7B46}">
      <dgm:prSet phldrT="[Text]"/>
      <dgm:spPr/>
      <dgm:t>
        <a:bodyPr/>
        <a:lstStyle/>
        <a:p>
          <a:r>
            <a:rPr lang="en-US">
              <a:latin typeface="Arial Narrow" panose="020B0606020202030204" pitchFamily="34" charset="0"/>
            </a:rPr>
            <a:t>Increase exposure and Foundation revenue</a:t>
          </a:r>
        </a:p>
      </dgm:t>
    </dgm:pt>
    <dgm:pt modelId="{BA6FE8B0-17B1-46C7-99F4-E05690578E44}" type="parTrans" cxnId="{EFB5E2B2-25BC-44CF-9B42-B2925089A0B3}">
      <dgm:prSet/>
      <dgm:spPr/>
      <dgm:t>
        <a:bodyPr/>
        <a:lstStyle/>
        <a:p>
          <a:endParaRPr lang="en-US"/>
        </a:p>
      </dgm:t>
    </dgm:pt>
    <dgm:pt modelId="{DA0A39D8-9B65-4E5A-BF6F-BEE98B84AD7B}" type="sibTrans" cxnId="{EFB5E2B2-25BC-44CF-9B42-B2925089A0B3}">
      <dgm:prSet/>
      <dgm:spPr/>
      <dgm:t>
        <a:bodyPr/>
        <a:lstStyle/>
        <a:p>
          <a:endParaRPr lang="en-US"/>
        </a:p>
      </dgm:t>
    </dgm:pt>
    <dgm:pt modelId="{DCADE6E3-8C07-4C51-A195-B3AB5D2501F1}" type="pres">
      <dgm:prSet presAssocID="{B0A5794F-250F-457A-80EC-75817DE13185}" presName="rootnode" presStyleCnt="0">
        <dgm:presLayoutVars>
          <dgm:chMax/>
          <dgm:chPref/>
          <dgm:dir/>
          <dgm:animLvl val="lvl"/>
        </dgm:presLayoutVars>
      </dgm:prSet>
      <dgm:spPr/>
    </dgm:pt>
    <dgm:pt modelId="{A6DD458E-E8E9-42AD-97CB-5C8D9FB0A952}" type="pres">
      <dgm:prSet presAssocID="{B59F90BE-CE48-4C0F-A1B5-3F66752CB713}" presName="composite" presStyleCnt="0"/>
      <dgm:spPr/>
    </dgm:pt>
    <dgm:pt modelId="{3E50201D-D668-4C3D-8354-4905E189366C}" type="pres">
      <dgm:prSet presAssocID="{B59F90BE-CE48-4C0F-A1B5-3F66752CB713}" presName="bentUpArrow1" presStyleLbl="alignImgPlace1" presStyleIdx="0" presStyleCnt="2"/>
      <dgm:spPr/>
    </dgm:pt>
    <dgm:pt modelId="{4B426413-F1FB-467A-A4FB-1E8724F27DFB}" type="pres">
      <dgm:prSet presAssocID="{B59F90BE-CE48-4C0F-A1B5-3F66752CB713}" presName="ParentText" presStyleLbl="node1" presStyleIdx="0" presStyleCnt="3">
        <dgm:presLayoutVars>
          <dgm:chMax val="1"/>
          <dgm:chPref val="1"/>
          <dgm:bulletEnabled val="1"/>
        </dgm:presLayoutVars>
      </dgm:prSet>
      <dgm:spPr/>
    </dgm:pt>
    <dgm:pt modelId="{B6D1B871-8FF3-40FA-ABAB-15D5063086DF}" type="pres">
      <dgm:prSet presAssocID="{B59F90BE-CE48-4C0F-A1B5-3F66752CB713}" presName="ChildText" presStyleLbl="revTx" presStyleIdx="0" presStyleCnt="3">
        <dgm:presLayoutVars>
          <dgm:chMax val="0"/>
          <dgm:chPref val="0"/>
          <dgm:bulletEnabled val="1"/>
        </dgm:presLayoutVars>
      </dgm:prSet>
      <dgm:spPr/>
    </dgm:pt>
    <dgm:pt modelId="{EF307DBF-3DD1-485D-9E84-3D912E549AAF}" type="pres">
      <dgm:prSet presAssocID="{911F709D-3A34-46E5-8A85-41CE12FE7FFB}" presName="sibTrans" presStyleCnt="0"/>
      <dgm:spPr/>
    </dgm:pt>
    <dgm:pt modelId="{98AFAA52-71A2-460D-970A-15CD4971D53D}" type="pres">
      <dgm:prSet presAssocID="{EE05E512-1DD7-4A50-8EFF-075702BE6094}" presName="composite" presStyleCnt="0"/>
      <dgm:spPr/>
    </dgm:pt>
    <dgm:pt modelId="{531528CD-F63B-4508-B956-B1287C1286DD}" type="pres">
      <dgm:prSet presAssocID="{EE05E512-1DD7-4A50-8EFF-075702BE6094}" presName="bentUpArrow1" presStyleLbl="alignImgPlace1" presStyleIdx="1" presStyleCnt="2"/>
      <dgm:spPr/>
    </dgm:pt>
    <dgm:pt modelId="{39C09EA0-627F-4F2D-8943-34A2174A6A06}" type="pres">
      <dgm:prSet presAssocID="{EE05E512-1DD7-4A50-8EFF-075702BE6094}" presName="ParentText" presStyleLbl="node1" presStyleIdx="1" presStyleCnt="3">
        <dgm:presLayoutVars>
          <dgm:chMax val="1"/>
          <dgm:chPref val="1"/>
          <dgm:bulletEnabled val="1"/>
        </dgm:presLayoutVars>
      </dgm:prSet>
      <dgm:spPr/>
    </dgm:pt>
    <dgm:pt modelId="{634A414F-58BD-4C19-9C1A-7243C799EF6D}" type="pres">
      <dgm:prSet presAssocID="{EE05E512-1DD7-4A50-8EFF-075702BE6094}" presName="ChildText" presStyleLbl="revTx" presStyleIdx="1" presStyleCnt="3" custScaleX="121185">
        <dgm:presLayoutVars>
          <dgm:chMax val="0"/>
          <dgm:chPref val="0"/>
          <dgm:bulletEnabled val="1"/>
        </dgm:presLayoutVars>
      </dgm:prSet>
      <dgm:spPr/>
    </dgm:pt>
    <dgm:pt modelId="{F133C3C0-9FC5-483B-8B0F-EA39CB6F8424}" type="pres">
      <dgm:prSet presAssocID="{DA061B0C-A298-40CA-A842-DD9E7A595ABA}" presName="sibTrans" presStyleCnt="0"/>
      <dgm:spPr/>
    </dgm:pt>
    <dgm:pt modelId="{5B1B2A6F-6D5D-4BD4-A840-9687871A3E8D}" type="pres">
      <dgm:prSet presAssocID="{6E3499F8-D86C-42AB-AB80-488B0245D4B8}" presName="composite" presStyleCnt="0"/>
      <dgm:spPr/>
    </dgm:pt>
    <dgm:pt modelId="{72198510-883F-456F-A621-E26CA8874CED}" type="pres">
      <dgm:prSet presAssocID="{6E3499F8-D86C-42AB-AB80-488B0245D4B8}" presName="ParentText" presStyleLbl="node1" presStyleIdx="2" presStyleCnt="3">
        <dgm:presLayoutVars>
          <dgm:chMax val="1"/>
          <dgm:chPref val="1"/>
          <dgm:bulletEnabled val="1"/>
        </dgm:presLayoutVars>
      </dgm:prSet>
      <dgm:spPr/>
    </dgm:pt>
    <dgm:pt modelId="{838D64EA-E1D5-4A8D-99D6-ED49ECCE6D44}" type="pres">
      <dgm:prSet presAssocID="{6E3499F8-D86C-42AB-AB80-488B0245D4B8}" presName="FinalChildText" presStyleLbl="revTx" presStyleIdx="2" presStyleCnt="3">
        <dgm:presLayoutVars>
          <dgm:chMax val="0"/>
          <dgm:chPref val="0"/>
          <dgm:bulletEnabled val="1"/>
        </dgm:presLayoutVars>
      </dgm:prSet>
      <dgm:spPr/>
    </dgm:pt>
  </dgm:ptLst>
  <dgm:cxnLst>
    <dgm:cxn modelId="{D9642E10-0B29-4B29-B4DB-45DC8D97A6EF}" srcId="{B59F90BE-CE48-4C0F-A1B5-3F66752CB713}" destId="{E2A58F56-7A96-49D9-A7B6-6E296A6573C2}" srcOrd="0" destOrd="0" parTransId="{5BA2C314-38C9-46CC-8783-1FCB5027377C}" sibTransId="{55339112-3978-4A17-B3B0-2666E8D1FFDB}"/>
    <dgm:cxn modelId="{8E0C002C-6430-4E04-81B6-031BFFB3D8D3}" type="presOf" srcId="{EE05E512-1DD7-4A50-8EFF-075702BE6094}" destId="{39C09EA0-627F-4F2D-8943-34A2174A6A06}" srcOrd="0" destOrd="0" presId="urn:microsoft.com/office/officeart/2005/8/layout/StepDownProcess"/>
    <dgm:cxn modelId="{B2398D53-734B-409C-8781-6C57C210CDA0}" type="presOf" srcId="{B59F90BE-CE48-4C0F-A1B5-3F66752CB713}" destId="{4B426413-F1FB-467A-A4FB-1E8724F27DFB}" srcOrd="0" destOrd="0" presId="urn:microsoft.com/office/officeart/2005/8/layout/StepDownProcess"/>
    <dgm:cxn modelId="{B1F5B859-D0C7-4A11-BFB7-23BBD927897C}" type="presOf" srcId="{E2A58F56-7A96-49D9-A7B6-6E296A6573C2}" destId="{B6D1B871-8FF3-40FA-ABAB-15D5063086DF}" srcOrd="0" destOrd="0" presId="urn:microsoft.com/office/officeart/2005/8/layout/StepDownProcess"/>
    <dgm:cxn modelId="{B307F26C-8989-4E64-BC46-89042D736AB5}" srcId="{B0A5794F-250F-457A-80EC-75817DE13185}" destId="{B59F90BE-CE48-4C0F-A1B5-3F66752CB713}" srcOrd="0" destOrd="0" parTransId="{C627601A-6A10-436E-A33F-9193B6544E5E}" sibTransId="{911F709D-3A34-46E5-8A85-41CE12FE7FFB}"/>
    <dgm:cxn modelId="{3EECF7A2-ED0F-4D36-8EF6-3049806CF6D5}" type="presOf" srcId="{B0A5794F-250F-457A-80EC-75817DE13185}" destId="{DCADE6E3-8C07-4C51-A195-B3AB5D2501F1}" srcOrd="0" destOrd="0" presId="urn:microsoft.com/office/officeart/2005/8/layout/StepDownProcess"/>
    <dgm:cxn modelId="{7DF9DFA8-A2DC-4D2E-943B-269219F34082}" srcId="{B0A5794F-250F-457A-80EC-75817DE13185}" destId="{EE05E512-1DD7-4A50-8EFF-075702BE6094}" srcOrd="1" destOrd="0" parTransId="{D6D3CF02-253D-4C45-9EB2-F3A6253CADCF}" sibTransId="{DA061B0C-A298-40CA-A842-DD9E7A595ABA}"/>
    <dgm:cxn modelId="{18E9FEAF-E6D5-415D-BA94-8DDD1E7C9E91}" type="presOf" srcId="{6E3499F8-D86C-42AB-AB80-488B0245D4B8}" destId="{72198510-883F-456F-A621-E26CA8874CED}" srcOrd="0" destOrd="0" presId="urn:microsoft.com/office/officeart/2005/8/layout/StepDownProcess"/>
    <dgm:cxn modelId="{EFB5E2B2-25BC-44CF-9B42-B2925089A0B3}" srcId="{6E3499F8-D86C-42AB-AB80-488B0245D4B8}" destId="{44E3A1F9-01E0-4B87-B60B-5C0E45EA7B46}" srcOrd="0" destOrd="0" parTransId="{BA6FE8B0-17B1-46C7-99F4-E05690578E44}" sibTransId="{DA0A39D8-9B65-4E5A-BF6F-BEE98B84AD7B}"/>
    <dgm:cxn modelId="{9986F0B2-2B64-48EE-A44F-DF35B5EDE4CE}" srcId="{B0A5794F-250F-457A-80EC-75817DE13185}" destId="{6E3499F8-D86C-42AB-AB80-488B0245D4B8}" srcOrd="2" destOrd="0" parTransId="{7E72A9DE-42AC-4E6E-9FD0-F80FCF2594EA}" sibTransId="{ACC71F11-BC69-49FE-83F8-A4397A0162F0}"/>
    <dgm:cxn modelId="{9EEDD1BA-6733-4EC2-8572-C95099970CF1}" type="presOf" srcId="{86488F72-7A9D-4804-B9DC-5A85E181C88D}" destId="{634A414F-58BD-4C19-9C1A-7243C799EF6D}" srcOrd="0" destOrd="0" presId="urn:microsoft.com/office/officeart/2005/8/layout/StepDownProcess"/>
    <dgm:cxn modelId="{10E32ED3-D2B8-4FC2-AFDC-3A974CDBD975}" srcId="{EE05E512-1DD7-4A50-8EFF-075702BE6094}" destId="{86488F72-7A9D-4804-B9DC-5A85E181C88D}" srcOrd="0" destOrd="0" parTransId="{0B58A7B3-90B7-40C9-9327-FED241A44162}" sibTransId="{A02A657C-0008-48AF-BEC8-949A63783480}"/>
    <dgm:cxn modelId="{36A823F8-1CC6-49B0-9226-6890B41344B9}" type="presOf" srcId="{44E3A1F9-01E0-4B87-B60B-5C0E45EA7B46}" destId="{838D64EA-E1D5-4A8D-99D6-ED49ECCE6D44}" srcOrd="0" destOrd="0" presId="urn:microsoft.com/office/officeart/2005/8/layout/StepDownProcess"/>
    <dgm:cxn modelId="{1B1A9A56-567B-4F40-880A-E5383670DBB8}" type="presParOf" srcId="{DCADE6E3-8C07-4C51-A195-B3AB5D2501F1}" destId="{A6DD458E-E8E9-42AD-97CB-5C8D9FB0A952}" srcOrd="0" destOrd="0" presId="urn:microsoft.com/office/officeart/2005/8/layout/StepDownProcess"/>
    <dgm:cxn modelId="{05B6074B-1E98-4408-949E-7BC1DD8B28A4}" type="presParOf" srcId="{A6DD458E-E8E9-42AD-97CB-5C8D9FB0A952}" destId="{3E50201D-D668-4C3D-8354-4905E189366C}" srcOrd="0" destOrd="0" presId="urn:microsoft.com/office/officeart/2005/8/layout/StepDownProcess"/>
    <dgm:cxn modelId="{8AC261CF-9668-45A5-91F0-2330E9652F0B}" type="presParOf" srcId="{A6DD458E-E8E9-42AD-97CB-5C8D9FB0A952}" destId="{4B426413-F1FB-467A-A4FB-1E8724F27DFB}" srcOrd="1" destOrd="0" presId="urn:microsoft.com/office/officeart/2005/8/layout/StepDownProcess"/>
    <dgm:cxn modelId="{9A3F4375-B341-4E40-A711-167D7D3170B3}" type="presParOf" srcId="{A6DD458E-E8E9-42AD-97CB-5C8D9FB0A952}" destId="{B6D1B871-8FF3-40FA-ABAB-15D5063086DF}" srcOrd="2" destOrd="0" presId="urn:microsoft.com/office/officeart/2005/8/layout/StepDownProcess"/>
    <dgm:cxn modelId="{982D0DAC-B4A3-4895-B27B-8F6DC1E77E3B}" type="presParOf" srcId="{DCADE6E3-8C07-4C51-A195-B3AB5D2501F1}" destId="{EF307DBF-3DD1-485D-9E84-3D912E549AAF}" srcOrd="1" destOrd="0" presId="urn:microsoft.com/office/officeart/2005/8/layout/StepDownProcess"/>
    <dgm:cxn modelId="{071D26AF-0424-421F-8455-A208D750CC46}" type="presParOf" srcId="{DCADE6E3-8C07-4C51-A195-B3AB5D2501F1}" destId="{98AFAA52-71A2-460D-970A-15CD4971D53D}" srcOrd="2" destOrd="0" presId="urn:microsoft.com/office/officeart/2005/8/layout/StepDownProcess"/>
    <dgm:cxn modelId="{1160DDD5-EA42-4329-8CCA-BD9B268EB142}" type="presParOf" srcId="{98AFAA52-71A2-460D-970A-15CD4971D53D}" destId="{531528CD-F63B-4508-B956-B1287C1286DD}" srcOrd="0" destOrd="0" presId="urn:microsoft.com/office/officeart/2005/8/layout/StepDownProcess"/>
    <dgm:cxn modelId="{6AB0E641-ED81-48EF-913A-42A95967E9DC}" type="presParOf" srcId="{98AFAA52-71A2-460D-970A-15CD4971D53D}" destId="{39C09EA0-627F-4F2D-8943-34A2174A6A06}" srcOrd="1" destOrd="0" presId="urn:microsoft.com/office/officeart/2005/8/layout/StepDownProcess"/>
    <dgm:cxn modelId="{5316B9F4-A4C4-4513-80E8-530D10672C27}" type="presParOf" srcId="{98AFAA52-71A2-460D-970A-15CD4971D53D}" destId="{634A414F-58BD-4C19-9C1A-7243C799EF6D}" srcOrd="2" destOrd="0" presId="urn:microsoft.com/office/officeart/2005/8/layout/StepDownProcess"/>
    <dgm:cxn modelId="{2D2D7191-5E19-4940-8185-EDEBE90208CA}" type="presParOf" srcId="{DCADE6E3-8C07-4C51-A195-B3AB5D2501F1}" destId="{F133C3C0-9FC5-483B-8B0F-EA39CB6F8424}" srcOrd="3" destOrd="0" presId="urn:microsoft.com/office/officeart/2005/8/layout/StepDownProcess"/>
    <dgm:cxn modelId="{0791632F-D2AE-44CF-82E1-CF7ECDB64470}" type="presParOf" srcId="{DCADE6E3-8C07-4C51-A195-B3AB5D2501F1}" destId="{5B1B2A6F-6D5D-4BD4-A840-9687871A3E8D}" srcOrd="4" destOrd="0" presId="urn:microsoft.com/office/officeart/2005/8/layout/StepDownProcess"/>
    <dgm:cxn modelId="{7991DAB0-E742-40A4-A62C-87CCDB39B83C}" type="presParOf" srcId="{5B1B2A6F-6D5D-4BD4-A840-9687871A3E8D}" destId="{72198510-883F-456F-A621-E26CA8874CED}" srcOrd="0" destOrd="0" presId="urn:microsoft.com/office/officeart/2005/8/layout/StepDownProcess"/>
    <dgm:cxn modelId="{48A868B0-E766-4D1A-8688-261DD3EE1686}" type="presParOf" srcId="{5B1B2A6F-6D5D-4BD4-A840-9687871A3E8D}" destId="{838D64EA-E1D5-4A8D-99D6-ED49ECCE6D44}" srcOrd="1"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3FB66E-92FF-4607-AFD0-3CFE897402BB}">
      <dsp:nvSpPr>
        <dsp:cNvPr id="0" name=""/>
        <dsp:cNvSpPr/>
      </dsp:nvSpPr>
      <dsp:spPr>
        <a:xfrm>
          <a:off x="0" y="0"/>
          <a:ext cx="8831106" cy="2526889"/>
        </a:xfrm>
        <a:prstGeom prst="roundRect">
          <a:avLst>
            <a:gd name="adj" fmla="val 1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FF0140-7F6F-46D0-AAB1-4706F73FDC12}">
      <dsp:nvSpPr>
        <dsp:cNvPr id="0" name=""/>
        <dsp:cNvSpPr/>
      </dsp:nvSpPr>
      <dsp:spPr>
        <a:xfrm>
          <a:off x="3080558" y="382188"/>
          <a:ext cx="2594137" cy="1853052"/>
        </a:xfrm>
        <a:prstGeom prst="roundRect">
          <a:avLst>
            <a:gd name="adj" fmla="val 10000"/>
          </a:avLst>
        </a:prstGeom>
        <a:blipFill>
          <a:blip xmlns:r="http://schemas.openxmlformats.org/officeDocument/2006/relationships" r:embed="rId1"/>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CB94B3-DB3B-4C39-A34A-3C4D3FE7A8FA}">
      <dsp:nvSpPr>
        <dsp:cNvPr id="0" name=""/>
        <dsp:cNvSpPr/>
      </dsp:nvSpPr>
      <dsp:spPr>
        <a:xfrm rot="10800000">
          <a:off x="264933" y="2526889"/>
          <a:ext cx="2594137" cy="3088420"/>
        </a:xfrm>
        <a:prstGeom prst="round2SameRect">
          <a:avLst>
            <a:gd name="adj1" fmla="val 10500"/>
            <a:gd name="adj2" fmla="val 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t" anchorCtr="0">
          <a:noAutofit/>
        </a:bodyPr>
        <a:lstStyle/>
        <a:p>
          <a:pPr marL="0" lvl="0" indent="0" algn="ctr" defTabSz="1422400">
            <a:lnSpc>
              <a:spcPct val="90000"/>
            </a:lnSpc>
            <a:spcBef>
              <a:spcPct val="0"/>
            </a:spcBef>
            <a:spcAft>
              <a:spcPct val="35000"/>
            </a:spcAft>
            <a:buNone/>
          </a:pPr>
          <a:r>
            <a:rPr lang="en-US" sz="3200" kern="1200">
              <a:latin typeface="Arial Narrow" panose="020B0606020202030204" pitchFamily="34" charset="0"/>
            </a:rPr>
            <a:t>Goal 1: Student Achievement</a:t>
          </a:r>
        </a:p>
      </dsp:txBody>
      <dsp:txXfrm rot="10800000">
        <a:off x="344712" y="2526889"/>
        <a:ext cx="2434579" cy="3008641"/>
      </dsp:txXfrm>
    </dsp:sp>
    <dsp:sp modelId="{F73C0469-DA91-42C0-B451-8046B1DA3965}">
      <dsp:nvSpPr>
        <dsp:cNvPr id="0" name=""/>
        <dsp:cNvSpPr/>
      </dsp:nvSpPr>
      <dsp:spPr>
        <a:xfrm>
          <a:off x="348127" y="378371"/>
          <a:ext cx="2594137" cy="1853052"/>
        </a:xfrm>
        <a:prstGeom prst="roundRect">
          <a:avLst>
            <a:gd name="adj" fmla="val 10000"/>
          </a:avLst>
        </a:prstGeom>
        <a:blipFill>
          <a:blip xmlns:r="http://schemas.openxmlformats.org/officeDocument/2006/relationships" r:embed="rId2"/>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2AF9C2-7B5B-4D51-AE60-A5E7034A797A}">
      <dsp:nvSpPr>
        <dsp:cNvPr id="0" name=""/>
        <dsp:cNvSpPr/>
      </dsp:nvSpPr>
      <dsp:spPr>
        <a:xfrm rot="10800000">
          <a:off x="3118484" y="2526889"/>
          <a:ext cx="2594137" cy="3088420"/>
        </a:xfrm>
        <a:prstGeom prst="round2SameRect">
          <a:avLst>
            <a:gd name="adj1" fmla="val 10500"/>
            <a:gd name="adj2" fmla="val 0"/>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t" anchorCtr="0">
          <a:noAutofit/>
        </a:bodyPr>
        <a:lstStyle/>
        <a:p>
          <a:pPr marL="0" lvl="0" indent="0" algn="ctr" defTabSz="1422400">
            <a:lnSpc>
              <a:spcPct val="90000"/>
            </a:lnSpc>
            <a:spcBef>
              <a:spcPct val="0"/>
            </a:spcBef>
            <a:spcAft>
              <a:spcPct val="35000"/>
            </a:spcAft>
            <a:buNone/>
          </a:pPr>
          <a:r>
            <a:rPr lang="en-US" sz="3200" kern="1200">
              <a:latin typeface="Arial Narrow" panose="020B0606020202030204" pitchFamily="34" charset="0"/>
            </a:rPr>
            <a:t>Goal 2: Staff Effectiveness</a:t>
          </a:r>
        </a:p>
      </dsp:txBody>
      <dsp:txXfrm rot="10800000">
        <a:off x="3198263" y="2526889"/>
        <a:ext cx="2434579" cy="3008641"/>
      </dsp:txXfrm>
    </dsp:sp>
    <dsp:sp modelId="{7541BBD0-FB05-404B-AD88-EE792C2D2D08}">
      <dsp:nvSpPr>
        <dsp:cNvPr id="0" name=""/>
        <dsp:cNvSpPr/>
      </dsp:nvSpPr>
      <dsp:spPr>
        <a:xfrm>
          <a:off x="5972035" y="336918"/>
          <a:ext cx="2594137" cy="1853052"/>
        </a:xfrm>
        <a:prstGeom prst="roundRect">
          <a:avLst>
            <a:gd name="adj" fmla="val 10000"/>
          </a:avLst>
        </a:prstGeom>
        <a:blipFill dpi="0" rotWithShape="1">
          <a:blip xmlns:r="http://schemas.openxmlformats.org/officeDocument/2006/relationships" r:embed="rId3"/>
          <a:srcRect/>
          <a:stretch>
            <a:fillRect t="-24148" b="6534"/>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CD65E6-EA78-4DE4-A758-F2F0BE6D0948}">
      <dsp:nvSpPr>
        <dsp:cNvPr id="0" name=""/>
        <dsp:cNvSpPr/>
      </dsp:nvSpPr>
      <dsp:spPr>
        <a:xfrm rot="10800000">
          <a:off x="5972035" y="2526889"/>
          <a:ext cx="2594137" cy="3088420"/>
        </a:xfrm>
        <a:prstGeom prst="round2SameRect">
          <a:avLst>
            <a:gd name="adj1" fmla="val 10500"/>
            <a:gd name="adj2" fmla="val 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t" anchorCtr="0">
          <a:noAutofit/>
        </a:bodyPr>
        <a:lstStyle/>
        <a:p>
          <a:pPr marL="0" lvl="0" indent="0" algn="ctr" defTabSz="1422400">
            <a:lnSpc>
              <a:spcPct val="90000"/>
            </a:lnSpc>
            <a:spcBef>
              <a:spcPct val="0"/>
            </a:spcBef>
            <a:spcAft>
              <a:spcPct val="35000"/>
            </a:spcAft>
            <a:buNone/>
          </a:pPr>
          <a:r>
            <a:rPr lang="en-US" sz="3200" kern="1200">
              <a:latin typeface="Arial Narrow" panose="020B0606020202030204" pitchFamily="34" charset="0"/>
            </a:rPr>
            <a:t>Goal 3: Stakeholder Engagement</a:t>
          </a:r>
        </a:p>
        <a:p>
          <a:pPr marL="0" lvl="0" indent="0" algn="ctr" defTabSz="1422400">
            <a:lnSpc>
              <a:spcPct val="90000"/>
            </a:lnSpc>
            <a:spcBef>
              <a:spcPct val="0"/>
            </a:spcBef>
            <a:spcAft>
              <a:spcPct val="35000"/>
            </a:spcAft>
            <a:buNone/>
          </a:pPr>
          <a:endParaRPr lang="en-US" sz="3200" kern="1200"/>
        </a:p>
      </dsp:txBody>
      <dsp:txXfrm rot="10800000">
        <a:off x="6051814" y="2526889"/>
        <a:ext cx="2434579" cy="30086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50201D-D668-4C3D-8354-4905E189366C}">
      <dsp:nvSpPr>
        <dsp:cNvPr id="0" name=""/>
        <dsp:cNvSpPr/>
      </dsp:nvSpPr>
      <dsp:spPr>
        <a:xfrm rot="5400000">
          <a:off x="421205" y="1611784"/>
          <a:ext cx="1425484" cy="1622863"/>
        </a:xfrm>
        <a:prstGeom prst="bentUpArrow">
          <a:avLst>
            <a:gd name="adj1" fmla="val 32840"/>
            <a:gd name="adj2" fmla="val 25000"/>
            <a:gd name="adj3" fmla="val 35780"/>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426413-F1FB-467A-A4FB-1E8724F27DFB}">
      <dsp:nvSpPr>
        <dsp:cNvPr id="0" name=""/>
        <dsp:cNvSpPr/>
      </dsp:nvSpPr>
      <dsp:spPr>
        <a:xfrm>
          <a:off x="43538" y="31606"/>
          <a:ext cx="2399677" cy="1679696"/>
        </a:xfrm>
        <a:prstGeom prst="roundRect">
          <a:avLst>
            <a:gd name="adj" fmla="val 16670"/>
          </a:avLst>
        </a:prstGeom>
        <a:solidFill>
          <a:schemeClr val="accent4">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Partnership Framework</a:t>
          </a:r>
        </a:p>
      </dsp:txBody>
      <dsp:txXfrm>
        <a:off x="125549" y="113617"/>
        <a:ext cx="2235655" cy="1515674"/>
      </dsp:txXfrm>
    </dsp:sp>
    <dsp:sp modelId="{B6D1B871-8FF3-40FA-ABAB-15D5063086DF}">
      <dsp:nvSpPr>
        <dsp:cNvPr id="0" name=""/>
        <dsp:cNvSpPr/>
      </dsp:nvSpPr>
      <dsp:spPr>
        <a:xfrm>
          <a:off x="2443216" y="191803"/>
          <a:ext cx="1745296" cy="1357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a:latin typeface="Arial Narrow" panose="020B0606020202030204" pitchFamily="34" charset="0"/>
            </a:rPr>
            <a:t>A systemized approach to partnering with BCSD</a:t>
          </a:r>
        </a:p>
      </dsp:txBody>
      <dsp:txXfrm>
        <a:off x="2443216" y="191803"/>
        <a:ext cx="1745296" cy="1357604"/>
      </dsp:txXfrm>
    </dsp:sp>
    <dsp:sp modelId="{531528CD-F63B-4508-B956-B1287C1286DD}">
      <dsp:nvSpPr>
        <dsp:cNvPr id="0" name=""/>
        <dsp:cNvSpPr/>
      </dsp:nvSpPr>
      <dsp:spPr>
        <a:xfrm rot="5400000">
          <a:off x="2410793" y="3498637"/>
          <a:ext cx="1425484" cy="1622863"/>
        </a:xfrm>
        <a:prstGeom prst="bentUpArrow">
          <a:avLst>
            <a:gd name="adj1" fmla="val 32840"/>
            <a:gd name="adj2" fmla="val 25000"/>
            <a:gd name="adj3" fmla="val 35780"/>
          </a:avLst>
        </a:prstGeom>
        <a:solidFill>
          <a:schemeClr val="accent4">
            <a:tint val="50000"/>
            <a:hueOff val="25474"/>
            <a:satOff val="0"/>
            <a:lumOff val="-16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C09EA0-627F-4F2D-8943-34A2174A6A06}">
      <dsp:nvSpPr>
        <dsp:cNvPr id="0" name=""/>
        <dsp:cNvSpPr/>
      </dsp:nvSpPr>
      <dsp:spPr>
        <a:xfrm>
          <a:off x="2033126" y="1918459"/>
          <a:ext cx="2399677" cy="1679696"/>
        </a:xfrm>
        <a:prstGeom prst="roundRect">
          <a:avLst>
            <a:gd name="adj" fmla="val 16670"/>
          </a:avLst>
        </a:prstGeom>
        <a:solidFill>
          <a:schemeClr val="accent4">
            <a:shade val="50000"/>
            <a:hueOff val="-396136"/>
            <a:satOff val="0"/>
            <a:lumOff val="322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Partnership</a:t>
          </a:r>
        </a:p>
        <a:p>
          <a:pPr marL="0" lvl="0" indent="0" algn="ctr" defTabSz="1466850">
            <a:lnSpc>
              <a:spcPct val="90000"/>
            </a:lnSpc>
            <a:spcBef>
              <a:spcPct val="0"/>
            </a:spcBef>
            <a:spcAft>
              <a:spcPct val="35000"/>
            </a:spcAft>
            <a:buNone/>
          </a:pPr>
          <a:r>
            <a:rPr lang="en-US" sz="3300" kern="1200"/>
            <a:t>Website</a:t>
          </a:r>
        </a:p>
      </dsp:txBody>
      <dsp:txXfrm>
        <a:off x="2115137" y="2000470"/>
        <a:ext cx="2235655" cy="1515674"/>
      </dsp:txXfrm>
    </dsp:sp>
    <dsp:sp modelId="{634A414F-58BD-4C19-9C1A-7243C799EF6D}">
      <dsp:nvSpPr>
        <dsp:cNvPr id="0" name=""/>
        <dsp:cNvSpPr/>
      </dsp:nvSpPr>
      <dsp:spPr>
        <a:xfrm>
          <a:off x="4247932" y="2078656"/>
          <a:ext cx="2115037" cy="1357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a:latin typeface="Arial Narrow" panose="020B0606020202030204" pitchFamily="34" charset="0"/>
            </a:rPr>
            <a:t>One stop resource for internal/external stakeholders</a:t>
          </a:r>
        </a:p>
      </dsp:txBody>
      <dsp:txXfrm>
        <a:off x="4247932" y="2078656"/>
        <a:ext cx="2115037" cy="1357604"/>
      </dsp:txXfrm>
    </dsp:sp>
    <dsp:sp modelId="{72198510-883F-456F-A621-E26CA8874CED}">
      <dsp:nvSpPr>
        <dsp:cNvPr id="0" name=""/>
        <dsp:cNvSpPr/>
      </dsp:nvSpPr>
      <dsp:spPr>
        <a:xfrm>
          <a:off x="4022713" y="3805312"/>
          <a:ext cx="2399677" cy="1679696"/>
        </a:xfrm>
        <a:prstGeom prst="roundRect">
          <a:avLst>
            <a:gd name="adj" fmla="val 16670"/>
          </a:avLst>
        </a:prstGeom>
        <a:solidFill>
          <a:schemeClr val="accent4">
            <a:shade val="50000"/>
            <a:hueOff val="-396136"/>
            <a:satOff val="0"/>
            <a:lumOff val="322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Foundation </a:t>
          </a:r>
        </a:p>
        <a:p>
          <a:pPr marL="0" lvl="0" indent="0" algn="ctr" defTabSz="1466850">
            <a:lnSpc>
              <a:spcPct val="90000"/>
            </a:lnSpc>
            <a:spcBef>
              <a:spcPct val="0"/>
            </a:spcBef>
            <a:spcAft>
              <a:spcPct val="35000"/>
            </a:spcAft>
            <a:buNone/>
          </a:pPr>
          <a:r>
            <a:rPr lang="en-US" sz="3300" kern="1200"/>
            <a:t>Expansion</a:t>
          </a:r>
        </a:p>
      </dsp:txBody>
      <dsp:txXfrm>
        <a:off x="4104724" y="3887323"/>
        <a:ext cx="2235655" cy="1515674"/>
      </dsp:txXfrm>
    </dsp:sp>
    <dsp:sp modelId="{838D64EA-E1D5-4A8D-99D6-ED49ECCE6D44}">
      <dsp:nvSpPr>
        <dsp:cNvPr id="0" name=""/>
        <dsp:cNvSpPr/>
      </dsp:nvSpPr>
      <dsp:spPr>
        <a:xfrm>
          <a:off x="6422390" y="3965509"/>
          <a:ext cx="1745296" cy="1357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ctr" anchorCtr="0">
          <a:noAutofit/>
        </a:bodyPr>
        <a:lstStyle/>
        <a:p>
          <a:pPr marL="228600" lvl="1" indent="-228600" algn="l" defTabSz="889000">
            <a:lnSpc>
              <a:spcPct val="90000"/>
            </a:lnSpc>
            <a:spcBef>
              <a:spcPct val="0"/>
            </a:spcBef>
            <a:spcAft>
              <a:spcPct val="15000"/>
            </a:spcAft>
            <a:buChar char="•"/>
          </a:pPr>
          <a:r>
            <a:rPr lang="en-US" sz="2000" kern="1200">
              <a:latin typeface="Arial Narrow" panose="020B0606020202030204" pitchFamily="34" charset="0"/>
            </a:rPr>
            <a:t>Increase exposure and Foundation revenue</a:t>
          </a:r>
        </a:p>
      </dsp:txBody>
      <dsp:txXfrm>
        <a:off x="6422390" y="3965509"/>
        <a:ext cx="1745296" cy="1357604"/>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4/17/24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afternoon, Board President, Mr. Freeman, Board Members and Superintendent Dr. Sims.</a:t>
            </a:r>
          </a:p>
          <a:p>
            <a:r>
              <a:rPr lang="en-US"/>
              <a:t>Today I will share with you an overview of the Partnerships and Engagement Department from inception through development. </a:t>
            </a:r>
          </a:p>
          <a:p>
            <a:r>
              <a:rPr lang="en-US"/>
              <a:t>I am Lasharn Ferroudj the Director of Partnerships, Projects and Engagement for Bibb County School District and I also serve as the Executive Director of the Bibb County Education Foundation </a:t>
            </a:r>
          </a:p>
        </p:txBody>
      </p:sp>
      <p:sp>
        <p:nvSpPr>
          <p:cNvPr id="4" name="Slide Number Placeholder 3"/>
          <p:cNvSpPr>
            <a:spLocks noGrp="1"/>
          </p:cNvSpPr>
          <p:nvPr>
            <p:ph type="sldNum" sz="quarter" idx="5"/>
          </p:nvPr>
        </p:nvSpPr>
        <p:spPr/>
        <p:txBody>
          <a:bodyPr/>
          <a:lstStyle/>
          <a:p>
            <a:fld id="{560E63B2-D433-497B-82B7-B837A3F36A27}" type="slidenum">
              <a:rPr lang="en-US" smtClean="0"/>
              <a:t>1</a:t>
            </a:fld>
            <a:endParaRPr lang="en-US"/>
          </a:p>
        </p:txBody>
      </p:sp>
    </p:spTree>
    <p:extLst>
      <p:ext uri="{BB962C8B-B14F-4D97-AF65-F5344CB8AC3E}">
        <p14:creationId xmlns:p14="http://schemas.microsoft.com/office/powerpoint/2010/main" val="606020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Office of Partnerships and Engagement is guided by the district’s mission and vision, serving as the cornerstone of our strategic initiatives and collaborative efforts to maximize student achievement and social-emotional well being by building a sense of community in safe, equitable learning environments. Through these cooperative efforts students are empowered to learn, lead, innovate and serve as productive and caring citizens within their chosen paths of success. </a:t>
            </a:r>
          </a:p>
        </p:txBody>
      </p:sp>
      <p:sp>
        <p:nvSpPr>
          <p:cNvPr id="4" name="Slide Number Placeholder 3"/>
          <p:cNvSpPr>
            <a:spLocks noGrp="1"/>
          </p:cNvSpPr>
          <p:nvPr>
            <p:ph type="sldNum" sz="quarter" idx="5"/>
          </p:nvPr>
        </p:nvSpPr>
        <p:spPr/>
        <p:txBody>
          <a:bodyPr/>
          <a:lstStyle/>
          <a:p>
            <a:fld id="{560E63B2-D433-497B-82B7-B837A3F36A27}" type="slidenum">
              <a:rPr lang="en-US" smtClean="0"/>
              <a:t>2</a:t>
            </a:fld>
            <a:endParaRPr lang="en-US"/>
          </a:p>
        </p:txBody>
      </p:sp>
    </p:spTree>
    <p:extLst>
      <p:ext uri="{BB962C8B-B14F-4D97-AF65-F5344CB8AC3E}">
        <p14:creationId xmlns:p14="http://schemas.microsoft.com/office/powerpoint/2010/main" val="757259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efforts led and initiatives sought through the Partnerships and Engagement department are intentionally aligned with the districts 4ME Learner Outcomes. This alignment aims to provide ample access and opportunities for students enabling them to be 1) matched and enrolled, 2)motivated to enlist, 3) molded for entrepreneurship and 4) meaningfully employed. </a:t>
            </a:r>
          </a:p>
        </p:txBody>
      </p:sp>
      <p:sp>
        <p:nvSpPr>
          <p:cNvPr id="4" name="Slide Number Placeholder 3"/>
          <p:cNvSpPr>
            <a:spLocks noGrp="1"/>
          </p:cNvSpPr>
          <p:nvPr>
            <p:ph type="sldNum" sz="quarter" idx="5"/>
          </p:nvPr>
        </p:nvSpPr>
        <p:spPr/>
        <p:txBody>
          <a:bodyPr/>
          <a:lstStyle/>
          <a:p>
            <a:fld id="{560E63B2-D433-497B-82B7-B837A3F36A27}" type="slidenum">
              <a:rPr lang="en-US" smtClean="0"/>
              <a:t>3</a:t>
            </a:fld>
            <a:endParaRPr lang="en-US"/>
          </a:p>
        </p:txBody>
      </p:sp>
    </p:spTree>
    <p:extLst>
      <p:ext uri="{BB962C8B-B14F-4D97-AF65-F5344CB8AC3E}">
        <p14:creationId xmlns:p14="http://schemas.microsoft.com/office/powerpoint/2010/main" val="3353276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work of the Partnerships and Engagement department centers around stakeholder engagement as the vehicle to organization/district success. Our Theory of Actions states…</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3238133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As part of the work of the newly formed Office/Department of Partnerships and Engagement for the 2024-25 school year. I will share with you my entry goals, the development process and systemizing current partnership structure to support district goals. Today’s takeaway is the importance of collaborative partnerships and cross-district partnership management with external stakeholders to 1) increase engagement, 2) optimize staff satisfaction and effectiveness so that we can effectively maximize the  student learning experience. </a:t>
            </a: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4800A-5D0F-58D8-E023-EE144358F7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3D266F-7EF8-2D50-A5DC-2F295F9B272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E4622E9-826E-DC3D-2B84-94C2A9E0B652}"/>
              </a:ext>
            </a:extLst>
          </p:cNvPr>
          <p:cNvSpPr>
            <a:spLocks noGrp="1"/>
          </p:cNvSpPr>
          <p:nvPr>
            <p:ph type="body" idx="1"/>
          </p:nvPr>
        </p:nvSpPr>
        <p:spPr/>
        <p:txBody>
          <a:bodyPr/>
          <a:lstStyle/>
          <a:p>
            <a:r>
              <a:rPr lang="en-US"/>
              <a:t>Today’s presentation will share highlights for three stakeholder groups identified within our strategic plan as </a:t>
            </a:r>
          </a:p>
          <a:p>
            <a:r>
              <a:rPr lang="en-US"/>
              <a:t>Goal 1: Student Achievement – Students </a:t>
            </a:r>
          </a:p>
          <a:p>
            <a:r>
              <a:rPr lang="en-US"/>
              <a:t>Goal 2: Staff Effectiveness - Staff</a:t>
            </a:r>
          </a:p>
          <a:p>
            <a:r>
              <a:rPr lang="en-US"/>
              <a:t>Goal 3: Stakeholder Engagement –External Stakeholders</a:t>
            </a:r>
          </a:p>
        </p:txBody>
      </p:sp>
      <p:sp>
        <p:nvSpPr>
          <p:cNvPr id="4" name="Slide Number Placeholder 3">
            <a:extLst>
              <a:ext uri="{FF2B5EF4-FFF2-40B4-BE49-F238E27FC236}">
                <a16:creationId xmlns:a16="http://schemas.microsoft.com/office/drawing/2014/main" id="{8F8166F3-E8FB-7224-FB31-7C41982452A3}"/>
              </a:ext>
            </a:extLst>
          </p:cNvPr>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2057281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As I walk you through a loose timeline of the Partnerships Office development it became apparent that there was a need  to formulate a purpose statement and theory of action for the office to aid in defining the work. As the office is further developed and the scope of work grows the purpose and theory of action may also evolve. For now…</a:t>
            </a:r>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1338940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Summer 2023-Early Winter  We Launched a Needs Assessment  conducting (1:1 Principals, Department Leaders incl. Senior Cabinet Members). As a result, we were able to assess existing systems and structures, identify immediate goals and priorities. Similarly, we met with several existing partners to learn about and restructure partnerships where necessary to meet identified school or department needs. This work is on-going as we expand, restructure &amp; support</a:t>
            </a:r>
          </a:p>
          <a:p>
            <a:r>
              <a:rPr lang="en-US" dirty="0"/>
              <a:t>Next we began to Formalize partnerships identification, partnership process, how partnerships are managed, monitored and supported</a:t>
            </a:r>
          </a:p>
          <a:p>
            <a:r>
              <a:rPr lang="en-US" dirty="0"/>
              <a:t>For the new school year we will officially launch the newly developed practices, Standard Operating Procedures,, grow , </a:t>
            </a:r>
            <a:r>
              <a:rPr lang="en-US"/>
              <a:t>monitor and </a:t>
            </a:r>
            <a:r>
              <a:rPr lang="en-US" dirty="0"/>
              <a:t>support </a:t>
            </a:r>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2932720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5109A-59C3-1390-86CF-6FB12236C9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C853B9-135D-D4BA-ECBA-1EE95A5D84F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DA95E99-E7BE-0ADB-CB5A-D5AD375830F7}"/>
              </a:ext>
            </a:extLst>
          </p:cNvPr>
          <p:cNvSpPr>
            <a:spLocks noGrp="1"/>
          </p:cNvSpPr>
          <p:nvPr>
            <p:ph type="body" idx="1"/>
          </p:nvPr>
        </p:nvSpPr>
        <p:spPr/>
        <p:txBody>
          <a:bodyPr/>
          <a:lstStyle/>
          <a:p>
            <a:r>
              <a:rPr lang="en-US" dirty="0"/>
              <a:t>Some of the partnerships secured this school year range from Student career exploration programs, vision screening, exams and glasses, financial literacy simulation, STEM opportunities and college and career exposure and support program</a:t>
            </a:r>
          </a:p>
          <a:p>
            <a:endParaRPr lang="en-US" dirty="0"/>
          </a:p>
          <a:p>
            <a:endParaRPr lang="en-US" dirty="0"/>
          </a:p>
          <a:p>
            <a:r>
              <a:rPr lang="en-US" dirty="0"/>
              <a:t>IC- </a:t>
            </a:r>
            <a:r>
              <a:rPr lang="en-US" dirty="0" err="1"/>
              <a:t>I</a:t>
            </a:r>
            <a:r>
              <a:rPr lang="en-US" b="0" i="0" dirty="0" err="1">
                <a:solidFill>
                  <a:srgbClr val="4D5156"/>
                </a:solidFill>
                <a:effectLst/>
                <a:highlight>
                  <a:srgbClr val="FFFFFF"/>
                </a:highlight>
                <a:latin typeface="Roboto" panose="02000000000000000000" pitchFamily="2" charset="0"/>
              </a:rPr>
              <a:t>nspiredConsumer</a:t>
            </a:r>
            <a:r>
              <a:rPr lang="en-US" b="0" i="0" dirty="0">
                <a:solidFill>
                  <a:srgbClr val="4D5156"/>
                </a:solidFill>
                <a:effectLst/>
                <a:highlight>
                  <a:srgbClr val="FFFFFF"/>
                </a:highlight>
                <a:latin typeface="Roboto" panose="02000000000000000000" pitchFamily="2" charset="0"/>
              </a:rPr>
              <a:t> is a leading </a:t>
            </a:r>
            <a:r>
              <a:rPr lang="en-US" b="1" i="0" dirty="0">
                <a:solidFill>
                  <a:srgbClr val="5F6368"/>
                </a:solidFill>
                <a:effectLst/>
                <a:highlight>
                  <a:srgbClr val="FFFFFF"/>
                </a:highlight>
                <a:latin typeface="Roboto" panose="02000000000000000000" pitchFamily="2" charset="0"/>
              </a:rPr>
              <a:t>consumer</a:t>
            </a:r>
            <a:r>
              <a:rPr lang="en-US" b="0" i="0" dirty="0">
                <a:solidFill>
                  <a:srgbClr val="4D5156"/>
                </a:solidFill>
                <a:effectLst/>
                <a:highlight>
                  <a:srgbClr val="FFFFFF"/>
                </a:highlight>
                <a:latin typeface="Roboto" panose="02000000000000000000" pitchFamily="2" charset="0"/>
              </a:rPr>
              <a:t> engagement agency, connecting brands with kids and their parents, students, millennials, and supermarket ...</a:t>
            </a:r>
            <a:endParaRPr lang="en-US" dirty="0"/>
          </a:p>
        </p:txBody>
      </p:sp>
      <p:sp>
        <p:nvSpPr>
          <p:cNvPr id="4" name="Slide Number Placeholder 3">
            <a:extLst>
              <a:ext uri="{FF2B5EF4-FFF2-40B4-BE49-F238E27FC236}">
                <a16:creationId xmlns:a16="http://schemas.microsoft.com/office/drawing/2014/main" id="{9FAE0687-4AF7-5942-579B-475BFDF86C43}"/>
              </a:ext>
            </a:extLst>
          </p:cNvPr>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3488552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AF597-DD40-CAF2-44A6-4AE773B595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4F4B0A-B05A-55B5-1150-95E8FB85C1B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9D1570D-8537-9CF0-C3B5-117C49C9DB86}"/>
              </a:ext>
            </a:extLst>
          </p:cNvPr>
          <p:cNvSpPr>
            <a:spLocks noGrp="1"/>
          </p:cNvSpPr>
          <p:nvPr>
            <p:ph type="body" idx="1"/>
          </p:nvPr>
        </p:nvSpPr>
        <p:spPr/>
        <p:txBody>
          <a:bodyPr/>
          <a:lstStyle/>
          <a:p>
            <a:r>
              <a:rPr lang="en-US" dirty="0"/>
              <a:t>In effort to support strategic plan goals </a:t>
            </a:r>
          </a:p>
          <a:p>
            <a:r>
              <a:rPr lang="en-US" dirty="0"/>
              <a:t>2.1 Establishing a comprehensive wellness plan</a:t>
            </a:r>
          </a:p>
          <a:p>
            <a:r>
              <a:rPr lang="en-US" dirty="0"/>
              <a:t>2.3 Creating opportunities to recognize and celebrate employees</a:t>
            </a:r>
          </a:p>
          <a:p>
            <a:r>
              <a:rPr lang="en-US" dirty="0"/>
              <a:t>The Partnerships Department is launching an Employee Perks Program providing incentives and discounts with local businesses for Bibb County District employees. </a:t>
            </a:r>
          </a:p>
          <a:p>
            <a:r>
              <a:rPr lang="en-US" dirty="0"/>
              <a:t>Perks range from Wellness member discounts, Graduate tuition discounts, to mortgage programs and reduced housing costs. Our goal is to steadily increase the list of </a:t>
            </a:r>
            <a:r>
              <a:rPr lang="en-US" dirty="0" err="1"/>
              <a:t>offerrings</a:t>
            </a:r>
            <a:r>
              <a:rPr lang="en-US" dirty="0"/>
              <a:t>. </a:t>
            </a:r>
          </a:p>
          <a:p>
            <a:endParaRPr lang="en-US" dirty="0"/>
          </a:p>
        </p:txBody>
      </p:sp>
      <p:sp>
        <p:nvSpPr>
          <p:cNvPr id="4" name="Slide Number Placeholder 3">
            <a:extLst>
              <a:ext uri="{FF2B5EF4-FFF2-40B4-BE49-F238E27FC236}">
                <a16:creationId xmlns:a16="http://schemas.microsoft.com/office/drawing/2014/main" id="{85D0D541-BDCD-0814-4CBF-382BCBEA15A9}"/>
              </a:ext>
            </a:extLst>
          </p:cNvPr>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3181908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8E744-70C9-65B5-9020-46EF664F7B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48C9C8-D98A-89A9-9802-C3052414680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34E4E19-82AF-3E7C-05F5-3DD30CB71CAF}"/>
              </a:ext>
            </a:extLst>
          </p:cNvPr>
          <p:cNvSpPr>
            <a:spLocks noGrp="1"/>
          </p:cNvSpPr>
          <p:nvPr>
            <p:ph type="body" idx="1"/>
          </p:nvPr>
        </p:nvSpPr>
        <p:spPr/>
        <p:txBody>
          <a:bodyPr/>
          <a:lstStyle/>
          <a:p>
            <a:r>
              <a:rPr lang="en-US" dirty="0"/>
              <a:t>Through Community Partnership be it, monetary donation, donation of goods, services or space</a:t>
            </a:r>
          </a:p>
          <a:p>
            <a:r>
              <a:rPr lang="en-US" dirty="0"/>
              <a:t>We seek to:</a:t>
            </a:r>
          </a:p>
          <a:p>
            <a:r>
              <a:rPr lang="en-US" dirty="0"/>
              <a:t>3.1 Develop a culture of collective ownership</a:t>
            </a:r>
          </a:p>
          <a:p>
            <a:r>
              <a:rPr lang="en-US" dirty="0"/>
              <a:t>3.2 Develop mutual trust and relationships with and amongst stakeholder groups</a:t>
            </a:r>
          </a:p>
          <a:p>
            <a:r>
              <a:rPr lang="en-US" dirty="0"/>
              <a:t>3.3 Strengthen practices of engagement to maximize students’ overall learning experiences (participation in extracurricular and internships/job exposure)</a:t>
            </a:r>
          </a:p>
        </p:txBody>
      </p:sp>
      <p:sp>
        <p:nvSpPr>
          <p:cNvPr id="4" name="Slide Number Placeholder 3">
            <a:extLst>
              <a:ext uri="{FF2B5EF4-FFF2-40B4-BE49-F238E27FC236}">
                <a16:creationId xmlns:a16="http://schemas.microsoft.com/office/drawing/2014/main" id="{A1ADEA11-433D-A196-BA90-D9F21C318E44}"/>
              </a:ext>
            </a:extLst>
          </p:cNvPr>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3486306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8E744-70C9-65B5-9020-46EF664F7B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48C9C8-D98A-89A9-9802-C3052414680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34E4E19-82AF-3E7C-05F5-3DD30CB71C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ADEA11-433D-A196-BA90-D9F21C318E44}"/>
              </a:ext>
            </a:extLst>
          </p:cNvPr>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946522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highlights of successful initiatives to date</a:t>
            </a:r>
          </a:p>
          <a:p>
            <a:endParaRPr lang="en-US" dirty="0"/>
          </a:p>
          <a:p>
            <a:r>
              <a:rPr lang="en-US" dirty="0"/>
              <a:t>Communications, Family Engagement, Professional Learning, Student Support, Fine Arts</a:t>
            </a:r>
          </a:p>
          <a:p>
            <a:r>
              <a:rPr lang="en-US" dirty="0"/>
              <a:t>Mobile Mammography</a:t>
            </a:r>
          </a:p>
          <a:p>
            <a:r>
              <a:rPr lang="en-US" dirty="0"/>
              <a:t>Pace Center for Girls –added school site </a:t>
            </a:r>
          </a:p>
          <a:p>
            <a:r>
              <a:rPr lang="en-US" dirty="0"/>
              <a:t>Reduce, Reuse, Recycle more </a:t>
            </a:r>
            <a:r>
              <a:rPr lang="en-US" dirty="0" err="1"/>
              <a:t>opps</a:t>
            </a:r>
            <a:r>
              <a:rPr lang="en-US" dirty="0"/>
              <a:t> and increase collaboration with Facilities/Maintenance </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4113280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903490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88F88-F165-1C88-C829-D51773D53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627A5-BDBF-AEE3-A215-BC70A24127B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CCA5612-A274-C936-1807-3D1850A1DF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606822-2157-3423-1847-CC793444B6F0}"/>
              </a:ext>
            </a:extLst>
          </p:cNvPr>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1935772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Grant seeking to offset costs and expenditures in all departments</a:t>
            </a:r>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3798219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The Department of Partnerships and Engagement would like to thank the following organizations for their continued support </a:t>
            </a:r>
          </a:p>
        </p:txBody>
      </p:sp>
      <p:sp>
        <p:nvSpPr>
          <p:cNvPr id="4" name="Slide Number Placeholder 3"/>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4276597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C5A2F67-92F3-41D7-AB9D-7F56DA23BF4A}" type="datetime1">
              <a:rPr lang="en-US" smtClean="0"/>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744FC2-5DDD-4E37-AFBF-A481FFB92CE3}" type="datetime1">
              <a:rPr lang="en-US" smtClean="0"/>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3622E-0840-4E03-A320-7AC26FA6E504}" type="datetime1">
              <a:rPr lang="en-US" smtClean="0"/>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B367C-01CA-4AD6-82A8-A10379304308}" type="datetime1">
              <a:rPr lang="en-US" smtClean="0"/>
              <a:t>4/17/24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463B19-21BD-4446-BB83-E1A98DF1AF59}" type="datetime1">
              <a:rPr lang="en-US" smtClean="0"/>
              <a:t>4/17/24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2C718AF-2338-479E-9642-007C512A61E8}" type="datetime1">
              <a:rPr lang="en-US" smtClean="0"/>
              <a:t>4/17/24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EFBC3A-C781-474F-8527-1BDF863FAD83}" type="datetime1">
              <a:rPr lang="en-US" smtClean="0"/>
              <a:t>4/17/24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1A3E2-EFB7-4ACC-8DB5-78150E86C050}" type="datetime1">
              <a:rPr lang="en-US" smtClean="0"/>
              <a:t>4/17/24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A67678-788E-4BF5-896A-175A6050AC1F}" type="datetime1">
              <a:rPr lang="en-US" smtClean="0"/>
              <a:t>4/17/24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8B669D-26DB-4B93-BE7F-90A7B65D383C}" type="datetime1">
              <a:rPr lang="en-US" smtClean="0"/>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852BB6-8EE4-4C0D-A55B-AF53C433EA64}" type="datetime1">
              <a:rPr lang="en-US" smtClean="0"/>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356D90-DF8D-4054-A054-7F69D1CF0A3A}" type="datetime1">
              <a:rPr lang="en-US" smtClean="0"/>
              <a:t>4/17/24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1588274" y="2290110"/>
            <a:ext cx="8969152" cy="2862322"/>
          </a:xfrm>
          <a:prstGeom prst="rect">
            <a:avLst/>
          </a:prstGeom>
          <a:noFill/>
        </p:spPr>
        <p:txBody>
          <a:bodyPr wrap="square" rtlCol="0">
            <a:spAutoFit/>
          </a:bodyPr>
          <a:lstStyle/>
          <a:p>
            <a:pPr algn="ctr" defTabSz="914400"/>
            <a:r>
              <a:rPr lang="en-US" sz="6000" b="1">
                <a:latin typeface="Trade Gothic Next HvyCd" panose="020B0906040303020004" pitchFamily="34" charset="0"/>
                <a:cs typeface="Arial" panose="020B0604020202020204" pitchFamily="34" charset="0"/>
              </a:rPr>
              <a:t>Department of Partnerships and Engagement</a:t>
            </a:r>
          </a:p>
          <a:p>
            <a:pPr algn="ctr" defTabSz="914400"/>
            <a:r>
              <a:rPr lang="en-US" sz="6000" b="1">
                <a:latin typeface="Trade Gothic Next HvyCd" panose="020B0906040303020004" pitchFamily="34" charset="0"/>
                <a:cs typeface="Arial" panose="020B0604020202020204" pitchFamily="34" charset="0"/>
              </a:rPr>
              <a:t>Overview</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LASHARN FERROUDJ</a:t>
            </a:r>
          </a:p>
          <a:p>
            <a:r>
              <a:rPr lang="en-US" sz="2400" i="1">
                <a:solidFill>
                  <a:schemeClr val="bg1"/>
                </a:solidFill>
                <a:latin typeface="Trade Gothic Next Cond" panose="020B0506040303020004" pitchFamily="34" charset="0"/>
                <a:cs typeface="Arial" panose="020B0604020202020204" pitchFamily="34" charset="0"/>
              </a:rPr>
              <a:t>Director of Partnerships, Projects, and Engagement</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a:solidFill>
                  <a:srgbClr val="FFC700"/>
                </a:solidFill>
                <a:latin typeface="Trade Gothic Next HvyCd" panose="020B0906040303020004" pitchFamily="34" charset="0"/>
                <a:cs typeface="Arial" panose="020B0604020202020204" pitchFamily="34" charset="0"/>
              </a:rPr>
              <a:t>April 18,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97CC47DD-1BF0-8411-108E-003E8BF506AF}"/>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2CFD8AC6-8EC8-C0E2-EBD6-40AD4B4FEEAA}"/>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D7B28346-B401-3F55-0F2B-A58A6DA610C7}"/>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3"/>
          <a:srcRect b="19"/>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3FD94A89-E586-3101-C0EE-00BA9A1B958B}"/>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200">
                <a:latin typeface="Arial Narrow"/>
              </a:rPr>
              <a:t>The purpose of this presentation is to introduce the efforts of the newly formed Department of Partnerships and Engagement.</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200">
                <a:latin typeface="Arial Narrow" panose="020B0606020202030204" pitchFamily="34" charset="0"/>
              </a:rPr>
              <a:t>This presentation will cover entry goals, the development process and newly formed and/or restructured partnerships to support organization goals.</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200">
                <a:latin typeface="Arial Narrow" panose="020B0606020202030204" pitchFamily="34" charset="0"/>
              </a:rPr>
              <a:t>Through collaborative partnerships with external stakeholders, our district enhances access to opportunities, increases engagement, and optimizes staff satisfaction and effectiveness, all while maximizing student learning experiences. </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87A1C419-F60B-3568-4D02-A741AC450D1E}"/>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8F6D8F-AB6E-7632-63FA-DD13C0715873}"/>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A8D49450-98AF-7DB8-C0A1-75B48849161A}"/>
              </a:ext>
            </a:extLst>
          </p:cNvPr>
          <p:cNvSpPr txBox="1"/>
          <p:nvPr/>
        </p:nvSpPr>
        <p:spPr>
          <a:xfrm>
            <a:off x="571504" y="1360604"/>
            <a:ext cx="11048991" cy="769441"/>
          </a:xfrm>
          <a:prstGeom prst="rect">
            <a:avLst/>
          </a:prstGeom>
          <a:noFill/>
        </p:spPr>
        <p:txBody>
          <a:bodyPr wrap="square" rtlCol="0">
            <a:spAutoFit/>
          </a:bodyPr>
          <a:lstStyle/>
          <a:p>
            <a:pPr marL="342900" indent="-342900">
              <a:buFont typeface="Arial" panose="020B0604020202020204" pitchFamily="34" charset="0"/>
              <a:buChar char="•"/>
            </a:pPr>
            <a:endParaRPr lang="en-US" sz="2200">
              <a:latin typeface="Arial Narrow" panose="020B0606020202030204" pitchFamily="34" charset="0"/>
              <a:cs typeface="Arial" panose="020B0604020202020204" pitchFamily="34" charset="0"/>
            </a:endParaRPr>
          </a:p>
          <a:p>
            <a:endParaRPr lang="en-US" sz="220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E5909506-B5F5-2421-C5D5-720F2265D95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10E1C09-C388-F318-E35D-231042A91845}"/>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Department of Partnerships Goals</a:t>
            </a:r>
          </a:p>
        </p:txBody>
      </p:sp>
      <p:pic>
        <p:nvPicPr>
          <p:cNvPr id="11" name="Picture 10">
            <a:extLst>
              <a:ext uri="{FF2B5EF4-FFF2-40B4-BE49-F238E27FC236}">
                <a16:creationId xmlns:a16="http://schemas.microsoft.com/office/drawing/2014/main" id="{5748F4B5-A8A1-2F65-45DB-E220FF06787B}"/>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4" name="Diagram 3">
            <a:extLst>
              <a:ext uri="{FF2B5EF4-FFF2-40B4-BE49-F238E27FC236}">
                <a16:creationId xmlns:a16="http://schemas.microsoft.com/office/drawing/2014/main" id="{84D6B97F-C63A-DB03-0580-6FDE3F169049}"/>
              </a:ext>
            </a:extLst>
          </p:cNvPr>
          <p:cNvGraphicFramePr/>
          <p:nvPr>
            <p:extLst>
              <p:ext uri="{D42A27DB-BD31-4B8C-83A1-F6EECF244321}">
                <p14:modId xmlns:p14="http://schemas.microsoft.com/office/powerpoint/2010/main" val="1143207169"/>
              </p:ext>
            </p:extLst>
          </p:nvPr>
        </p:nvGraphicFramePr>
        <p:xfrm>
          <a:off x="2236304" y="1126989"/>
          <a:ext cx="8831106" cy="56153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lide Number Placeholder 4">
            <a:extLst>
              <a:ext uri="{FF2B5EF4-FFF2-40B4-BE49-F238E27FC236}">
                <a16:creationId xmlns:a16="http://schemas.microsoft.com/office/drawing/2014/main" id="{8608A908-E3B7-D989-ADBF-4C777EE19758}"/>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265213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Department of Partnerships: Purpose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descr="A close-up of a document&#10;&#10;Description automatically generated">
            <a:extLst>
              <a:ext uri="{FF2B5EF4-FFF2-40B4-BE49-F238E27FC236}">
                <a16:creationId xmlns:a16="http://schemas.microsoft.com/office/drawing/2014/main" id="{851A7031-4987-E0EB-CCF0-CD574B83E7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34956"/>
            <a:ext cx="12192000" cy="5923044"/>
          </a:xfrm>
          <a:prstGeom prst="rect">
            <a:avLst/>
          </a:prstGeom>
        </p:spPr>
      </p:pic>
      <p:sp>
        <p:nvSpPr>
          <p:cNvPr id="4" name="Slide Number Placeholder 3">
            <a:extLst>
              <a:ext uri="{FF2B5EF4-FFF2-40B4-BE49-F238E27FC236}">
                <a16:creationId xmlns:a16="http://schemas.microsoft.com/office/drawing/2014/main" id="{37ED823D-327B-6DBC-5C85-6AE7D0C3A748}"/>
              </a:ext>
            </a:extLst>
          </p:cNvPr>
          <p:cNvSpPr>
            <a:spLocks noGrp="1"/>
          </p:cNvSpPr>
          <p:nvPr>
            <p:ph type="sldNum" sz="quarter" idx="12"/>
          </p:nvPr>
        </p:nvSpPr>
        <p:spPr/>
        <p:txBody>
          <a:bodyPr/>
          <a:lstStyle/>
          <a:p>
            <a:fld id="{28E6F07D-F62F-4C3B-A21E-2367E9A39921}" type="slidenum">
              <a:rPr lang="en-US" smtClean="0"/>
              <a:t>7</a:t>
            </a:fld>
            <a:endParaRPr lang="en-US"/>
          </a:p>
        </p:txBody>
      </p:sp>
    </p:spTree>
    <p:extLst>
      <p:ext uri="{BB962C8B-B14F-4D97-AF65-F5344CB8AC3E}">
        <p14:creationId xmlns:p14="http://schemas.microsoft.com/office/powerpoint/2010/main" val="1923458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Department of Partnerships: Theory of Action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descr="A black and white text on a white background">
            <a:extLst>
              <a:ext uri="{FF2B5EF4-FFF2-40B4-BE49-F238E27FC236}">
                <a16:creationId xmlns:a16="http://schemas.microsoft.com/office/drawing/2014/main" id="{6ED08AD0-C7D6-B65D-1A79-27050F695C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98882"/>
            <a:ext cx="12192000" cy="5859118"/>
          </a:xfrm>
          <a:prstGeom prst="rect">
            <a:avLst/>
          </a:prstGeom>
        </p:spPr>
      </p:pic>
      <p:sp>
        <p:nvSpPr>
          <p:cNvPr id="4" name="Slide Number Placeholder 3">
            <a:extLst>
              <a:ext uri="{FF2B5EF4-FFF2-40B4-BE49-F238E27FC236}">
                <a16:creationId xmlns:a16="http://schemas.microsoft.com/office/drawing/2014/main" id="{1F098A95-27A4-C605-2D22-2FE36F0F06DB}"/>
              </a:ext>
            </a:extLst>
          </p:cNvPr>
          <p:cNvSpPr>
            <a:spLocks noGrp="1"/>
          </p:cNvSpPr>
          <p:nvPr>
            <p:ph type="sldNum" sz="quarter" idx="12"/>
          </p:nvPr>
        </p:nvSpPr>
        <p:spPr/>
        <p:txBody>
          <a:bodyPr/>
          <a:lstStyle/>
          <a:p>
            <a:fld id="{28E6F07D-F62F-4C3B-A21E-2367E9A39921}" type="slidenum">
              <a:rPr lang="en-US" smtClean="0"/>
              <a:t>8</a:t>
            </a:fld>
            <a:endParaRPr lang="en-US"/>
          </a:p>
        </p:txBody>
      </p:sp>
    </p:spTree>
    <p:extLst>
      <p:ext uri="{BB962C8B-B14F-4D97-AF65-F5344CB8AC3E}">
        <p14:creationId xmlns:p14="http://schemas.microsoft.com/office/powerpoint/2010/main" val="1339102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1467407"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Entry and Development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descr="A yellow road with text and images&#10;&#10;Description automatically generated">
            <a:extLst>
              <a:ext uri="{FF2B5EF4-FFF2-40B4-BE49-F238E27FC236}">
                <a16:creationId xmlns:a16="http://schemas.microsoft.com/office/drawing/2014/main" id="{CA094CE0-4FCF-2978-3EDC-1892FBDB60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34956"/>
            <a:ext cx="12192000" cy="5923044"/>
          </a:xfrm>
          <a:prstGeom prst="rect">
            <a:avLst/>
          </a:prstGeom>
        </p:spPr>
      </p:pic>
      <p:sp>
        <p:nvSpPr>
          <p:cNvPr id="4" name="Slide Number Placeholder 3">
            <a:extLst>
              <a:ext uri="{FF2B5EF4-FFF2-40B4-BE49-F238E27FC236}">
                <a16:creationId xmlns:a16="http://schemas.microsoft.com/office/drawing/2014/main" id="{1875B398-7766-5984-2EEE-15FEF9CCB36F}"/>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791085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16CC2F-7D5B-5921-6525-D7E03831BB9F}"/>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7E003F6D-0DB5-A20F-AF30-7391DDF0D9AF}"/>
              </a:ext>
            </a:extLst>
          </p:cNvPr>
          <p:cNvSpPr txBox="1"/>
          <p:nvPr/>
        </p:nvSpPr>
        <p:spPr>
          <a:xfrm>
            <a:off x="7260538" y="4961570"/>
            <a:ext cx="11048991" cy="769441"/>
          </a:xfrm>
          <a:prstGeom prst="rect">
            <a:avLst/>
          </a:prstGeom>
          <a:noFill/>
        </p:spPr>
        <p:txBody>
          <a:bodyPr wrap="square" rtlCol="0">
            <a:spAutoFit/>
          </a:bodyPr>
          <a:lstStyle/>
          <a:p>
            <a:pPr marL="342900" indent="-342900">
              <a:buFont typeface="Arial" panose="020B0604020202020204" pitchFamily="34" charset="0"/>
              <a:buChar char="•"/>
            </a:pPr>
            <a:endParaRPr lang="en-US" sz="2200">
              <a:latin typeface="Arial Narrow" panose="020B0606020202030204" pitchFamily="34" charset="0"/>
              <a:cs typeface="Arial" panose="020B0604020202020204" pitchFamily="34" charset="0"/>
            </a:endParaRPr>
          </a:p>
          <a:p>
            <a:endParaRPr lang="en-US" sz="220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95A7F234-828D-7D89-5AEC-6CFFD2C84DF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90C18AC-0E5C-C017-2808-D3AE535127AF}"/>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Partnerships for Students</a:t>
            </a:r>
          </a:p>
        </p:txBody>
      </p:sp>
      <p:pic>
        <p:nvPicPr>
          <p:cNvPr id="11" name="Picture 10">
            <a:extLst>
              <a:ext uri="{FF2B5EF4-FFF2-40B4-BE49-F238E27FC236}">
                <a16:creationId xmlns:a16="http://schemas.microsoft.com/office/drawing/2014/main" id="{6D00C7B0-6152-8FA6-1607-A9E1BF73F713}"/>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8" name="Picture 7" descr="A close-up of a certificate">
            <a:extLst>
              <a:ext uri="{FF2B5EF4-FFF2-40B4-BE49-F238E27FC236}">
                <a16:creationId xmlns:a16="http://schemas.microsoft.com/office/drawing/2014/main" id="{03CFCFCD-101F-C869-AA22-FA03BFBD05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34956"/>
            <a:ext cx="12192000" cy="5923044"/>
          </a:xfrm>
          <a:prstGeom prst="rect">
            <a:avLst/>
          </a:prstGeom>
        </p:spPr>
      </p:pic>
      <p:sp>
        <p:nvSpPr>
          <p:cNvPr id="4" name="Slide Number Placeholder 3">
            <a:extLst>
              <a:ext uri="{FF2B5EF4-FFF2-40B4-BE49-F238E27FC236}">
                <a16:creationId xmlns:a16="http://schemas.microsoft.com/office/drawing/2014/main" id="{9B2584BD-C04C-266A-B83C-819AECE822AC}"/>
              </a:ext>
            </a:extLst>
          </p:cNvPr>
          <p:cNvSpPr>
            <a:spLocks noGrp="1"/>
          </p:cNvSpPr>
          <p:nvPr>
            <p:ph type="sldNum" sz="quarter" idx="12"/>
          </p:nvPr>
        </p:nvSpPr>
        <p:spPr/>
        <p:txBody>
          <a:bodyPr/>
          <a:lstStyle/>
          <a:p>
            <a:fld id="{28E6F07D-F62F-4C3B-A21E-2367E9A39921}" type="slidenum">
              <a:rPr lang="en-US" smtClean="0"/>
              <a:t>10</a:t>
            </a:fld>
            <a:endParaRPr lang="en-US"/>
          </a:p>
        </p:txBody>
      </p:sp>
    </p:spTree>
    <p:extLst>
      <p:ext uri="{BB962C8B-B14F-4D97-AF65-F5344CB8AC3E}">
        <p14:creationId xmlns:p14="http://schemas.microsoft.com/office/powerpoint/2010/main" val="179048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F2A1FA-BFB3-CE23-956D-13024F6DBCD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1FF6FD0-D49C-C97F-B9A1-CF3E93051A9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D940649-9AD7-AED5-3876-63DAFD861E97}"/>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Partnerships for Staff</a:t>
            </a:r>
          </a:p>
        </p:txBody>
      </p:sp>
      <p:pic>
        <p:nvPicPr>
          <p:cNvPr id="11" name="Picture 10">
            <a:extLst>
              <a:ext uri="{FF2B5EF4-FFF2-40B4-BE49-F238E27FC236}">
                <a16:creationId xmlns:a16="http://schemas.microsoft.com/office/drawing/2014/main" id="{1FB06F57-9D69-1EE2-5C9A-890C6883C83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F0088B77-7D6F-97EB-3295-11DC4A34B27E}"/>
              </a:ext>
            </a:extLst>
          </p:cNvPr>
          <p:cNvSpPr>
            <a:spLocks noGrp="1"/>
          </p:cNvSpPr>
          <p:nvPr>
            <p:ph type="sldNum" sz="quarter" idx="12"/>
          </p:nvPr>
        </p:nvSpPr>
        <p:spPr/>
        <p:txBody>
          <a:bodyPr/>
          <a:lstStyle/>
          <a:p>
            <a:fld id="{28E6F07D-F62F-4C3B-A21E-2367E9A39921}" type="slidenum">
              <a:rPr lang="en-US" smtClean="0"/>
              <a:t>11</a:t>
            </a:fld>
            <a:endParaRPr lang="en-US"/>
          </a:p>
        </p:txBody>
      </p:sp>
      <p:pic>
        <p:nvPicPr>
          <p:cNvPr id="7" name="Picture 6" descr="A group of logos on a white background&#10;&#10;Description automatically generated">
            <a:extLst>
              <a:ext uri="{FF2B5EF4-FFF2-40B4-BE49-F238E27FC236}">
                <a16:creationId xmlns:a16="http://schemas.microsoft.com/office/drawing/2014/main" id="{EC91784F-70F8-A91E-830D-F8C02DAF64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34956"/>
            <a:ext cx="12192000" cy="5923043"/>
          </a:xfrm>
          <a:prstGeom prst="rect">
            <a:avLst/>
          </a:prstGeom>
        </p:spPr>
      </p:pic>
    </p:spTree>
    <p:extLst>
      <p:ext uri="{BB962C8B-B14F-4D97-AF65-F5344CB8AC3E}">
        <p14:creationId xmlns:p14="http://schemas.microsoft.com/office/powerpoint/2010/main" val="3162989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0ABE08-71CD-882C-0B7E-894C9231610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73C3C0-3461-B944-0586-CEB7FFB36A2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03C6D26-92EC-78E0-F10D-9CF47F8FEA2C}"/>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Community Partnerships</a:t>
            </a:r>
          </a:p>
        </p:txBody>
      </p:sp>
      <p:pic>
        <p:nvPicPr>
          <p:cNvPr id="11" name="Picture 10">
            <a:extLst>
              <a:ext uri="{FF2B5EF4-FFF2-40B4-BE49-F238E27FC236}">
                <a16:creationId xmlns:a16="http://schemas.microsoft.com/office/drawing/2014/main" id="{88D9ACE8-43E7-17C7-F7DD-DAA3853381A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descr="A close-up of a menu">
            <a:extLst>
              <a:ext uri="{FF2B5EF4-FFF2-40B4-BE49-F238E27FC236}">
                <a16:creationId xmlns:a16="http://schemas.microsoft.com/office/drawing/2014/main" id="{F51B09B3-9159-3968-CF39-702F6CD10A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84770"/>
            <a:ext cx="12192000" cy="5873230"/>
          </a:xfrm>
          <a:prstGeom prst="rect">
            <a:avLst/>
          </a:prstGeom>
        </p:spPr>
      </p:pic>
      <p:sp>
        <p:nvSpPr>
          <p:cNvPr id="4" name="Slide Number Placeholder 3">
            <a:extLst>
              <a:ext uri="{FF2B5EF4-FFF2-40B4-BE49-F238E27FC236}">
                <a16:creationId xmlns:a16="http://schemas.microsoft.com/office/drawing/2014/main" id="{EBD1FD54-B8C7-117B-95B4-C8361A1D80C7}"/>
              </a:ext>
            </a:extLst>
          </p:cNvPr>
          <p:cNvSpPr>
            <a:spLocks noGrp="1"/>
          </p:cNvSpPr>
          <p:nvPr>
            <p:ph type="sldNum" sz="quarter" idx="12"/>
          </p:nvPr>
        </p:nvSpPr>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2068996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0ABE08-71CD-882C-0B7E-894C9231610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73C3C0-3461-B944-0586-CEB7FFB36A2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03C6D26-92EC-78E0-F10D-9CF47F8FEA2C}"/>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Bibb County Education Foundation </a:t>
            </a:r>
          </a:p>
        </p:txBody>
      </p:sp>
      <p:pic>
        <p:nvPicPr>
          <p:cNvPr id="11" name="Picture 10">
            <a:extLst>
              <a:ext uri="{FF2B5EF4-FFF2-40B4-BE49-F238E27FC236}">
                <a16:creationId xmlns:a16="http://schemas.microsoft.com/office/drawing/2014/main" id="{88D9ACE8-43E7-17C7-F7DD-DAA3853381A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B73E3069-7CE6-3A77-32E5-2F7A90601A56}"/>
              </a:ext>
            </a:extLst>
          </p:cNvPr>
          <p:cNvSpPr>
            <a:spLocks noGrp="1"/>
          </p:cNvSpPr>
          <p:nvPr>
            <p:ph type="sldNum" sz="quarter" idx="12"/>
          </p:nvPr>
        </p:nvSpPr>
        <p:spPr/>
        <p:txBody>
          <a:bodyPr/>
          <a:lstStyle/>
          <a:p>
            <a:fld id="{28E6F07D-F62F-4C3B-A21E-2367E9A39921}" type="slidenum">
              <a:rPr lang="en-US" smtClean="0"/>
              <a:t>13</a:t>
            </a:fld>
            <a:endParaRPr lang="en-US"/>
          </a:p>
        </p:txBody>
      </p:sp>
      <p:pic>
        <p:nvPicPr>
          <p:cNvPr id="18" name="Picture 17" descr="A close-up of a school application">
            <a:extLst>
              <a:ext uri="{FF2B5EF4-FFF2-40B4-BE49-F238E27FC236}">
                <a16:creationId xmlns:a16="http://schemas.microsoft.com/office/drawing/2014/main" id="{1B9894F3-47C2-A98A-ADF3-63335A5ED5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34956"/>
            <a:ext cx="12192000" cy="5923044"/>
          </a:xfrm>
          <a:prstGeom prst="rect">
            <a:avLst/>
          </a:prstGeom>
        </p:spPr>
      </p:pic>
    </p:spTree>
    <p:extLst>
      <p:ext uri="{BB962C8B-B14F-4D97-AF65-F5344CB8AC3E}">
        <p14:creationId xmlns:p14="http://schemas.microsoft.com/office/powerpoint/2010/main" val="4202713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in circles with text">
            <a:extLst>
              <a:ext uri="{FF2B5EF4-FFF2-40B4-BE49-F238E27FC236}">
                <a16:creationId xmlns:a16="http://schemas.microsoft.com/office/drawing/2014/main" id="{E196AA15-8CDF-9EBE-BDF0-214BFA77C5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79D7954C-59A2-15F0-F95F-0324C8645CA4}"/>
              </a:ext>
            </a:extLst>
          </p:cNvPr>
          <p:cNvSpPr>
            <a:spLocks noGrp="1"/>
          </p:cNvSpPr>
          <p:nvPr>
            <p:ph type="sldNum" sz="quarter" idx="12"/>
          </p:nvPr>
        </p:nvSpPr>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130189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NEXT STEPS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9" name="Diagram 8">
            <a:extLst>
              <a:ext uri="{FF2B5EF4-FFF2-40B4-BE49-F238E27FC236}">
                <a16:creationId xmlns:a16="http://schemas.microsoft.com/office/drawing/2014/main" id="{898D574B-85AB-0960-0523-670B67707025}"/>
              </a:ext>
            </a:extLst>
          </p:cNvPr>
          <p:cNvGraphicFramePr/>
          <p:nvPr>
            <p:extLst>
              <p:ext uri="{D42A27DB-BD31-4B8C-83A1-F6EECF244321}">
                <p14:modId xmlns:p14="http://schemas.microsoft.com/office/powerpoint/2010/main" val="796026909"/>
              </p:ext>
            </p:extLst>
          </p:nvPr>
        </p:nvGraphicFramePr>
        <p:xfrm>
          <a:off x="2032000" y="1225684"/>
          <a:ext cx="8211226" cy="55166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a:extLst>
              <a:ext uri="{FF2B5EF4-FFF2-40B4-BE49-F238E27FC236}">
                <a16:creationId xmlns:a16="http://schemas.microsoft.com/office/drawing/2014/main" id="{5C940999-31FD-9BBA-19B0-604B24E5B98E}"/>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3404073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FAC99C-080C-A3EE-7CF5-3B1FD34FA55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D0B7DB6-FBF8-4240-3F91-8BEFED2FD3C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E0F399A-A2D9-F172-8911-24E66DFE24FC}"/>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NEXT STEPS</a:t>
            </a:r>
          </a:p>
        </p:txBody>
      </p:sp>
      <p:pic>
        <p:nvPicPr>
          <p:cNvPr id="11" name="Picture 10">
            <a:extLst>
              <a:ext uri="{FF2B5EF4-FFF2-40B4-BE49-F238E27FC236}">
                <a16:creationId xmlns:a16="http://schemas.microsoft.com/office/drawing/2014/main" id="{C9CBBD9C-8A30-33DC-FB9A-9D607C091EC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93C3BAF2-583A-3173-3C21-A297BCBE958E}"/>
              </a:ext>
            </a:extLst>
          </p:cNvPr>
          <p:cNvSpPr txBox="1"/>
          <p:nvPr/>
        </p:nvSpPr>
        <p:spPr>
          <a:xfrm>
            <a:off x="227553" y="1136661"/>
            <a:ext cx="6153719" cy="5509200"/>
          </a:xfrm>
          <a:prstGeom prst="rect">
            <a:avLst/>
          </a:prstGeom>
          <a:noFill/>
        </p:spPr>
        <p:txBody>
          <a:bodyPr wrap="square" rtlCol="0">
            <a:spAutoFit/>
          </a:bodyPr>
          <a:lstStyle/>
          <a:p>
            <a:r>
              <a:rPr lang="en-US" sz="2200">
                <a:latin typeface="Arial Narrow" panose="020B0606020202030204" pitchFamily="34" charset="0"/>
                <a:cs typeface="Arial" panose="020B0604020202020204" pitchFamily="34" charset="0"/>
              </a:rPr>
              <a:t>Launch Partnerships Database and Site Page FY25</a:t>
            </a:r>
          </a:p>
          <a:p>
            <a:pPr marL="800100" lvl="1" indent="-342900">
              <a:buFont typeface="Arial" panose="020B0604020202020204" pitchFamily="34" charset="0"/>
              <a:buChar char="•"/>
            </a:pPr>
            <a:r>
              <a:rPr lang="en-US" sz="2200">
                <a:latin typeface="Arial Narrow" panose="020B0606020202030204" pitchFamily="34" charset="0"/>
                <a:cs typeface="Arial" panose="020B0604020202020204" pitchFamily="34" charset="0"/>
              </a:rPr>
              <a:t>An internal and external resource hub with Partnership applications, repository and a school/zone needs map</a:t>
            </a:r>
          </a:p>
          <a:p>
            <a:endParaRPr lang="en-US" sz="2200">
              <a:latin typeface="Arial Narrow" panose="020B0606020202030204" pitchFamily="34" charset="0"/>
              <a:cs typeface="Arial" panose="020B0604020202020204" pitchFamily="34" charset="0"/>
            </a:endParaRPr>
          </a:p>
          <a:p>
            <a:r>
              <a:rPr lang="en-US" sz="2200">
                <a:latin typeface="Arial Narrow" panose="020B0606020202030204" pitchFamily="34" charset="0"/>
                <a:cs typeface="Arial" panose="020B0604020202020204" pitchFamily="34" charset="0"/>
              </a:rPr>
              <a:t>Introduce Partnership Framework</a:t>
            </a:r>
          </a:p>
          <a:p>
            <a:pPr marL="800100" lvl="1" indent="-342900">
              <a:buFont typeface="Arial" panose="020B0604020202020204" pitchFamily="34" charset="0"/>
              <a:buChar char="•"/>
            </a:pPr>
            <a:r>
              <a:rPr lang="en-US" sz="2200">
                <a:latin typeface="Arial Narrow" panose="020B0606020202030204" pitchFamily="34" charset="0"/>
                <a:cs typeface="Arial" panose="020B0604020202020204" pitchFamily="34" charset="0"/>
              </a:rPr>
              <a:t>Outlining the newly developed (internal/external) processes for partnerships with Bibb County Schools </a:t>
            </a:r>
          </a:p>
          <a:p>
            <a:pPr marL="800100" lvl="1" indent="-342900">
              <a:buFont typeface="Arial" panose="020B0604020202020204" pitchFamily="34" charset="0"/>
              <a:buChar char="•"/>
            </a:pPr>
            <a:r>
              <a:rPr lang="en-US" sz="2200">
                <a:latin typeface="Arial Narrow" panose="020B0606020202030204" pitchFamily="34" charset="0"/>
                <a:cs typeface="Arial" panose="020B0604020202020204" pitchFamily="34" charset="0"/>
              </a:rPr>
              <a:t>Ensuring that every school has a faith-based, small business and civic organization partner</a:t>
            </a:r>
          </a:p>
          <a:p>
            <a:endParaRPr lang="en-US" sz="2200">
              <a:latin typeface="Arial Narrow" panose="020B0606020202030204" pitchFamily="34" charset="0"/>
              <a:cs typeface="Arial" panose="020B0604020202020204" pitchFamily="34" charset="0"/>
            </a:endParaRPr>
          </a:p>
          <a:p>
            <a:r>
              <a:rPr lang="en-US" sz="2200">
                <a:latin typeface="Arial Narrow" panose="020B0606020202030204" pitchFamily="34" charset="0"/>
                <a:cs typeface="Arial" panose="020B0604020202020204" pitchFamily="34" charset="0"/>
              </a:rPr>
              <a:t>Expand the Bibb County Education Foundation Reach</a:t>
            </a:r>
          </a:p>
          <a:p>
            <a:pPr marL="800100" lvl="1" indent="-342900">
              <a:buFont typeface="Arial" panose="020B0604020202020204" pitchFamily="34" charset="0"/>
              <a:buChar char="•"/>
            </a:pPr>
            <a:r>
              <a:rPr lang="en-US" sz="2200">
                <a:latin typeface="Arial Narrow" panose="020B0606020202030204" pitchFamily="34" charset="0"/>
                <a:cs typeface="Arial" panose="020B0604020202020204" pitchFamily="34" charset="0"/>
              </a:rPr>
              <a:t>Increase revenue to support school-based grant opportunities for innovative classroom projects</a:t>
            </a:r>
          </a:p>
          <a:p>
            <a:endParaRPr lang="en-US" sz="2200">
              <a:latin typeface="Arial Narrow" panose="020B0606020202030204" pitchFamily="34" charset="0"/>
              <a:cs typeface="Arial" panose="020B0604020202020204" pitchFamily="34" charset="0"/>
            </a:endParaRPr>
          </a:p>
        </p:txBody>
      </p:sp>
      <p:pic>
        <p:nvPicPr>
          <p:cNvPr id="8" name="Picture 7" descr="A yellow and black sign up form&#10;&#10;Description automatically generated with medium confidence">
            <a:extLst>
              <a:ext uri="{FF2B5EF4-FFF2-40B4-BE49-F238E27FC236}">
                <a16:creationId xmlns:a16="http://schemas.microsoft.com/office/drawing/2014/main" id="{C8A97DA7-BD2F-1545-E66E-29E5687880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5668" y="2037847"/>
            <a:ext cx="5435991" cy="3094624"/>
          </a:xfrm>
          <a:prstGeom prst="rect">
            <a:avLst/>
          </a:prstGeom>
        </p:spPr>
      </p:pic>
      <p:sp>
        <p:nvSpPr>
          <p:cNvPr id="5" name="Slide Number Placeholder 4">
            <a:extLst>
              <a:ext uri="{FF2B5EF4-FFF2-40B4-BE49-F238E27FC236}">
                <a16:creationId xmlns:a16="http://schemas.microsoft.com/office/drawing/2014/main" id="{FFBDFB5B-FACB-E50A-5A7E-A9AA57E999AB}"/>
              </a:ext>
            </a:extLst>
          </p:cNvPr>
          <p:cNvSpPr>
            <a:spLocks noGrp="1"/>
          </p:cNvSpPr>
          <p:nvPr>
            <p:ph type="sldNum" sz="quarter" idx="12"/>
          </p:nvPr>
        </p:nvSpPr>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4277062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NEXT STEPS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descr="A person giving a presentation&#10;&#10;Description automatically generated">
            <a:extLst>
              <a:ext uri="{FF2B5EF4-FFF2-40B4-BE49-F238E27FC236}">
                <a16:creationId xmlns:a16="http://schemas.microsoft.com/office/drawing/2014/main" id="{78E9C1A5-D797-04E3-4388-A38C2CA1E3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34956"/>
            <a:ext cx="12192000" cy="5923044"/>
          </a:xfrm>
          <a:prstGeom prst="rect">
            <a:avLst/>
          </a:prstGeom>
        </p:spPr>
      </p:pic>
      <p:sp>
        <p:nvSpPr>
          <p:cNvPr id="4" name="Slide Number Placeholder 3">
            <a:extLst>
              <a:ext uri="{FF2B5EF4-FFF2-40B4-BE49-F238E27FC236}">
                <a16:creationId xmlns:a16="http://schemas.microsoft.com/office/drawing/2014/main" id="{C5113905-2155-0EF5-098D-D4F1567A17C3}"/>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4157209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3644BFD-D22E-4019-B666-387DA51A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7956356" y="1890469"/>
            <a:ext cx="5860051" cy="2079143"/>
            <a:chOff x="6081624" y="1998368"/>
            <a:chExt cx="5613457" cy="782175"/>
          </a:xfrm>
          <a:solidFill>
            <a:schemeClr val="accent4"/>
          </a:solidFill>
        </p:grpSpPr>
        <p:sp>
          <p:nvSpPr>
            <p:cNvPr id="11" name="Rectangle 10">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up of a doctor and a person&#10;&#10;Description automatically generated">
            <a:extLst>
              <a:ext uri="{FF2B5EF4-FFF2-40B4-BE49-F238E27FC236}">
                <a16:creationId xmlns:a16="http://schemas.microsoft.com/office/drawing/2014/main" id="{AD76192C-F0F0-A3DC-B2CE-07DAA02E35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2" name="Slide Number Placeholder 1">
            <a:extLst>
              <a:ext uri="{FF2B5EF4-FFF2-40B4-BE49-F238E27FC236}">
                <a16:creationId xmlns:a16="http://schemas.microsoft.com/office/drawing/2014/main" id="{4197B800-5E61-0BA2-FE4C-025E559030FE}"/>
              </a:ext>
            </a:extLst>
          </p:cNvPr>
          <p:cNvSpPr>
            <a:spLocks noGrp="1"/>
          </p:cNvSpPr>
          <p:nvPr>
            <p:ph type="sldNum" sz="quarter" idx="12"/>
          </p:nvPr>
        </p:nvSpPr>
        <p:spPr/>
        <p:txBody>
          <a:bodyPr/>
          <a:lstStyle/>
          <a:p>
            <a:fld id="{28E6F07D-F62F-4C3B-A21E-2367E9A39921}" type="slidenum">
              <a:rPr lang="en-US" smtClean="0"/>
              <a:t>18</a:t>
            </a:fld>
            <a:endParaRPr lang="en-US"/>
          </a:p>
        </p:txBody>
      </p:sp>
      <p:pic>
        <p:nvPicPr>
          <p:cNvPr id="13" name="Graphic 12" descr="Balloons">
            <a:extLst>
              <a:ext uri="{FF2B5EF4-FFF2-40B4-BE49-F238E27FC236}">
                <a16:creationId xmlns:a16="http://schemas.microsoft.com/office/drawing/2014/main" id="{2A7A75AA-0C45-5C1E-3804-6C2771078ED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29575" y="715617"/>
            <a:ext cx="2812676" cy="2812676"/>
          </a:xfrm>
          <a:prstGeom prst="rect">
            <a:avLst/>
          </a:prstGeom>
        </p:spPr>
      </p:pic>
    </p:spTree>
    <p:extLst>
      <p:ext uri="{BB962C8B-B14F-4D97-AF65-F5344CB8AC3E}">
        <p14:creationId xmlns:p14="http://schemas.microsoft.com/office/powerpoint/2010/main" val="868241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Thank You</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734E4FE1-ECB5-15C8-7DB3-F66CFB996D5A}"/>
              </a:ext>
            </a:extLst>
          </p:cNvPr>
          <p:cNvSpPr txBox="1"/>
          <p:nvPr/>
        </p:nvSpPr>
        <p:spPr>
          <a:xfrm>
            <a:off x="3642895" y="1894809"/>
            <a:ext cx="7668612" cy="1354217"/>
          </a:xfrm>
          <a:prstGeom prst="rect">
            <a:avLst/>
          </a:prstGeom>
          <a:noFill/>
        </p:spPr>
        <p:txBody>
          <a:bodyPr wrap="square" rtlCol="0">
            <a:spAutoFit/>
          </a:bodyPr>
          <a:lstStyle/>
          <a:p>
            <a:pPr algn="ctr"/>
            <a:r>
              <a:rPr lang="en-US" sz="3200" dirty="0">
                <a:latin typeface="Arial Narrow" panose="020B0606020202030204" pitchFamily="34" charset="0"/>
              </a:rPr>
              <a:t>Community Partners, Families and Local Businesses </a:t>
            </a:r>
          </a:p>
          <a:p>
            <a:endParaRPr lang="en-US" dirty="0"/>
          </a:p>
        </p:txBody>
      </p:sp>
      <p:pic>
        <p:nvPicPr>
          <p:cNvPr id="7" name="Graphic 6" descr="A grid with small circles">
            <a:extLst>
              <a:ext uri="{FF2B5EF4-FFF2-40B4-BE49-F238E27FC236}">
                <a16:creationId xmlns:a16="http://schemas.microsoft.com/office/drawing/2014/main" id="{336CE5DA-0A87-427C-0E43-1B6A951B682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77146" y="3129136"/>
            <a:ext cx="5210107" cy="5210107"/>
          </a:xfrm>
          <a:prstGeom prst="rect">
            <a:avLst/>
          </a:prstGeom>
        </p:spPr>
      </p:pic>
      <p:pic>
        <p:nvPicPr>
          <p:cNvPr id="8" name="Picture 7">
            <a:extLst>
              <a:ext uri="{FF2B5EF4-FFF2-40B4-BE49-F238E27FC236}">
                <a16:creationId xmlns:a16="http://schemas.microsoft.com/office/drawing/2014/main" id="{5A8869AF-4440-7AB1-1115-1B31255E4854}"/>
              </a:ext>
            </a:extLst>
          </p:cNvPr>
          <p:cNvPicPr>
            <a:picLocks noChangeAspect="1"/>
          </p:cNvPicPr>
          <p:nvPr/>
        </p:nvPicPr>
        <p:blipFill>
          <a:blip r:embed="rId6"/>
          <a:stretch>
            <a:fillRect/>
          </a:stretch>
        </p:blipFill>
        <p:spPr>
          <a:xfrm>
            <a:off x="-570366" y="335541"/>
            <a:ext cx="5594983" cy="5587191"/>
          </a:xfrm>
          <a:prstGeom prst="rect">
            <a:avLst/>
          </a:prstGeom>
        </p:spPr>
      </p:pic>
      <p:sp>
        <p:nvSpPr>
          <p:cNvPr id="9" name="Slide Number Placeholder 8">
            <a:extLst>
              <a:ext uri="{FF2B5EF4-FFF2-40B4-BE49-F238E27FC236}">
                <a16:creationId xmlns:a16="http://schemas.microsoft.com/office/drawing/2014/main" id="{85452DFE-38F0-B1F3-3D13-29813BB5E6C0}"/>
              </a:ext>
            </a:extLst>
          </p:cNvPr>
          <p:cNvSpPr>
            <a:spLocks noGrp="1"/>
          </p:cNvSpPr>
          <p:nvPr>
            <p:ph type="sldNum" sz="quarter" idx="12"/>
          </p:nvPr>
        </p:nvSpPr>
        <p:spPr>
          <a:xfrm>
            <a:off x="8444513" y="5078081"/>
            <a:ext cx="2743200" cy="365125"/>
          </a:xfrm>
        </p:spPr>
        <p:txBody>
          <a:bodyPr/>
          <a:lstStyle/>
          <a:p>
            <a:fld id="{28E6F07D-F62F-4C3B-A21E-2367E9A39921}" type="slidenum">
              <a:rPr lang="en-US" smtClean="0"/>
              <a:t>19</a:t>
            </a:fld>
            <a:endParaRPr lang="en-US" dirty="0"/>
          </a:p>
        </p:txBody>
      </p:sp>
      <p:sp>
        <p:nvSpPr>
          <p:cNvPr id="4" name="TextBox 3">
            <a:extLst>
              <a:ext uri="{FF2B5EF4-FFF2-40B4-BE49-F238E27FC236}">
                <a16:creationId xmlns:a16="http://schemas.microsoft.com/office/drawing/2014/main" id="{4AB02E1C-37E7-323F-4D73-F800EF360D31}"/>
              </a:ext>
            </a:extLst>
          </p:cNvPr>
          <p:cNvSpPr txBox="1"/>
          <p:nvPr/>
        </p:nvSpPr>
        <p:spPr>
          <a:xfrm>
            <a:off x="7530113" y="105461"/>
            <a:ext cx="1828800" cy="1828800"/>
          </a:xfrm>
          <a:prstGeom prst="rect">
            <a:avLst/>
          </a:prstGeom>
          <a:noFill/>
        </p:spPr>
        <p:txBody>
          <a:bodyPr wrap="square" rtlCol="0">
            <a:spAutoFit/>
          </a:bodyPr>
          <a:lstStyle/>
          <a:p>
            <a:pPr algn="l"/>
            <a:endParaRPr lang="en-US" dirty="0"/>
          </a:p>
        </p:txBody>
      </p:sp>
    </p:spTree>
    <p:extLst>
      <p:ext uri="{BB962C8B-B14F-4D97-AF65-F5344CB8AC3E}">
        <p14:creationId xmlns:p14="http://schemas.microsoft.com/office/powerpoint/2010/main" val="2204643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37838793-3768-6678-7B81-514ADCC742A4}"/>
              </a:ext>
            </a:extLst>
          </p:cNvPr>
          <p:cNvSpPr>
            <a:spLocks noGrp="1"/>
          </p:cNvSpPr>
          <p:nvPr>
            <p:ph type="sldNum" sz="quarter" idx="12"/>
          </p:nvPr>
        </p:nvSpPr>
        <p:spPr/>
        <p:txBody>
          <a:bodyPr/>
          <a:lstStyle/>
          <a:p>
            <a:fld id="{28E6F07D-F62F-4C3B-A21E-2367E9A39921}" type="slidenum">
              <a:rPr lang="en-US" smtClean="0"/>
              <a:t>20</a:t>
            </a:fld>
            <a:endParaRPr lang="en-US"/>
          </a:p>
        </p:txBody>
      </p:sp>
    </p:spTree>
    <p:extLst>
      <p:ext uri="{BB962C8B-B14F-4D97-AF65-F5344CB8AC3E}">
        <p14:creationId xmlns:p14="http://schemas.microsoft.com/office/powerpoint/2010/main" val="458447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9A98095E-18DF-4CF1-A8D9-69A77710961A}"/>
              </a:ext>
            </a:extLst>
          </p:cNvPr>
          <p:cNvSpPr>
            <a:spLocks noGrp="1"/>
          </p:cNvSpPr>
          <p:nvPr>
            <p:ph type="sldNum" sz="quarter" idx="12"/>
          </p:nvPr>
        </p:nvSpPr>
        <p:spPr/>
        <p:txBody>
          <a:bodyPr/>
          <a:lstStyle/>
          <a:p>
            <a:fld id="{28E6F07D-F62F-4C3B-A21E-2367E9A39921}" type="slidenum">
              <a:rPr lang="en-US" smtClean="0"/>
              <a:t>21</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1239</Words>
  <Application>Microsoft Office PowerPoint</Application>
  <PresentationFormat>Widescreen</PresentationFormat>
  <Paragraphs>148</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Ferroudj, Lasharn</cp:lastModifiedBy>
  <cp:revision>2</cp:revision>
  <cp:lastPrinted>2024-04-17T17:27:40Z</cp:lastPrinted>
  <dcterms:created xsi:type="dcterms:W3CDTF">2023-05-01T16:02:45Z</dcterms:created>
  <dcterms:modified xsi:type="dcterms:W3CDTF">2024-04-17T20:27:34Z</dcterms:modified>
</cp:coreProperties>
</file>