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6"/>
  </p:notesMasterIdLst>
  <p:sldIdLst>
    <p:sldId id="292" r:id="rId5"/>
    <p:sldId id="298" r:id="rId6"/>
    <p:sldId id="297" r:id="rId7"/>
    <p:sldId id="287" r:id="rId8"/>
    <p:sldId id="441" r:id="rId9"/>
    <p:sldId id="438" r:id="rId10"/>
    <p:sldId id="436" r:id="rId11"/>
    <p:sldId id="439" r:id="rId12"/>
    <p:sldId id="440" r:id="rId13"/>
    <p:sldId id="448" r:id="rId14"/>
    <p:sldId id="451" r:id="rId15"/>
    <p:sldId id="450" r:id="rId16"/>
    <p:sldId id="452" r:id="rId17"/>
    <p:sldId id="445" r:id="rId18"/>
    <p:sldId id="446" r:id="rId19"/>
    <p:sldId id="294" r:id="rId20"/>
    <p:sldId id="447" r:id="rId21"/>
    <p:sldId id="442" r:id="rId22"/>
    <p:sldId id="444" r:id="rId23"/>
    <p:sldId id="295" r:id="rId24"/>
    <p:sldId id="279" r:id="rId2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D358E0-C22B-4DFA-8519-010B09A32B0A}" v="25" dt="2024-10-15T01:57:32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2" autoAdjust="0"/>
    <p:restoredTop sz="92472" autoAdjust="0"/>
  </p:normalViewPr>
  <p:slideViewPr>
    <p:cSldViewPr snapToGrid="0">
      <p:cViewPr varScale="1">
        <p:scale>
          <a:sx n="68" d="100"/>
          <a:sy n="68" d="100"/>
        </p:scale>
        <p:origin x="773" y="26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tley, Stephanie" userId="6933b7b7-1389-414c-acc1-06221c8b6d5f" providerId="ADAL" clId="{3164F216-C055-4113-AB44-2DFAB314CC3E}"/>
    <pc:docChg chg="undo custSel addSld delSld modSld sldOrd delMainMaster">
      <pc:chgData name="Hartley, Stephanie" userId="6933b7b7-1389-414c-acc1-06221c8b6d5f" providerId="ADAL" clId="{3164F216-C055-4113-AB44-2DFAB314CC3E}" dt="2024-10-01T17:07:41.730" v="3578" actId="478"/>
      <pc:docMkLst>
        <pc:docMk/>
      </pc:docMkLst>
      <pc:sldChg chg="addSp delSp modSp add del mod setBg modNotes">
        <pc:chgData name="Hartley, Stephanie" userId="6933b7b7-1389-414c-acc1-06221c8b6d5f" providerId="ADAL" clId="{3164F216-C055-4113-AB44-2DFAB314CC3E}" dt="2024-10-01T15:23:45.017" v="624" actId="47"/>
        <pc:sldMkLst>
          <pc:docMk/>
          <pc:sldMk cId="0" sldId="256"/>
        </pc:sldMkLst>
        <pc:spChg chg="add del mod">
          <ac:chgData name="Hartley, Stephanie" userId="6933b7b7-1389-414c-acc1-06221c8b6d5f" providerId="ADAL" clId="{3164F216-C055-4113-AB44-2DFAB314CC3E}" dt="2024-10-01T14:20:14.113" v="30" actId="478"/>
          <ac:spMkLst>
            <pc:docMk/>
            <pc:sldMk cId="0" sldId="256"/>
            <ac:spMk id="3" creationId="{754DEDA1-19B5-EA0C-080E-AD2045C4EDCA}"/>
          </ac:spMkLst>
        </pc:spChg>
        <pc:spChg chg="add del mod">
          <ac:chgData name="Hartley, Stephanie" userId="6933b7b7-1389-414c-acc1-06221c8b6d5f" providerId="ADAL" clId="{3164F216-C055-4113-AB44-2DFAB314CC3E}" dt="2024-10-01T14:20:24.541" v="33" actId="478"/>
          <ac:spMkLst>
            <pc:docMk/>
            <pc:sldMk cId="0" sldId="256"/>
            <ac:spMk id="5" creationId="{CACA8F73-3E92-1E64-78EC-76B7E222E918}"/>
          </ac:spMkLst>
        </pc:spChg>
        <pc:spChg chg="add del mod">
          <ac:chgData name="Hartley, Stephanie" userId="6933b7b7-1389-414c-acc1-06221c8b6d5f" providerId="ADAL" clId="{3164F216-C055-4113-AB44-2DFAB314CC3E}" dt="2024-10-01T14:20:31.762" v="35" actId="478"/>
          <ac:spMkLst>
            <pc:docMk/>
            <pc:sldMk cId="0" sldId="256"/>
            <ac:spMk id="7" creationId="{572F1C90-DC2A-83C9-BF74-7D3F6899ABFB}"/>
          </ac:spMkLst>
        </pc:spChg>
        <pc:spChg chg="add del mod">
          <ac:chgData name="Hartley, Stephanie" userId="6933b7b7-1389-414c-acc1-06221c8b6d5f" providerId="ADAL" clId="{3164F216-C055-4113-AB44-2DFAB314CC3E}" dt="2024-10-01T14:44:09.168" v="357" actId="478"/>
          <ac:spMkLst>
            <pc:docMk/>
            <pc:sldMk cId="0" sldId="256"/>
            <ac:spMk id="12" creationId="{4563930F-E13B-15F5-AE2F-D1886EF1F343}"/>
          </ac:spMkLst>
        </pc:spChg>
        <pc:spChg chg="add del">
          <ac:chgData name="Hartley, Stephanie" userId="6933b7b7-1389-414c-acc1-06221c8b6d5f" providerId="ADAL" clId="{3164F216-C055-4113-AB44-2DFAB314CC3E}" dt="2024-10-01T14:24:02.664" v="146" actId="26606"/>
          <ac:spMkLst>
            <pc:docMk/>
            <pc:sldMk cId="0" sldId="256"/>
            <ac:spMk id="14" creationId="{3DAD86CA-8235-409B-982B-5E7A033E2392}"/>
          </ac:spMkLst>
        </pc:spChg>
        <pc:spChg chg="add del">
          <ac:chgData name="Hartley, Stephanie" userId="6933b7b7-1389-414c-acc1-06221c8b6d5f" providerId="ADAL" clId="{3164F216-C055-4113-AB44-2DFAB314CC3E}" dt="2024-10-01T14:24:02.664" v="146" actId="26606"/>
          <ac:spMkLst>
            <pc:docMk/>
            <pc:sldMk cId="0" sldId="256"/>
            <ac:spMk id="16" creationId="{9F234FBA-3501-47B4-AE0C-AA4AFBC8F603}"/>
          </ac:spMkLst>
        </pc:spChg>
        <pc:spChg chg="add del">
          <ac:chgData name="Hartley, Stephanie" userId="6933b7b7-1389-414c-acc1-06221c8b6d5f" providerId="ADAL" clId="{3164F216-C055-4113-AB44-2DFAB314CC3E}" dt="2024-10-01T14:24:02.664" v="146" actId="26606"/>
          <ac:spMkLst>
            <pc:docMk/>
            <pc:sldMk cId="0" sldId="256"/>
            <ac:spMk id="18" creationId="{B5EF893B-0491-416E-9D33-BADE9600792A}"/>
          </ac:spMkLst>
        </pc:spChg>
        <pc:spChg chg="add mod">
          <ac:chgData name="Hartley, Stephanie" userId="6933b7b7-1389-414c-acc1-06221c8b6d5f" providerId="ADAL" clId="{3164F216-C055-4113-AB44-2DFAB314CC3E}" dt="2024-10-01T14:49:28.883" v="471" actId="1036"/>
          <ac:spMkLst>
            <pc:docMk/>
            <pc:sldMk cId="0" sldId="256"/>
            <ac:spMk id="21" creationId="{00000000-0000-0000-0000-000000000000}"/>
          </ac:spMkLst>
        </pc:spChg>
        <pc:spChg chg="add del">
          <ac:chgData name="Hartley, Stephanie" userId="6933b7b7-1389-414c-acc1-06221c8b6d5f" providerId="ADAL" clId="{3164F216-C055-4113-AB44-2DFAB314CC3E}" dt="2024-10-01T14:24:08.952" v="148" actId="26606"/>
          <ac:spMkLst>
            <pc:docMk/>
            <pc:sldMk cId="0" sldId="256"/>
            <ac:spMk id="22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24:08.952" v="148" actId="26606"/>
          <ac:spMkLst>
            <pc:docMk/>
            <pc:sldMk cId="0" sldId="256"/>
            <ac:spMk id="23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24:08.952" v="148" actId="26606"/>
          <ac:spMkLst>
            <pc:docMk/>
            <pc:sldMk cId="0" sldId="256"/>
            <ac:spMk id="24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24:08.952" v="148" actId="26606"/>
          <ac:spMkLst>
            <pc:docMk/>
            <pc:sldMk cId="0" sldId="256"/>
            <ac:spMk id="25" creationId="{A8D57A06-A426-446D-B02C-A2DC6B62E45E}"/>
          </ac:spMkLst>
        </pc:spChg>
        <pc:spChg chg="add mod ord">
          <ac:chgData name="Hartley, Stephanie" userId="6933b7b7-1389-414c-acc1-06221c8b6d5f" providerId="ADAL" clId="{3164F216-C055-4113-AB44-2DFAB314CC3E}" dt="2024-10-01T14:48:23.366" v="442" actId="1076"/>
          <ac:spMkLst>
            <pc:docMk/>
            <pc:sldMk cId="0" sldId="256"/>
            <ac:spMk id="26" creationId="{3A031AEC-EB76-418E-D892-FA566B75EEFA}"/>
          </ac:spMkLst>
        </pc:spChg>
        <pc:spChg chg="add del">
          <ac:chgData name="Hartley, Stephanie" userId="6933b7b7-1389-414c-acc1-06221c8b6d5f" providerId="ADAL" clId="{3164F216-C055-4113-AB44-2DFAB314CC3E}" dt="2024-10-01T14:24:22.842" v="150" actId="26606"/>
          <ac:spMkLst>
            <pc:docMk/>
            <pc:sldMk cId="0" sldId="256"/>
            <ac:spMk id="27" creationId="{3DAD86CA-8235-409B-982B-5E7A033E2392}"/>
          </ac:spMkLst>
        </pc:spChg>
        <pc:spChg chg="add del">
          <ac:chgData name="Hartley, Stephanie" userId="6933b7b7-1389-414c-acc1-06221c8b6d5f" providerId="ADAL" clId="{3164F216-C055-4113-AB44-2DFAB314CC3E}" dt="2024-10-01T14:24:22.842" v="150" actId="26606"/>
          <ac:spMkLst>
            <pc:docMk/>
            <pc:sldMk cId="0" sldId="256"/>
            <ac:spMk id="28" creationId="{9F234FBA-3501-47B4-AE0C-AA4AFBC8F603}"/>
          </ac:spMkLst>
        </pc:spChg>
        <pc:spChg chg="add del">
          <ac:chgData name="Hartley, Stephanie" userId="6933b7b7-1389-414c-acc1-06221c8b6d5f" providerId="ADAL" clId="{3164F216-C055-4113-AB44-2DFAB314CC3E}" dt="2024-10-01T14:24:22.842" v="150" actId="26606"/>
          <ac:spMkLst>
            <pc:docMk/>
            <pc:sldMk cId="0" sldId="256"/>
            <ac:spMk id="29" creationId="{B5EF893B-0491-416E-9D33-BADE9600792A}"/>
          </ac:spMkLst>
        </pc:spChg>
        <pc:spChg chg="add mod">
          <ac:chgData name="Hartley, Stephanie" userId="6933b7b7-1389-414c-acc1-06221c8b6d5f" providerId="ADAL" clId="{3164F216-C055-4113-AB44-2DFAB314CC3E}" dt="2024-10-01T14:49:45.496" v="478" actId="1036"/>
          <ac:spMkLst>
            <pc:docMk/>
            <pc:sldMk cId="0" sldId="256"/>
            <ac:spMk id="31" creationId="{A1770D0A-619D-666A-856D-C8FAE5CF5A84}"/>
          </ac:spMkLst>
        </pc:spChg>
        <pc:spChg chg="add del">
          <ac:chgData name="Hartley, Stephanie" userId="6933b7b7-1389-414c-acc1-06221c8b6d5f" providerId="ADAL" clId="{3164F216-C055-4113-AB44-2DFAB314CC3E}" dt="2024-10-01T14:24:24.893" v="152" actId="26606"/>
          <ac:spMkLst>
            <pc:docMk/>
            <pc:sldMk cId="0" sldId="256"/>
            <ac:spMk id="32" creationId="{16B067B1-F4E5-4FDF-813D-C9E872E80075}"/>
          </ac:spMkLst>
        </pc:spChg>
        <pc:spChg chg="add del">
          <ac:chgData name="Hartley, Stephanie" userId="6933b7b7-1389-414c-acc1-06221c8b6d5f" providerId="ADAL" clId="{3164F216-C055-4113-AB44-2DFAB314CC3E}" dt="2024-10-01T14:27:13.549" v="170" actId="26606"/>
          <ac:spMkLst>
            <pc:docMk/>
            <pc:sldMk cId="0" sldId="256"/>
            <ac:spMk id="34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27:13.549" v="170" actId="26606"/>
          <ac:spMkLst>
            <pc:docMk/>
            <pc:sldMk cId="0" sldId="256"/>
            <ac:spMk id="35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27:13.549" v="170" actId="26606"/>
          <ac:spMkLst>
            <pc:docMk/>
            <pc:sldMk cId="0" sldId="256"/>
            <ac:spMk id="36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27:13.549" v="170" actId="26606"/>
          <ac:spMkLst>
            <pc:docMk/>
            <pc:sldMk cId="0" sldId="256"/>
            <ac:spMk id="37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27:47.183" v="172" actId="26606"/>
          <ac:spMkLst>
            <pc:docMk/>
            <pc:sldMk cId="0" sldId="256"/>
            <ac:spMk id="42" creationId="{16B067B1-F4E5-4FDF-813D-C9E872E80075}"/>
          </ac:spMkLst>
        </pc:spChg>
        <pc:spChg chg="add">
          <ac:chgData name="Hartley, Stephanie" userId="6933b7b7-1389-414c-acc1-06221c8b6d5f" providerId="ADAL" clId="{3164F216-C055-4113-AB44-2DFAB314CC3E}" dt="2024-10-01T14:27:47.183" v="172" actId="26606"/>
          <ac:spMkLst>
            <pc:docMk/>
            <pc:sldMk cId="0" sldId="256"/>
            <ac:spMk id="47" creationId="{AB8C311F-7253-4AED-9701-7FC0708C41C7}"/>
          </ac:spMkLst>
        </pc:spChg>
        <pc:spChg chg="add">
          <ac:chgData name="Hartley, Stephanie" userId="6933b7b7-1389-414c-acc1-06221c8b6d5f" providerId="ADAL" clId="{3164F216-C055-4113-AB44-2DFAB314CC3E}" dt="2024-10-01T14:27:47.183" v="172" actId="26606"/>
          <ac:spMkLst>
            <pc:docMk/>
            <pc:sldMk cId="0" sldId="256"/>
            <ac:spMk id="49" creationId="{E2384209-CB15-4CDF-9D31-C44FD9A3F20D}"/>
          </ac:spMkLst>
        </pc:spChg>
        <pc:spChg chg="add">
          <ac:chgData name="Hartley, Stephanie" userId="6933b7b7-1389-414c-acc1-06221c8b6d5f" providerId="ADAL" clId="{3164F216-C055-4113-AB44-2DFAB314CC3E}" dt="2024-10-01T14:27:47.183" v="172" actId="26606"/>
          <ac:spMkLst>
            <pc:docMk/>
            <pc:sldMk cId="0" sldId="256"/>
            <ac:spMk id="51" creationId="{2633B3B5-CC90-43F0-8714-D31D1F3F0209}"/>
          </ac:spMkLst>
        </pc:spChg>
        <pc:spChg chg="add">
          <ac:chgData name="Hartley, Stephanie" userId="6933b7b7-1389-414c-acc1-06221c8b6d5f" providerId="ADAL" clId="{3164F216-C055-4113-AB44-2DFAB314CC3E}" dt="2024-10-01T14:27:47.183" v="172" actId="26606"/>
          <ac:spMkLst>
            <pc:docMk/>
            <pc:sldMk cId="0" sldId="256"/>
            <ac:spMk id="53" creationId="{A8D57A06-A426-446D-B02C-A2DC6B62E45E}"/>
          </ac:spMkLst>
        </pc:spChg>
        <pc:spChg chg="del">
          <ac:chgData name="Hartley, Stephanie" userId="6933b7b7-1389-414c-acc1-06221c8b6d5f" providerId="ADAL" clId="{3164F216-C055-4113-AB44-2DFAB314CC3E}" dt="2024-10-01T14:20:21.602" v="32" actId="478"/>
          <ac:spMkLst>
            <pc:docMk/>
            <pc:sldMk cId="0" sldId="256"/>
            <ac:spMk id="54" creationId="{00000000-0000-0000-0000-000000000000}"/>
          </ac:spMkLst>
        </pc:spChg>
        <pc:spChg chg="del">
          <ac:chgData name="Hartley, Stephanie" userId="6933b7b7-1389-414c-acc1-06221c8b6d5f" providerId="ADAL" clId="{3164F216-C055-4113-AB44-2DFAB314CC3E}" dt="2024-10-01T14:20:28.576" v="34" actId="478"/>
          <ac:spMkLst>
            <pc:docMk/>
            <pc:sldMk cId="0" sldId="256"/>
            <ac:spMk id="55" creationId="{00000000-0000-0000-0000-000000000000}"/>
          </ac:spMkLst>
        </pc:spChg>
        <pc:spChg chg="del">
          <ac:chgData name="Hartley, Stephanie" userId="6933b7b7-1389-414c-acc1-06221c8b6d5f" providerId="ADAL" clId="{3164F216-C055-4113-AB44-2DFAB314CC3E}" dt="2024-10-01T14:20:10.264" v="29" actId="478"/>
          <ac:spMkLst>
            <pc:docMk/>
            <pc:sldMk cId="0" sldId="256"/>
            <ac:spMk id="57" creationId="{00000000-0000-0000-0000-000000000000}"/>
          </ac:spMkLst>
        </pc:spChg>
        <pc:picChg chg="add del mod modCrop">
          <ac:chgData name="Hartley, Stephanie" userId="6933b7b7-1389-414c-acc1-06221c8b6d5f" providerId="ADAL" clId="{3164F216-C055-4113-AB44-2DFAB314CC3E}" dt="2024-10-01T14:26:49.475" v="166" actId="478"/>
          <ac:picMkLst>
            <pc:docMk/>
            <pc:sldMk cId="0" sldId="256"/>
            <ac:picMk id="9" creationId="{DAD66B56-A596-D6B4-AC09-F4EF7BF03777}"/>
          </ac:picMkLst>
        </pc:picChg>
        <pc:picChg chg="add del mod modCrop">
          <ac:chgData name="Hartley, Stephanie" userId="6933b7b7-1389-414c-acc1-06221c8b6d5f" providerId="ADAL" clId="{3164F216-C055-4113-AB44-2DFAB314CC3E}" dt="2024-10-01T14:44:01.179" v="354" actId="478"/>
          <ac:picMkLst>
            <pc:docMk/>
            <pc:sldMk cId="0" sldId="256"/>
            <ac:picMk id="11" creationId="{2D6516E3-A369-B441-7AA0-BE44E971F9DB}"/>
          </ac:picMkLst>
        </pc:picChg>
        <pc:picChg chg="add del mod modCrop">
          <ac:chgData name="Hartley, Stephanie" userId="6933b7b7-1389-414c-acc1-06221c8b6d5f" providerId="ADAL" clId="{3164F216-C055-4113-AB44-2DFAB314CC3E}" dt="2024-10-01T14:44:04.561" v="355" actId="478"/>
          <ac:picMkLst>
            <pc:docMk/>
            <pc:sldMk cId="0" sldId="256"/>
            <ac:picMk id="15" creationId="{7F1251BE-749B-4685-9D05-113E338C2C59}"/>
          </ac:picMkLst>
        </pc:picChg>
        <pc:picChg chg="add del mod modCrop">
          <ac:chgData name="Hartley, Stephanie" userId="6933b7b7-1389-414c-acc1-06221c8b6d5f" providerId="ADAL" clId="{3164F216-C055-4113-AB44-2DFAB314CC3E}" dt="2024-10-01T14:44:06.277" v="356" actId="478"/>
          <ac:picMkLst>
            <pc:docMk/>
            <pc:sldMk cId="0" sldId="256"/>
            <ac:picMk id="17" creationId="{860DCBBC-7438-52DE-B7E7-21C40CD00B58}"/>
          </ac:picMkLst>
        </pc:picChg>
        <pc:picChg chg="add mod">
          <ac:chgData name="Hartley, Stephanie" userId="6933b7b7-1389-414c-acc1-06221c8b6d5f" providerId="ADAL" clId="{3164F216-C055-4113-AB44-2DFAB314CC3E}" dt="2024-10-01T14:49:28.883" v="471" actId="1036"/>
          <ac:picMkLst>
            <pc:docMk/>
            <pc:sldMk cId="0" sldId="256"/>
            <ac:picMk id="19" creationId="{00000000-0000-0000-0000-000000000000}"/>
          </ac:picMkLst>
        </pc:picChg>
        <pc:picChg chg="del">
          <ac:chgData name="Hartley, Stephanie" userId="6933b7b7-1389-414c-acc1-06221c8b6d5f" providerId="ADAL" clId="{3164F216-C055-4113-AB44-2DFAB314CC3E}" dt="2024-10-01T14:20:16.486" v="31" actId="478"/>
          <ac:picMkLst>
            <pc:docMk/>
            <pc:sldMk cId="0" sldId="256"/>
            <ac:picMk id="56" creationId="{00000000-0000-0000-0000-000000000000}"/>
          </ac:picMkLst>
        </pc:picChg>
        <pc:cxnChg chg="add del">
          <ac:chgData name="Hartley, Stephanie" userId="6933b7b7-1389-414c-acc1-06221c8b6d5f" providerId="ADAL" clId="{3164F216-C055-4113-AB44-2DFAB314CC3E}" dt="2024-10-01T14:24:02.664" v="146" actId="26606"/>
          <ac:cxnSpMkLst>
            <pc:docMk/>
            <pc:sldMk cId="0" sldId="256"/>
            <ac:cxnSpMk id="20" creationId="{469F4FF8-F8B0-4630-BA1B-0D8B324CD5FF}"/>
          </ac:cxnSpMkLst>
        </pc:cxnChg>
        <pc:cxnChg chg="add del">
          <ac:chgData name="Hartley, Stephanie" userId="6933b7b7-1389-414c-acc1-06221c8b6d5f" providerId="ADAL" clId="{3164F216-C055-4113-AB44-2DFAB314CC3E}" dt="2024-10-01T14:24:22.842" v="150" actId="26606"/>
          <ac:cxnSpMkLst>
            <pc:docMk/>
            <pc:sldMk cId="0" sldId="256"/>
            <ac:cxnSpMk id="30" creationId="{469F4FF8-F8B0-4630-BA1B-0D8B324CD5FF}"/>
          </ac:cxnSpMkLst>
        </pc:cxnChg>
      </pc:sldChg>
      <pc:sldChg chg="add del setBg modNotes">
        <pc:chgData name="Hartley, Stephanie" userId="6933b7b7-1389-414c-acc1-06221c8b6d5f" providerId="ADAL" clId="{3164F216-C055-4113-AB44-2DFAB314CC3E}" dt="2024-10-01T14:50:16.638" v="481" actId="47"/>
        <pc:sldMkLst>
          <pc:docMk/>
          <pc:sldMk cId="0" sldId="257"/>
        </pc:sldMkLst>
      </pc:sldChg>
      <pc:sldChg chg="modSp add del mod setBg modNotes">
        <pc:chgData name="Hartley, Stephanie" userId="6933b7b7-1389-414c-acc1-06221c8b6d5f" providerId="ADAL" clId="{3164F216-C055-4113-AB44-2DFAB314CC3E}" dt="2024-10-01T15:08:52.230" v="504" actId="47"/>
        <pc:sldMkLst>
          <pc:docMk/>
          <pc:sldMk cId="0" sldId="258"/>
        </pc:sldMkLst>
        <pc:spChg chg="mod">
          <ac:chgData name="Hartley, Stephanie" userId="6933b7b7-1389-414c-acc1-06221c8b6d5f" providerId="ADAL" clId="{3164F216-C055-4113-AB44-2DFAB314CC3E}" dt="2024-10-01T14:55:59.185" v="487" actId="21"/>
          <ac:spMkLst>
            <pc:docMk/>
            <pc:sldMk cId="0" sldId="258"/>
            <ac:spMk id="73" creationId="{00000000-0000-0000-0000-000000000000}"/>
          </ac:spMkLst>
        </pc:spChg>
      </pc:sldChg>
      <pc:sldChg chg="add del setBg modNotes">
        <pc:chgData name="Hartley, Stephanie" userId="6933b7b7-1389-414c-acc1-06221c8b6d5f" providerId="ADAL" clId="{3164F216-C055-4113-AB44-2DFAB314CC3E}" dt="2024-10-01T14:56:49.598" v="492" actId="47"/>
        <pc:sldMkLst>
          <pc:docMk/>
          <pc:sldMk cId="0" sldId="259"/>
        </pc:sldMkLst>
      </pc:sldChg>
      <pc:sldChg chg="modSp add del mod setBg modNotes">
        <pc:chgData name="Hartley, Stephanie" userId="6933b7b7-1389-414c-acc1-06221c8b6d5f" providerId="ADAL" clId="{3164F216-C055-4113-AB44-2DFAB314CC3E}" dt="2024-10-01T14:56:54.020" v="493" actId="47"/>
        <pc:sldMkLst>
          <pc:docMk/>
          <pc:sldMk cId="0" sldId="260"/>
        </pc:sldMkLst>
        <pc:spChg chg="mod">
          <ac:chgData name="Hartley, Stephanie" userId="6933b7b7-1389-414c-acc1-06221c8b6d5f" providerId="ADAL" clId="{3164F216-C055-4113-AB44-2DFAB314CC3E}" dt="2024-10-01T14:19:52.685" v="27" actId="27636"/>
          <ac:spMkLst>
            <pc:docMk/>
            <pc:sldMk cId="0" sldId="260"/>
            <ac:spMk id="90" creationId="{00000000-0000-0000-0000-000000000000}"/>
          </ac:spMkLst>
        </pc:spChg>
      </pc:sldChg>
      <pc:sldChg chg="addSp delSp modSp add del mod ord setBg modNotes">
        <pc:chgData name="Hartley, Stephanie" userId="6933b7b7-1389-414c-acc1-06221c8b6d5f" providerId="ADAL" clId="{3164F216-C055-4113-AB44-2DFAB314CC3E}" dt="2024-10-01T15:34:34.974" v="637" actId="47"/>
        <pc:sldMkLst>
          <pc:docMk/>
          <pc:sldMk cId="0" sldId="261"/>
        </pc:sldMkLst>
        <pc:spChg chg="add del mod">
          <ac:chgData name="Hartley, Stephanie" userId="6933b7b7-1389-414c-acc1-06221c8b6d5f" providerId="ADAL" clId="{3164F216-C055-4113-AB44-2DFAB314CC3E}" dt="2024-10-01T14:52:56.356" v="486" actId="478"/>
          <ac:spMkLst>
            <pc:docMk/>
            <pc:sldMk cId="0" sldId="261"/>
            <ac:spMk id="3" creationId="{4D19068F-7FB1-1820-4DDF-0E64C29A8D93}"/>
          </ac:spMkLst>
        </pc:spChg>
        <pc:spChg chg="del">
          <ac:chgData name="Hartley, Stephanie" userId="6933b7b7-1389-414c-acc1-06221c8b6d5f" providerId="ADAL" clId="{3164F216-C055-4113-AB44-2DFAB314CC3E}" dt="2024-10-01T14:52:48.043" v="485" actId="478"/>
          <ac:spMkLst>
            <pc:docMk/>
            <pc:sldMk cId="0" sldId="261"/>
            <ac:spMk id="97" creationId="{00000000-0000-0000-0000-000000000000}"/>
          </ac:spMkLst>
        </pc:spChg>
        <pc:spChg chg="del mod">
          <ac:chgData name="Hartley, Stephanie" userId="6933b7b7-1389-414c-acc1-06221c8b6d5f" providerId="ADAL" clId="{3164F216-C055-4113-AB44-2DFAB314CC3E}" dt="2024-10-01T15:34:33.921" v="636"/>
          <ac:spMkLst>
            <pc:docMk/>
            <pc:sldMk cId="0" sldId="261"/>
            <ac:spMk id="99" creationId="{00000000-0000-0000-0000-000000000000}"/>
          </ac:spMkLst>
        </pc:spChg>
      </pc:sldChg>
      <pc:sldChg chg="add del setBg modNotes">
        <pc:chgData name="Hartley, Stephanie" userId="6933b7b7-1389-414c-acc1-06221c8b6d5f" providerId="ADAL" clId="{3164F216-C055-4113-AB44-2DFAB314CC3E}" dt="2024-10-01T14:50:53.798" v="482" actId="47"/>
        <pc:sldMkLst>
          <pc:docMk/>
          <pc:sldMk cId="0" sldId="262"/>
        </pc:sldMkLst>
      </pc:sldChg>
      <pc:sldChg chg="delSp mod">
        <pc:chgData name="Hartley, Stephanie" userId="6933b7b7-1389-414c-acc1-06221c8b6d5f" providerId="ADAL" clId="{3164F216-C055-4113-AB44-2DFAB314CC3E}" dt="2024-10-01T17:03:21.731" v="3449" actId="478"/>
        <pc:sldMkLst>
          <pc:docMk/>
          <pc:sldMk cId="3337443171" sldId="279"/>
        </pc:sldMkLst>
        <pc:spChg chg="del">
          <ac:chgData name="Hartley, Stephanie" userId="6933b7b7-1389-414c-acc1-06221c8b6d5f" providerId="ADAL" clId="{3164F216-C055-4113-AB44-2DFAB314CC3E}" dt="2024-10-01T17:03:21.731" v="3449" actId="478"/>
          <ac:spMkLst>
            <pc:docMk/>
            <pc:sldMk cId="3337443171" sldId="279"/>
            <ac:spMk id="5" creationId="{A851ECFE-DF4B-164C-5ACE-CE8F2F827400}"/>
          </ac:spMkLst>
        </pc:spChg>
      </pc:sldChg>
      <pc:sldChg chg="modSp mod modNotesTx">
        <pc:chgData name="Hartley, Stephanie" userId="6933b7b7-1389-414c-acc1-06221c8b6d5f" providerId="ADAL" clId="{3164F216-C055-4113-AB44-2DFAB314CC3E}" dt="2024-10-01T17:01:55.575" v="3448" actId="20577"/>
        <pc:sldMkLst>
          <pc:docMk/>
          <pc:sldMk cId="2700827501" sldId="287"/>
        </pc:sldMkLst>
        <pc:spChg chg="mod">
          <ac:chgData name="Hartley, Stephanie" userId="6933b7b7-1389-414c-acc1-06221c8b6d5f" providerId="ADAL" clId="{3164F216-C055-4113-AB44-2DFAB314CC3E}" dt="2024-10-01T17:00:09.531" v="3447" actId="20577"/>
          <ac:spMkLst>
            <pc:docMk/>
            <pc:sldMk cId="2700827501" sldId="287"/>
            <ac:spMk id="3" creationId="{54145A6C-CB48-C89C-3D8A-4CE1FC0E317F}"/>
          </ac:spMkLst>
        </pc:spChg>
        <pc:spChg chg="mod">
          <ac:chgData name="Hartley, Stephanie" userId="6933b7b7-1389-414c-acc1-06221c8b6d5f" providerId="ADAL" clId="{3164F216-C055-4113-AB44-2DFAB314CC3E}" dt="2024-10-01T16:54:08.704" v="3122" actId="20577"/>
          <ac:spMkLst>
            <pc:docMk/>
            <pc:sldMk cId="2700827501" sldId="287"/>
            <ac:spMk id="9" creationId="{5D26AB5F-2E5D-B4AC-1EB2-17846C0D548B}"/>
          </ac:spMkLst>
        </pc:spChg>
      </pc:sldChg>
      <pc:sldChg chg="addSp delSp modSp del mod">
        <pc:chgData name="Hartley, Stephanie" userId="6933b7b7-1389-414c-acc1-06221c8b6d5f" providerId="ADAL" clId="{3164F216-C055-4113-AB44-2DFAB314CC3E}" dt="2024-10-01T16:38:11.831" v="1722" actId="47"/>
        <pc:sldMkLst>
          <pc:docMk/>
          <pc:sldMk cId="1923458218" sldId="291"/>
        </pc:sldMkLst>
        <pc:spChg chg="mod">
          <ac:chgData name="Hartley, Stephanie" userId="6933b7b7-1389-414c-acc1-06221c8b6d5f" providerId="ADAL" clId="{3164F216-C055-4113-AB44-2DFAB314CC3E}" dt="2024-10-01T15:46:41.452" v="809" actId="20577"/>
          <ac:spMkLst>
            <pc:docMk/>
            <pc:sldMk cId="1923458218" sldId="291"/>
            <ac:spMk id="2" creationId="{671EECE4-8ADA-E0FF-E4D0-573D351DCBFE}"/>
          </ac:spMkLst>
        </pc:spChg>
        <pc:spChg chg="add del mod">
          <ac:chgData name="Hartley, Stephanie" userId="6933b7b7-1389-414c-acc1-06221c8b6d5f" providerId="ADAL" clId="{3164F216-C055-4113-AB44-2DFAB314CC3E}" dt="2024-10-01T15:46:52.354" v="811" actId="478"/>
          <ac:spMkLst>
            <pc:docMk/>
            <pc:sldMk cId="1923458218" sldId="291"/>
            <ac:spMk id="4" creationId="{B5949366-FE84-359E-48C2-5BCC5ED1FE5D}"/>
          </ac:spMkLst>
        </pc:spChg>
        <pc:spChg chg="add del mod">
          <ac:chgData name="Hartley, Stephanie" userId="6933b7b7-1389-414c-acc1-06221c8b6d5f" providerId="ADAL" clId="{3164F216-C055-4113-AB44-2DFAB314CC3E}" dt="2024-10-01T16:36:16.105" v="1676" actId="478"/>
          <ac:spMkLst>
            <pc:docMk/>
            <pc:sldMk cId="1923458218" sldId="291"/>
            <ac:spMk id="8" creationId="{5DD9AC84-E105-6863-AC8C-468E8E7530F9}"/>
          </ac:spMkLst>
        </pc:spChg>
        <pc:spChg chg="del">
          <ac:chgData name="Hartley, Stephanie" userId="6933b7b7-1389-414c-acc1-06221c8b6d5f" providerId="ADAL" clId="{3164F216-C055-4113-AB44-2DFAB314CC3E}" dt="2024-10-01T15:33:50.387" v="630" actId="478"/>
          <ac:spMkLst>
            <pc:docMk/>
            <pc:sldMk cId="1923458218" sldId="291"/>
            <ac:spMk id="16" creationId="{8BC5ADD2-B554-73F4-6893-22F136A7D49F}"/>
          </ac:spMkLst>
        </pc:spChg>
        <pc:graphicFrameChg chg="add del mod">
          <ac:chgData name="Hartley, Stephanie" userId="6933b7b7-1389-414c-acc1-06221c8b6d5f" providerId="ADAL" clId="{3164F216-C055-4113-AB44-2DFAB314CC3E}" dt="2024-10-01T16:36:21.410" v="1677" actId="478"/>
          <ac:graphicFrameMkLst>
            <pc:docMk/>
            <pc:sldMk cId="1923458218" sldId="291"/>
            <ac:graphicFrameMk id="5" creationId="{3414E35D-9DD1-62DE-BEA8-E7188600116F}"/>
          </ac:graphicFrameMkLst>
        </pc:graphicFrameChg>
        <pc:graphicFrameChg chg="add del mod">
          <ac:chgData name="Hartley, Stephanie" userId="6933b7b7-1389-414c-acc1-06221c8b6d5f" providerId="ADAL" clId="{3164F216-C055-4113-AB44-2DFAB314CC3E}" dt="2024-10-01T15:58:25.758" v="937" actId="478"/>
          <ac:graphicFrameMkLst>
            <pc:docMk/>
            <pc:sldMk cId="1923458218" sldId="291"/>
            <ac:graphicFrameMk id="6" creationId="{98B43B6A-0FFA-643C-E61A-20738161B0D1}"/>
          </ac:graphicFrameMkLst>
        </pc:graphicFrameChg>
        <pc:graphicFrameChg chg="add del mod">
          <ac:chgData name="Hartley, Stephanie" userId="6933b7b7-1389-414c-acc1-06221c8b6d5f" providerId="ADAL" clId="{3164F216-C055-4113-AB44-2DFAB314CC3E}" dt="2024-10-01T15:58:21.488" v="936" actId="478"/>
          <ac:graphicFrameMkLst>
            <pc:docMk/>
            <pc:sldMk cId="1923458218" sldId="291"/>
            <ac:graphicFrameMk id="7" creationId="{5E6C70FF-4F9F-B29E-52E5-C9B2B41DEA26}"/>
          </ac:graphicFrameMkLst>
        </pc:graphicFrameChg>
        <pc:picChg chg="add del mod">
          <ac:chgData name="Hartley, Stephanie" userId="6933b7b7-1389-414c-acc1-06221c8b6d5f" providerId="ADAL" clId="{3164F216-C055-4113-AB44-2DFAB314CC3E}" dt="2024-10-01T16:37:42.272" v="1717" actId="21"/>
          <ac:picMkLst>
            <pc:docMk/>
            <pc:sldMk cId="1923458218" sldId="291"/>
            <ac:picMk id="10" creationId="{25A4E384-85FF-1250-D087-5F268ABE624F}"/>
          </ac:picMkLst>
        </pc:picChg>
      </pc:sldChg>
      <pc:sldChg chg="delSp modSp mod">
        <pc:chgData name="Hartley, Stephanie" userId="6933b7b7-1389-414c-acc1-06221c8b6d5f" providerId="ADAL" clId="{3164F216-C055-4113-AB44-2DFAB314CC3E}" dt="2024-10-01T17:07:16.415" v="3577" actId="478"/>
        <pc:sldMkLst>
          <pc:docMk/>
          <pc:sldMk cId="2554398938" sldId="292"/>
        </pc:sldMkLst>
        <pc:spChg chg="del">
          <ac:chgData name="Hartley, Stephanie" userId="6933b7b7-1389-414c-acc1-06221c8b6d5f" providerId="ADAL" clId="{3164F216-C055-4113-AB44-2DFAB314CC3E}" dt="2024-10-01T17:07:16.415" v="3577" actId="478"/>
          <ac:spMkLst>
            <pc:docMk/>
            <pc:sldMk cId="2554398938" sldId="292"/>
            <ac:spMk id="2" creationId="{A3009A7B-A76C-43A4-D2B8-5C015A9918E2}"/>
          </ac:spMkLst>
        </pc:spChg>
        <pc:spChg chg="mod">
          <ac:chgData name="Hartley, Stephanie" userId="6933b7b7-1389-414c-acc1-06221c8b6d5f" providerId="ADAL" clId="{3164F216-C055-4113-AB44-2DFAB314CC3E}" dt="2024-10-01T14:00:42.062" v="25" actId="20577"/>
          <ac:spMkLst>
            <pc:docMk/>
            <pc:sldMk cId="2554398938" sldId="292"/>
            <ac:spMk id="7" creationId="{93FBA676-AED3-5BE3-8DCA-C7D33605989E}"/>
          </ac:spMkLst>
        </pc:spChg>
      </pc:sldChg>
      <pc:sldChg chg="addSp delSp modSp mod">
        <pc:chgData name="Hartley, Stephanie" userId="6933b7b7-1389-414c-acc1-06221c8b6d5f" providerId="ADAL" clId="{3164F216-C055-4113-AB44-2DFAB314CC3E}" dt="2024-10-01T16:40:21.271" v="1789" actId="1076"/>
        <pc:sldMkLst>
          <pc:docMk/>
          <pc:sldMk cId="4157209122" sldId="294"/>
        </pc:sldMkLst>
        <pc:spChg chg="mod">
          <ac:chgData name="Hartley, Stephanie" userId="6933b7b7-1389-414c-acc1-06221c8b6d5f" providerId="ADAL" clId="{3164F216-C055-4113-AB44-2DFAB314CC3E}" dt="2024-10-01T16:02:52.491" v="972" actId="20577"/>
          <ac:spMkLst>
            <pc:docMk/>
            <pc:sldMk cId="4157209122" sldId="294"/>
            <ac:spMk id="2" creationId="{671EECE4-8ADA-E0FF-E4D0-573D351DCBFE}"/>
          </ac:spMkLst>
        </pc:spChg>
        <pc:spChg chg="del">
          <ac:chgData name="Hartley, Stephanie" userId="6933b7b7-1389-414c-acc1-06221c8b6d5f" providerId="ADAL" clId="{3164F216-C055-4113-AB44-2DFAB314CC3E}" dt="2024-10-01T16:02:38.606" v="946" actId="478"/>
          <ac:spMkLst>
            <pc:docMk/>
            <pc:sldMk cId="4157209122" sldId="294"/>
            <ac:spMk id="4" creationId="{E329B096-A9B7-78BD-B643-8A5019483691}"/>
          </ac:spMkLst>
        </pc:spChg>
        <pc:graphicFrameChg chg="add mod">
          <ac:chgData name="Hartley, Stephanie" userId="6933b7b7-1389-414c-acc1-06221c8b6d5f" providerId="ADAL" clId="{3164F216-C055-4113-AB44-2DFAB314CC3E}" dt="2024-10-01T16:40:21.271" v="1789" actId="1076"/>
          <ac:graphicFrameMkLst>
            <pc:docMk/>
            <pc:sldMk cId="4157209122" sldId="294"/>
            <ac:graphicFrameMk id="5" creationId="{A582F0FF-6037-0A50-F751-9C2ACEF6E18D}"/>
          </ac:graphicFrameMkLst>
        </pc:graphicFrameChg>
      </pc:sldChg>
      <pc:sldChg chg="delSp mod">
        <pc:chgData name="Hartley, Stephanie" userId="6933b7b7-1389-414c-acc1-06221c8b6d5f" providerId="ADAL" clId="{3164F216-C055-4113-AB44-2DFAB314CC3E}" dt="2024-10-01T17:07:41.730" v="3578" actId="478"/>
        <pc:sldMkLst>
          <pc:docMk/>
          <pc:sldMk cId="2204643085" sldId="295"/>
        </pc:sldMkLst>
        <pc:spChg chg="del">
          <ac:chgData name="Hartley, Stephanie" userId="6933b7b7-1389-414c-acc1-06221c8b6d5f" providerId="ADAL" clId="{3164F216-C055-4113-AB44-2DFAB314CC3E}" dt="2024-10-01T17:07:41.730" v="3578" actId="478"/>
          <ac:spMkLst>
            <pc:docMk/>
            <pc:sldMk cId="2204643085" sldId="295"/>
            <ac:spMk id="5" creationId="{1FA149A9-DAD4-DA44-039A-3B02CE361412}"/>
          </ac:spMkLst>
        </pc:spChg>
      </pc:sldChg>
      <pc:sldChg chg="addSp delSp modSp del mod setBg">
        <pc:chgData name="Hartley, Stephanie" userId="6933b7b7-1389-414c-acc1-06221c8b6d5f" providerId="ADAL" clId="{3164F216-C055-4113-AB44-2DFAB314CC3E}" dt="2024-10-01T17:06:24.088" v="3570" actId="47"/>
        <pc:sldMkLst>
          <pc:docMk/>
          <pc:sldMk cId="2451217704" sldId="303"/>
        </pc:sldMkLst>
        <pc:spChg chg="add del mod">
          <ac:chgData name="Hartley, Stephanie" userId="6933b7b7-1389-414c-acc1-06221c8b6d5f" providerId="ADAL" clId="{3164F216-C055-4113-AB44-2DFAB314CC3E}" dt="2024-10-01T15:37:00.073" v="687" actId="478"/>
          <ac:spMkLst>
            <pc:docMk/>
            <pc:sldMk cId="2451217704" sldId="303"/>
            <ac:spMk id="2" creationId="{9A0435C8-DA38-D91F-BC41-819BB1C7FE75}"/>
          </ac:spMkLst>
        </pc:spChg>
        <pc:spChg chg="add del mod">
          <ac:chgData name="Hartley, Stephanie" userId="6933b7b7-1389-414c-acc1-06221c8b6d5f" providerId="ADAL" clId="{3164F216-C055-4113-AB44-2DFAB314CC3E}" dt="2024-10-01T16:37:35.082" v="1715" actId="20577"/>
          <ac:spMkLst>
            <pc:docMk/>
            <pc:sldMk cId="2451217704" sldId="303"/>
            <ac:spMk id="8" creationId="{F2C9E805-27B5-4DB0-AE9D-D9FD21575D88}"/>
          </ac:spMkLst>
        </pc:spChg>
        <pc:spChg chg="add del">
          <ac:chgData name="Hartley, Stephanie" userId="6933b7b7-1389-414c-acc1-06221c8b6d5f" providerId="ADAL" clId="{3164F216-C055-4113-AB44-2DFAB314CC3E}" dt="2024-10-01T15:39:38.041" v="721" actId="26606"/>
          <ac:spMkLst>
            <pc:docMk/>
            <pc:sldMk cId="2451217704" sldId="303"/>
            <ac:spMk id="13" creationId="{9203DE33-2CD4-4CA8-9AF3-37C3B65133B0}"/>
          </ac:spMkLst>
        </pc:spChg>
        <pc:spChg chg="add del">
          <ac:chgData name="Hartley, Stephanie" userId="6933b7b7-1389-414c-acc1-06221c8b6d5f" providerId="ADAL" clId="{3164F216-C055-4113-AB44-2DFAB314CC3E}" dt="2024-10-01T15:39:38.041" v="721" actId="26606"/>
          <ac:spMkLst>
            <pc:docMk/>
            <pc:sldMk cId="2451217704" sldId="303"/>
            <ac:spMk id="15" creationId="{0AF57B88-1D4C-41FA-A761-EC1DD10C35CB}"/>
          </ac:spMkLst>
        </pc:spChg>
        <pc:spChg chg="add del">
          <ac:chgData name="Hartley, Stephanie" userId="6933b7b7-1389-414c-acc1-06221c8b6d5f" providerId="ADAL" clId="{3164F216-C055-4113-AB44-2DFAB314CC3E}" dt="2024-10-01T15:39:38.041" v="721" actId="26606"/>
          <ac:spMkLst>
            <pc:docMk/>
            <pc:sldMk cId="2451217704" sldId="303"/>
            <ac:spMk id="17" creationId="{D2548F45-5164-4ABB-8212-7F293FDED8D4}"/>
          </ac:spMkLst>
        </pc:spChg>
        <pc:spChg chg="add del">
          <ac:chgData name="Hartley, Stephanie" userId="6933b7b7-1389-414c-acc1-06221c8b6d5f" providerId="ADAL" clId="{3164F216-C055-4113-AB44-2DFAB314CC3E}" dt="2024-10-01T15:39:38.041" v="721" actId="26606"/>
          <ac:spMkLst>
            <pc:docMk/>
            <pc:sldMk cId="2451217704" sldId="303"/>
            <ac:spMk id="19" creationId="{5E81CCFB-7BEF-4186-86FB-D09450B4D02D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1" creationId="{C69C79E1-F916-4929-A4F3-DE763D4BFA57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2" creationId="{A4E37431-20F0-4DD6-84A9-ED2B644943A2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3" creationId="{767334AB-16BD-4EC7-8C6B-4B5171600933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4" creationId="{0AE98B72-66C6-4AB4-AF0D-BA830DE86393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5" creationId="{407EAFC6-733F-403D-BB4D-05A3A28742F1}"/>
          </ac:spMkLst>
        </pc:spChg>
        <pc:spChg chg="add del">
          <ac:chgData name="Hartley, Stephanie" userId="6933b7b7-1389-414c-acc1-06221c8b6d5f" providerId="ADAL" clId="{3164F216-C055-4113-AB44-2DFAB314CC3E}" dt="2024-10-01T15:39:43.860" v="723" actId="26606"/>
          <ac:spMkLst>
            <pc:docMk/>
            <pc:sldMk cId="2451217704" sldId="303"/>
            <ac:spMk id="26" creationId="{17A36730-4CB0-4F61-AD11-A44C9765833F}"/>
          </ac:spMkLst>
        </pc:spChg>
        <pc:spChg chg="add del">
          <ac:chgData name="Hartley, Stephanie" userId="6933b7b7-1389-414c-acc1-06221c8b6d5f" providerId="ADAL" clId="{3164F216-C055-4113-AB44-2DFAB314CC3E}" dt="2024-10-01T15:40:20.605" v="725" actId="26606"/>
          <ac:spMkLst>
            <pc:docMk/>
            <pc:sldMk cId="2451217704" sldId="303"/>
            <ac:spMk id="28" creationId="{D4771268-CB57-404A-9271-370EB28F6090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0" creationId="{A4E37431-20F0-4DD6-84A9-ED2B644943A2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1" creationId="{0AE98B72-66C6-4AB4-AF0D-BA830DE86393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2" creationId="{407EAFC6-733F-403D-BB4D-05A3A28742F1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3" creationId="{17A36730-4CB0-4F61-AD11-A44C9765833F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4" creationId="{C69C79E1-F916-4929-A4F3-DE763D4BFA57}"/>
          </ac:spMkLst>
        </pc:spChg>
        <pc:spChg chg="add del">
          <ac:chgData name="Hartley, Stephanie" userId="6933b7b7-1389-414c-acc1-06221c8b6d5f" providerId="ADAL" clId="{3164F216-C055-4113-AB44-2DFAB314CC3E}" dt="2024-10-01T15:40:31.624" v="727" actId="26606"/>
          <ac:spMkLst>
            <pc:docMk/>
            <pc:sldMk cId="2451217704" sldId="303"/>
            <ac:spMk id="35" creationId="{767334AB-16BD-4EC7-8C6B-4B5171600933}"/>
          </ac:spMkLst>
        </pc:spChg>
        <pc:spChg chg="add">
          <ac:chgData name="Hartley, Stephanie" userId="6933b7b7-1389-414c-acc1-06221c8b6d5f" providerId="ADAL" clId="{3164F216-C055-4113-AB44-2DFAB314CC3E}" dt="2024-10-01T15:40:31.632" v="728" actId="26606"/>
          <ac:spMkLst>
            <pc:docMk/>
            <pc:sldMk cId="2451217704" sldId="303"/>
            <ac:spMk id="37" creationId="{D4771268-CB57-404A-9271-370EB28F6090}"/>
          </ac:spMkLst>
        </pc:spChg>
        <pc:picChg chg="del mod ord">
          <ac:chgData name="Hartley, Stephanie" userId="6933b7b7-1389-414c-acc1-06221c8b6d5f" providerId="ADAL" clId="{3164F216-C055-4113-AB44-2DFAB314CC3E}" dt="2024-10-01T16:37:37.456" v="1716" actId="478"/>
          <ac:picMkLst>
            <pc:docMk/>
            <pc:sldMk cId="2451217704" sldId="303"/>
            <ac:picMk id="4" creationId="{1AA124BF-60DD-439B-BF29-0C1324F48E39}"/>
          </ac:picMkLst>
        </pc:picChg>
        <pc:picChg chg="add del mod">
          <ac:chgData name="Hartley, Stephanie" userId="6933b7b7-1389-414c-acc1-06221c8b6d5f" providerId="ADAL" clId="{3164F216-C055-4113-AB44-2DFAB314CC3E}" dt="2024-10-01T17:05:40.254" v="3527" actId="21"/>
          <ac:picMkLst>
            <pc:docMk/>
            <pc:sldMk cId="2451217704" sldId="303"/>
            <ac:picMk id="10" creationId="{25A4E384-85FF-1250-D087-5F268ABE624F}"/>
          </ac:picMkLst>
        </pc:picChg>
      </pc:sldChg>
      <pc:sldChg chg="del">
        <pc:chgData name="Hartley, Stephanie" userId="6933b7b7-1389-414c-acc1-06221c8b6d5f" providerId="ADAL" clId="{3164F216-C055-4113-AB44-2DFAB314CC3E}" dt="2024-10-01T15:12:30.810" v="517" actId="47"/>
        <pc:sldMkLst>
          <pc:docMk/>
          <pc:sldMk cId="3617860075" sldId="304"/>
        </pc:sldMkLst>
      </pc:sldChg>
      <pc:sldChg chg="del">
        <pc:chgData name="Hartley, Stephanie" userId="6933b7b7-1389-414c-acc1-06221c8b6d5f" providerId="ADAL" clId="{3164F216-C055-4113-AB44-2DFAB314CC3E}" dt="2024-10-01T15:12:21.441" v="515" actId="47"/>
        <pc:sldMkLst>
          <pc:docMk/>
          <pc:sldMk cId="1874818557" sldId="309"/>
        </pc:sldMkLst>
      </pc:sldChg>
      <pc:sldChg chg="del">
        <pc:chgData name="Hartley, Stephanie" userId="6933b7b7-1389-414c-acc1-06221c8b6d5f" providerId="ADAL" clId="{3164F216-C055-4113-AB44-2DFAB314CC3E}" dt="2024-10-01T15:12:45.501" v="518" actId="47"/>
        <pc:sldMkLst>
          <pc:docMk/>
          <pc:sldMk cId="2559935139" sldId="317"/>
        </pc:sldMkLst>
      </pc:sldChg>
      <pc:sldChg chg="del">
        <pc:chgData name="Hartley, Stephanie" userId="6933b7b7-1389-414c-acc1-06221c8b6d5f" providerId="ADAL" clId="{3164F216-C055-4113-AB44-2DFAB314CC3E}" dt="2024-10-01T15:12:22.872" v="516" actId="47"/>
        <pc:sldMkLst>
          <pc:docMk/>
          <pc:sldMk cId="835503461" sldId="434"/>
        </pc:sldMkLst>
      </pc:sldChg>
      <pc:sldChg chg="addSp delSp modSp add del mod ord">
        <pc:chgData name="Hartley, Stephanie" userId="6933b7b7-1389-414c-acc1-06221c8b6d5f" providerId="ADAL" clId="{3164F216-C055-4113-AB44-2DFAB314CC3E}" dt="2024-10-01T14:45:58.915" v="372" actId="47"/>
        <pc:sldMkLst>
          <pc:docMk/>
          <pc:sldMk cId="437539574" sldId="435"/>
        </pc:sldMkLst>
        <pc:spChg chg="add del mod">
          <ac:chgData name="Hartley, Stephanie" userId="6933b7b7-1389-414c-acc1-06221c8b6d5f" providerId="ADAL" clId="{3164F216-C055-4113-AB44-2DFAB314CC3E}" dt="2024-10-01T14:44:40.723" v="359" actId="478"/>
          <ac:spMkLst>
            <pc:docMk/>
            <pc:sldMk cId="437539574" sldId="435"/>
            <ac:spMk id="3" creationId="{6E3BAEB9-FAC1-5A95-1EE6-DD18FF6BE9BC}"/>
          </ac:spMkLst>
        </pc:spChg>
        <pc:spChg chg="add del mod">
          <ac:chgData name="Hartley, Stephanie" userId="6933b7b7-1389-414c-acc1-06221c8b6d5f" providerId="ADAL" clId="{3164F216-C055-4113-AB44-2DFAB314CC3E}" dt="2024-10-01T14:44:49.005" v="361" actId="478"/>
          <ac:spMkLst>
            <pc:docMk/>
            <pc:sldMk cId="437539574" sldId="435"/>
            <ac:spMk id="5" creationId="{A756FD7D-C2B5-EF8C-4062-38A21C6D0905}"/>
          </ac:spMkLst>
        </pc:spChg>
        <pc:spChg chg="add mod">
          <ac:chgData name="Hartley, Stephanie" userId="6933b7b7-1389-414c-acc1-06221c8b6d5f" providerId="ADAL" clId="{3164F216-C055-4113-AB44-2DFAB314CC3E}" dt="2024-10-01T14:45:02.480" v="365" actId="21"/>
          <ac:spMkLst>
            <pc:docMk/>
            <pc:sldMk cId="437539574" sldId="435"/>
            <ac:spMk id="7" creationId="{045127E9-F1AA-5D28-3635-C923E0D751B2}"/>
          </ac:spMkLst>
        </pc:spChg>
        <pc:spChg chg="del">
          <ac:chgData name="Hartley, Stephanie" userId="6933b7b7-1389-414c-acc1-06221c8b6d5f" providerId="ADAL" clId="{3164F216-C055-4113-AB44-2DFAB314CC3E}" dt="2024-10-01T14:44:38.115" v="358" actId="478"/>
          <ac:spMkLst>
            <pc:docMk/>
            <pc:sldMk cId="437539574" sldId="435"/>
            <ac:spMk id="54" creationId="{00000000-0000-0000-0000-000000000000}"/>
          </ac:spMkLst>
        </pc:spChg>
        <pc:spChg chg="del">
          <ac:chgData name="Hartley, Stephanie" userId="6933b7b7-1389-414c-acc1-06221c8b6d5f" providerId="ADAL" clId="{3164F216-C055-4113-AB44-2DFAB314CC3E}" dt="2024-10-01T14:44:45.060" v="360" actId="478"/>
          <ac:spMkLst>
            <pc:docMk/>
            <pc:sldMk cId="437539574" sldId="435"/>
            <ac:spMk id="55" creationId="{00000000-0000-0000-0000-000000000000}"/>
          </ac:spMkLst>
        </pc:spChg>
        <pc:spChg chg="del mod">
          <ac:chgData name="Hartley, Stephanie" userId="6933b7b7-1389-414c-acc1-06221c8b6d5f" providerId="ADAL" clId="{3164F216-C055-4113-AB44-2DFAB314CC3E}" dt="2024-10-01T14:45:02.480" v="365" actId="21"/>
          <ac:spMkLst>
            <pc:docMk/>
            <pc:sldMk cId="437539574" sldId="435"/>
            <ac:spMk id="57" creationId="{00000000-0000-0000-0000-000000000000}"/>
          </ac:spMkLst>
        </pc:spChg>
        <pc:picChg chg="del mod">
          <ac:chgData name="Hartley, Stephanie" userId="6933b7b7-1389-414c-acc1-06221c8b6d5f" providerId="ADAL" clId="{3164F216-C055-4113-AB44-2DFAB314CC3E}" dt="2024-10-01T14:45:02.480" v="365" actId="21"/>
          <ac:picMkLst>
            <pc:docMk/>
            <pc:sldMk cId="437539574" sldId="435"/>
            <ac:picMk id="56" creationId="{00000000-0000-0000-0000-000000000000}"/>
          </ac:picMkLst>
        </pc:picChg>
      </pc:sldChg>
      <pc:sldChg chg="addSp delSp modSp add mod setBg">
        <pc:chgData name="Hartley, Stephanie" userId="6933b7b7-1389-414c-acc1-06221c8b6d5f" providerId="ADAL" clId="{3164F216-C055-4113-AB44-2DFAB314CC3E}" dt="2024-10-01T17:06:55.488" v="3574"/>
        <pc:sldMkLst>
          <pc:docMk/>
          <pc:sldMk cId="4040752287" sldId="436"/>
        </pc:sldMkLst>
        <pc:spChg chg="add mod">
          <ac:chgData name="Hartley, Stephanie" userId="6933b7b7-1389-414c-acc1-06221c8b6d5f" providerId="ADAL" clId="{3164F216-C055-4113-AB44-2DFAB314CC3E}" dt="2024-10-01T17:06:55.488" v="3574"/>
          <ac:spMkLst>
            <pc:docMk/>
            <pc:sldMk cId="4040752287" sldId="436"/>
            <ac:spMk id="7" creationId="{C4A18B9D-5CC0-EDB5-D783-6C17797C1DF9}"/>
          </ac:spMkLst>
        </pc:spChg>
        <pc:spChg chg="add del">
          <ac:chgData name="Hartley, Stephanie" userId="6933b7b7-1389-414c-acc1-06221c8b6d5f" providerId="ADAL" clId="{3164F216-C055-4113-AB44-2DFAB314CC3E}" dt="2024-10-01T14:23:39.562" v="141" actId="26606"/>
          <ac:spMkLst>
            <pc:docMk/>
            <pc:sldMk cId="4040752287" sldId="436"/>
            <ac:spMk id="10" creationId="{3DAD86CA-8235-409B-982B-5E7A033E2392}"/>
          </ac:spMkLst>
        </pc:spChg>
        <pc:spChg chg="add del">
          <ac:chgData name="Hartley, Stephanie" userId="6933b7b7-1389-414c-acc1-06221c8b6d5f" providerId="ADAL" clId="{3164F216-C055-4113-AB44-2DFAB314CC3E}" dt="2024-10-01T14:23:39.562" v="141" actId="26606"/>
          <ac:spMkLst>
            <pc:docMk/>
            <pc:sldMk cId="4040752287" sldId="436"/>
            <ac:spMk id="12" creationId="{9F234FBA-3501-47B4-AE0C-AA4AFBC8F603}"/>
          </ac:spMkLst>
        </pc:spChg>
        <pc:spChg chg="add del">
          <ac:chgData name="Hartley, Stephanie" userId="6933b7b7-1389-414c-acc1-06221c8b6d5f" providerId="ADAL" clId="{3164F216-C055-4113-AB44-2DFAB314CC3E}" dt="2024-10-01T14:23:39.562" v="141" actId="26606"/>
          <ac:spMkLst>
            <pc:docMk/>
            <pc:sldMk cId="4040752287" sldId="436"/>
            <ac:spMk id="14" creationId="{B5EF893B-0491-416E-9D33-BADE9600792A}"/>
          </ac:spMkLst>
        </pc:spChg>
        <pc:spChg chg="add del">
          <ac:chgData name="Hartley, Stephanie" userId="6933b7b7-1389-414c-acc1-06221c8b6d5f" providerId="ADAL" clId="{3164F216-C055-4113-AB44-2DFAB314CC3E}" dt="2024-10-01T14:23:44.622" v="143" actId="26606"/>
          <ac:spMkLst>
            <pc:docMk/>
            <pc:sldMk cId="4040752287" sldId="436"/>
            <ac:spMk id="18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23:44.622" v="143" actId="26606"/>
          <ac:spMkLst>
            <pc:docMk/>
            <pc:sldMk cId="4040752287" sldId="436"/>
            <ac:spMk id="19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23:44.622" v="143" actId="26606"/>
          <ac:spMkLst>
            <pc:docMk/>
            <pc:sldMk cId="4040752287" sldId="436"/>
            <ac:spMk id="20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23:44.622" v="143" actId="26606"/>
          <ac:spMkLst>
            <pc:docMk/>
            <pc:sldMk cId="4040752287" sldId="436"/>
            <ac:spMk id="21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23" creationId="{3DAD86CA-8235-409B-982B-5E7A033E2392}"/>
          </ac:spMkLst>
        </pc:spChg>
        <pc:spChg chg="add del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24" creationId="{9F234FBA-3501-47B4-AE0C-AA4AFBC8F603}"/>
          </ac:spMkLst>
        </pc:spChg>
        <pc:spChg chg="add del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25" creationId="{B5EF893B-0491-416E-9D33-BADE9600792A}"/>
          </ac:spMkLst>
        </pc:spChg>
        <pc:spChg chg="add del">
          <ac:chgData name="Hartley, Stephanie" userId="6933b7b7-1389-414c-acc1-06221c8b6d5f" providerId="ADAL" clId="{3164F216-C055-4113-AB44-2DFAB314CC3E}" dt="2024-10-01T14:24:34.901" v="155" actId="26606"/>
          <ac:spMkLst>
            <pc:docMk/>
            <pc:sldMk cId="4040752287" sldId="436"/>
            <ac:spMk id="31" creationId="{32BC26D8-82FB-445E-AA49-62A77D7C1EE0}"/>
          </ac:spMkLst>
        </pc:spChg>
        <pc:spChg chg="add del">
          <ac:chgData name="Hartley, Stephanie" userId="6933b7b7-1389-414c-acc1-06221c8b6d5f" providerId="ADAL" clId="{3164F216-C055-4113-AB44-2DFAB314CC3E}" dt="2024-10-01T14:24:34.901" v="155" actId="26606"/>
          <ac:spMkLst>
            <pc:docMk/>
            <pc:sldMk cId="4040752287" sldId="436"/>
            <ac:spMk id="33" creationId="{CB44330D-EA18-4254-AA95-EB49948539B8}"/>
          </ac:spMkLst>
        </pc:spChg>
        <pc:spChg chg="add del">
          <ac:chgData name="Hartley, Stephanie" userId="6933b7b7-1389-414c-acc1-06221c8b6d5f" providerId="ADAL" clId="{3164F216-C055-4113-AB44-2DFAB314CC3E}" dt="2024-10-01T14:24:38.546" v="157" actId="26606"/>
          <ac:spMkLst>
            <pc:docMk/>
            <pc:sldMk cId="4040752287" sldId="436"/>
            <ac:spMk id="35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24:38.546" v="157" actId="26606"/>
          <ac:spMkLst>
            <pc:docMk/>
            <pc:sldMk cId="4040752287" sldId="436"/>
            <ac:spMk id="36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24:38.546" v="157" actId="26606"/>
          <ac:spMkLst>
            <pc:docMk/>
            <pc:sldMk cId="4040752287" sldId="436"/>
            <ac:spMk id="37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24:38.546" v="157" actId="26606"/>
          <ac:spMkLst>
            <pc:docMk/>
            <pc:sldMk cId="4040752287" sldId="436"/>
            <ac:spMk id="38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24:45.639" v="159" actId="26606"/>
          <ac:spMkLst>
            <pc:docMk/>
            <pc:sldMk cId="4040752287" sldId="436"/>
            <ac:spMk id="40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24:45.639" v="159" actId="26606"/>
          <ac:spMkLst>
            <pc:docMk/>
            <pc:sldMk cId="4040752287" sldId="436"/>
            <ac:spMk id="41" creationId="{FD073016-B734-483B-8953-5BADEE145112}"/>
          </ac:spMkLst>
        </pc:spChg>
        <pc:spChg chg="add del">
          <ac:chgData name="Hartley, Stephanie" userId="6933b7b7-1389-414c-acc1-06221c8b6d5f" providerId="ADAL" clId="{3164F216-C055-4113-AB44-2DFAB314CC3E}" dt="2024-10-01T14:24:45.639" v="159" actId="26606"/>
          <ac:spMkLst>
            <pc:docMk/>
            <pc:sldMk cId="4040752287" sldId="436"/>
            <ac:spMk id="42" creationId="{90A7EAB6-59D3-4325-8DE6-E0CA4009CE53}"/>
          </ac:spMkLst>
        </pc:spChg>
        <pc:spChg chg="add del">
          <ac:chgData name="Hartley, Stephanie" userId="6933b7b7-1389-414c-acc1-06221c8b6d5f" providerId="ADAL" clId="{3164F216-C055-4113-AB44-2DFAB314CC3E}" dt="2024-10-01T14:24:45.639" v="159" actId="26606"/>
          <ac:spMkLst>
            <pc:docMk/>
            <pc:sldMk cId="4040752287" sldId="436"/>
            <ac:spMk id="43" creationId="{A8D57A06-A426-446D-B02C-A2DC6B62E45E}"/>
          </ac:spMkLst>
        </pc:spChg>
        <pc:spChg chg="add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45" creationId="{AB8C311F-7253-4AED-9701-7FC0708C41C7}"/>
          </ac:spMkLst>
        </pc:spChg>
        <pc:spChg chg="add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46" creationId="{E2384209-CB15-4CDF-9D31-C44FD9A3F20D}"/>
          </ac:spMkLst>
        </pc:spChg>
        <pc:spChg chg="add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47" creationId="{2633B3B5-CC90-43F0-8714-D31D1F3F0209}"/>
          </ac:spMkLst>
        </pc:spChg>
        <pc:spChg chg="add">
          <ac:chgData name="Hartley, Stephanie" userId="6933b7b7-1389-414c-acc1-06221c8b6d5f" providerId="ADAL" clId="{3164F216-C055-4113-AB44-2DFAB314CC3E}" dt="2024-10-01T14:24:45.646" v="160" actId="26606"/>
          <ac:spMkLst>
            <pc:docMk/>
            <pc:sldMk cId="4040752287" sldId="436"/>
            <ac:spMk id="48" creationId="{A8D57A06-A426-446D-B02C-A2DC6B62E45E}"/>
          </ac:spMkLst>
        </pc:spChg>
        <pc:picChg chg="add del mod modCrop">
          <ac:chgData name="Hartley, Stephanie" userId="6933b7b7-1389-414c-acc1-06221c8b6d5f" providerId="ADAL" clId="{3164F216-C055-4113-AB44-2DFAB314CC3E}" dt="2024-10-01T14:22:58.127" v="136" actId="478"/>
          <ac:picMkLst>
            <pc:docMk/>
            <pc:sldMk cId="4040752287" sldId="436"/>
            <ac:picMk id="3" creationId="{D444DB8E-4E63-BFD6-AB90-92B7E218DFB2}"/>
          </ac:picMkLst>
        </pc:picChg>
        <pc:picChg chg="add mod">
          <ac:chgData name="Hartley, Stephanie" userId="6933b7b7-1389-414c-acc1-06221c8b6d5f" providerId="ADAL" clId="{3164F216-C055-4113-AB44-2DFAB314CC3E}" dt="2024-10-01T14:24:45.646" v="160" actId="26606"/>
          <ac:picMkLst>
            <pc:docMk/>
            <pc:sldMk cId="4040752287" sldId="436"/>
            <ac:picMk id="5" creationId="{586FE051-5BB0-D8C9-11C1-220C7FADD7BF}"/>
          </ac:picMkLst>
        </pc:picChg>
        <pc:picChg chg="add del mod">
          <ac:chgData name="Hartley, Stephanie" userId="6933b7b7-1389-414c-acc1-06221c8b6d5f" providerId="ADAL" clId="{3164F216-C055-4113-AB44-2DFAB314CC3E}" dt="2024-10-01T14:58:43.922" v="503" actId="478"/>
          <ac:picMkLst>
            <pc:docMk/>
            <pc:sldMk cId="4040752287" sldId="436"/>
            <ac:picMk id="6" creationId="{A96682C6-28DE-C348-DC55-D0BCBF3B99CF}"/>
          </ac:picMkLst>
        </pc:picChg>
        <pc:cxnChg chg="add del">
          <ac:chgData name="Hartley, Stephanie" userId="6933b7b7-1389-414c-acc1-06221c8b6d5f" providerId="ADAL" clId="{3164F216-C055-4113-AB44-2DFAB314CC3E}" dt="2024-10-01T14:23:39.562" v="141" actId="26606"/>
          <ac:cxnSpMkLst>
            <pc:docMk/>
            <pc:sldMk cId="4040752287" sldId="436"/>
            <ac:cxnSpMk id="16" creationId="{469F4FF8-F8B0-4630-BA1B-0D8B324CD5FF}"/>
          </ac:cxnSpMkLst>
        </pc:cxnChg>
        <pc:cxnChg chg="add del">
          <ac:chgData name="Hartley, Stephanie" userId="6933b7b7-1389-414c-acc1-06221c8b6d5f" providerId="ADAL" clId="{3164F216-C055-4113-AB44-2DFAB314CC3E}" dt="2024-10-01T14:24:45.646" v="160" actId="26606"/>
          <ac:cxnSpMkLst>
            <pc:docMk/>
            <pc:sldMk cId="4040752287" sldId="436"/>
            <ac:cxnSpMk id="26" creationId="{469F4FF8-F8B0-4630-BA1B-0D8B324CD5FF}"/>
          </ac:cxnSpMkLst>
        </pc:cxnChg>
      </pc:sldChg>
      <pc:sldChg chg="addSp modSp add del mod setBg">
        <pc:chgData name="Hartley, Stephanie" userId="6933b7b7-1389-414c-acc1-06221c8b6d5f" providerId="ADAL" clId="{3164F216-C055-4113-AB44-2DFAB314CC3E}" dt="2024-10-01T14:34:54.794" v="275" actId="47"/>
        <pc:sldMkLst>
          <pc:docMk/>
          <pc:sldMk cId="1063568677" sldId="437"/>
        </pc:sldMkLst>
        <pc:spChg chg="add">
          <ac:chgData name="Hartley, Stephanie" userId="6933b7b7-1389-414c-acc1-06221c8b6d5f" providerId="ADAL" clId="{3164F216-C055-4113-AB44-2DFAB314CC3E}" dt="2024-10-01T14:25:03.609" v="164" actId="26606"/>
          <ac:spMkLst>
            <pc:docMk/>
            <pc:sldMk cId="1063568677" sldId="437"/>
            <ac:spMk id="8" creationId="{AB8C311F-7253-4AED-9701-7FC0708C41C7}"/>
          </ac:spMkLst>
        </pc:spChg>
        <pc:spChg chg="add">
          <ac:chgData name="Hartley, Stephanie" userId="6933b7b7-1389-414c-acc1-06221c8b6d5f" providerId="ADAL" clId="{3164F216-C055-4113-AB44-2DFAB314CC3E}" dt="2024-10-01T14:25:03.609" v="164" actId="26606"/>
          <ac:spMkLst>
            <pc:docMk/>
            <pc:sldMk cId="1063568677" sldId="437"/>
            <ac:spMk id="10" creationId="{E2384209-CB15-4CDF-9D31-C44FD9A3F20D}"/>
          </ac:spMkLst>
        </pc:spChg>
        <pc:spChg chg="add">
          <ac:chgData name="Hartley, Stephanie" userId="6933b7b7-1389-414c-acc1-06221c8b6d5f" providerId="ADAL" clId="{3164F216-C055-4113-AB44-2DFAB314CC3E}" dt="2024-10-01T14:25:03.609" v="164" actId="26606"/>
          <ac:spMkLst>
            <pc:docMk/>
            <pc:sldMk cId="1063568677" sldId="437"/>
            <ac:spMk id="12" creationId="{2633B3B5-CC90-43F0-8714-D31D1F3F0209}"/>
          </ac:spMkLst>
        </pc:spChg>
        <pc:spChg chg="add">
          <ac:chgData name="Hartley, Stephanie" userId="6933b7b7-1389-414c-acc1-06221c8b6d5f" providerId="ADAL" clId="{3164F216-C055-4113-AB44-2DFAB314CC3E}" dt="2024-10-01T14:25:03.609" v="164" actId="26606"/>
          <ac:spMkLst>
            <pc:docMk/>
            <pc:sldMk cId="1063568677" sldId="437"/>
            <ac:spMk id="14" creationId="{A8D57A06-A426-446D-B02C-A2DC6B62E45E}"/>
          </ac:spMkLst>
        </pc:spChg>
        <pc:picChg chg="add mod">
          <ac:chgData name="Hartley, Stephanie" userId="6933b7b7-1389-414c-acc1-06221c8b6d5f" providerId="ADAL" clId="{3164F216-C055-4113-AB44-2DFAB314CC3E}" dt="2024-10-01T14:25:03.609" v="164" actId="26606"/>
          <ac:picMkLst>
            <pc:docMk/>
            <pc:sldMk cId="1063568677" sldId="437"/>
            <ac:picMk id="3" creationId="{3D692696-CD41-F240-0B04-8A8EC23EA4AC}"/>
          </ac:picMkLst>
        </pc:picChg>
      </pc:sldChg>
      <pc:sldChg chg="addSp delSp modSp add mod">
        <pc:chgData name="Hartley, Stephanie" userId="6933b7b7-1389-414c-acc1-06221c8b6d5f" providerId="ADAL" clId="{3164F216-C055-4113-AB44-2DFAB314CC3E}" dt="2024-10-01T17:06:52.288" v="3573" actId="1076"/>
        <pc:sldMkLst>
          <pc:docMk/>
          <pc:sldMk cId="3556514821" sldId="438"/>
        </pc:sldMkLst>
        <pc:spChg chg="add mod">
          <ac:chgData name="Hartley, Stephanie" userId="6933b7b7-1389-414c-acc1-06221c8b6d5f" providerId="ADAL" clId="{3164F216-C055-4113-AB44-2DFAB314CC3E}" dt="2024-10-01T17:06:52.288" v="3573" actId="1076"/>
          <ac:spMkLst>
            <pc:docMk/>
            <pc:sldMk cId="3556514821" sldId="438"/>
            <ac:spMk id="6" creationId="{194CB24E-86AA-0AF2-C50C-2C83CF88DE0F}"/>
          </ac:spMkLst>
        </pc:spChg>
        <pc:picChg chg="add del mod">
          <ac:chgData name="Hartley, Stephanie" userId="6933b7b7-1389-414c-acc1-06221c8b6d5f" providerId="ADAL" clId="{3164F216-C055-4113-AB44-2DFAB314CC3E}" dt="2024-10-01T14:57:51.186" v="497" actId="478"/>
          <ac:picMkLst>
            <pc:docMk/>
            <pc:sldMk cId="3556514821" sldId="438"/>
            <ac:picMk id="2" creationId="{74E8B238-BD63-82B9-2589-60EFC7F357EE}"/>
          </ac:picMkLst>
        </pc:picChg>
        <pc:picChg chg="add mod">
          <ac:chgData name="Hartley, Stephanie" userId="6933b7b7-1389-414c-acc1-06221c8b6d5f" providerId="ADAL" clId="{3164F216-C055-4113-AB44-2DFAB314CC3E}" dt="2024-10-01T15:10:39.739" v="509" actId="1076"/>
          <ac:picMkLst>
            <pc:docMk/>
            <pc:sldMk cId="3556514821" sldId="438"/>
            <ac:picMk id="3" creationId="{1D76B12D-1B36-03CB-4A6C-FB0BB345EAC0}"/>
          </ac:picMkLst>
        </pc:picChg>
        <pc:picChg chg="add mod">
          <ac:chgData name="Hartley, Stephanie" userId="6933b7b7-1389-414c-acc1-06221c8b6d5f" providerId="ADAL" clId="{3164F216-C055-4113-AB44-2DFAB314CC3E}" dt="2024-10-01T15:11:14.890" v="514" actId="1076"/>
          <ac:picMkLst>
            <pc:docMk/>
            <pc:sldMk cId="3556514821" sldId="438"/>
            <ac:picMk id="4" creationId="{50ED5706-7337-AF8C-842E-E2B0F9FB3E0E}"/>
          </ac:picMkLst>
        </pc:picChg>
        <pc:picChg chg="add mod">
          <ac:chgData name="Hartley, Stephanie" userId="6933b7b7-1389-414c-acc1-06221c8b6d5f" providerId="ADAL" clId="{3164F216-C055-4113-AB44-2DFAB314CC3E}" dt="2024-10-01T15:10:59.779" v="513" actId="1076"/>
          <ac:picMkLst>
            <pc:docMk/>
            <pc:sldMk cId="3556514821" sldId="438"/>
            <ac:picMk id="5" creationId="{7EFDCF85-CD77-0FE5-A341-3535565734F3}"/>
          </ac:picMkLst>
        </pc:picChg>
      </pc:sldChg>
      <pc:sldChg chg="addSp delSp modSp add mod">
        <pc:chgData name="Hartley, Stephanie" userId="6933b7b7-1389-414c-acc1-06221c8b6d5f" providerId="ADAL" clId="{3164F216-C055-4113-AB44-2DFAB314CC3E}" dt="2024-10-01T17:06:58.745" v="3575"/>
        <pc:sldMkLst>
          <pc:docMk/>
          <pc:sldMk cId="374899250" sldId="439"/>
        </pc:sldMkLst>
        <pc:spChg chg="add mod">
          <ac:chgData name="Hartley, Stephanie" userId="6933b7b7-1389-414c-acc1-06221c8b6d5f" providerId="ADAL" clId="{3164F216-C055-4113-AB44-2DFAB314CC3E}" dt="2024-10-01T17:06:58.745" v="3575"/>
          <ac:spMkLst>
            <pc:docMk/>
            <pc:sldMk cId="374899250" sldId="439"/>
            <ac:spMk id="6" creationId="{A66F03DC-8971-C50F-AA7B-D52E869A9D40}"/>
          </ac:spMkLst>
        </pc:spChg>
        <pc:spChg chg="add del">
          <ac:chgData name="Hartley, Stephanie" userId="6933b7b7-1389-414c-acc1-06221c8b6d5f" providerId="ADAL" clId="{3164F216-C055-4113-AB44-2DFAB314CC3E}" dt="2024-10-01T14:36:32.730" v="285" actId="26606"/>
          <ac:spMkLst>
            <pc:docMk/>
            <pc:sldMk cId="374899250" sldId="439"/>
            <ac:spMk id="45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36:32.730" v="285" actId="26606"/>
          <ac:spMkLst>
            <pc:docMk/>
            <pc:sldMk cId="374899250" sldId="439"/>
            <ac:spMk id="46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36:32.730" v="285" actId="26606"/>
          <ac:spMkLst>
            <pc:docMk/>
            <pc:sldMk cId="374899250" sldId="439"/>
            <ac:spMk id="47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36:32.730" v="285" actId="26606"/>
          <ac:spMkLst>
            <pc:docMk/>
            <pc:sldMk cId="374899250" sldId="439"/>
            <ac:spMk id="48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36:24.453" v="282" actId="26606"/>
          <ac:spMkLst>
            <pc:docMk/>
            <pc:sldMk cId="374899250" sldId="439"/>
            <ac:spMk id="53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36:24.453" v="282" actId="26606"/>
          <ac:spMkLst>
            <pc:docMk/>
            <pc:sldMk cId="374899250" sldId="439"/>
            <ac:spMk id="55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36:24.453" v="282" actId="26606"/>
          <ac:spMkLst>
            <pc:docMk/>
            <pc:sldMk cId="374899250" sldId="439"/>
            <ac:spMk id="57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36:24.453" v="282" actId="26606"/>
          <ac:spMkLst>
            <pc:docMk/>
            <pc:sldMk cId="374899250" sldId="439"/>
            <ac:spMk id="59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36:32.723" v="284" actId="26606"/>
          <ac:spMkLst>
            <pc:docMk/>
            <pc:sldMk cId="374899250" sldId="439"/>
            <ac:spMk id="61" creationId="{42A4FC2C-047E-45A5-965D-8E1E3BF09BC6}"/>
          </ac:spMkLst>
        </pc:spChg>
        <pc:spChg chg="add del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63" creationId="{AB8C311F-7253-4AED-9701-7FC0708C41C7}"/>
          </ac:spMkLst>
        </pc:spChg>
        <pc:spChg chg="add del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64" creationId="{E2384209-CB15-4CDF-9D31-C44FD9A3F20D}"/>
          </ac:spMkLst>
        </pc:spChg>
        <pc:spChg chg="add del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65" creationId="{2633B3B5-CC90-43F0-8714-D31D1F3F0209}"/>
          </ac:spMkLst>
        </pc:spChg>
        <pc:spChg chg="add del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66" creationId="{A8D57A06-A426-446D-B02C-A2DC6B62E45E}"/>
          </ac:spMkLst>
        </pc:spChg>
        <pc:spChg chg="add del">
          <ac:chgData name="Hartley, Stephanie" userId="6933b7b7-1389-414c-acc1-06221c8b6d5f" providerId="ADAL" clId="{3164F216-C055-4113-AB44-2DFAB314CC3E}" dt="2024-10-01T14:38:08.804" v="293" actId="26606"/>
          <ac:spMkLst>
            <pc:docMk/>
            <pc:sldMk cId="374899250" sldId="439"/>
            <ac:spMk id="71" creationId="{32BC26D8-82FB-445E-AA49-62A77D7C1EE0}"/>
          </ac:spMkLst>
        </pc:spChg>
        <pc:spChg chg="add del">
          <ac:chgData name="Hartley, Stephanie" userId="6933b7b7-1389-414c-acc1-06221c8b6d5f" providerId="ADAL" clId="{3164F216-C055-4113-AB44-2DFAB314CC3E}" dt="2024-10-01T14:38:08.804" v="293" actId="26606"/>
          <ac:spMkLst>
            <pc:docMk/>
            <pc:sldMk cId="374899250" sldId="439"/>
            <ac:spMk id="73" creationId="{CB44330D-EA18-4254-AA95-EB49948539B8}"/>
          </ac:spMkLst>
        </pc:spChg>
        <pc:spChg chg="add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75" creationId="{2633B3B5-CC90-43F0-8714-D31D1F3F0209}"/>
          </ac:spMkLst>
        </pc:spChg>
        <pc:spChg chg="add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76" creationId="{AB8C311F-7253-4AED-9701-7FC0708C41C7}"/>
          </ac:spMkLst>
        </pc:spChg>
        <pc:spChg chg="add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77" creationId="{A8D57A06-A426-446D-B02C-A2DC6B62E45E}"/>
          </ac:spMkLst>
        </pc:spChg>
        <pc:spChg chg="add">
          <ac:chgData name="Hartley, Stephanie" userId="6933b7b7-1389-414c-acc1-06221c8b6d5f" providerId="ADAL" clId="{3164F216-C055-4113-AB44-2DFAB314CC3E}" dt="2024-10-01T14:38:08.811" v="294" actId="26606"/>
          <ac:spMkLst>
            <pc:docMk/>
            <pc:sldMk cId="374899250" sldId="439"/>
            <ac:spMk id="78" creationId="{E2384209-CB15-4CDF-9D31-C44FD9A3F20D}"/>
          </ac:spMkLst>
        </pc:spChg>
        <pc:picChg chg="add mod modCrop">
          <ac:chgData name="Hartley, Stephanie" userId="6933b7b7-1389-414c-acc1-06221c8b6d5f" providerId="ADAL" clId="{3164F216-C055-4113-AB44-2DFAB314CC3E}" dt="2024-10-01T14:42:08.989" v="346" actId="1036"/>
          <ac:picMkLst>
            <pc:docMk/>
            <pc:sldMk cId="374899250" sldId="439"/>
            <ac:picMk id="3" creationId="{652BC481-9C9C-1B24-642B-205DEB5E254A}"/>
          </ac:picMkLst>
        </pc:picChg>
        <pc:picChg chg="add del mod">
          <ac:chgData name="Hartley, Stephanie" userId="6933b7b7-1389-414c-acc1-06221c8b6d5f" providerId="ADAL" clId="{3164F216-C055-4113-AB44-2DFAB314CC3E}" dt="2024-10-01T14:39:29.831" v="301" actId="21"/>
          <ac:picMkLst>
            <pc:docMk/>
            <pc:sldMk cId="374899250" sldId="439"/>
            <ac:picMk id="4" creationId="{DD3B9D4B-4DF7-F631-4AB8-E2C7722CCBC0}"/>
          </ac:picMkLst>
        </pc:picChg>
        <pc:picChg chg="del">
          <ac:chgData name="Hartley, Stephanie" userId="6933b7b7-1389-414c-acc1-06221c8b6d5f" providerId="ADAL" clId="{3164F216-C055-4113-AB44-2DFAB314CC3E}" dt="2024-10-01T14:35:56.315" v="277" actId="478"/>
          <ac:picMkLst>
            <pc:docMk/>
            <pc:sldMk cId="374899250" sldId="439"/>
            <ac:picMk id="5" creationId="{586FE051-5BB0-D8C9-11C1-220C7FADD7BF}"/>
          </ac:picMkLst>
        </pc:picChg>
      </pc:sldChg>
      <pc:sldChg chg="addSp modSp add mod">
        <pc:chgData name="Hartley, Stephanie" userId="6933b7b7-1389-414c-acc1-06221c8b6d5f" providerId="ADAL" clId="{3164F216-C055-4113-AB44-2DFAB314CC3E}" dt="2024-10-01T17:07:02.446" v="3576"/>
        <pc:sldMkLst>
          <pc:docMk/>
          <pc:sldMk cId="1855154293" sldId="440"/>
        </pc:sldMkLst>
        <pc:spChg chg="add mod">
          <ac:chgData name="Hartley, Stephanie" userId="6933b7b7-1389-414c-acc1-06221c8b6d5f" providerId="ADAL" clId="{3164F216-C055-4113-AB44-2DFAB314CC3E}" dt="2024-10-01T14:41:14.648" v="334" actId="164"/>
          <ac:spMkLst>
            <pc:docMk/>
            <pc:sldMk cId="1855154293" sldId="440"/>
            <ac:spMk id="2" creationId="{3E167E7F-6B9B-BB9C-ED37-FAF61C566CDB}"/>
          </ac:spMkLst>
        </pc:spChg>
        <pc:spChg chg="add mod">
          <ac:chgData name="Hartley, Stephanie" userId="6933b7b7-1389-414c-acc1-06221c8b6d5f" providerId="ADAL" clId="{3164F216-C055-4113-AB44-2DFAB314CC3E}" dt="2024-10-01T14:41:14.648" v="334" actId="164"/>
          <ac:spMkLst>
            <pc:docMk/>
            <pc:sldMk cId="1855154293" sldId="440"/>
            <ac:spMk id="5" creationId="{5D96EF01-1A92-761D-ADFB-C4108D84C6B1}"/>
          </ac:spMkLst>
        </pc:spChg>
        <pc:spChg chg="add mod">
          <ac:chgData name="Hartley, Stephanie" userId="6933b7b7-1389-414c-acc1-06221c8b6d5f" providerId="ADAL" clId="{3164F216-C055-4113-AB44-2DFAB314CC3E}" dt="2024-10-01T17:07:02.446" v="3576"/>
          <ac:spMkLst>
            <pc:docMk/>
            <pc:sldMk cId="1855154293" sldId="440"/>
            <ac:spMk id="7" creationId="{B1DA87EF-03B1-A52B-953D-EC0ADD0E06A2}"/>
          </ac:spMkLst>
        </pc:spChg>
        <pc:grpChg chg="add mod">
          <ac:chgData name="Hartley, Stephanie" userId="6933b7b7-1389-414c-acc1-06221c8b6d5f" providerId="ADAL" clId="{3164F216-C055-4113-AB44-2DFAB314CC3E}" dt="2024-10-01T14:41:14.648" v="334" actId="164"/>
          <ac:grpSpMkLst>
            <pc:docMk/>
            <pc:sldMk cId="1855154293" sldId="440"/>
            <ac:grpSpMk id="6" creationId="{C42D82E0-D309-7EE1-1E0A-E397CA96A28D}"/>
          </ac:grpSpMkLst>
        </pc:grpChg>
        <pc:picChg chg="mod modCrop">
          <ac:chgData name="Hartley, Stephanie" userId="6933b7b7-1389-414c-acc1-06221c8b6d5f" providerId="ADAL" clId="{3164F216-C055-4113-AB44-2DFAB314CC3E}" dt="2024-10-01T14:39:22.853" v="299" actId="1076"/>
          <ac:picMkLst>
            <pc:docMk/>
            <pc:sldMk cId="1855154293" sldId="440"/>
            <ac:picMk id="3" creationId="{652BC481-9C9C-1B24-642B-205DEB5E254A}"/>
          </ac:picMkLst>
        </pc:picChg>
        <pc:picChg chg="add mod ord modCrop">
          <ac:chgData name="Hartley, Stephanie" userId="6933b7b7-1389-414c-acc1-06221c8b6d5f" providerId="ADAL" clId="{3164F216-C055-4113-AB44-2DFAB314CC3E}" dt="2024-10-01T14:41:23.541" v="336" actId="166"/>
          <ac:picMkLst>
            <pc:docMk/>
            <pc:sldMk cId="1855154293" sldId="440"/>
            <ac:picMk id="4" creationId="{DD3B9D4B-4DF7-F631-4AB8-E2C7722CCBC0}"/>
          </ac:picMkLst>
        </pc:picChg>
      </pc:sldChg>
      <pc:sldChg chg="addSp delSp modSp add mod">
        <pc:chgData name="Hartley, Stephanie" userId="6933b7b7-1389-414c-acc1-06221c8b6d5f" providerId="ADAL" clId="{3164F216-C055-4113-AB44-2DFAB314CC3E}" dt="2024-10-01T17:06:39.287" v="3571"/>
        <pc:sldMkLst>
          <pc:docMk/>
          <pc:sldMk cId="675449653" sldId="441"/>
        </pc:sldMkLst>
        <pc:spChg chg="add mod ord">
          <ac:chgData name="Hartley, Stephanie" userId="6933b7b7-1389-414c-acc1-06221c8b6d5f" providerId="ADAL" clId="{3164F216-C055-4113-AB44-2DFAB314CC3E}" dt="2024-10-01T15:20:52.354" v="587" actId="1076"/>
          <ac:spMkLst>
            <pc:docMk/>
            <pc:sldMk cId="675449653" sldId="441"/>
            <ac:spMk id="2" creationId="{100A87A7-593B-B794-30DA-A060FED23E1F}"/>
          </ac:spMkLst>
        </pc:spChg>
        <pc:spChg chg="add del mod">
          <ac:chgData name="Hartley, Stephanie" userId="6933b7b7-1389-414c-acc1-06221c8b6d5f" providerId="ADAL" clId="{3164F216-C055-4113-AB44-2DFAB314CC3E}" dt="2024-10-01T15:17:09.223" v="554" actId="478"/>
          <ac:spMkLst>
            <pc:docMk/>
            <pc:sldMk cId="675449653" sldId="441"/>
            <ac:spMk id="4" creationId="{2B4C03F9-295B-F11C-76F9-E7F51F3297D5}"/>
          </ac:spMkLst>
        </pc:spChg>
        <pc:spChg chg="add mod">
          <ac:chgData name="Hartley, Stephanie" userId="6933b7b7-1389-414c-acc1-06221c8b6d5f" providerId="ADAL" clId="{3164F216-C055-4113-AB44-2DFAB314CC3E}" dt="2024-10-01T15:21:28.216" v="618" actId="1038"/>
          <ac:spMkLst>
            <pc:docMk/>
            <pc:sldMk cId="675449653" sldId="441"/>
            <ac:spMk id="5" creationId="{53B9B947-057F-CBCC-49FE-65991CC296B0}"/>
          </ac:spMkLst>
        </pc:spChg>
        <pc:spChg chg="add del mod">
          <ac:chgData name="Hartley, Stephanie" userId="6933b7b7-1389-414c-acc1-06221c8b6d5f" providerId="ADAL" clId="{3164F216-C055-4113-AB44-2DFAB314CC3E}" dt="2024-10-01T15:17:13.791" v="555" actId="478"/>
          <ac:spMkLst>
            <pc:docMk/>
            <pc:sldMk cId="675449653" sldId="441"/>
            <ac:spMk id="7" creationId="{6D0AC8BC-6748-AF42-B065-EEE35B4E2DC8}"/>
          </ac:spMkLst>
        </pc:spChg>
        <pc:spChg chg="add mod">
          <ac:chgData name="Hartley, Stephanie" userId="6933b7b7-1389-414c-acc1-06221c8b6d5f" providerId="ADAL" clId="{3164F216-C055-4113-AB44-2DFAB314CC3E}" dt="2024-10-01T17:06:39.287" v="3571"/>
          <ac:spMkLst>
            <pc:docMk/>
            <pc:sldMk cId="675449653" sldId="441"/>
            <ac:spMk id="9" creationId="{4C6EA241-B4C1-A973-D404-BAC0C4004E37}"/>
          </ac:spMkLst>
        </pc:spChg>
        <pc:spChg chg="mod">
          <ac:chgData name="Hartley, Stephanie" userId="6933b7b7-1389-414c-acc1-06221c8b6d5f" providerId="ADAL" clId="{3164F216-C055-4113-AB44-2DFAB314CC3E}" dt="2024-10-01T15:21:11.602" v="614" actId="1037"/>
          <ac:spMkLst>
            <pc:docMk/>
            <pc:sldMk cId="675449653" sldId="441"/>
            <ac:spMk id="12" creationId="{4563930F-E13B-15F5-AE2F-D1886EF1F343}"/>
          </ac:spMkLst>
        </pc:spChg>
        <pc:grpChg chg="add mod">
          <ac:chgData name="Hartley, Stephanie" userId="6933b7b7-1389-414c-acc1-06221c8b6d5f" providerId="ADAL" clId="{3164F216-C055-4113-AB44-2DFAB314CC3E}" dt="2024-10-01T15:21:34.610" v="623" actId="1037"/>
          <ac:grpSpMkLst>
            <pc:docMk/>
            <pc:sldMk cId="675449653" sldId="441"/>
            <ac:grpSpMk id="8" creationId="{4456495C-C359-14EF-616A-8B94AFB80CD0}"/>
          </ac:grpSpMkLst>
        </pc:grpChg>
        <pc:picChg chg="add del mod">
          <ac:chgData name="Hartley, Stephanie" userId="6933b7b7-1389-414c-acc1-06221c8b6d5f" providerId="ADAL" clId="{3164F216-C055-4113-AB44-2DFAB314CC3E}" dt="2024-10-01T15:17:20.695" v="557" actId="478"/>
          <ac:picMkLst>
            <pc:docMk/>
            <pc:sldMk cId="675449653" sldId="441"/>
            <ac:picMk id="3" creationId="{B7C6C9CD-1F4B-EBE0-D33F-0D6F845B6E5F}"/>
          </ac:picMkLst>
        </pc:picChg>
        <pc:picChg chg="mod modCrop">
          <ac:chgData name="Hartley, Stephanie" userId="6933b7b7-1389-414c-acc1-06221c8b6d5f" providerId="ADAL" clId="{3164F216-C055-4113-AB44-2DFAB314CC3E}" dt="2024-10-01T15:20:07.664" v="584" actId="1036"/>
          <ac:picMkLst>
            <pc:docMk/>
            <pc:sldMk cId="675449653" sldId="441"/>
            <ac:picMk id="11" creationId="{2D6516E3-A369-B441-7AA0-BE44E971F9DB}"/>
          </ac:picMkLst>
        </pc:picChg>
        <pc:picChg chg="mod">
          <ac:chgData name="Hartley, Stephanie" userId="6933b7b7-1389-414c-acc1-06221c8b6d5f" providerId="ADAL" clId="{3164F216-C055-4113-AB44-2DFAB314CC3E}" dt="2024-10-01T15:17:50.288" v="565" actId="164"/>
          <ac:picMkLst>
            <pc:docMk/>
            <pc:sldMk cId="675449653" sldId="441"/>
            <ac:picMk id="15" creationId="{7F1251BE-749B-4685-9D05-113E338C2C59}"/>
          </ac:picMkLst>
        </pc:picChg>
        <pc:picChg chg="mod">
          <ac:chgData name="Hartley, Stephanie" userId="6933b7b7-1389-414c-acc1-06221c8b6d5f" providerId="ADAL" clId="{3164F216-C055-4113-AB44-2DFAB314CC3E}" dt="2024-10-01T15:17:50.288" v="565" actId="164"/>
          <ac:picMkLst>
            <pc:docMk/>
            <pc:sldMk cId="675449653" sldId="441"/>
            <ac:picMk id="17" creationId="{860DCBBC-7438-52DE-B7E7-21C40CD00B58}"/>
          </ac:picMkLst>
        </pc:picChg>
      </pc:sldChg>
      <pc:sldChg chg="add del">
        <pc:chgData name="Hartley, Stephanie" userId="6933b7b7-1389-414c-acc1-06221c8b6d5f" providerId="ADAL" clId="{3164F216-C055-4113-AB44-2DFAB314CC3E}" dt="2024-10-01T15:41:41.494" v="729" actId="47"/>
        <pc:sldMkLst>
          <pc:docMk/>
          <pc:sldMk cId="2354867560" sldId="442"/>
        </pc:sldMkLst>
      </pc:sldChg>
      <pc:sldChg chg="addSp delSp modSp add mod modAnim">
        <pc:chgData name="Hartley, Stephanie" userId="6933b7b7-1389-414c-acc1-06221c8b6d5f" providerId="ADAL" clId="{3164F216-C055-4113-AB44-2DFAB314CC3E}" dt="2024-10-01T16:22:56.012" v="1370" actId="1035"/>
        <pc:sldMkLst>
          <pc:docMk/>
          <pc:sldMk cId="2908594504" sldId="442"/>
        </pc:sldMkLst>
        <pc:spChg chg="mod">
          <ac:chgData name="Hartley, Stephanie" userId="6933b7b7-1389-414c-acc1-06221c8b6d5f" providerId="ADAL" clId="{3164F216-C055-4113-AB44-2DFAB314CC3E}" dt="2024-10-01T16:18:08.680" v="1334" actId="20577"/>
          <ac:spMkLst>
            <pc:docMk/>
            <pc:sldMk cId="2908594504" sldId="442"/>
            <ac:spMk id="2" creationId="{671EECE4-8ADA-E0FF-E4D0-573D351DCBFE}"/>
          </ac:spMkLst>
        </pc:spChg>
        <pc:spChg chg="del">
          <ac:chgData name="Hartley, Stephanie" userId="6933b7b7-1389-414c-acc1-06221c8b6d5f" providerId="ADAL" clId="{3164F216-C055-4113-AB44-2DFAB314CC3E}" dt="2024-10-01T16:18:16.091" v="1335" actId="478"/>
          <ac:spMkLst>
            <pc:docMk/>
            <pc:sldMk cId="2908594504" sldId="442"/>
            <ac:spMk id="4" creationId="{E329B096-A9B7-78BD-B643-8A5019483691}"/>
          </ac:spMkLst>
        </pc:spChg>
        <pc:spChg chg="add mod">
          <ac:chgData name="Hartley, Stephanie" userId="6933b7b7-1389-414c-acc1-06221c8b6d5f" providerId="ADAL" clId="{3164F216-C055-4113-AB44-2DFAB314CC3E}" dt="2024-10-01T16:22:51.812" v="1357" actId="1076"/>
          <ac:spMkLst>
            <pc:docMk/>
            <pc:sldMk cId="2908594504" sldId="442"/>
            <ac:spMk id="5" creationId="{576B4CB8-9446-CF55-BB81-B9196161E453}"/>
          </ac:spMkLst>
        </pc:spChg>
        <pc:picChg chg="add mod">
          <ac:chgData name="Hartley, Stephanie" userId="6933b7b7-1389-414c-acc1-06221c8b6d5f" providerId="ADAL" clId="{3164F216-C055-4113-AB44-2DFAB314CC3E}" dt="2024-10-01T16:22:56.012" v="1370" actId="1035"/>
          <ac:picMkLst>
            <pc:docMk/>
            <pc:sldMk cId="2908594504" sldId="442"/>
            <ac:picMk id="6" creationId="{47A5E05F-5DBE-EB71-3B4E-5B2028F4EFDF}"/>
          </ac:picMkLst>
        </pc:picChg>
      </pc:sldChg>
      <pc:sldChg chg="delSp add del mod">
        <pc:chgData name="Hartley, Stephanie" userId="6933b7b7-1389-414c-acc1-06221c8b6d5f" providerId="ADAL" clId="{3164F216-C055-4113-AB44-2DFAB314CC3E}" dt="2024-10-01T16:18:27.497" v="1337" actId="47"/>
        <pc:sldMkLst>
          <pc:docMk/>
          <pc:sldMk cId="1913033448" sldId="443"/>
        </pc:sldMkLst>
        <pc:spChg chg="del">
          <ac:chgData name="Hartley, Stephanie" userId="6933b7b7-1389-414c-acc1-06221c8b6d5f" providerId="ADAL" clId="{3164F216-C055-4113-AB44-2DFAB314CC3E}" dt="2024-10-01T16:18:23.425" v="1336" actId="478"/>
          <ac:spMkLst>
            <pc:docMk/>
            <pc:sldMk cId="1913033448" sldId="443"/>
            <ac:spMk id="4" creationId="{E329B096-A9B7-78BD-B643-8A5019483691}"/>
          </ac:spMkLst>
        </pc:spChg>
      </pc:sldChg>
      <pc:sldChg chg="modSp add mod">
        <pc:chgData name="Hartley, Stephanie" userId="6933b7b7-1389-414c-acc1-06221c8b6d5f" providerId="ADAL" clId="{3164F216-C055-4113-AB44-2DFAB314CC3E}" dt="2024-10-01T16:46:57.653" v="2309" actId="1076"/>
        <pc:sldMkLst>
          <pc:docMk/>
          <pc:sldMk cId="369612619" sldId="444"/>
        </pc:sldMkLst>
        <pc:spChg chg="mod">
          <ac:chgData name="Hartley, Stephanie" userId="6933b7b7-1389-414c-acc1-06221c8b6d5f" providerId="ADAL" clId="{3164F216-C055-4113-AB44-2DFAB314CC3E}" dt="2024-10-01T16:46:57.653" v="2309" actId="1076"/>
          <ac:spMkLst>
            <pc:docMk/>
            <pc:sldMk cId="369612619" sldId="444"/>
            <ac:spMk id="4" creationId="{E329B096-A9B7-78BD-B643-8A5019483691}"/>
          </ac:spMkLst>
        </pc:spChg>
      </pc:sldChg>
      <pc:sldChg chg="addSp delSp modSp add mod">
        <pc:chgData name="Hartley, Stephanie" userId="6933b7b7-1389-414c-acc1-06221c8b6d5f" providerId="ADAL" clId="{3164F216-C055-4113-AB44-2DFAB314CC3E}" dt="2024-10-01T16:29:14.931" v="1512" actId="478"/>
        <pc:sldMkLst>
          <pc:docMk/>
          <pc:sldMk cId="1747447271" sldId="445"/>
        </pc:sldMkLst>
        <pc:spChg chg="mod">
          <ac:chgData name="Hartley, Stephanie" userId="6933b7b7-1389-414c-acc1-06221c8b6d5f" providerId="ADAL" clId="{3164F216-C055-4113-AB44-2DFAB314CC3E}" dt="2024-10-01T15:55:51.101" v="892" actId="20577"/>
          <ac:spMkLst>
            <pc:docMk/>
            <pc:sldMk cId="1747447271" sldId="445"/>
            <ac:spMk id="2" creationId="{671EECE4-8ADA-E0FF-E4D0-573D351DCBFE}"/>
          </ac:spMkLst>
        </pc:spChg>
        <pc:spChg chg="add mod">
          <ac:chgData name="Hartley, Stephanie" userId="6933b7b7-1389-414c-acc1-06221c8b6d5f" providerId="ADAL" clId="{3164F216-C055-4113-AB44-2DFAB314CC3E}" dt="2024-10-01T16:29:11.322" v="1511" actId="1035"/>
          <ac:spMkLst>
            <pc:docMk/>
            <pc:sldMk cId="1747447271" sldId="445"/>
            <ac:spMk id="9" creationId="{BB9AEC4C-4EAE-FA18-7485-A50E2E4546AA}"/>
          </ac:spMkLst>
        </pc:spChg>
        <pc:spChg chg="add mod">
          <ac:chgData name="Hartley, Stephanie" userId="6933b7b7-1389-414c-acc1-06221c8b6d5f" providerId="ADAL" clId="{3164F216-C055-4113-AB44-2DFAB314CC3E}" dt="2024-10-01T16:28:42.910" v="1494" actId="1076"/>
          <ac:spMkLst>
            <pc:docMk/>
            <pc:sldMk cId="1747447271" sldId="445"/>
            <ac:spMk id="10" creationId="{6B0EFEF9-8386-E56C-A3FB-044375D834EF}"/>
          </ac:spMkLst>
        </pc:spChg>
        <pc:spChg chg="add mod">
          <ac:chgData name="Hartley, Stephanie" userId="6933b7b7-1389-414c-acc1-06221c8b6d5f" providerId="ADAL" clId="{3164F216-C055-4113-AB44-2DFAB314CC3E}" dt="2024-10-01T16:27:05.150" v="1478" actId="2711"/>
          <ac:spMkLst>
            <pc:docMk/>
            <pc:sldMk cId="1747447271" sldId="445"/>
            <ac:spMk id="12" creationId="{B8680E00-5631-610A-2049-5B8C7D3E47F3}"/>
          </ac:spMkLst>
        </pc:spChg>
        <pc:spChg chg="add del mod">
          <ac:chgData name="Hartley, Stephanie" userId="6933b7b7-1389-414c-acc1-06221c8b6d5f" providerId="ADAL" clId="{3164F216-C055-4113-AB44-2DFAB314CC3E}" dt="2024-10-01T16:29:14.931" v="1512" actId="478"/>
          <ac:spMkLst>
            <pc:docMk/>
            <pc:sldMk cId="1747447271" sldId="445"/>
            <ac:spMk id="13" creationId="{A37CEF2D-FD43-C650-398C-D886D4C3208F}"/>
          </ac:spMkLst>
        </pc:spChg>
        <pc:graphicFrameChg chg="add mod">
          <ac:chgData name="Hartley, Stephanie" userId="6933b7b7-1389-414c-acc1-06221c8b6d5f" providerId="ADAL" clId="{3164F216-C055-4113-AB44-2DFAB314CC3E}" dt="2024-10-01T16:28:06.995" v="1489" actId="14100"/>
          <ac:graphicFrameMkLst>
            <pc:docMk/>
            <pc:sldMk cId="1747447271" sldId="445"/>
            <ac:graphicFrameMk id="4" creationId="{8B5184AA-52EE-C226-786A-02DBE466319E}"/>
          </ac:graphicFrameMkLst>
        </pc:graphicFrameChg>
        <pc:graphicFrameChg chg="del">
          <ac:chgData name="Hartley, Stephanie" userId="6933b7b7-1389-414c-acc1-06221c8b6d5f" providerId="ADAL" clId="{3164F216-C055-4113-AB44-2DFAB314CC3E}" dt="2024-10-01T15:51:06.405" v="843" actId="478"/>
          <ac:graphicFrameMkLst>
            <pc:docMk/>
            <pc:sldMk cId="1747447271" sldId="445"/>
            <ac:graphicFrameMk id="5" creationId="{3414E35D-9DD1-62DE-BEA8-E7188600116F}"/>
          </ac:graphicFrameMkLst>
        </pc:graphicFrameChg>
        <pc:graphicFrameChg chg="del mod">
          <ac:chgData name="Hartley, Stephanie" userId="6933b7b7-1389-414c-acc1-06221c8b6d5f" providerId="ADAL" clId="{3164F216-C055-4113-AB44-2DFAB314CC3E}" dt="2024-10-01T15:56:00.891" v="893" actId="478"/>
          <ac:graphicFrameMkLst>
            <pc:docMk/>
            <pc:sldMk cId="1747447271" sldId="445"/>
            <ac:graphicFrameMk id="6" creationId="{98B43B6A-0FFA-643C-E61A-20738161B0D1}"/>
          </ac:graphicFrameMkLst>
        </pc:graphicFrameChg>
        <pc:graphicFrameChg chg="mod">
          <ac:chgData name="Hartley, Stephanie" userId="6933b7b7-1389-414c-acc1-06221c8b6d5f" providerId="ADAL" clId="{3164F216-C055-4113-AB44-2DFAB314CC3E}" dt="2024-10-01T16:27:55.297" v="1486" actId="14100"/>
          <ac:graphicFrameMkLst>
            <pc:docMk/>
            <pc:sldMk cId="1747447271" sldId="445"/>
            <ac:graphicFrameMk id="7" creationId="{5E6C70FF-4F9F-B29E-52E5-C9B2B41DEA26}"/>
          </ac:graphicFrameMkLst>
        </pc:graphicFrameChg>
        <pc:graphicFrameChg chg="add del mod">
          <ac:chgData name="Hartley, Stephanie" userId="6933b7b7-1389-414c-acc1-06221c8b6d5f" providerId="ADAL" clId="{3164F216-C055-4113-AB44-2DFAB314CC3E}" dt="2024-10-01T15:53:55.242" v="861" actId="478"/>
          <ac:graphicFrameMkLst>
            <pc:docMk/>
            <pc:sldMk cId="1747447271" sldId="445"/>
            <ac:graphicFrameMk id="8" creationId="{268898D8-64CF-9FD7-E0F8-61443B60FE7B}"/>
          </ac:graphicFrameMkLst>
        </pc:graphicFrameChg>
      </pc:sldChg>
      <pc:sldChg chg="addSp delSp modSp add mod">
        <pc:chgData name="Hartley, Stephanie" userId="6933b7b7-1389-414c-acc1-06221c8b6d5f" providerId="ADAL" clId="{3164F216-C055-4113-AB44-2DFAB314CC3E}" dt="2024-10-01T16:47:23.911" v="2310" actId="1076"/>
        <pc:sldMkLst>
          <pc:docMk/>
          <pc:sldMk cId="4046843568" sldId="446"/>
        </pc:sldMkLst>
        <pc:spChg chg="mod">
          <ac:chgData name="Hartley, Stephanie" userId="6933b7b7-1389-414c-acc1-06221c8b6d5f" providerId="ADAL" clId="{3164F216-C055-4113-AB44-2DFAB314CC3E}" dt="2024-10-01T15:56:35.565" v="923" actId="20577"/>
          <ac:spMkLst>
            <pc:docMk/>
            <pc:sldMk cId="4046843568" sldId="446"/>
            <ac:spMk id="2" creationId="{671EECE4-8ADA-E0FF-E4D0-573D351DCBFE}"/>
          </ac:spMkLst>
        </pc:spChg>
        <pc:spChg chg="add mod">
          <ac:chgData name="Hartley, Stephanie" userId="6933b7b7-1389-414c-acc1-06221c8b6d5f" providerId="ADAL" clId="{3164F216-C055-4113-AB44-2DFAB314CC3E}" dt="2024-10-01T16:47:23.911" v="2310" actId="1076"/>
          <ac:spMkLst>
            <pc:docMk/>
            <pc:sldMk cId="4046843568" sldId="446"/>
            <ac:spMk id="5" creationId="{7CB94274-1B59-86FB-8F75-D862F7C5C483}"/>
          </ac:spMkLst>
        </pc:spChg>
        <pc:spChg chg="add mod">
          <ac:chgData name="Hartley, Stephanie" userId="6933b7b7-1389-414c-acc1-06221c8b6d5f" providerId="ADAL" clId="{3164F216-C055-4113-AB44-2DFAB314CC3E}" dt="2024-10-01T16:39:54.318" v="1786" actId="6549"/>
          <ac:spMkLst>
            <pc:docMk/>
            <pc:sldMk cId="4046843568" sldId="446"/>
            <ac:spMk id="8" creationId="{0DE593EA-8D95-98F0-3D77-B862B706F827}"/>
          </ac:spMkLst>
        </pc:spChg>
        <pc:graphicFrameChg chg="del">
          <ac:chgData name="Hartley, Stephanie" userId="6933b7b7-1389-414c-acc1-06221c8b6d5f" providerId="ADAL" clId="{3164F216-C055-4113-AB44-2DFAB314CC3E}" dt="2024-10-01T15:56:38.513" v="924" actId="478"/>
          <ac:graphicFrameMkLst>
            <pc:docMk/>
            <pc:sldMk cId="4046843568" sldId="446"/>
            <ac:graphicFrameMk id="4" creationId="{8B5184AA-52EE-C226-786A-02DBE466319E}"/>
          </ac:graphicFrameMkLst>
        </pc:graphicFrameChg>
        <pc:graphicFrameChg chg="mod">
          <ac:chgData name="Hartley, Stephanie" userId="6933b7b7-1389-414c-acc1-06221c8b6d5f" providerId="ADAL" clId="{3164F216-C055-4113-AB44-2DFAB314CC3E}" dt="2024-10-01T16:38:37.936" v="1739" actId="1036"/>
          <ac:graphicFrameMkLst>
            <pc:docMk/>
            <pc:sldMk cId="4046843568" sldId="446"/>
            <ac:graphicFrameMk id="6" creationId="{98B43B6A-0FFA-643C-E61A-20738161B0D1}"/>
          </ac:graphicFrameMkLst>
        </pc:graphicFrameChg>
        <pc:graphicFrameChg chg="del">
          <ac:chgData name="Hartley, Stephanie" userId="6933b7b7-1389-414c-acc1-06221c8b6d5f" providerId="ADAL" clId="{3164F216-C055-4113-AB44-2DFAB314CC3E}" dt="2024-10-01T15:56:43.716" v="925" actId="478"/>
          <ac:graphicFrameMkLst>
            <pc:docMk/>
            <pc:sldMk cId="4046843568" sldId="446"/>
            <ac:graphicFrameMk id="7" creationId="{5E6C70FF-4F9F-B29E-52E5-C9B2B41DEA26}"/>
          </ac:graphicFrameMkLst>
        </pc:graphicFrameChg>
      </pc:sldChg>
      <pc:sldChg chg="addSp delSp modSp add mod ord">
        <pc:chgData name="Hartley, Stephanie" userId="6933b7b7-1389-414c-acc1-06221c8b6d5f" providerId="ADAL" clId="{3164F216-C055-4113-AB44-2DFAB314CC3E}" dt="2024-10-01T16:17:07.229" v="1306" actId="6549"/>
        <pc:sldMkLst>
          <pc:docMk/>
          <pc:sldMk cId="3143760336" sldId="447"/>
        </pc:sldMkLst>
        <pc:spChg chg="mod">
          <ac:chgData name="Hartley, Stephanie" userId="6933b7b7-1389-414c-acc1-06221c8b6d5f" providerId="ADAL" clId="{3164F216-C055-4113-AB44-2DFAB314CC3E}" dt="2024-10-01T16:05:06.382" v="990" actId="20577"/>
          <ac:spMkLst>
            <pc:docMk/>
            <pc:sldMk cId="3143760336" sldId="447"/>
            <ac:spMk id="2" creationId="{671EECE4-8ADA-E0FF-E4D0-573D351DCBFE}"/>
          </ac:spMkLst>
        </pc:spChg>
        <pc:spChg chg="add del mod">
          <ac:chgData name="Hartley, Stephanie" userId="6933b7b7-1389-414c-acc1-06221c8b6d5f" providerId="ADAL" clId="{3164F216-C055-4113-AB44-2DFAB314CC3E}" dt="2024-10-01T16:08:02.567" v="1018" actId="478"/>
          <ac:spMkLst>
            <pc:docMk/>
            <pc:sldMk cId="3143760336" sldId="447"/>
            <ac:spMk id="4" creationId="{9FCF0D89-366A-5933-5FCB-AAE0F12DA343}"/>
          </ac:spMkLst>
        </pc:spChg>
        <pc:graphicFrameChg chg="del">
          <ac:chgData name="Hartley, Stephanie" userId="6933b7b7-1389-414c-acc1-06221c8b6d5f" providerId="ADAL" clId="{3164F216-C055-4113-AB44-2DFAB314CC3E}" dt="2024-10-01T16:04:59.124" v="979" actId="478"/>
          <ac:graphicFrameMkLst>
            <pc:docMk/>
            <pc:sldMk cId="3143760336" sldId="447"/>
            <ac:graphicFrameMk id="5" creationId="{3414E35D-9DD1-62DE-BEA8-E7188600116F}"/>
          </ac:graphicFrameMkLst>
        </pc:graphicFrameChg>
        <pc:graphicFrameChg chg="add mod modGraphic">
          <ac:chgData name="Hartley, Stephanie" userId="6933b7b7-1389-414c-acc1-06221c8b6d5f" providerId="ADAL" clId="{3164F216-C055-4113-AB44-2DFAB314CC3E}" dt="2024-10-01T16:17:07.229" v="1306" actId="6549"/>
          <ac:graphicFrameMkLst>
            <pc:docMk/>
            <pc:sldMk cId="3143760336" sldId="447"/>
            <ac:graphicFrameMk id="6" creationId="{2F9600CA-8FDF-6BD3-D0F6-D012D7D7222D}"/>
          </ac:graphicFrameMkLst>
        </pc:graphicFrameChg>
      </pc:sldChg>
      <pc:sldChg chg="addSp delSp modSp add mod">
        <pc:chgData name="Hartley, Stephanie" userId="6933b7b7-1389-414c-acc1-06221c8b6d5f" providerId="ADAL" clId="{3164F216-C055-4113-AB44-2DFAB314CC3E}" dt="2024-10-01T17:05:46.912" v="3529" actId="1076"/>
        <pc:sldMkLst>
          <pc:docMk/>
          <pc:sldMk cId="198418495" sldId="448"/>
        </pc:sldMkLst>
        <pc:spChg chg="add del mod">
          <ac:chgData name="Hartley, Stephanie" userId="6933b7b7-1389-414c-acc1-06221c8b6d5f" providerId="ADAL" clId="{3164F216-C055-4113-AB44-2DFAB314CC3E}" dt="2024-10-01T17:05:35.803" v="3526" actId="20577"/>
          <ac:spMkLst>
            <pc:docMk/>
            <pc:sldMk cId="198418495" sldId="448"/>
            <ac:spMk id="2" creationId="{671EECE4-8ADA-E0FF-E4D0-573D351DCBFE}"/>
          </ac:spMkLst>
        </pc:spChg>
        <pc:spChg chg="del">
          <ac:chgData name="Hartley, Stephanie" userId="6933b7b7-1389-414c-acc1-06221c8b6d5f" providerId="ADAL" clId="{3164F216-C055-4113-AB44-2DFAB314CC3E}" dt="2024-10-01T17:04:42.771" v="3452" actId="478"/>
          <ac:spMkLst>
            <pc:docMk/>
            <pc:sldMk cId="198418495" sldId="448"/>
            <ac:spMk id="8" creationId="{5DD9AC84-E105-6863-AC8C-468E8E7530F9}"/>
          </ac:spMkLst>
        </pc:spChg>
        <pc:graphicFrameChg chg="del">
          <ac:chgData name="Hartley, Stephanie" userId="6933b7b7-1389-414c-acc1-06221c8b6d5f" providerId="ADAL" clId="{3164F216-C055-4113-AB44-2DFAB314CC3E}" dt="2024-10-01T17:04:40.412" v="3451" actId="478"/>
          <ac:graphicFrameMkLst>
            <pc:docMk/>
            <pc:sldMk cId="198418495" sldId="448"/>
            <ac:graphicFrameMk id="5" creationId="{3414E35D-9DD1-62DE-BEA8-E7188600116F}"/>
          </ac:graphicFrameMkLst>
        </pc:graphicFrameChg>
        <pc:picChg chg="add mod">
          <ac:chgData name="Hartley, Stephanie" userId="6933b7b7-1389-414c-acc1-06221c8b6d5f" providerId="ADAL" clId="{3164F216-C055-4113-AB44-2DFAB314CC3E}" dt="2024-10-01T17:05:46.912" v="3529" actId="1076"/>
          <ac:picMkLst>
            <pc:docMk/>
            <pc:sldMk cId="198418495" sldId="448"/>
            <ac:picMk id="10" creationId="{25A4E384-85FF-1250-D087-5F268ABE624F}"/>
          </ac:picMkLst>
        </pc:picChg>
      </pc:sldChg>
      <pc:sldChg chg="delSp modSp add del mod">
        <pc:chgData name="Hartley, Stephanie" userId="6933b7b7-1389-414c-acc1-06221c8b6d5f" providerId="ADAL" clId="{3164F216-C055-4113-AB44-2DFAB314CC3E}" dt="2024-10-01T17:06:21.855" v="3569" actId="47"/>
        <pc:sldMkLst>
          <pc:docMk/>
          <pc:sldMk cId="2844138152" sldId="449"/>
        </pc:sldMkLst>
        <pc:spChg chg="mod">
          <ac:chgData name="Hartley, Stephanie" userId="6933b7b7-1389-414c-acc1-06221c8b6d5f" providerId="ADAL" clId="{3164F216-C055-4113-AB44-2DFAB314CC3E}" dt="2024-10-01T16:48:09.531" v="2311" actId="20577"/>
          <ac:spMkLst>
            <pc:docMk/>
            <pc:sldMk cId="2844138152" sldId="449"/>
            <ac:spMk id="8" creationId="{F2C9E805-27B5-4DB0-AE9D-D9FD21575D88}"/>
          </ac:spMkLst>
        </pc:spChg>
        <pc:picChg chg="del">
          <ac:chgData name="Hartley, Stephanie" userId="6933b7b7-1389-414c-acc1-06221c8b6d5f" providerId="ADAL" clId="{3164F216-C055-4113-AB44-2DFAB314CC3E}" dt="2024-10-01T17:06:00.339" v="3532" actId="21"/>
          <ac:picMkLst>
            <pc:docMk/>
            <pc:sldMk cId="2844138152" sldId="449"/>
            <ac:picMk id="4" creationId="{1AA124BF-60DD-439B-BF29-0C1324F48E39}"/>
          </ac:picMkLst>
        </pc:picChg>
      </pc:sldChg>
      <pc:sldChg chg="add">
        <pc:chgData name="Hartley, Stephanie" userId="6933b7b7-1389-414c-acc1-06221c8b6d5f" providerId="ADAL" clId="{3164F216-C055-4113-AB44-2DFAB314CC3E}" dt="2024-10-01T17:04:34.845" v="3450" actId="2890"/>
        <pc:sldMkLst>
          <pc:docMk/>
          <pc:sldMk cId="1015502913" sldId="450"/>
        </pc:sldMkLst>
      </pc:sldChg>
      <pc:sldChg chg="addSp delSp modSp add mod">
        <pc:chgData name="Hartley, Stephanie" userId="6933b7b7-1389-414c-acc1-06221c8b6d5f" providerId="ADAL" clId="{3164F216-C055-4113-AB44-2DFAB314CC3E}" dt="2024-10-01T17:06:17.460" v="3568" actId="20577"/>
        <pc:sldMkLst>
          <pc:docMk/>
          <pc:sldMk cId="887402649" sldId="451"/>
        </pc:sldMkLst>
        <pc:spChg chg="mod">
          <ac:chgData name="Hartley, Stephanie" userId="6933b7b7-1389-414c-acc1-06221c8b6d5f" providerId="ADAL" clId="{3164F216-C055-4113-AB44-2DFAB314CC3E}" dt="2024-10-01T17:06:17.460" v="3568" actId="20577"/>
          <ac:spMkLst>
            <pc:docMk/>
            <pc:sldMk cId="887402649" sldId="451"/>
            <ac:spMk id="2" creationId="{671EECE4-8ADA-E0FF-E4D0-573D351DCBFE}"/>
          </ac:spMkLst>
        </pc:spChg>
        <pc:picChg chg="add mod">
          <ac:chgData name="Hartley, Stephanie" userId="6933b7b7-1389-414c-acc1-06221c8b6d5f" providerId="ADAL" clId="{3164F216-C055-4113-AB44-2DFAB314CC3E}" dt="2024-10-01T17:06:09.962" v="3534" actId="1076"/>
          <ac:picMkLst>
            <pc:docMk/>
            <pc:sldMk cId="887402649" sldId="451"/>
            <ac:picMk id="5" creationId="{1AA124BF-60DD-439B-BF29-0C1324F48E39}"/>
          </ac:picMkLst>
        </pc:picChg>
        <pc:picChg chg="del">
          <ac:chgData name="Hartley, Stephanie" userId="6933b7b7-1389-414c-acc1-06221c8b6d5f" providerId="ADAL" clId="{3164F216-C055-4113-AB44-2DFAB314CC3E}" dt="2024-10-01T17:05:56.235" v="3531" actId="478"/>
          <ac:picMkLst>
            <pc:docMk/>
            <pc:sldMk cId="887402649" sldId="451"/>
            <ac:picMk id="10" creationId="{25A4E384-85FF-1250-D087-5F268ABE624F}"/>
          </ac:picMkLst>
        </pc:picChg>
      </pc:sldChg>
      <pc:sldMasterChg chg="del delSldLayout">
        <pc:chgData name="Hartley, Stephanie" userId="6933b7b7-1389-414c-acc1-06221c8b6d5f" providerId="ADAL" clId="{3164F216-C055-4113-AB44-2DFAB314CC3E}" dt="2024-10-01T17:06:24.088" v="3570" actId="47"/>
        <pc:sldMasterMkLst>
          <pc:docMk/>
          <pc:sldMasterMk cId="938463744" sldId="2147483672"/>
        </pc:sldMasterMkLst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2062299895" sldId="2147483673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2883138590" sldId="2147483674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3800428379" sldId="2147483675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911480954" sldId="2147483676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2644477055" sldId="2147483677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3428777826" sldId="2147483678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2926352600" sldId="2147483679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3909771115" sldId="2147483680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227724202" sldId="2147483681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585700713" sldId="2147483682"/>
          </pc:sldLayoutMkLst>
        </pc:sldLayoutChg>
        <pc:sldLayoutChg chg="del">
          <pc:chgData name="Hartley, Stephanie" userId="6933b7b7-1389-414c-acc1-06221c8b6d5f" providerId="ADAL" clId="{3164F216-C055-4113-AB44-2DFAB314CC3E}" dt="2024-10-01T17:06:24.088" v="3570" actId="47"/>
          <pc:sldLayoutMkLst>
            <pc:docMk/>
            <pc:sldMasterMk cId="938463744" sldId="2147483672"/>
            <pc:sldLayoutMk cId="4012931628" sldId="2147483683"/>
          </pc:sldLayoutMkLst>
        </pc:sldLayoutChg>
      </pc:sldMasterChg>
    </pc:docChg>
  </pc:docChgLst>
  <pc:docChgLst>
    <pc:chgData name="Hartley, Stephanie" userId="6933b7b7-1389-414c-acc1-06221c8b6d5f" providerId="ADAL" clId="{48BD78BC-BD04-44C4-94AF-490FAAE44645}"/>
    <pc:docChg chg="custSel modSld">
      <pc:chgData name="Hartley, Stephanie" userId="6933b7b7-1389-414c-acc1-06221c8b6d5f" providerId="ADAL" clId="{48BD78BC-BD04-44C4-94AF-490FAAE44645}" dt="2024-08-30T18:17:01.775" v="153" actId="20577"/>
      <pc:docMkLst>
        <pc:docMk/>
      </pc:docMkLst>
      <pc:sldChg chg="modSp mod">
        <pc:chgData name="Hartley, Stephanie" userId="6933b7b7-1389-414c-acc1-06221c8b6d5f" providerId="ADAL" clId="{48BD78BC-BD04-44C4-94AF-490FAAE44645}" dt="2024-08-30T18:17:01.775" v="153" actId="20577"/>
        <pc:sldMkLst>
          <pc:docMk/>
          <pc:sldMk cId="2700827501" sldId="287"/>
        </pc:sldMkLst>
        <pc:spChg chg="mod">
          <ac:chgData name="Hartley, Stephanie" userId="6933b7b7-1389-414c-acc1-06221c8b6d5f" providerId="ADAL" clId="{48BD78BC-BD04-44C4-94AF-490FAAE44645}" dt="2024-08-30T18:17:01.775" v="153" actId="20577"/>
          <ac:spMkLst>
            <pc:docMk/>
            <pc:sldMk cId="2700827501" sldId="287"/>
            <ac:spMk id="3" creationId="{54145A6C-CB48-C89C-3D8A-4CE1FC0E317F}"/>
          </ac:spMkLst>
        </pc:spChg>
      </pc:sldChg>
      <pc:sldChg chg="modSp mod">
        <pc:chgData name="Hartley, Stephanie" userId="6933b7b7-1389-414c-acc1-06221c8b6d5f" providerId="ADAL" clId="{48BD78BC-BD04-44C4-94AF-490FAAE44645}" dt="2024-08-30T18:16:19.390" v="128" actId="1076"/>
        <pc:sldMkLst>
          <pc:docMk/>
          <pc:sldMk cId="2554398938" sldId="292"/>
        </pc:sldMkLst>
        <pc:spChg chg="mod">
          <ac:chgData name="Hartley, Stephanie" userId="6933b7b7-1389-414c-acc1-06221c8b6d5f" providerId="ADAL" clId="{48BD78BC-BD04-44C4-94AF-490FAAE44645}" dt="2024-08-30T18:16:19.390" v="128" actId="1076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Hartley, Stephanie" userId="6933b7b7-1389-414c-acc1-06221c8b6d5f" providerId="ADAL" clId="{48BD78BC-BD04-44C4-94AF-490FAAE44645}" dt="2024-08-30T18:15:31.462" v="58" actId="20577"/>
          <ac:spMkLst>
            <pc:docMk/>
            <pc:sldMk cId="2554398938" sldId="292"/>
            <ac:spMk id="6" creationId="{025D126C-8D9C-F3D1-9113-4BA6EBA51D3F}"/>
          </ac:spMkLst>
        </pc:spChg>
        <pc:spChg chg="mod">
          <ac:chgData name="Hartley, Stephanie" userId="6933b7b7-1389-414c-acc1-06221c8b6d5f" providerId="ADAL" clId="{48BD78BC-BD04-44C4-94AF-490FAAE44645}" dt="2024-08-30T18:15:39.815" v="78" actId="20577"/>
          <ac:spMkLst>
            <pc:docMk/>
            <pc:sldMk cId="2554398938" sldId="292"/>
            <ac:spMk id="7" creationId="{93FBA676-AED3-5BE3-8DCA-C7D33605989E}"/>
          </ac:spMkLst>
        </pc:spChg>
      </pc:sldChg>
    </pc:docChg>
  </pc:docChgLst>
  <pc:docChgLst>
    <pc:chgData name="Hartley, Stephanie" userId="6933b7b7-1389-414c-acc1-06221c8b6d5f" providerId="ADAL" clId="{1CD358E0-C22B-4DFA-8519-010B09A32B0A}"/>
    <pc:docChg chg="custSel addSld modSld">
      <pc:chgData name="Hartley, Stephanie" userId="6933b7b7-1389-414c-acc1-06221c8b6d5f" providerId="ADAL" clId="{1CD358E0-C22B-4DFA-8519-010B09A32B0A}" dt="2024-10-15T01:59:44.805" v="291" actId="1036"/>
      <pc:docMkLst>
        <pc:docMk/>
      </pc:docMkLst>
      <pc:sldChg chg="modSp mod">
        <pc:chgData name="Hartley, Stephanie" userId="6933b7b7-1389-414c-acc1-06221c8b6d5f" providerId="ADAL" clId="{1CD358E0-C22B-4DFA-8519-010B09A32B0A}" dt="2024-10-08T15:55:44.738" v="14" actId="20577"/>
        <pc:sldMkLst>
          <pc:docMk/>
          <pc:sldMk cId="3143760336" sldId="447"/>
        </pc:sldMkLst>
        <pc:graphicFrameChg chg="modGraphic">
          <ac:chgData name="Hartley, Stephanie" userId="6933b7b7-1389-414c-acc1-06221c8b6d5f" providerId="ADAL" clId="{1CD358E0-C22B-4DFA-8519-010B09A32B0A}" dt="2024-10-08T15:55:44.738" v="14" actId="20577"/>
          <ac:graphicFrameMkLst>
            <pc:docMk/>
            <pc:sldMk cId="3143760336" sldId="447"/>
            <ac:graphicFrameMk id="6" creationId="{2F9600CA-8FDF-6BD3-D0F6-D012D7D7222D}"/>
          </ac:graphicFrameMkLst>
        </pc:graphicFrameChg>
      </pc:sldChg>
      <pc:sldChg chg="addSp modSp mod">
        <pc:chgData name="Hartley, Stephanie" userId="6933b7b7-1389-414c-acc1-06221c8b6d5f" providerId="ADAL" clId="{1CD358E0-C22B-4DFA-8519-010B09A32B0A}" dt="2024-10-15T01:56:41.561" v="232" actId="1037"/>
        <pc:sldMkLst>
          <pc:docMk/>
          <pc:sldMk cId="1015502913" sldId="450"/>
        </pc:sldMkLst>
        <pc:spChg chg="add mod">
          <ac:chgData name="Hartley, Stephanie" userId="6933b7b7-1389-414c-acc1-06221c8b6d5f" providerId="ADAL" clId="{1CD358E0-C22B-4DFA-8519-010B09A32B0A}" dt="2024-10-15T01:55:31.765" v="197" actId="1036"/>
          <ac:spMkLst>
            <pc:docMk/>
            <pc:sldMk cId="1015502913" sldId="450"/>
            <ac:spMk id="6" creationId="{EF9E3AFA-DE52-5857-4A87-F56ECC4631F2}"/>
          </ac:spMkLst>
        </pc:spChg>
        <pc:spChg chg="add mod">
          <ac:chgData name="Hartley, Stephanie" userId="6933b7b7-1389-414c-acc1-06221c8b6d5f" providerId="ADAL" clId="{1CD358E0-C22B-4DFA-8519-010B09A32B0A}" dt="2024-10-15T01:55:12.587" v="191" actId="1037"/>
          <ac:spMkLst>
            <pc:docMk/>
            <pc:sldMk cId="1015502913" sldId="450"/>
            <ac:spMk id="7" creationId="{6562134D-FD53-50E8-705E-AAF07512BE05}"/>
          </ac:spMkLst>
        </pc:spChg>
        <pc:spChg chg="add mod">
          <ac:chgData name="Hartley, Stephanie" userId="6933b7b7-1389-414c-acc1-06221c8b6d5f" providerId="ADAL" clId="{1CD358E0-C22B-4DFA-8519-010B09A32B0A}" dt="2024-10-15T01:55:22.153" v="192" actId="1037"/>
          <ac:spMkLst>
            <pc:docMk/>
            <pc:sldMk cId="1015502913" sldId="450"/>
            <ac:spMk id="9" creationId="{D99E3064-EC64-3925-052C-9796086E0681}"/>
          </ac:spMkLst>
        </pc:spChg>
        <pc:spChg chg="add mod">
          <ac:chgData name="Hartley, Stephanie" userId="6933b7b7-1389-414c-acc1-06221c8b6d5f" providerId="ADAL" clId="{1CD358E0-C22B-4DFA-8519-010B09A32B0A}" dt="2024-10-15T01:55:58.617" v="211" actId="1036"/>
          <ac:spMkLst>
            <pc:docMk/>
            <pc:sldMk cId="1015502913" sldId="450"/>
            <ac:spMk id="10" creationId="{2A1FCBF3-A1B0-AD94-0D0C-FF197650BD14}"/>
          </ac:spMkLst>
        </pc:spChg>
        <pc:spChg chg="add mod">
          <ac:chgData name="Hartley, Stephanie" userId="6933b7b7-1389-414c-acc1-06221c8b6d5f" providerId="ADAL" clId="{1CD358E0-C22B-4DFA-8519-010B09A32B0A}" dt="2024-10-15T01:56:41.561" v="232" actId="1037"/>
          <ac:spMkLst>
            <pc:docMk/>
            <pc:sldMk cId="1015502913" sldId="450"/>
            <ac:spMk id="12" creationId="{E30AA2F1-17D6-77A0-FBA7-2C248DAE8255}"/>
          </ac:spMkLst>
        </pc:spChg>
        <pc:spChg chg="add mod">
          <ac:chgData name="Hartley, Stephanie" userId="6933b7b7-1389-414c-acc1-06221c8b6d5f" providerId="ADAL" clId="{1CD358E0-C22B-4DFA-8519-010B09A32B0A}" dt="2024-10-15T01:56:33.268" v="231" actId="1037"/>
          <ac:spMkLst>
            <pc:docMk/>
            <pc:sldMk cId="1015502913" sldId="450"/>
            <ac:spMk id="13" creationId="{0B6B9877-AEC5-1336-33D5-FE9CD554B67E}"/>
          </ac:spMkLst>
        </pc:spChg>
        <pc:spChg chg="add mod">
          <ac:chgData name="Hartley, Stephanie" userId="6933b7b7-1389-414c-acc1-06221c8b6d5f" providerId="ADAL" clId="{1CD358E0-C22B-4DFA-8519-010B09A32B0A}" dt="2024-10-15T01:55:51.662" v="205" actId="1036"/>
          <ac:spMkLst>
            <pc:docMk/>
            <pc:sldMk cId="1015502913" sldId="450"/>
            <ac:spMk id="14" creationId="{CAE5FE0F-2E6A-75C0-ACC2-D096C2CE6218}"/>
          </ac:spMkLst>
        </pc:spChg>
        <pc:spChg chg="add mod">
          <ac:chgData name="Hartley, Stephanie" userId="6933b7b7-1389-414c-acc1-06221c8b6d5f" providerId="ADAL" clId="{1CD358E0-C22B-4DFA-8519-010B09A32B0A}" dt="2024-10-15T01:54:35.444" v="171" actId="20577"/>
          <ac:spMkLst>
            <pc:docMk/>
            <pc:sldMk cId="1015502913" sldId="450"/>
            <ac:spMk id="15" creationId="{0A30DEC1-27A0-9BCE-B93C-902D203F331F}"/>
          </ac:spMkLst>
        </pc:spChg>
        <pc:spChg chg="add mod">
          <ac:chgData name="Hartley, Stephanie" userId="6933b7b7-1389-414c-acc1-06221c8b6d5f" providerId="ADAL" clId="{1CD358E0-C22B-4DFA-8519-010B09A32B0A}" dt="2024-10-15T01:56:23.506" v="229" actId="1036"/>
          <ac:spMkLst>
            <pc:docMk/>
            <pc:sldMk cId="1015502913" sldId="450"/>
            <ac:spMk id="16" creationId="{D20D459D-9A2D-660D-A27F-79831DA2B6CA}"/>
          </ac:spMkLst>
        </pc:spChg>
        <pc:spChg chg="add mod">
          <ac:chgData name="Hartley, Stephanie" userId="6933b7b7-1389-414c-acc1-06221c8b6d5f" providerId="ADAL" clId="{1CD358E0-C22B-4DFA-8519-010B09A32B0A}" dt="2024-10-15T01:56:15.063" v="222" actId="1036"/>
          <ac:spMkLst>
            <pc:docMk/>
            <pc:sldMk cId="1015502913" sldId="450"/>
            <ac:spMk id="17" creationId="{64E9D89C-B586-8261-5BAA-EEBE5D6F709D}"/>
          </ac:spMkLst>
        </pc:spChg>
        <pc:spChg chg="add mod">
          <ac:chgData name="Hartley, Stephanie" userId="6933b7b7-1389-414c-acc1-06221c8b6d5f" providerId="ADAL" clId="{1CD358E0-C22B-4DFA-8519-010B09A32B0A}" dt="2024-10-15T01:56:04.607" v="217" actId="1036"/>
          <ac:spMkLst>
            <pc:docMk/>
            <pc:sldMk cId="1015502913" sldId="450"/>
            <ac:spMk id="18" creationId="{EE3CD0BC-21D5-368F-9A55-0C833CF6B6EE}"/>
          </ac:spMkLst>
        </pc:spChg>
        <pc:spChg chg="add mod">
          <ac:chgData name="Hartley, Stephanie" userId="6933b7b7-1389-414c-acc1-06221c8b6d5f" providerId="ADAL" clId="{1CD358E0-C22B-4DFA-8519-010B09A32B0A}" dt="2024-10-15T01:54:15.620" v="159" actId="20577"/>
          <ac:spMkLst>
            <pc:docMk/>
            <pc:sldMk cId="1015502913" sldId="450"/>
            <ac:spMk id="19" creationId="{B05FEB7C-602E-CEEE-D75C-99BE444EF09D}"/>
          </ac:spMkLst>
        </pc:spChg>
        <pc:graphicFrameChg chg="mod">
          <ac:chgData name="Hartley, Stephanie" userId="6933b7b7-1389-414c-acc1-06221c8b6d5f" providerId="ADAL" clId="{1CD358E0-C22B-4DFA-8519-010B09A32B0A}" dt="2024-10-15T01:53:46.273" v="145"/>
          <ac:graphicFrameMkLst>
            <pc:docMk/>
            <pc:sldMk cId="1015502913" sldId="450"/>
            <ac:graphicFrameMk id="5" creationId="{3414E35D-9DD1-62DE-BEA8-E7188600116F}"/>
          </ac:graphicFrameMkLst>
        </pc:graphicFrameChg>
      </pc:sldChg>
      <pc:sldChg chg="addSp delSp modSp add mod">
        <pc:chgData name="Hartley, Stephanie" userId="6933b7b7-1389-414c-acc1-06221c8b6d5f" providerId="ADAL" clId="{1CD358E0-C22B-4DFA-8519-010B09A32B0A}" dt="2024-10-15T01:59:44.805" v="291" actId="1036"/>
        <pc:sldMkLst>
          <pc:docMk/>
          <pc:sldMk cId="881022402" sldId="452"/>
        </pc:sldMkLst>
        <pc:spChg chg="mod">
          <ac:chgData name="Hartley, Stephanie" userId="6933b7b7-1389-414c-acc1-06221c8b6d5f" providerId="ADAL" clId="{1CD358E0-C22B-4DFA-8519-010B09A32B0A}" dt="2024-10-08T15:49:46.569" v="10" actId="20577"/>
          <ac:spMkLst>
            <pc:docMk/>
            <pc:sldMk cId="881022402" sldId="452"/>
            <ac:spMk id="2" creationId="{671EECE4-8ADA-E0FF-E4D0-573D351DCBFE}"/>
          </ac:spMkLst>
        </pc:spChg>
        <pc:spChg chg="add mod">
          <ac:chgData name="Hartley, Stephanie" userId="6933b7b7-1389-414c-acc1-06221c8b6d5f" providerId="ADAL" clId="{1CD358E0-C22B-4DFA-8519-010B09A32B0A}" dt="2024-10-15T01:58:04.730" v="279" actId="20577"/>
          <ac:spMkLst>
            <pc:docMk/>
            <pc:sldMk cId="881022402" sldId="452"/>
            <ac:spMk id="7" creationId="{0FB8B78F-7C30-0EB7-57CF-0FB0C303E571}"/>
          </ac:spMkLst>
        </pc:spChg>
        <pc:spChg chg="mod">
          <ac:chgData name="Hartley, Stephanie" userId="6933b7b7-1389-414c-acc1-06221c8b6d5f" providerId="ADAL" clId="{1CD358E0-C22B-4DFA-8519-010B09A32B0A}" dt="2024-10-15T01:50:50.840" v="74" actId="1036"/>
          <ac:spMkLst>
            <pc:docMk/>
            <pc:sldMk cId="881022402" sldId="452"/>
            <ac:spMk id="8" creationId="{5DD9AC84-E105-6863-AC8C-468E8E7530F9}"/>
          </ac:spMkLst>
        </pc:spChg>
        <pc:spChg chg="add mod">
          <ac:chgData name="Hartley, Stephanie" userId="6933b7b7-1389-414c-acc1-06221c8b6d5f" providerId="ADAL" clId="{1CD358E0-C22B-4DFA-8519-010B09A32B0A}" dt="2024-10-15T01:59:33.279" v="286" actId="1037"/>
          <ac:spMkLst>
            <pc:docMk/>
            <pc:sldMk cId="881022402" sldId="452"/>
            <ac:spMk id="9" creationId="{B6F1215A-6DF9-7774-AC12-E3260EC602CE}"/>
          </ac:spMkLst>
        </pc:spChg>
        <pc:spChg chg="add mod">
          <ac:chgData name="Hartley, Stephanie" userId="6933b7b7-1389-414c-acc1-06221c8b6d5f" providerId="ADAL" clId="{1CD358E0-C22B-4DFA-8519-010B09A32B0A}" dt="2024-10-15T01:57:50.122" v="273" actId="20577"/>
          <ac:spMkLst>
            <pc:docMk/>
            <pc:sldMk cId="881022402" sldId="452"/>
            <ac:spMk id="10" creationId="{A44CF54E-6831-9018-60E8-5DEEEA553C26}"/>
          </ac:spMkLst>
        </pc:spChg>
        <pc:spChg chg="add mod">
          <ac:chgData name="Hartley, Stephanie" userId="6933b7b7-1389-414c-acc1-06221c8b6d5f" providerId="ADAL" clId="{1CD358E0-C22B-4DFA-8519-010B09A32B0A}" dt="2024-10-15T01:59:44.805" v="291" actId="1036"/>
          <ac:spMkLst>
            <pc:docMk/>
            <pc:sldMk cId="881022402" sldId="452"/>
            <ac:spMk id="12" creationId="{52DF35A6-2873-5741-F822-B84A094E2DF0}"/>
          </ac:spMkLst>
        </pc:spChg>
        <pc:graphicFrameChg chg="del">
          <ac:chgData name="Hartley, Stephanie" userId="6933b7b7-1389-414c-acc1-06221c8b6d5f" providerId="ADAL" clId="{1CD358E0-C22B-4DFA-8519-010B09A32B0A}" dt="2024-10-15T01:50:14.097" v="60" actId="478"/>
          <ac:graphicFrameMkLst>
            <pc:docMk/>
            <pc:sldMk cId="881022402" sldId="452"/>
            <ac:graphicFrameMk id="5" creationId="{3414E35D-9DD1-62DE-BEA8-E7188600116F}"/>
          </ac:graphicFrameMkLst>
        </pc:graphicFrameChg>
        <pc:graphicFrameChg chg="add mod">
          <ac:chgData name="Hartley, Stephanie" userId="6933b7b7-1389-414c-acc1-06221c8b6d5f" providerId="ADAL" clId="{1CD358E0-C22B-4DFA-8519-010B09A32B0A}" dt="2024-10-15T01:57:00.820" v="235"/>
          <ac:graphicFrameMkLst>
            <pc:docMk/>
            <pc:sldMk cId="881022402" sldId="452"/>
            <ac:graphicFrameMk id="6" creationId="{4C52C8EA-CBC9-E4D7-6AAC-09D366E606B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68950296767064E-2"/>
          <c:y val="9.8093091702427623E-2"/>
          <c:w val="0.93660273348646927"/>
          <c:h val="0.833190026736697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Unopened</c:v>
                </c:pt>
              </c:strCache>
            </c:strRef>
          </c:tx>
          <c:spPr>
            <a:solidFill>
              <a:srgbClr val="91A6B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2CE6-4EA8-BAE9-AFEB1FCEB8F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CE6-4EA8-BAE9-AFEB1FCEB8F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2CE6-4EA8-BAE9-AFEB1FCEB8F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CE6-4EA8-BAE9-AFEB1FCEB8FD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2CE6-4EA8-BAE9-AFEB1FCEB8FD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CE6-4EA8-BAE9-AFEB1FCEB8FD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2CE6-4EA8-BAE9-AFEB1FCEB8FD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2CE6-4EA8-BAE9-AFEB1FCEB8FD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2CE6-4EA8-BAE9-AFEB1FCEB8FD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2CE6-4EA8-BAE9-AFEB1FCEB8FD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2CE6-4EA8-BAE9-AFEB1FCEB8FD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2CE6-4EA8-BAE9-AFEB1FCEB8FD}"/>
              </c:ext>
            </c:extLst>
          </c:dPt>
          <c:cat>
            <c:strRef>
              <c:f>Sheet1!$A$1:$A$12</c:f>
              <c:strCache>
                <c:ptCount val="12"/>
                <c:pt idx="0">
                  <c:v>Jul 2023</c:v>
                </c:pt>
                <c:pt idx="1">
                  <c:v>Aug 2023</c:v>
                </c:pt>
                <c:pt idx="2">
                  <c:v>Sep 2023</c:v>
                </c:pt>
                <c:pt idx="3">
                  <c:v>Oct 2023</c:v>
                </c:pt>
                <c:pt idx="4">
                  <c:v>Nov 2023</c:v>
                </c:pt>
                <c:pt idx="5">
                  <c:v>Dec 2023</c:v>
                </c:pt>
                <c:pt idx="6">
                  <c:v>Jan 2024</c:v>
                </c:pt>
                <c:pt idx="7">
                  <c:v>Feb 2024</c:v>
                </c:pt>
                <c:pt idx="8">
                  <c:v>Mar 2024</c:v>
                </c:pt>
                <c:pt idx="9">
                  <c:v>Apr 2024</c:v>
                </c:pt>
                <c:pt idx="10">
                  <c:v>May 2024</c:v>
                </c:pt>
                <c:pt idx="11">
                  <c:v>Jun 2024</c:v>
                </c:pt>
              </c:strCache>
            </c:strRef>
          </c:cat>
          <c:val>
            <c:numRef>
              <c:f>Sheet1!$B$1:$B$12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C-2CE6-4EA8-BAE9-AFEB1FCEB8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3595CF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2CE6-4EA8-BAE9-AFEB1FCEB8F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2CE6-4EA8-BAE9-AFEB1FCEB8F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2CE6-4EA8-BAE9-AFEB1FCEB8F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2CE6-4EA8-BAE9-AFEB1FCEB8FD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2CE6-4EA8-BAE9-AFEB1FCEB8FD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2CE6-4EA8-BAE9-AFEB1FCEB8FD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2CE6-4EA8-BAE9-AFEB1FCEB8FD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2CE6-4EA8-BAE9-AFEB1FCEB8FD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2CE6-4EA8-BAE9-AFEB1FCEB8FD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2CE6-4EA8-BAE9-AFEB1FCEB8FD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2CE6-4EA8-BAE9-AFEB1FCEB8FD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8-2CE6-4EA8-BAE9-AFEB1FCEB8FD}"/>
              </c:ext>
            </c:extLst>
          </c:dPt>
          <c:cat>
            <c:strRef>
              <c:f>Sheet1!$A$1:$A$12</c:f>
              <c:strCache>
                <c:ptCount val="12"/>
                <c:pt idx="0">
                  <c:v>Jul 2023</c:v>
                </c:pt>
                <c:pt idx="1">
                  <c:v>Aug 2023</c:v>
                </c:pt>
                <c:pt idx="2">
                  <c:v>Sep 2023</c:v>
                </c:pt>
                <c:pt idx="3">
                  <c:v>Oct 2023</c:v>
                </c:pt>
                <c:pt idx="4">
                  <c:v>Nov 2023</c:v>
                </c:pt>
                <c:pt idx="5">
                  <c:v>Dec 2023</c:v>
                </c:pt>
                <c:pt idx="6">
                  <c:v>Jan 2024</c:v>
                </c:pt>
                <c:pt idx="7">
                  <c:v>Feb 2024</c:v>
                </c:pt>
                <c:pt idx="8">
                  <c:v>Mar 2024</c:v>
                </c:pt>
                <c:pt idx="9">
                  <c:v>Apr 2024</c:v>
                </c:pt>
                <c:pt idx="10">
                  <c:v>May 2024</c:v>
                </c:pt>
                <c:pt idx="11">
                  <c:v>Jun 2024</c:v>
                </c:pt>
              </c:strCache>
            </c:strRef>
          </c:cat>
          <c:val>
            <c:numRef>
              <c:f>Sheet1!$C$1:$C$12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9-2CE6-4EA8-BAE9-AFEB1FCEB8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Pending Details</c:v>
                </c:pt>
              </c:strCache>
            </c:strRef>
          </c:tx>
          <c:spPr>
            <a:solidFill>
              <a:srgbClr val="F7B83A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A-2CE6-4EA8-BAE9-AFEB1FCEB8F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B-2CE6-4EA8-BAE9-AFEB1FCEB8F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C-2CE6-4EA8-BAE9-AFEB1FCEB8F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D-2CE6-4EA8-BAE9-AFEB1FCEB8FD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E-2CE6-4EA8-BAE9-AFEB1FCEB8FD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F-2CE6-4EA8-BAE9-AFEB1FCEB8FD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0-2CE6-4EA8-BAE9-AFEB1FCEB8FD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1-2CE6-4EA8-BAE9-AFEB1FCEB8FD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2-2CE6-4EA8-BAE9-AFEB1FCEB8FD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3-2CE6-4EA8-BAE9-AFEB1FCEB8FD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4-2CE6-4EA8-BAE9-AFEB1FCEB8FD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5-2CE6-4EA8-BAE9-AFEB1FCEB8FD}"/>
              </c:ext>
            </c:extLst>
          </c:dPt>
          <c:cat>
            <c:strRef>
              <c:f>Sheet1!$A$1:$A$12</c:f>
              <c:strCache>
                <c:ptCount val="12"/>
                <c:pt idx="0">
                  <c:v>Jul 2023</c:v>
                </c:pt>
                <c:pt idx="1">
                  <c:v>Aug 2023</c:v>
                </c:pt>
                <c:pt idx="2">
                  <c:v>Sep 2023</c:v>
                </c:pt>
                <c:pt idx="3">
                  <c:v>Oct 2023</c:v>
                </c:pt>
                <c:pt idx="4">
                  <c:v>Nov 2023</c:v>
                </c:pt>
                <c:pt idx="5">
                  <c:v>Dec 2023</c:v>
                </c:pt>
                <c:pt idx="6">
                  <c:v>Jan 2024</c:v>
                </c:pt>
                <c:pt idx="7">
                  <c:v>Feb 2024</c:v>
                </c:pt>
                <c:pt idx="8">
                  <c:v>Mar 2024</c:v>
                </c:pt>
                <c:pt idx="9">
                  <c:v>Apr 2024</c:v>
                </c:pt>
                <c:pt idx="10">
                  <c:v>May 2024</c:v>
                </c:pt>
                <c:pt idx="11">
                  <c:v>Jun 2024</c:v>
                </c:pt>
              </c:strCache>
            </c:strRef>
          </c:cat>
          <c:val>
            <c:numRef>
              <c:f>Sheet1!$D$1:$D$12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26-2CE6-4EA8-BAE9-AFEB1FCEB8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Closed</c:v>
                </c:pt>
              </c:strCache>
            </c:strRef>
          </c:tx>
          <c:spPr>
            <a:solidFill>
              <a:srgbClr val="58AC51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7-2CE6-4EA8-BAE9-AFEB1FCEB8F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8-2CE6-4EA8-BAE9-AFEB1FCEB8F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9-2CE6-4EA8-BAE9-AFEB1FCEB8F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A-2CE6-4EA8-BAE9-AFEB1FCEB8FD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B-2CE6-4EA8-BAE9-AFEB1FCEB8FD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C-2CE6-4EA8-BAE9-AFEB1FCEB8FD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D-2CE6-4EA8-BAE9-AFEB1FCEB8FD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E-2CE6-4EA8-BAE9-AFEB1FCEB8FD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2F-2CE6-4EA8-BAE9-AFEB1FCEB8FD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30-2CE6-4EA8-BAE9-AFEB1FCEB8FD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31-2CE6-4EA8-BAE9-AFEB1FCEB8FD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32-2CE6-4EA8-BAE9-AFEB1FCEB8FD}"/>
              </c:ext>
            </c:extLst>
          </c:dPt>
          <c:cat>
            <c:strRef>
              <c:f>Sheet1!$A$1:$A$12</c:f>
              <c:strCache>
                <c:ptCount val="12"/>
                <c:pt idx="0">
                  <c:v>Jul 2023</c:v>
                </c:pt>
                <c:pt idx="1">
                  <c:v>Aug 2023</c:v>
                </c:pt>
                <c:pt idx="2">
                  <c:v>Sep 2023</c:v>
                </c:pt>
                <c:pt idx="3">
                  <c:v>Oct 2023</c:v>
                </c:pt>
                <c:pt idx="4">
                  <c:v>Nov 2023</c:v>
                </c:pt>
                <c:pt idx="5">
                  <c:v>Dec 2023</c:v>
                </c:pt>
                <c:pt idx="6">
                  <c:v>Jan 2024</c:v>
                </c:pt>
                <c:pt idx="7">
                  <c:v>Feb 2024</c:v>
                </c:pt>
                <c:pt idx="8">
                  <c:v>Mar 2024</c:v>
                </c:pt>
                <c:pt idx="9">
                  <c:v>Apr 2024</c:v>
                </c:pt>
                <c:pt idx="10">
                  <c:v>May 2024</c:v>
                </c:pt>
                <c:pt idx="11">
                  <c:v>Jun 2024</c:v>
                </c:pt>
              </c:strCache>
            </c:strRef>
          </c:cat>
          <c:val>
            <c:numRef>
              <c:f>Sheet1!$E$1:$E$12</c:f>
              <c:numCache>
                <c:formatCode>General</c:formatCode>
                <c:ptCount val="12"/>
                <c:pt idx="0">
                  <c:v>461</c:v>
                </c:pt>
                <c:pt idx="1">
                  <c:v>688</c:v>
                </c:pt>
                <c:pt idx="2">
                  <c:v>424</c:v>
                </c:pt>
                <c:pt idx="3">
                  <c:v>336</c:v>
                </c:pt>
                <c:pt idx="4">
                  <c:v>244</c:v>
                </c:pt>
                <c:pt idx="5">
                  <c:v>148</c:v>
                </c:pt>
                <c:pt idx="6">
                  <c:v>362</c:v>
                </c:pt>
                <c:pt idx="7">
                  <c:v>272</c:v>
                </c:pt>
                <c:pt idx="8">
                  <c:v>381</c:v>
                </c:pt>
                <c:pt idx="9">
                  <c:v>241</c:v>
                </c:pt>
                <c:pt idx="10">
                  <c:v>285</c:v>
                </c:pt>
                <c:pt idx="11">
                  <c:v>157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33-2CE6-4EA8-BAE9-AFEB1FCEB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low"/>
        <c:txPr>
          <a:bodyPr/>
          <a:lstStyle/>
          <a:p>
            <a:pPr>
              <a:defRPr sz="1000" b="0" i="0">
                <a:solidFill>
                  <a:srgbClr val="808080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D3D3D3"/>
              </a:solidFill>
              <a:prstDash val="solid"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 i="0">
                <a:solidFill>
                  <a:srgbClr val="808080"/>
                </a:solidFill>
                <a:effectLst/>
                <a:latin typeface="Helvetica" charset="0"/>
              </a:defRPr>
            </a:pPr>
            <a:endParaRPr lang="en-US"/>
          </a:p>
        </c:txPr>
        <c:crossAx val="674511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808080"/>
              </a:solidFill>
              <a:effectLst/>
              <a:latin typeface="Arial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Unopened</c:v>
                </c:pt>
              </c:strCache>
            </c:strRef>
          </c:tx>
          <c:spPr>
            <a:solidFill>
              <a:srgbClr val="91A6B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4E0-4158-9CC4-3B1FD8F44314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4E0-4158-9CC4-3B1FD8F44314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54E0-4158-9CC4-3B1FD8F44314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54E0-4158-9CC4-3B1FD8F44314}"/>
              </c:ext>
            </c:extLst>
          </c:dPt>
          <c:cat>
            <c:strRef>
              <c:f>Sheet1!$A$1:$A$4</c:f>
              <c:strCache>
                <c:ptCount val="4"/>
                <c:pt idx="0">
                  <c:v>Jul 2024</c:v>
                </c:pt>
                <c:pt idx="1">
                  <c:v>Aug 2024</c:v>
                </c:pt>
                <c:pt idx="2">
                  <c:v>Sep 2024</c:v>
                </c:pt>
                <c:pt idx="3">
                  <c:v>Oct 2024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54E0-4158-9CC4-3B1FD8F443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3595CF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54E0-4158-9CC4-3B1FD8F44314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54E0-4158-9CC4-3B1FD8F44314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54E0-4158-9CC4-3B1FD8F44314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54E0-4158-9CC4-3B1FD8F44314}"/>
              </c:ext>
            </c:extLst>
          </c:dPt>
          <c:cat>
            <c:strRef>
              <c:f>Sheet1!$A$1:$A$4</c:f>
              <c:strCache>
                <c:ptCount val="4"/>
                <c:pt idx="0">
                  <c:v>Jul 2024</c:v>
                </c:pt>
                <c:pt idx="1">
                  <c:v>Aug 2024</c:v>
                </c:pt>
                <c:pt idx="2">
                  <c:v>Sep 2024</c:v>
                </c:pt>
                <c:pt idx="3">
                  <c:v>Oct 2024</c:v>
                </c:pt>
              </c:strCache>
            </c:strRef>
          </c:cat>
          <c:val>
            <c:numRef>
              <c:f>Sheet1!$C$1:$C$4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54E0-4158-9CC4-3B1FD8F443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Pending Details</c:v>
                </c:pt>
              </c:strCache>
            </c:strRef>
          </c:tx>
          <c:spPr>
            <a:solidFill>
              <a:srgbClr val="F7B83A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54E0-4158-9CC4-3B1FD8F44314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54E0-4158-9CC4-3B1FD8F44314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54E0-4158-9CC4-3B1FD8F44314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54E0-4158-9CC4-3B1FD8F44314}"/>
              </c:ext>
            </c:extLst>
          </c:dPt>
          <c:cat>
            <c:strRef>
              <c:f>Sheet1!$A$1:$A$4</c:f>
              <c:strCache>
                <c:ptCount val="4"/>
                <c:pt idx="0">
                  <c:v>Jul 2024</c:v>
                </c:pt>
                <c:pt idx="1">
                  <c:v>Aug 2024</c:v>
                </c:pt>
                <c:pt idx="2">
                  <c:v>Sep 2024</c:v>
                </c:pt>
                <c:pt idx="3">
                  <c:v>Oct 2024</c:v>
                </c:pt>
              </c:strCache>
            </c:strRef>
          </c:cat>
          <c:val>
            <c:numRef>
              <c:f>Sheet1!$D$1:$D$4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54E0-4158-9CC4-3B1FD8F443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Closed</c:v>
                </c:pt>
              </c:strCache>
            </c:strRef>
          </c:tx>
          <c:spPr>
            <a:solidFill>
              <a:srgbClr val="58AC51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54E0-4158-9CC4-3B1FD8F44314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54E0-4158-9CC4-3B1FD8F44314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54E0-4158-9CC4-3B1FD8F44314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54E0-4158-9CC4-3B1FD8F44314}"/>
              </c:ext>
            </c:extLst>
          </c:dPt>
          <c:cat>
            <c:strRef>
              <c:f>Sheet1!$A$1:$A$4</c:f>
              <c:strCache>
                <c:ptCount val="4"/>
                <c:pt idx="0">
                  <c:v>Jul 2024</c:v>
                </c:pt>
                <c:pt idx="1">
                  <c:v>Aug 2024</c:v>
                </c:pt>
                <c:pt idx="2">
                  <c:v>Sep 2024</c:v>
                </c:pt>
                <c:pt idx="3">
                  <c:v>Oct 2024</c:v>
                </c:pt>
              </c:strCache>
            </c:strRef>
          </c:cat>
          <c:val>
            <c:numRef>
              <c:f>Sheet1!$E$1:$E$4</c:f>
              <c:numCache>
                <c:formatCode>General</c:formatCode>
                <c:ptCount val="4"/>
                <c:pt idx="0">
                  <c:v>356</c:v>
                </c:pt>
                <c:pt idx="1">
                  <c:v>575</c:v>
                </c:pt>
                <c:pt idx="2">
                  <c:v>320</c:v>
                </c:pt>
                <c:pt idx="3">
                  <c:v>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54E0-4158-9CC4-3B1FD8F44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low"/>
        <c:txPr>
          <a:bodyPr/>
          <a:lstStyle/>
          <a:p>
            <a:pPr>
              <a:defRPr sz="1000" b="0" i="0">
                <a:solidFill>
                  <a:srgbClr val="808080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D3D3D3"/>
              </a:solidFill>
              <a:prstDash val="solid"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 i="0">
                <a:solidFill>
                  <a:srgbClr val="808080"/>
                </a:solidFill>
                <a:effectLst/>
                <a:latin typeface="Helvetica" charset="0"/>
              </a:defRPr>
            </a:pPr>
            <a:endParaRPr lang="en-US"/>
          </a:p>
        </c:txPr>
        <c:crossAx val="674511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808080"/>
              </a:solidFill>
              <a:effectLst/>
              <a:latin typeface="Arial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80869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6BFB-4AEA-93F2-2741D98C10C4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6BFB-4AEA-93F2-2741D98C10C4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6BFB-4AEA-93F2-2741D98C10C4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6BFB-4AEA-93F2-2741D98C10C4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6BFB-4AEA-93F2-2741D98C10C4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6BFB-4AEA-93F2-2741D98C10C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6%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BFB-4AEA-93F2-2741D98C10C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10%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BFB-4AEA-93F2-2741D98C10C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29%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BFB-4AEA-93F2-2741D98C10C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&lt;1%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BFB-4AEA-93F2-2741D98C10C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60%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BFB-4AEA-93F2-2741D98C10C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&lt;1%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BFB-4AEA-93F2-2741D98C10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Student</c:v>
                </c:pt>
                <c:pt idx="1">
                  <c:v>Employee</c:v>
                </c:pt>
                <c:pt idx="2">
                  <c:v>Parent/Guardian</c:v>
                </c:pt>
                <c:pt idx="3">
                  <c:v>Board Member</c:v>
                </c:pt>
                <c:pt idx="4">
                  <c:v>Community Member</c:v>
                </c:pt>
                <c:pt idx="5">
                  <c:v>Unknown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5.58</c:v>
                </c:pt>
                <c:pt idx="1">
                  <c:v>9.5299999999999994</c:v>
                </c:pt>
                <c:pt idx="2">
                  <c:v>28.51</c:v>
                </c:pt>
                <c:pt idx="3">
                  <c:v>0.4</c:v>
                </c:pt>
                <c:pt idx="4">
                  <c:v>59.94</c:v>
                </c:pt>
                <c:pt idx="5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6-6BFB-4AEA-93F2-2741D98C1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rgbClr val="4A4A4A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80869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D29D-44E9-B240-6C8B99FE3EF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D29D-44E9-B240-6C8B99FE3EF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D29D-44E9-B240-6C8B99FE3EF8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D29D-44E9-B240-6C8B99FE3EF8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D29D-44E9-B240-6C8B99FE3EF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78%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29D-44E9-B240-6C8B99FE3EF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12%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29D-44E9-B240-6C8B99FE3EF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4%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29D-44E9-B240-6C8B99FE3EF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1%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29D-44E9-B240-6C8B99FE3EF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1000" b="1">
                        <a:solidFill>
                          <a:srgbClr val="808080"/>
                        </a:solidFill>
                        <a:effectLst/>
                        <a:latin typeface="Arial"/>
                      </a:defRPr>
                    </a:pPr>
                    <a:r>
                      <a:rPr lang="en-US"/>
                      <a:t>4%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29D-44E9-B240-6C8B99FE3EF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1 Dialogue</c:v>
                </c:pt>
                <c:pt idx="1">
                  <c:v>2 Dialogue</c:v>
                </c:pt>
                <c:pt idx="2">
                  <c:v>3 Dialogue</c:v>
                </c:pt>
                <c:pt idx="3">
                  <c:v>4 Dialogue</c:v>
                </c:pt>
                <c:pt idx="4">
                  <c:v>5+ Dialogue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</c:v>
                </c:pt>
                <c:pt idx="1">
                  <c:v>12</c:v>
                </c:pt>
                <c:pt idx="2">
                  <c:v>4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D29D-44E9-B240-6C8B99FE3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rgbClr val="4A4A4A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00"/>
        </c:scaling>
        <c:delete val="1"/>
        <c:axPos val="t"/>
        <c:numFmt formatCode="General" sourceLinked="1"/>
        <c:majorTickMark val="out"/>
        <c:minorTickMark val="none"/>
        <c:tickLblPos val="nextTo"/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80869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7F41-487D-B514-4DE314177805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7F41-487D-B514-4DE314177805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7F41-487D-B514-4DE314177805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7F41-487D-B514-4DE314177805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7F41-487D-B514-4DE314177805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41-487D-B514-4DE314177805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41-487D-B514-4DE314177805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41-487D-B514-4DE314177805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41-487D-B514-4DE314177805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41-487D-B514-4DE3141778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&lt;1</c:v>
                </c:pt>
                <c:pt idx="1">
                  <c:v>1-3</c:v>
                </c:pt>
                <c:pt idx="2">
                  <c:v>4-6</c:v>
                </c:pt>
                <c:pt idx="3">
                  <c:v>7-10</c:v>
                </c:pt>
                <c:pt idx="4">
                  <c:v>&gt;10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2486</c:v>
                </c:pt>
                <c:pt idx="1">
                  <c:v>1147</c:v>
                </c:pt>
                <c:pt idx="2">
                  <c:v>258</c:v>
                </c:pt>
                <c:pt idx="3">
                  <c:v>61</c:v>
                </c:pt>
                <c:pt idx="4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7F41-487D-B514-4DE314177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>
                    <a:solidFill>
                      <a:srgbClr val="9B9B9B"/>
                    </a:solidFill>
                    <a:effectLst/>
                    <a:latin typeface="Arial"/>
                  </a:defRPr>
                </a:pPr>
                <a:r>
                  <a:rPr lang="en-US"/>
                  <a:t>Business Days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rgbClr val="4A4A4A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/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808693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7AC-4589-84DE-24F31A48DC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7AC-4589-84DE-24F31A48DC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87AC-4589-84DE-24F31A48DC0F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87AC-4589-84DE-24F31A48DC0F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7AC-4589-84DE-24F31A48DC0F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87AC-4589-84DE-24F31A48DC0F}"/>
              </c:ext>
            </c:extLst>
          </c:dPt>
          <c:dPt>
            <c:idx val="6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87AC-4589-84DE-24F31A48DC0F}"/>
              </c:ext>
            </c:extLst>
          </c:dPt>
          <c:dPt>
            <c:idx val="7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87AC-4589-84DE-24F31A48DC0F}"/>
              </c:ext>
            </c:extLst>
          </c:dPt>
          <c:dPt>
            <c:idx val="8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87AC-4589-84DE-24F31A48DC0F}"/>
              </c:ext>
            </c:extLst>
          </c:dPt>
          <c:dPt>
            <c:idx val="9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87AC-4589-84DE-24F31A48DC0F}"/>
              </c:ext>
            </c:extLst>
          </c:dPt>
          <c:dPt>
            <c:idx val="1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87AC-4589-84DE-24F31A48DC0F}"/>
              </c:ext>
            </c:extLst>
          </c:dPt>
          <c:dPt>
            <c:idx val="1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87AC-4589-84DE-24F31A48DC0F}"/>
              </c:ext>
            </c:extLst>
          </c:dPt>
          <c:dPt>
            <c:idx val="1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87AC-4589-84DE-24F31A48DC0F}"/>
              </c:ext>
            </c:extLst>
          </c:dPt>
          <c:dPt>
            <c:idx val="1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87AC-4589-84DE-24F31A48DC0F}"/>
              </c:ext>
            </c:extLst>
          </c:dPt>
          <c:dPt>
            <c:idx val="1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87AC-4589-84DE-24F31A48DC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AC-4589-84DE-24F31A48DC0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AC-4589-84DE-24F31A48DC0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AC-4589-84DE-24F31A48DC0F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AC-4589-84DE-24F31A48DC0F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AC-4589-84DE-24F31A48DC0F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AC-4589-84DE-24F31A48DC0F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AC-4589-84DE-24F31A48DC0F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AC-4589-84DE-24F31A48DC0F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AC-4589-84DE-24F31A48DC0F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AC-4589-84DE-24F31A48DC0F}"/>
                </c:ext>
              </c:extLst>
            </c:dLbl>
            <c:dLbl>
              <c:idx val="10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AC-4589-84DE-24F31A48DC0F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AC-4589-84DE-24F31A48DC0F}"/>
                </c:ext>
              </c:extLst>
            </c:dLbl>
            <c:dLbl>
              <c:idx val="12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AC-4589-84DE-24F31A48DC0F}"/>
                </c:ext>
              </c:extLst>
            </c:dLbl>
            <c:dLbl>
              <c:idx val="13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7AC-4589-84DE-24F31A48DC0F}"/>
                </c:ext>
              </c:extLst>
            </c:dLbl>
            <c:dLbl>
              <c:idx val="14"/>
              <c:spPr/>
              <c:txPr>
                <a:bodyPr/>
                <a:lstStyle/>
                <a:p>
                  <a:pPr>
                    <a:defRPr sz="1000" b="1">
                      <a:solidFill>
                        <a:srgbClr val="808080"/>
                      </a:solidFill>
                      <a:effectLst/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7AC-4589-84DE-24F31A48DC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Sheet1!$A$2:$A$16</c:f>
              <c:strCache>
                <c:ptCount val="15"/>
                <c:pt idx="0">
                  <c:v>Student Records Request</c:v>
                </c:pt>
                <c:pt idx="1">
                  <c:v>Human Resources</c:v>
                </c:pt>
                <c:pt idx="2">
                  <c:v>Office of the Superintendent</c:v>
                </c:pt>
                <c:pt idx="3">
                  <c:v>Student Support Services</c:v>
                </c:pt>
                <c:pt idx="4">
                  <c:v>School Transportation</c:v>
                </c:pt>
                <c:pt idx="5">
                  <c:v>Fundraising Authorization</c:v>
                </c:pt>
                <c:pt idx="6">
                  <c:v>Academics</c:v>
                </c:pt>
                <c:pt idx="7">
                  <c:v>Ask HHS Administration</c:v>
                </c:pt>
                <c:pt idx="8">
                  <c:v>Transcript Requests</c:v>
                </c:pt>
                <c:pt idx="9">
                  <c:v>Student Registration</c:v>
                </c:pt>
                <c:pt idx="10">
                  <c:v>Report Bullying</c:v>
                </c:pt>
                <c:pt idx="11">
                  <c:v>Ask RHS Administration</c:v>
                </c:pt>
                <c:pt idx="12">
                  <c:v>Athletics</c:v>
                </c:pt>
                <c:pt idx="13">
                  <c:v>Ask Howard Administration</c:v>
                </c:pt>
                <c:pt idx="14">
                  <c:v>Ask Rutland Administration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1900</c:v>
                </c:pt>
                <c:pt idx="1">
                  <c:v>208</c:v>
                </c:pt>
                <c:pt idx="2">
                  <c:v>167</c:v>
                </c:pt>
                <c:pt idx="3">
                  <c:v>95</c:v>
                </c:pt>
                <c:pt idx="4">
                  <c:v>82</c:v>
                </c:pt>
                <c:pt idx="5">
                  <c:v>80</c:v>
                </c:pt>
                <c:pt idx="6">
                  <c:v>59</c:v>
                </c:pt>
                <c:pt idx="7">
                  <c:v>48</c:v>
                </c:pt>
                <c:pt idx="8">
                  <c:v>47</c:v>
                </c:pt>
                <c:pt idx="9">
                  <c:v>43</c:v>
                </c:pt>
                <c:pt idx="10">
                  <c:v>43</c:v>
                </c:pt>
                <c:pt idx="11">
                  <c:v>42</c:v>
                </c:pt>
                <c:pt idx="12">
                  <c:v>42</c:v>
                </c:pt>
                <c:pt idx="13">
                  <c:v>41</c:v>
                </c:pt>
                <c:pt idx="14">
                  <c:v>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87AC-4589-84DE-24F31A48D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rgbClr val="4A4A4A"/>
                </a:solidFill>
                <a:effectLst/>
                <a:latin typeface="Arial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2eb53f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72eb53f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2107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2eb53f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72eb53f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68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2eb53f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72eb53f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1159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2eb53f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72eb53f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4766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672eb53f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672eb53f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2608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86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44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90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60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23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52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08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60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25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4723-8154-4927-AE35-48AE164383CB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2F027-13E5-4424-B3A5-3D1A6A5FBC64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BC96-B842-4009-A893-7EF3A4A456CE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F33D-6BE4-4D1D-A93D-9C0B7B4ED7BF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E058-C7A3-4CDE-A782-A23BD6F79CB5}" type="datetime1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17221-FE74-4081-AD9A-B7A1687F266D}" type="datetime1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8E7B-E310-4752-A28F-A629CCD9EFC2}" type="datetime1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DE7C7-01B0-4C90-8B62-392676234091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E1090-1933-43F4-89EA-97C6088B1062}" type="datetime1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5811-B48B-48B2-9F54-B3B53D592331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DDF13-A474-4B51-9107-CDEA9D2EDBD2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A5B82-7CE3-43A9-A71D-CDCE52949E83}" type="datetime1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8cU90Kx5LU?feature=oembed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110153" y="2552787"/>
            <a:ext cx="79612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OVERVIEW OF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K-12 INSIGHT LET’S TALK!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STEPHANIE HARTLEY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Communications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October 17,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49A56-710C-E9ED-B6D3-9E2736A1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E5690-BBB9-00C9-28FE-4EE2491BE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970" y="1174417"/>
            <a:ext cx="11279455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provide an overview of the District’s use of </a:t>
            </a:r>
            <a:r>
              <a:rPr lang="en-US" sz="2200" i="1" dirty="0">
                <a:latin typeface="Arial Narrow"/>
              </a:rPr>
              <a:t>Let’s Talk! by K12 Insight </a:t>
            </a:r>
            <a:r>
              <a:rPr lang="en-US" sz="2200" dirty="0">
                <a:latin typeface="Arial Narrow"/>
              </a:rPr>
              <a:t>to build stronger relationships with parents, teachers, students, staff and community; identify risks and detect problems by connecting with our school community; provide timely responses and reliable customer service; and leverage data to make smarter, more informed decisions.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identify the benefits of the communications tool, clarify the processes for submitting dialogues, and review data for dialogues submitted in 2023-24.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BCSD maximizes opportunities to engage with stakeholders through various communications platforms, including </a:t>
            </a:r>
            <a:r>
              <a:rPr lang="en-US" sz="2200" i="1" dirty="0">
                <a:latin typeface="Arial Narrow" panose="020B0606020202030204" pitchFamily="34" charset="0"/>
              </a:rPr>
              <a:t>Let’s Talk! by K12 Insight</a:t>
            </a:r>
            <a:r>
              <a:rPr lang="en-US" sz="2200" dirty="0">
                <a:latin typeface="Arial Narrow" panose="020B0606020202030204" pitchFamily="34" charset="0"/>
              </a:rPr>
              <a:t>. The </a:t>
            </a:r>
            <a:r>
              <a:rPr lang="en-US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AI-powered, all-in-one, districtwide customer service and intelligence platform built for education is designed to enhance customer experience, streamline communications, and automate key processes. 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LET’S TALK! BY K12 INSIGHT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7C259-6BD3-60A6-E9D3-108020601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0A87A7-593B-B794-30DA-A060FED23E1F}"/>
              </a:ext>
            </a:extLst>
          </p:cNvPr>
          <p:cNvSpPr/>
          <p:nvPr/>
        </p:nvSpPr>
        <p:spPr>
          <a:xfrm>
            <a:off x="572280" y="436524"/>
            <a:ext cx="11046674" cy="61917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mputer screen with text on it&#10;&#10;Description automatically generated">
            <a:extLst>
              <a:ext uri="{FF2B5EF4-FFF2-40B4-BE49-F238E27FC236}">
                <a16:creationId xmlns:a16="http://schemas.microsoft.com/office/drawing/2014/main" id="{2D6516E3-A369-B441-7AA0-BE44E971F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594" r="1" b="9462"/>
          <a:stretch/>
        </p:blipFill>
        <p:spPr>
          <a:xfrm>
            <a:off x="2548582" y="582894"/>
            <a:ext cx="8962800" cy="603198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563930F-E13B-15F5-AE2F-D1886EF1F343}"/>
              </a:ext>
            </a:extLst>
          </p:cNvPr>
          <p:cNvSpPr txBox="1">
            <a:spLocks/>
          </p:cNvSpPr>
          <p:nvPr/>
        </p:nvSpPr>
        <p:spPr>
          <a:xfrm>
            <a:off x="1013936" y="4716291"/>
            <a:ext cx="3376312" cy="180189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ASK QUESTIONS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GET ANSWERS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b="1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SHARE FEEDBACK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56495C-C359-14EF-616A-8B94AFB80CD0}"/>
              </a:ext>
            </a:extLst>
          </p:cNvPr>
          <p:cNvGrpSpPr/>
          <p:nvPr/>
        </p:nvGrpSpPr>
        <p:grpSpPr>
          <a:xfrm>
            <a:off x="1242497" y="729280"/>
            <a:ext cx="2741346" cy="2256183"/>
            <a:chOff x="1265472" y="729280"/>
            <a:chExt cx="2741346" cy="2256183"/>
          </a:xfrm>
        </p:grpSpPr>
        <p:pic>
          <p:nvPicPr>
            <p:cNvPr id="15" name="Picture 14" descr="A computer screen with text on it&#10;&#10;Description automatically generated">
              <a:extLst>
                <a:ext uri="{FF2B5EF4-FFF2-40B4-BE49-F238E27FC236}">
                  <a16:creationId xmlns:a16="http://schemas.microsoft.com/office/drawing/2014/main" id="{7F1251BE-749B-4685-9D05-113E338C2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26" t="7465" r="54282" b="75655"/>
            <a:stretch/>
          </p:blipFill>
          <p:spPr>
            <a:xfrm>
              <a:off x="1265472" y="729280"/>
              <a:ext cx="2741346" cy="1761704"/>
            </a:xfrm>
            <a:prstGeom prst="rect">
              <a:avLst/>
            </a:prstGeom>
          </p:spPr>
        </p:pic>
        <p:pic>
          <p:nvPicPr>
            <p:cNvPr id="17" name="Picture 16" descr="A computer screen with text on it&#10;&#10;Description automatically generated">
              <a:extLst>
                <a:ext uri="{FF2B5EF4-FFF2-40B4-BE49-F238E27FC236}">
                  <a16:creationId xmlns:a16="http://schemas.microsoft.com/office/drawing/2014/main" id="{860DCBBC-7438-52DE-B7E7-21C40CD0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68" t="13425" r="31010" b="80896"/>
            <a:stretch/>
          </p:blipFill>
          <p:spPr>
            <a:xfrm>
              <a:off x="1663782" y="2490984"/>
              <a:ext cx="1944725" cy="494479"/>
            </a:xfrm>
            <a:prstGeom prst="rect">
              <a:avLst/>
            </a:prstGeom>
          </p:spPr>
        </p:pic>
      </p:grpSp>
      <p:sp>
        <p:nvSpPr>
          <p:cNvPr id="5" name="Google Shape;64;p14">
            <a:extLst>
              <a:ext uri="{FF2B5EF4-FFF2-40B4-BE49-F238E27FC236}">
                <a16:creationId xmlns:a16="http://schemas.microsoft.com/office/drawing/2014/main" id="{53B9B947-057F-CBCC-49FE-65991CC296B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04746" y="3320469"/>
            <a:ext cx="3035661" cy="110928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 sz="2000" dirty="0">
                <a:solidFill>
                  <a:schemeClr val="dk1"/>
                </a:solidFill>
              </a:rPr>
              <a:t>Let’s Talk is an online customer service solution that provide</a:t>
            </a:r>
            <a:r>
              <a:rPr lang="en" sz="2000" dirty="0">
                <a:solidFill>
                  <a:srgbClr val="000000"/>
                </a:solidFill>
              </a:rPr>
              <a:t>s a convenient way to …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4C6EA241-B4C1-A973-D404-BAC0C4004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449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mputer screen with a hand pointing at the screen&#10;&#10;Description automatically generated">
            <a:extLst>
              <a:ext uri="{FF2B5EF4-FFF2-40B4-BE49-F238E27FC236}">
                <a16:creationId xmlns:a16="http://schemas.microsoft.com/office/drawing/2014/main" id="{DAD66B56-A596-D6B4-AC09-F4EF7BF03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" b="-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3" name="Shape 593">
            <a:extLst>
              <a:ext uri="{FF2B5EF4-FFF2-40B4-BE49-F238E27FC236}">
                <a16:creationId xmlns:a16="http://schemas.microsoft.com/office/drawing/2014/main" id="{1D76B12D-1B36-03CB-4A6C-FB0BB345EAC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6167" y="1794425"/>
            <a:ext cx="5718899" cy="446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hape 594">
            <a:extLst>
              <a:ext uri="{FF2B5EF4-FFF2-40B4-BE49-F238E27FC236}">
                <a16:creationId xmlns:a16="http://schemas.microsoft.com/office/drawing/2014/main" id="{50ED5706-7337-AF8C-842E-E2B0F9FB3E0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3833" y="2452984"/>
            <a:ext cx="2152231" cy="250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595">
            <a:extLst>
              <a:ext uri="{FF2B5EF4-FFF2-40B4-BE49-F238E27FC236}">
                <a16:creationId xmlns:a16="http://schemas.microsoft.com/office/drawing/2014/main" id="{7EFDCF85-CD77-0FE5-A341-3535565734F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4213" y="3652682"/>
            <a:ext cx="5573289" cy="28874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94CB24E-86AA-0AF2-C50C-2C83CF88D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833" y="6105360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51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web page&#10;&#10;Description automatically generated">
            <a:extLst>
              <a:ext uri="{FF2B5EF4-FFF2-40B4-BE49-F238E27FC236}">
                <a16:creationId xmlns:a16="http://schemas.microsoft.com/office/drawing/2014/main" id="{586FE051-5BB0-D8C9-11C1-220C7FADD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" r="-1" b="-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4A18B9D-5CC0-EDB5-D783-6C17797C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52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white page with blue circles and icons&#10;&#10;Description automatically generated">
            <a:extLst>
              <a:ext uri="{FF2B5EF4-FFF2-40B4-BE49-F238E27FC236}">
                <a16:creationId xmlns:a16="http://schemas.microsoft.com/office/drawing/2014/main" id="{652BC481-9C9C-1B24-642B-205DEB5E2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34"/>
          <a:stretch/>
        </p:blipFill>
        <p:spPr>
          <a:xfrm>
            <a:off x="1389097" y="289484"/>
            <a:ext cx="9413805" cy="6334172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66F03DC-8971-C50F-AA7B-D52E869A9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9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white page with blue circles and icons&#10;&#10;Description automatically generated">
            <a:extLst>
              <a:ext uri="{FF2B5EF4-FFF2-40B4-BE49-F238E27FC236}">
                <a16:creationId xmlns:a16="http://schemas.microsoft.com/office/drawing/2014/main" id="{652BC481-9C9C-1B24-642B-205DEB5E2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85"/>
          <a:stretch/>
        </p:blipFill>
        <p:spPr>
          <a:xfrm>
            <a:off x="931768" y="1612836"/>
            <a:ext cx="10327697" cy="49855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2D82E0-D309-7EE1-1E0A-E397CA96A28D}"/>
              </a:ext>
            </a:extLst>
          </p:cNvPr>
          <p:cNvGrpSpPr/>
          <p:nvPr/>
        </p:nvGrpSpPr>
        <p:grpSpPr>
          <a:xfrm>
            <a:off x="3294597" y="1025925"/>
            <a:ext cx="1612836" cy="1405534"/>
            <a:chOff x="3294597" y="1025925"/>
            <a:chExt cx="1612836" cy="140553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E167E7F-6B9B-BB9C-ED37-FAF61C566CDB}"/>
                </a:ext>
              </a:extLst>
            </p:cNvPr>
            <p:cNvSpPr/>
            <p:nvPr/>
          </p:nvSpPr>
          <p:spPr>
            <a:xfrm>
              <a:off x="3294597" y="1025925"/>
              <a:ext cx="1612836" cy="9370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D96EF01-1A92-761D-ADFB-C4108D84C6B1}"/>
                </a:ext>
              </a:extLst>
            </p:cNvPr>
            <p:cNvSpPr/>
            <p:nvPr/>
          </p:nvSpPr>
          <p:spPr>
            <a:xfrm>
              <a:off x="3621607" y="1494436"/>
              <a:ext cx="1244472" cy="9370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ue and white page with blue circles and icons&#10;&#10;Description automatically generated">
            <a:extLst>
              <a:ext uri="{FF2B5EF4-FFF2-40B4-BE49-F238E27FC236}">
                <a16:creationId xmlns:a16="http://schemas.microsoft.com/office/drawing/2014/main" id="{DD3B9D4B-4DF7-F631-4AB8-E2C7722CC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57"/>
          <a:stretch/>
        </p:blipFill>
        <p:spPr>
          <a:xfrm>
            <a:off x="931768" y="261892"/>
            <a:ext cx="10327697" cy="1350242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B1DA87EF-03B1-A52B-953D-EC0ADD0E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5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HOW DIALOGUES ARE ASSIGNED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DC595-AE4C-11B4-7C83-271462B5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25A4E384-85FF-1250-D087-5F268ABE6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20" y="1126989"/>
            <a:ext cx="5726560" cy="551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LET’S TALK ABOUT THE DATA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DC595-AE4C-11B4-7C83-271462B5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5" name="Shape 656">
            <a:extLst>
              <a:ext uri="{FF2B5EF4-FFF2-40B4-BE49-F238E27FC236}">
                <a16:creationId xmlns:a16="http://schemas.microsoft.com/office/drawing/2014/main" id="{1AA124BF-60DD-439B-BF29-0C1324F48E39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821617" y="1309842"/>
            <a:ext cx="6570783" cy="55687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740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DIALOGUE ACTIVITY FOR 2023-24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ChartObject">
            <a:extLst>
              <a:ext uri="{FF2B5EF4-FFF2-40B4-BE49-F238E27FC236}">
                <a16:creationId xmlns:a16="http://schemas.microsoft.com/office/drawing/2014/main" id="{3414E35D-9DD1-62DE-BEA8-E7188600116F}"/>
              </a:ext>
            </a:extLst>
          </p:cNvPr>
          <p:cNvGraphicFramePr/>
          <p:nvPr/>
        </p:nvGraphicFramePr>
        <p:xfrm>
          <a:off x="1444202" y="1682037"/>
          <a:ext cx="9303595" cy="4940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D9AC84-E105-6863-AC8C-468E8E7530F9}"/>
              </a:ext>
            </a:extLst>
          </p:cNvPr>
          <p:cNvSpPr txBox="1">
            <a:spLocks/>
          </p:cNvSpPr>
          <p:nvPr/>
        </p:nvSpPr>
        <p:spPr>
          <a:xfrm>
            <a:off x="4850015" y="1094076"/>
            <a:ext cx="2491968" cy="560192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dirty="0">
                <a:solidFill>
                  <a:srgbClr val="3C97D3"/>
                </a:solidFill>
              </a:rPr>
              <a:t>3,999</a:t>
            </a:r>
            <a:r>
              <a:rPr lang="en-US" sz="2500" dirty="0"/>
              <a:t> Dialogues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DC595-AE4C-11B4-7C83-271462B5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9E3AFA-DE52-5857-4A87-F56ECC4631F2}"/>
              </a:ext>
            </a:extLst>
          </p:cNvPr>
          <p:cNvSpPr txBox="1"/>
          <p:nvPr/>
        </p:nvSpPr>
        <p:spPr>
          <a:xfrm>
            <a:off x="1884899" y="3663210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461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2134D-FD53-50E8-705E-AAF07512BE05}"/>
              </a:ext>
            </a:extLst>
          </p:cNvPr>
          <p:cNvSpPr txBox="1"/>
          <p:nvPr/>
        </p:nvSpPr>
        <p:spPr>
          <a:xfrm>
            <a:off x="2620720" y="2452423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688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E3064-EC64-3925-052C-9796086E0681}"/>
              </a:ext>
            </a:extLst>
          </p:cNvPr>
          <p:cNvSpPr txBox="1"/>
          <p:nvPr/>
        </p:nvSpPr>
        <p:spPr>
          <a:xfrm>
            <a:off x="3339713" y="3849343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424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FCBF3-A1B0-AD94-0D0C-FF197650BD14}"/>
              </a:ext>
            </a:extLst>
          </p:cNvPr>
          <p:cNvSpPr txBox="1"/>
          <p:nvPr/>
        </p:nvSpPr>
        <p:spPr>
          <a:xfrm>
            <a:off x="4075536" y="4303815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336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0AA2F1-17D6-77A0-FBA7-2C248DAE8255}"/>
              </a:ext>
            </a:extLst>
          </p:cNvPr>
          <p:cNvSpPr txBox="1"/>
          <p:nvPr/>
        </p:nvSpPr>
        <p:spPr>
          <a:xfrm>
            <a:off x="4800139" y="4769507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244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6B9877-AEC5-1336-33D5-FE9CD554B67E}"/>
              </a:ext>
            </a:extLst>
          </p:cNvPr>
          <p:cNvSpPr txBox="1"/>
          <p:nvPr/>
        </p:nvSpPr>
        <p:spPr>
          <a:xfrm>
            <a:off x="5524742" y="5268859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148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E5FE0F-2E6A-75C0-ACC2-D096C2CE6218}"/>
              </a:ext>
            </a:extLst>
          </p:cNvPr>
          <p:cNvSpPr txBox="1"/>
          <p:nvPr/>
        </p:nvSpPr>
        <p:spPr>
          <a:xfrm>
            <a:off x="6243737" y="4176535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362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0DEC1-27A0-9BCE-B93C-902D203F331F}"/>
              </a:ext>
            </a:extLst>
          </p:cNvPr>
          <p:cNvSpPr txBox="1"/>
          <p:nvPr/>
        </p:nvSpPr>
        <p:spPr>
          <a:xfrm>
            <a:off x="6973951" y="4631007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272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0D459D-9A2D-660D-A27F-79831DA2B6CA}"/>
              </a:ext>
            </a:extLst>
          </p:cNvPr>
          <p:cNvSpPr txBox="1"/>
          <p:nvPr/>
        </p:nvSpPr>
        <p:spPr>
          <a:xfrm>
            <a:off x="7687485" y="4043645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381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9D89C-B586-8261-5BAA-EEBE5D6F709D}"/>
              </a:ext>
            </a:extLst>
          </p:cNvPr>
          <p:cNvSpPr txBox="1"/>
          <p:nvPr/>
        </p:nvSpPr>
        <p:spPr>
          <a:xfrm>
            <a:off x="8417848" y="4797556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241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3CD0BC-21D5-368F-9A55-0C833CF6B6EE}"/>
              </a:ext>
            </a:extLst>
          </p:cNvPr>
          <p:cNvSpPr txBox="1"/>
          <p:nvPr/>
        </p:nvSpPr>
        <p:spPr>
          <a:xfrm>
            <a:off x="9142153" y="4526167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285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5FEB7C-602E-CEEE-D75C-99BE444EF09D}"/>
              </a:ext>
            </a:extLst>
          </p:cNvPr>
          <p:cNvSpPr txBox="1"/>
          <p:nvPr/>
        </p:nvSpPr>
        <p:spPr>
          <a:xfrm>
            <a:off x="9877974" y="5215233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157</a:t>
            </a:r>
          </a:p>
        </p:txBody>
      </p:sp>
    </p:spTree>
    <p:extLst>
      <p:ext uri="{BB962C8B-B14F-4D97-AF65-F5344CB8AC3E}">
        <p14:creationId xmlns:p14="http://schemas.microsoft.com/office/powerpoint/2010/main" val="1015502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DIALOGUE ACTIVITY FOR 2024-25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D9AC84-E105-6863-AC8C-468E8E7530F9}"/>
              </a:ext>
            </a:extLst>
          </p:cNvPr>
          <p:cNvSpPr txBox="1">
            <a:spLocks/>
          </p:cNvSpPr>
          <p:nvPr/>
        </p:nvSpPr>
        <p:spPr>
          <a:xfrm>
            <a:off x="3568777" y="1140600"/>
            <a:ext cx="5054444" cy="560192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dirty="0">
                <a:solidFill>
                  <a:srgbClr val="3C97D3"/>
                </a:solidFill>
              </a:rPr>
              <a:t>1,257</a:t>
            </a:r>
            <a:r>
              <a:rPr lang="en-US" sz="2500" dirty="0"/>
              <a:t> Dialogues as of Oct. 1,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DC595-AE4C-11B4-7C83-271462B5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6" name="ChartObject">
            <a:extLst>
              <a:ext uri="{FF2B5EF4-FFF2-40B4-BE49-F238E27FC236}">
                <a16:creationId xmlns:a16="http://schemas.microsoft.com/office/drawing/2014/main" id="{4C52C8EA-CBC9-E4D7-6AAC-09D366E60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9316794"/>
              </p:ext>
            </p:extLst>
          </p:nvPr>
        </p:nvGraphicFramePr>
        <p:xfrm>
          <a:off x="1797813" y="1955332"/>
          <a:ext cx="8618392" cy="4473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FB8B78F-7C30-0EB7-57CF-0FB0C303E571}"/>
              </a:ext>
            </a:extLst>
          </p:cNvPr>
          <p:cNvSpPr txBox="1"/>
          <p:nvPr/>
        </p:nvSpPr>
        <p:spPr>
          <a:xfrm>
            <a:off x="2940479" y="3982409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356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F1215A-6DF9-7774-AC12-E3260EC602CE}"/>
              </a:ext>
            </a:extLst>
          </p:cNvPr>
          <p:cNvSpPr txBox="1"/>
          <p:nvPr/>
        </p:nvSpPr>
        <p:spPr>
          <a:xfrm>
            <a:off x="4932900" y="2721168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575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4CF54E-6831-9018-60E8-5DEEEA553C26}"/>
              </a:ext>
            </a:extLst>
          </p:cNvPr>
          <p:cNvSpPr txBox="1"/>
          <p:nvPr/>
        </p:nvSpPr>
        <p:spPr>
          <a:xfrm>
            <a:off x="6947759" y="4164040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320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DF35A6-2873-5741-F822-B84A094E2DF0}"/>
              </a:ext>
            </a:extLst>
          </p:cNvPr>
          <p:cNvSpPr txBox="1"/>
          <p:nvPr/>
        </p:nvSpPr>
        <p:spPr>
          <a:xfrm>
            <a:off x="8985058" y="5775212"/>
            <a:ext cx="583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 Black" panose="020B0A04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81022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WHO SUBMITTED DIALOGUES IN 2023-24?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7" name="ChartObject">
            <a:extLst>
              <a:ext uri="{FF2B5EF4-FFF2-40B4-BE49-F238E27FC236}">
                <a16:creationId xmlns:a16="http://schemas.microsoft.com/office/drawing/2014/main" id="{5E6C70FF-4F9F-B29E-52E5-C9B2B41DE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114195"/>
              </p:ext>
            </p:extLst>
          </p:nvPr>
        </p:nvGraphicFramePr>
        <p:xfrm>
          <a:off x="366195" y="2567794"/>
          <a:ext cx="6783586" cy="2803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Object">
            <a:extLst>
              <a:ext uri="{FF2B5EF4-FFF2-40B4-BE49-F238E27FC236}">
                <a16:creationId xmlns:a16="http://schemas.microsoft.com/office/drawing/2014/main" id="{8B5184AA-52EE-C226-786A-02DBE46631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877264"/>
              </p:ext>
            </p:extLst>
          </p:nvPr>
        </p:nvGraphicFramePr>
        <p:xfrm>
          <a:off x="6107009" y="2621208"/>
          <a:ext cx="5247174" cy="2803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itle 1" descr="HeadText">
            <a:extLst>
              <a:ext uri="{FF2B5EF4-FFF2-40B4-BE49-F238E27FC236}">
                <a16:creationId xmlns:a16="http://schemas.microsoft.com/office/drawing/2014/main" id="{BB9AEC4C-4EAE-FA18-7485-A50E2E454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27581" y="2007027"/>
            <a:ext cx="3194912" cy="588338"/>
          </a:xfr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700" b="1" dirty="0">
                <a:effectLst/>
                <a:latin typeface="+mn-lt"/>
                <a:cs typeface="Helvetica" panose="020B0604020202020204" pitchFamily="34" charset="0"/>
              </a:rPr>
              <a:t>Customer Frequency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B0EFEF9-8386-E56C-A3FB-044375D834EF}"/>
              </a:ext>
            </a:extLst>
          </p:cNvPr>
          <p:cNvSpPr txBox="1">
            <a:spLocks/>
          </p:cNvSpPr>
          <p:nvPr/>
        </p:nvSpPr>
        <p:spPr>
          <a:xfrm>
            <a:off x="8324604" y="5424939"/>
            <a:ext cx="1798127" cy="376394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3C97D3"/>
                </a:solidFill>
              </a:rPr>
              <a:t>2,208</a:t>
            </a:r>
            <a:r>
              <a:rPr lang="en-US" sz="1400" dirty="0"/>
              <a:t> Customers</a:t>
            </a:r>
          </a:p>
        </p:txBody>
      </p:sp>
      <p:sp>
        <p:nvSpPr>
          <p:cNvPr id="12" name="Title 1" descr="HeadText">
            <a:extLst>
              <a:ext uri="{FF2B5EF4-FFF2-40B4-BE49-F238E27FC236}">
                <a16:creationId xmlns:a16="http://schemas.microsoft.com/office/drawing/2014/main" id="{B8680E00-5631-610A-2049-5B8C7D3E47F3}"/>
              </a:ext>
            </a:extLst>
          </p:cNvPr>
          <p:cNvSpPr txBox="1">
            <a:spLocks noChangeArrowheads="1"/>
          </p:cNvSpPr>
          <p:nvPr/>
        </p:nvSpPr>
        <p:spPr>
          <a:xfrm>
            <a:off x="1859561" y="2007163"/>
            <a:ext cx="2643514" cy="5606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t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700" b="1" dirty="0">
                <a:latin typeface="+mn-lt"/>
                <a:cs typeface="Helvetica" panose="020B0604020202020204" pitchFamily="34" charset="0"/>
              </a:rPr>
              <a:t>Customer Type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A7BF187-E6F7-83B2-5E9C-555EA41FE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47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DIALOGUE RESPONSE TIME FOR 2023-24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6" name="ChartObject">
            <a:extLst>
              <a:ext uri="{FF2B5EF4-FFF2-40B4-BE49-F238E27FC236}">
                <a16:creationId xmlns:a16="http://schemas.microsoft.com/office/drawing/2014/main" id="{98B43B6A-0FFA-643C-E61A-20738161B0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3473461"/>
              </p:ext>
            </p:extLst>
          </p:nvPr>
        </p:nvGraphicFramePr>
        <p:xfrm>
          <a:off x="1151105" y="1771088"/>
          <a:ext cx="10505516" cy="474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itle 1" descr="HeadText">
            <a:extLst>
              <a:ext uri="{FF2B5EF4-FFF2-40B4-BE49-F238E27FC236}">
                <a16:creationId xmlns:a16="http://schemas.microsoft.com/office/drawing/2014/main" id="{7CB94274-1B59-86FB-8F75-D862F7C5C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82230" y="1253344"/>
            <a:ext cx="5227540" cy="574243"/>
          </a:xfr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700" b="1" dirty="0">
                <a:effectLst/>
                <a:latin typeface="+mn-lt"/>
                <a:cs typeface="Helvetica" panose="020B0604020202020204" pitchFamily="34" charset="0"/>
              </a:rPr>
              <a:t>Average Dialogue Response Time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DE593EA-8D95-98F0-3D77-B862B706F827}"/>
              </a:ext>
            </a:extLst>
          </p:cNvPr>
          <p:cNvSpPr txBox="1">
            <a:spLocks/>
          </p:cNvSpPr>
          <p:nvPr/>
        </p:nvSpPr>
        <p:spPr>
          <a:xfrm>
            <a:off x="3508656" y="6137677"/>
            <a:ext cx="5790413" cy="508859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rgbClr val="3C97D3"/>
                </a:solidFill>
              </a:rPr>
              <a:t>1.2</a:t>
            </a:r>
            <a:r>
              <a:rPr lang="en-US" sz="2000" dirty="0"/>
              <a:t> days average dialogue response time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92FE4E-AE2A-460A-E368-FF0BC5685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43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TOP TOPICS IN 2023-24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ChartObject">
            <a:extLst>
              <a:ext uri="{FF2B5EF4-FFF2-40B4-BE49-F238E27FC236}">
                <a16:creationId xmlns:a16="http://schemas.microsoft.com/office/drawing/2014/main" id="{A582F0FF-6037-0A50-F751-9C2ACEF6E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030127"/>
              </p:ext>
            </p:extLst>
          </p:nvPr>
        </p:nvGraphicFramePr>
        <p:xfrm>
          <a:off x="683095" y="1359656"/>
          <a:ext cx="10703251" cy="5208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19216-CBA9-B14D-D288-0962592D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DIALOGUE ACTIVITY COMPARISONS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9600CA-8FDF-6BD3-D0F6-D012D7D72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10065"/>
              </p:ext>
            </p:extLst>
          </p:nvPr>
        </p:nvGraphicFramePr>
        <p:xfrm>
          <a:off x="661496" y="1217942"/>
          <a:ext cx="10869008" cy="53826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7252">
                  <a:extLst>
                    <a:ext uri="{9D8B030D-6E8A-4147-A177-3AD203B41FA5}">
                      <a16:colId xmlns:a16="http://schemas.microsoft.com/office/drawing/2014/main" val="1531083527"/>
                    </a:ext>
                  </a:extLst>
                </a:gridCol>
                <a:gridCol w="2717252">
                  <a:extLst>
                    <a:ext uri="{9D8B030D-6E8A-4147-A177-3AD203B41FA5}">
                      <a16:colId xmlns:a16="http://schemas.microsoft.com/office/drawing/2014/main" val="1827760300"/>
                    </a:ext>
                  </a:extLst>
                </a:gridCol>
                <a:gridCol w="2717252">
                  <a:extLst>
                    <a:ext uri="{9D8B030D-6E8A-4147-A177-3AD203B41FA5}">
                      <a16:colId xmlns:a16="http://schemas.microsoft.com/office/drawing/2014/main" val="1436065613"/>
                    </a:ext>
                  </a:extLst>
                </a:gridCol>
                <a:gridCol w="2717252">
                  <a:extLst>
                    <a:ext uri="{9D8B030D-6E8A-4147-A177-3AD203B41FA5}">
                      <a16:colId xmlns:a16="http://schemas.microsoft.com/office/drawing/2014/main" val="474872769"/>
                    </a:ext>
                  </a:extLst>
                </a:gridCol>
              </a:tblGrid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SCHOOL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DIALOGUES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AVG RESPONSE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FEEDBACK SCORE (1-10)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87327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65910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95097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66855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7887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69798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82983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01637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02599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14000"/>
                  </a:ext>
                </a:extLst>
              </a:tr>
              <a:tr h="489331">
                <a:tc>
                  <a:txBody>
                    <a:bodyPr/>
                    <a:lstStyle/>
                    <a:p>
                      <a:r>
                        <a:rPr lang="en-US" b="1" dirty="0"/>
                        <a:t>2024-Oct.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359441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E0B91-A4E6-F66E-BE4A-F6407041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60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VIRTUAL ASSISTANT CHAT BOT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B4CB8-9446-CF55-BB81-B9196161E453}"/>
              </a:ext>
            </a:extLst>
          </p:cNvPr>
          <p:cNvSpPr txBox="1"/>
          <p:nvPr/>
        </p:nvSpPr>
        <p:spPr>
          <a:xfrm>
            <a:off x="55140" y="6483714"/>
            <a:ext cx="3790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Link: https://youtu.be/P8cU90Kx5LU</a:t>
            </a:r>
          </a:p>
        </p:txBody>
      </p:sp>
      <p:pic>
        <p:nvPicPr>
          <p:cNvPr id="6" name="Online Media 5" title="Let's Talk Virtual Assistant">
            <a:hlinkClick r:id="" action="ppaction://media"/>
            <a:extLst>
              <a:ext uri="{FF2B5EF4-FFF2-40B4-BE49-F238E27FC236}">
                <a16:creationId xmlns:a16="http://schemas.microsoft.com/office/drawing/2014/main" id="{47A5E05F-5DBE-EB71-3B4E-5B2028F4EF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08728" y="1374172"/>
            <a:ext cx="8596561" cy="485347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6E30C-3BD0-8960-D329-40E34877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9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29B096-A9B7-78BD-B643-8A5019483691}"/>
              </a:ext>
            </a:extLst>
          </p:cNvPr>
          <p:cNvSpPr txBox="1"/>
          <p:nvPr/>
        </p:nvSpPr>
        <p:spPr>
          <a:xfrm>
            <a:off x="488794" y="1608516"/>
            <a:ext cx="1104899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latin typeface="Arial Narrow" panose="020B0606020202030204" pitchFamily="34" charset="0"/>
                <a:cs typeface="Arial" panose="020B0604020202020204" pitchFamily="34" charset="0"/>
              </a:rPr>
              <a:t>Expand Virtual Assistant Response Catalogue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latin typeface="Arial Narrow" panose="020B0606020202030204" pitchFamily="34" charset="0"/>
                <a:cs typeface="Arial" panose="020B0604020202020204" pitchFamily="34" charset="0"/>
              </a:rPr>
              <a:t>Evaluate opportunities for increased engagement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latin typeface="Arial Narrow" panose="020B0606020202030204" pitchFamily="34" charset="0"/>
                <a:cs typeface="Arial" panose="020B0604020202020204" pitchFamily="34" charset="0"/>
              </a:rPr>
              <a:t>Review topic expansion to include sub-categories for Human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latin typeface="Arial Narrow" panose="020B0606020202030204" pitchFamily="34" charset="0"/>
                <a:cs typeface="Arial" panose="020B0604020202020204" pitchFamily="34" charset="0"/>
              </a:rPr>
              <a:t>Identify additional opportunities to promote platform among stakeholders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65DF52-D830-943C-E96C-7967663B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2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0666fd-25b7-44ec-9ab0-d0858433a284">
      <Terms xmlns="http://schemas.microsoft.com/office/infopath/2007/PartnerControls"/>
    </lcf76f155ced4ddcb4097134ff3c332f>
    <TaxCatchAll xmlns="b1de22aa-c0d9-4cf3-918b-b54bddbb283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CA0A6B0BEF148A950B13793DB3E53" ma:contentTypeVersion="14" ma:contentTypeDescription="Create a new document." ma:contentTypeScope="" ma:versionID="ca73b89557a60fa9fa341def7f053cca">
  <xsd:schema xmlns:xsd="http://www.w3.org/2001/XMLSchema" xmlns:xs="http://www.w3.org/2001/XMLSchema" xmlns:p="http://schemas.microsoft.com/office/2006/metadata/properties" xmlns:ns2="780666fd-25b7-44ec-9ab0-d0858433a284" xmlns:ns3="b1de22aa-c0d9-4cf3-918b-b54bddbb2836" targetNamespace="http://schemas.microsoft.com/office/2006/metadata/properties" ma:root="true" ma:fieldsID="7ed7602ca7e64fce74071eb4f916610a" ns2:_="" ns3:_="">
    <xsd:import namespace="780666fd-25b7-44ec-9ab0-d0858433a284"/>
    <xsd:import namespace="b1de22aa-c0d9-4cf3-918b-b54bddbb28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666fd-25b7-44ec-9ab0-d0858433a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d8b5c29-6ec2-45ab-accb-d02a3b8c9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e22aa-c0d9-4cf3-918b-b54bddbb28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3c891fa-248d-436c-b510-4227195a1223}" ma:internalName="TaxCatchAll" ma:showField="CatchAllData" ma:web="b1de22aa-c0d9-4cf3-918b-b54bddbb28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B6C1B-9DF4-4218-A4E7-1C6026363604}">
  <ds:schemaRefs>
    <ds:schemaRef ds:uri="http://schemas.microsoft.com/office/2006/metadata/properties"/>
    <ds:schemaRef ds:uri="http://schemas.microsoft.com/office/infopath/2007/PartnerControls"/>
    <ds:schemaRef ds:uri="780666fd-25b7-44ec-9ab0-d0858433a284"/>
    <ds:schemaRef ds:uri="b1de22aa-c0d9-4cf3-918b-b54bddbb2836"/>
  </ds:schemaRefs>
</ds:datastoreItem>
</file>

<file path=customXml/itemProps2.xml><?xml version="1.0" encoding="utf-8"?>
<ds:datastoreItem xmlns:ds="http://schemas.openxmlformats.org/officeDocument/2006/customXml" ds:itemID="{DFA9CE02-15DD-4646-A729-FDE914C64C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666fd-25b7-44ec-9ab0-d0858433a284"/>
    <ds:schemaRef ds:uri="b1de22aa-c0d9-4cf3-918b-b54bddbb2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C7DA45-915F-4C47-A457-9BC5C7429D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7467</TotalTime>
  <Words>604</Words>
  <Application>Microsoft Office PowerPoint</Application>
  <PresentationFormat>Widescreen</PresentationFormat>
  <Paragraphs>196</Paragraphs>
  <Slides>21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Black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Customer Frequency</vt:lpstr>
      <vt:lpstr>Average Dialogue Response 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Hartley, Stephanie</cp:lastModifiedBy>
  <cp:revision>13</cp:revision>
  <cp:lastPrinted>2023-05-01T18:56:22Z</cp:lastPrinted>
  <dcterms:created xsi:type="dcterms:W3CDTF">2023-05-01T16:02:45Z</dcterms:created>
  <dcterms:modified xsi:type="dcterms:W3CDTF">2024-10-15T01:59:54Z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0x010100113CA0A6B0BEF148A950B13793DB3E53</vt:lpwstr>
  </property>
</Properties>
</file>