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0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302" r:id="rId10"/>
    <p:sldId id="303" r:id="rId11"/>
    <p:sldId id="318" r:id="rId12"/>
    <p:sldId id="305" r:id="rId13"/>
    <p:sldId id="307" r:id="rId14"/>
    <p:sldId id="300" r:id="rId15"/>
    <p:sldId id="311" r:id="rId16"/>
    <p:sldId id="312" r:id="rId17"/>
    <p:sldId id="295" r:id="rId18"/>
    <p:sldId id="279" r:id="rId1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92" d="100"/>
          <a:sy n="92" d="100"/>
        </p:scale>
        <p:origin x="58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5/29/2025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April 30,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June 18,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April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April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April 30,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9278DED-5EF5-7634-1C05-0213E284DD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4422840"/>
            <a:ext cx="5997778" cy="243516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April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BE1A8-DB04-22F7-8C08-A42433425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1" y="869312"/>
            <a:ext cx="6172200" cy="5988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31AF1F-8194-7192-F616-B8AA7E30C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211" y="869312"/>
            <a:ext cx="5997778" cy="355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Ten Months Ending April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CAB49-EC9F-7329-8DAC-26551AB72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92" y="1050657"/>
            <a:ext cx="11554525" cy="562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517170" y="236020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B26A25-BEB2-B765-2F45-514EF7267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116" y="1279805"/>
            <a:ext cx="7188211" cy="51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April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4B9837-52FF-897D-168B-91336358A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382" y="1126989"/>
            <a:ext cx="11565082" cy="548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April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91C27-CF46-D4AE-47B1-9E020F8EF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24" y="1126989"/>
            <a:ext cx="11363811" cy="528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EDD7C5A-CAA3-E56D-1603-F502C4E67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23" y="1077763"/>
            <a:ext cx="11617036" cy="560664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Ten Months Ending April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 Months Ending April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B233E0-1730-2839-C10B-0F5B5604C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75" y="1690687"/>
            <a:ext cx="11259849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856</TotalTime>
  <Words>344</Words>
  <Application>Microsoft Office PowerPoint</Application>
  <PresentationFormat>Widescreen</PresentationFormat>
  <Paragraphs>88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Sheetz, Jennifer</cp:lastModifiedBy>
  <cp:revision>11</cp:revision>
  <cp:lastPrinted>2024-02-01T20:18:01Z</cp:lastPrinted>
  <dcterms:created xsi:type="dcterms:W3CDTF">2023-05-01T16:02:45Z</dcterms:created>
  <dcterms:modified xsi:type="dcterms:W3CDTF">2025-05-29T13:02:35Z</dcterms:modified>
</cp:coreProperties>
</file>