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7" r:id="rId15"/>
    <p:sldId id="311" r:id="rId16"/>
    <p:sldId id="312" r:id="rId17"/>
    <p:sldId id="295" r:id="rId18"/>
    <p:sldId id="279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6CFA27-7214-4559-B811-85E1A07EF0B6}" v="15" dt="2024-11-11T16:34:21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79" autoAdjust="0"/>
  </p:normalViewPr>
  <p:slideViewPr>
    <p:cSldViewPr snapToGrid="0">
      <p:cViewPr varScale="1">
        <p:scale>
          <a:sx n="79" d="100"/>
          <a:sy n="79" d="100"/>
        </p:scale>
        <p:origin x="82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September 30, 2024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November 21,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September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September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September 30,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Three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September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4B7874-03A7-5F1A-A172-A1BADE9B5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007" y="4396613"/>
            <a:ext cx="6154993" cy="246138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A58059-1DE6-C52D-D85D-CE00DF737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0" y="869313"/>
            <a:ext cx="6025997" cy="5988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74CE3F-EE1A-B16E-67D9-A9E6304FE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7007" y="897831"/>
            <a:ext cx="6143983" cy="349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Three Months Ending September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7D7594-26ED-3F81-FC5F-E87D3536A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91" y="1101085"/>
            <a:ext cx="11650279" cy="567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162389"/>
              </p:ext>
            </p:extLst>
          </p:nvPr>
        </p:nvGraphicFramePr>
        <p:xfrm>
          <a:off x="11009" y="1088136"/>
          <a:ext cx="12192000" cy="5769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FC3FEB-B307-6B7F-B35F-653F3D0EB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97" y="1594261"/>
            <a:ext cx="11661058" cy="465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90664C-282C-9EC1-18AD-6F768F23C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9" y="1164104"/>
            <a:ext cx="8628889" cy="55781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806273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65%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Three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September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347" y="6322000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05F48-70DA-3C5F-862A-58BA90B7E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754" y="1121527"/>
            <a:ext cx="10756491" cy="538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September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7F6A8D-0563-77F9-5953-11ABEED03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395" y="1094358"/>
            <a:ext cx="9458632" cy="558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Three Months Ending September 30,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BFEC91-CB18-60F0-4586-03C3A7A5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113771"/>
            <a:ext cx="11966677" cy="5388076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Months Ending September 30,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500611-21BC-5BDE-29CF-F3128AE01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501875"/>
            <a:ext cx="11087100" cy="39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2004</TotalTime>
  <Words>348</Words>
  <Application>Microsoft Office PowerPoint</Application>
  <PresentationFormat>Widescreen</PresentationFormat>
  <Paragraphs>89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68</cp:revision>
  <cp:lastPrinted>2024-02-01T20:18:01Z</cp:lastPrinted>
  <dcterms:created xsi:type="dcterms:W3CDTF">2023-05-01T16:02:45Z</dcterms:created>
  <dcterms:modified xsi:type="dcterms:W3CDTF">2024-11-11T17:14:32Z</dcterms:modified>
</cp:coreProperties>
</file>