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62" r:id="rId2"/>
    <p:sldId id="2352" r:id="rId3"/>
    <p:sldId id="2354" r:id="rId4"/>
    <p:sldId id="287" r:id="rId5"/>
    <p:sldId id="2357" r:id="rId6"/>
    <p:sldId id="2359" r:id="rId7"/>
    <p:sldId id="2428" r:id="rId8"/>
    <p:sldId id="2380" r:id="rId9"/>
    <p:sldId id="2346" r:id="rId10"/>
    <p:sldId id="2432" r:id="rId11"/>
    <p:sldId id="2350" r:id="rId12"/>
    <p:sldId id="2384" r:id="rId13"/>
    <p:sldId id="2469" r:id="rId14"/>
    <p:sldId id="2369" r:id="rId15"/>
    <p:sldId id="2372" r:id="rId16"/>
    <p:sldId id="2404" r:id="rId17"/>
    <p:sldId id="2347" r:id="rId18"/>
    <p:sldId id="2471" r:id="rId19"/>
    <p:sldId id="2470" r:id="rId20"/>
    <p:sldId id="2391" r:id="rId21"/>
    <p:sldId id="2437" r:id="rId22"/>
    <p:sldId id="2455" r:id="rId23"/>
    <p:sldId id="2460" r:id="rId24"/>
    <p:sldId id="2439" r:id="rId25"/>
    <p:sldId id="2425" r:id="rId26"/>
    <p:sldId id="2365" r:id="rId27"/>
    <p:sldId id="2399" r:id="rId28"/>
    <p:sldId id="2400" r:id="rId29"/>
    <p:sldId id="2442" r:id="rId30"/>
    <p:sldId id="2459" r:id="rId31"/>
    <p:sldId id="2413" r:id="rId32"/>
    <p:sldId id="2467" r:id="rId33"/>
    <p:sldId id="2376" r:id="rId34"/>
    <p:sldId id="2345" r:id="rId35"/>
    <p:sldId id="2453" r:id="rId36"/>
    <p:sldId id="2451" r:id="rId37"/>
    <p:sldId id="2363" r:id="rId38"/>
    <p:sldId id="2464" r:id="rId39"/>
    <p:sldId id="2349" r:id="rId40"/>
    <p:sldId id="2431" r:id="rId41"/>
    <p:sldId id="2390" r:id="rId42"/>
    <p:sldId id="2454" r:id="rId43"/>
    <p:sldId id="2457" r:id="rId44"/>
    <p:sldId id="2461" r:id="rId45"/>
    <p:sldId id="2379" r:id="rId46"/>
    <p:sldId id="2468" r:id="rId47"/>
    <p:sldId id="2378" r:id="rId48"/>
    <p:sldId id="2452" r:id="rId49"/>
    <p:sldId id="2435" r:id="rId50"/>
    <p:sldId id="2436" r:id="rId51"/>
    <p:sldId id="2458" r:id="rId5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B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8A5C9E-893D-4D83-B75F-0A1FEB493EFC}" v="4" dt="2024-05-15T19:05:17.253"/>
    <p1510:client id="{961ED9C2-CB86-44B8-9A03-2368E4EAC019}" v="448" dt="2024-05-15T02:49:47.356"/>
    <p1510:client id="{C04FCE24-B9B5-6B77-B0ED-494F0B3AD0B1}" v="3295" dt="2024-05-15T19:19:54.455"/>
    <p1510:client id="{F9DE5AB4-82E4-46F8-056B-F4B34F18A9CC}" v="774" dt="2024-05-15T15:56:46.3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d-Rodgers, Lori" userId="S::lori.wardrodgers@bcsdk12.net::1af6164d-05d0-4513-a617-8128e3b2fd32" providerId="AD" clId="Web-{C04FCE24-B9B5-6B77-B0ED-494F0B3AD0B1}"/>
    <pc:docChg chg="addSld delSld modSld sldOrd">
      <pc:chgData name="Ward-Rodgers, Lori" userId="S::lori.wardrodgers@bcsdk12.net::1af6164d-05d0-4513-a617-8128e3b2fd32" providerId="AD" clId="Web-{C04FCE24-B9B5-6B77-B0ED-494F0B3AD0B1}" dt="2024-05-15T19:19:54.455" v="2167" actId="20577"/>
      <pc:docMkLst>
        <pc:docMk/>
      </pc:docMkLst>
      <pc:sldChg chg="modSp">
        <pc:chgData name="Ward-Rodgers, Lori" userId="S::lori.wardrodgers@bcsdk12.net::1af6164d-05d0-4513-a617-8128e3b2fd32" providerId="AD" clId="Web-{C04FCE24-B9B5-6B77-B0ED-494F0B3AD0B1}" dt="2024-05-15T19:14:50.605" v="2147" actId="1076"/>
        <pc:sldMkLst>
          <pc:docMk/>
          <pc:sldMk cId="390009446" sldId="262"/>
        </pc:sldMkLst>
        <pc:spChg chg="mod">
          <ac:chgData name="Ward-Rodgers, Lori" userId="S::lori.wardrodgers@bcsdk12.net::1af6164d-05d0-4513-a617-8128e3b2fd32" providerId="AD" clId="Web-{C04FCE24-B9B5-6B77-B0ED-494F0B3AD0B1}" dt="2024-05-15T19:14:50.605" v="2147" actId="1076"/>
          <ac:spMkLst>
            <pc:docMk/>
            <pc:sldMk cId="390009446" sldId="262"/>
            <ac:spMk id="4" creationId="{53FF923D-D964-47FF-B103-1B78A9B101D8}"/>
          </ac:spMkLst>
        </pc:spChg>
        <pc:spChg chg="mod">
          <ac:chgData name="Ward-Rodgers, Lori" userId="S::lori.wardrodgers@bcsdk12.net::1af6164d-05d0-4513-a617-8128e3b2fd32" providerId="AD" clId="Web-{C04FCE24-B9B5-6B77-B0ED-494F0B3AD0B1}" dt="2024-05-15T19:14:24.386" v="2140" actId="1076"/>
          <ac:spMkLst>
            <pc:docMk/>
            <pc:sldMk cId="390009446" sldId="262"/>
            <ac:spMk id="9" creationId="{2FAC44B8-E111-4BBD-B763-794D6866DCEC}"/>
          </ac:spMkLst>
        </pc:spChg>
      </pc:sldChg>
      <pc:sldChg chg="modSp">
        <pc:chgData name="Ward-Rodgers, Lori" userId="S::lori.wardrodgers@bcsdk12.net::1af6164d-05d0-4513-a617-8128e3b2fd32" providerId="AD" clId="Web-{C04FCE24-B9B5-6B77-B0ED-494F0B3AD0B1}" dt="2024-05-15T19:06:52.955" v="2017" actId="20577"/>
        <pc:sldMkLst>
          <pc:docMk/>
          <pc:sldMk cId="2700827501" sldId="287"/>
        </pc:sldMkLst>
        <pc:spChg chg="mod">
          <ac:chgData name="Ward-Rodgers, Lori" userId="S::lori.wardrodgers@bcsdk12.net::1af6164d-05d0-4513-a617-8128e3b2fd32" providerId="AD" clId="Web-{C04FCE24-B9B5-6B77-B0ED-494F0B3AD0B1}" dt="2024-05-15T19:06:52.955" v="2017" actId="20577"/>
          <ac:spMkLst>
            <pc:docMk/>
            <pc:sldMk cId="2700827501" sldId="287"/>
            <ac:spMk id="3" creationId="{54145A6C-CB48-C89C-3D8A-4CE1FC0E317F}"/>
          </ac:spMkLst>
        </pc:spChg>
      </pc:sldChg>
      <pc:sldChg chg="modSp">
        <pc:chgData name="Ward-Rodgers, Lori" userId="S::lori.wardrodgers@bcsdk12.net::1af6164d-05d0-4513-a617-8128e3b2fd32" providerId="AD" clId="Web-{C04FCE24-B9B5-6B77-B0ED-494F0B3AD0B1}" dt="2024-05-15T16:46:11.459" v="440" actId="20577"/>
        <pc:sldMkLst>
          <pc:docMk/>
          <pc:sldMk cId="1871658018" sldId="2345"/>
        </pc:sldMkLst>
        <pc:spChg chg="mod">
          <ac:chgData name="Ward-Rodgers, Lori" userId="S::lori.wardrodgers@bcsdk12.net::1af6164d-05d0-4513-a617-8128e3b2fd32" providerId="AD" clId="Web-{C04FCE24-B9B5-6B77-B0ED-494F0B3AD0B1}" dt="2024-05-15T16:46:11.459" v="440" actId="20577"/>
          <ac:spMkLst>
            <pc:docMk/>
            <pc:sldMk cId="1871658018" sldId="2345"/>
            <ac:spMk id="3" creationId="{55BC526E-6DD8-4D17-A53E-0E904ACC6483}"/>
          </ac:spMkLst>
        </pc:spChg>
      </pc:sldChg>
      <pc:sldChg chg="modSp add del ord">
        <pc:chgData name="Ward-Rodgers, Lori" userId="S::lori.wardrodgers@bcsdk12.net::1af6164d-05d0-4513-a617-8128e3b2fd32" providerId="AD" clId="Web-{C04FCE24-B9B5-6B77-B0ED-494F0B3AD0B1}" dt="2024-05-15T19:10:22.037" v="2028"/>
        <pc:sldMkLst>
          <pc:docMk/>
          <pc:sldMk cId="2447752056" sldId="2349"/>
        </pc:sldMkLst>
        <pc:spChg chg="mod">
          <ac:chgData name="Ward-Rodgers, Lori" userId="S::lori.wardrodgers@bcsdk12.net::1af6164d-05d0-4513-a617-8128e3b2fd32" providerId="AD" clId="Web-{C04FCE24-B9B5-6B77-B0ED-494F0B3AD0B1}" dt="2024-05-15T16:45:54.740" v="437" actId="14100"/>
          <ac:spMkLst>
            <pc:docMk/>
            <pc:sldMk cId="2447752056" sldId="2349"/>
            <ac:spMk id="5" creationId="{557EB905-BD87-4549-AB52-A8716A614C8A}"/>
          </ac:spMkLst>
        </pc:spChg>
        <pc:spChg chg="mod">
          <ac:chgData name="Ward-Rodgers, Lori" userId="S::lori.wardrodgers@bcsdk12.net::1af6164d-05d0-4513-a617-8128e3b2fd32" providerId="AD" clId="Web-{C04FCE24-B9B5-6B77-B0ED-494F0B3AD0B1}" dt="2024-05-15T16:46:01.287" v="438" actId="1076"/>
          <ac:spMkLst>
            <pc:docMk/>
            <pc:sldMk cId="2447752056" sldId="2349"/>
            <ac:spMk id="9" creationId="{CE66D79A-390E-5CA9-C824-9EA8069986C7}"/>
          </ac:spMkLst>
        </pc:spChg>
      </pc:sldChg>
      <pc:sldChg chg="modSp">
        <pc:chgData name="Ward-Rodgers, Lori" userId="S::lori.wardrodgers@bcsdk12.net::1af6164d-05d0-4513-a617-8128e3b2fd32" providerId="AD" clId="Web-{C04FCE24-B9B5-6B77-B0ED-494F0B3AD0B1}" dt="2024-05-15T16:47:07.773" v="454" actId="14100"/>
        <pc:sldMkLst>
          <pc:docMk/>
          <pc:sldMk cId="1117565617" sldId="2363"/>
        </pc:sldMkLst>
        <pc:spChg chg="mod">
          <ac:chgData name="Ward-Rodgers, Lori" userId="S::lori.wardrodgers@bcsdk12.net::1af6164d-05d0-4513-a617-8128e3b2fd32" providerId="AD" clId="Web-{C04FCE24-B9B5-6B77-B0ED-494F0B3AD0B1}" dt="2024-05-15T16:46:58.007" v="452" actId="1076"/>
          <ac:spMkLst>
            <pc:docMk/>
            <pc:sldMk cId="1117565617" sldId="2363"/>
            <ac:spMk id="3" creationId="{F9179D09-4584-1CF3-8706-FCC4F7296DA5}"/>
          </ac:spMkLst>
        </pc:spChg>
        <pc:picChg chg="mod">
          <ac:chgData name="Ward-Rodgers, Lori" userId="S::lori.wardrodgers@bcsdk12.net::1af6164d-05d0-4513-a617-8128e3b2fd32" providerId="AD" clId="Web-{C04FCE24-B9B5-6B77-B0ED-494F0B3AD0B1}" dt="2024-05-15T16:47:07.773" v="454" actId="14100"/>
          <ac:picMkLst>
            <pc:docMk/>
            <pc:sldMk cId="1117565617" sldId="2363"/>
            <ac:picMk id="4" creationId="{A1E61991-9052-F31E-6BA8-C2DAB45C35C3}"/>
          </ac:picMkLst>
        </pc:picChg>
        <pc:picChg chg="mod">
          <ac:chgData name="Ward-Rodgers, Lori" userId="S::lori.wardrodgers@bcsdk12.net::1af6164d-05d0-4513-a617-8128e3b2fd32" providerId="AD" clId="Web-{C04FCE24-B9B5-6B77-B0ED-494F0B3AD0B1}" dt="2024-05-15T16:47:02.226" v="453" actId="14100"/>
          <ac:picMkLst>
            <pc:docMk/>
            <pc:sldMk cId="1117565617" sldId="2363"/>
            <ac:picMk id="6" creationId="{3D66477A-3600-BB7A-DD46-D145547884CE}"/>
          </ac:picMkLst>
        </pc:picChg>
      </pc:sldChg>
      <pc:sldChg chg="addSp delSp modSp">
        <pc:chgData name="Ward-Rodgers, Lori" userId="S::lori.wardrodgers@bcsdk12.net::1af6164d-05d0-4513-a617-8128e3b2fd32" providerId="AD" clId="Web-{C04FCE24-B9B5-6B77-B0ED-494F0B3AD0B1}" dt="2024-05-15T18:47:14.420" v="1879" actId="1076"/>
        <pc:sldMkLst>
          <pc:docMk/>
          <pc:sldMk cId="3560495189" sldId="2365"/>
        </pc:sldMkLst>
        <pc:spChg chg="mod">
          <ac:chgData name="Ward-Rodgers, Lori" userId="S::lori.wardrodgers@bcsdk12.net::1af6164d-05d0-4513-a617-8128e3b2fd32" providerId="AD" clId="Web-{C04FCE24-B9B5-6B77-B0ED-494F0B3AD0B1}" dt="2024-05-15T16:25:39.513" v="208" actId="20577"/>
          <ac:spMkLst>
            <pc:docMk/>
            <pc:sldMk cId="3560495189" sldId="2365"/>
            <ac:spMk id="3" creationId="{D876A5CA-DCD0-CD42-6792-547A5DB9B00C}"/>
          </ac:spMkLst>
        </pc:spChg>
        <pc:spChg chg="add mod">
          <ac:chgData name="Ward-Rodgers, Lori" userId="S::lori.wardrodgers@bcsdk12.net::1af6164d-05d0-4513-a617-8128e3b2fd32" providerId="AD" clId="Web-{C04FCE24-B9B5-6B77-B0ED-494F0B3AD0B1}" dt="2024-05-15T18:45:40.855" v="1858" actId="1076"/>
          <ac:spMkLst>
            <pc:docMk/>
            <pc:sldMk cId="3560495189" sldId="2365"/>
            <ac:spMk id="7" creationId="{D69DA728-C2DC-BA05-E208-5E0206E7381E}"/>
          </ac:spMkLst>
        </pc:spChg>
        <pc:spChg chg="ord">
          <ac:chgData name="Ward-Rodgers, Lori" userId="S::lori.wardrodgers@bcsdk12.net::1af6164d-05d0-4513-a617-8128e3b2fd32" providerId="AD" clId="Web-{C04FCE24-B9B5-6B77-B0ED-494F0B3AD0B1}" dt="2024-05-15T18:19:19.292" v="1524"/>
          <ac:spMkLst>
            <pc:docMk/>
            <pc:sldMk cId="3560495189" sldId="2365"/>
            <ac:spMk id="9" creationId="{B28EFDA9-ED35-7516-C30B-BF33BDDDE00A}"/>
          </ac:spMkLst>
        </pc:spChg>
        <pc:picChg chg="add mod">
          <ac:chgData name="Ward-Rodgers, Lori" userId="S::lori.wardrodgers@bcsdk12.net::1af6164d-05d0-4513-a617-8128e3b2fd32" providerId="AD" clId="Web-{C04FCE24-B9B5-6B77-B0ED-494F0B3AD0B1}" dt="2024-05-15T18:47:07.138" v="1878" actId="1076"/>
          <ac:picMkLst>
            <pc:docMk/>
            <pc:sldMk cId="3560495189" sldId="2365"/>
            <ac:picMk id="5" creationId="{E785AEF0-82A0-9D04-0287-08277A80CC65}"/>
          </ac:picMkLst>
        </pc:picChg>
        <pc:picChg chg="mod modCrop">
          <ac:chgData name="Ward-Rodgers, Lori" userId="S::lori.wardrodgers@bcsdk12.net::1af6164d-05d0-4513-a617-8128e3b2fd32" providerId="AD" clId="Web-{C04FCE24-B9B5-6B77-B0ED-494F0B3AD0B1}" dt="2024-05-15T18:45:42.871" v="1859" actId="1076"/>
          <ac:picMkLst>
            <pc:docMk/>
            <pc:sldMk cId="3560495189" sldId="2365"/>
            <ac:picMk id="6" creationId="{59318B09-1B52-A5F8-DA89-FAA41AF96D05}"/>
          </ac:picMkLst>
        </pc:picChg>
        <pc:picChg chg="mod modCrop">
          <ac:chgData name="Ward-Rodgers, Lori" userId="S::lori.wardrodgers@bcsdk12.net::1af6164d-05d0-4513-a617-8128e3b2fd32" providerId="AD" clId="Web-{C04FCE24-B9B5-6B77-B0ED-494F0B3AD0B1}" dt="2024-05-15T18:46:11.809" v="1865" actId="14100"/>
          <ac:picMkLst>
            <pc:docMk/>
            <pc:sldMk cId="3560495189" sldId="2365"/>
            <ac:picMk id="8" creationId="{2DAD6015-2D0A-0763-B275-1075E3F1D806}"/>
          </ac:picMkLst>
        </pc:picChg>
        <pc:picChg chg="mod modCrop">
          <ac:chgData name="Ward-Rodgers, Lori" userId="S::lori.wardrodgers@bcsdk12.net::1af6164d-05d0-4513-a617-8128e3b2fd32" providerId="AD" clId="Web-{C04FCE24-B9B5-6B77-B0ED-494F0B3AD0B1}" dt="2024-05-15T18:47:14.420" v="1879" actId="1076"/>
          <ac:picMkLst>
            <pc:docMk/>
            <pc:sldMk cId="3560495189" sldId="2365"/>
            <ac:picMk id="2050" creationId="{08DA5629-5D5E-F68A-F727-31BEE0BE0E6B}"/>
          </ac:picMkLst>
        </pc:picChg>
        <pc:picChg chg="mod ord modCrop">
          <ac:chgData name="Ward-Rodgers, Lori" userId="S::lori.wardrodgers@bcsdk12.net::1af6164d-05d0-4513-a617-8128e3b2fd32" providerId="AD" clId="Web-{C04FCE24-B9B5-6B77-B0ED-494F0B3AD0B1}" dt="2024-05-15T18:47:03.154" v="1877" actId="1076"/>
          <ac:picMkLst>
            <pc:docMk/>
            <pc:sldMk cId="3560495189" sldId="2365"/>
            <ac:picMk id="2054" creationId="{8A311301-2F73-3DBB-07F9-39CAE6021AD9}"/>
          </ac:picMkLst>
        </pc:picChg>
        <pc:picChg chg="del">
          <ac:chgData name="Ward-Rodgers, Lori" userId="S::lori.wardrodgers@bcsdk12.net::1af6164d-05d0-4513-a617-8128e3b2fd32" providerId="AD" clId="Web-{C04FCE24-B9B5-6B77-B0ED-494F0B3AD0B1}" dt="2024-05-15T18:00:05.909" v="1367"/>
          <ac:picMkLst>
            <pc:docMk/>
            <pc:sldMk cId="3560495189" sldId="2365"/>
            <ac:picMk id="2060" creationId="{E87CD5C5-5ACC-49E9-3672-F00E2BA0BCFF}"/>
          </ac:picMkLst>
        </pc:picChg>
      </pc:sldChg>
      <pc:sldChg chg="delSp modSp">
        <pc:chgData name="Ward-Rodgers, Lori" userId="S::lori.wardrodgers@bcsdk12.net::1af6164d-05d0-4513-a617-8128e3b2fd32" providerId="AD" clId="Web-{C04FCE24-B9B5-6B77-B0ED-494F0B3AD0B1}" dt="2024-05-15T16:45:23.583" v="432" actId="14100"/>
        <pc:sldMkLst>
          <pc:docMk/>
          <pc:sldMk cId="3719164600" sldId="2376"/>
        </pc:sldMkLst>
        <pc:spChg chg="mod">
          <ac:chgData name="Ward-Rodgers, Lori" userId="S::lori.wardrodgers@bcsdk12.net::1af6164d-05d0-4513-a617-8128e3b2fd32" providerId="AD" clId="Web-{C04FCE24-B9B5-6B77-B0ED-494F0B3AD0B1}" dt="2024-05-15T16:42:06.689" v="430" actId="20577"/>
          <ac:spMkLst>
            <pc:docMk/>
            <pc:sldMk cId="3719164600" sldId="2376"/>
            <ac:spMk id="3" creationId="{6CE903F2-942A-BA1C-DECC-5E3900B4F62F}"/>
          </ac:spMkLst>
        </pc:spChg>
        <pc:picChg chg="mod">
          <ac:chgData name="Ward-Rodgers, Lori" userId="S::lori.wardrodgers@bcsdk12.net::1af6164d-05d0-4513-a617-8128e3b2fd32" providerId="AD" clId="Web-{C04FCE24-B9B5-6B77-B0ED-494F0B3AD0B1}" dt="2024-05-15T16:45:23.583" v="432" actId="14100"/>
          <ac:picMkLst>
            <pc:docMk/>
            <pc:sldMk cId="3719164600" sldId="2376"/>
            <ac:picMk id="6" creationId="{DFC4C48A-4E12-3BFE-793D-7A169322D33A}"/>
          </ac:picMkLst>
        </pc:picChg>
        <pc:picChg chg="del">
          <ac:chgData name="Ward-Rodgers, Lori" userId="S::lori.wardrodgers@bcsdk12.net::1af6164d-05d0-4513-a617-8128e3b2fd32" providerId="AD" clId="Web-{C04FCE24-B9B5-6B77-B0ED-494F0B3AD0B1}" dt="2024-05-15T16:41:57.470" v="428"/>
          <ac:picMkLst>
            <pc:docMk/>
            <pc:sldMk cId="3719164600" sldId="2376"/>
            <ac:picMk id="11" creationId="{B64B1B33-5024-D629-E286-D01536429EDB}"/>
          </ac:picMkLst>
        </pc:picChg>
      </pc:sldChg>
      <pc:sldChg chg="modSp">
        <pc:chgData name="Ward-Rodgers, Lori" userId="S::lori.wardrodgers@bcsdk12.net::1af6164d-05d0-4513-a617-8128e3b2fd32" providerId="AD" clId="Web-{C04FCE24-B9B5-6B77-B0ED-494F0B3AD0B1}" dt="2024-05-15T17:01:54.744" v="670" actId="1076"/>
        <pc:sldMkLst>
          <pc:docMk/>
          <pc:sldMk cId="1947091376" sldId="2378"/>
        </pc:sldMkLst>
        <pc:spChg chg="mod">
          <ac:chgData name="Ward-Rodgers, Lori" userId="S::lori.wardrodgers@bcsdk12.net::1af6164d-05d0-4513-a617-8128e3b2fd32" providerId="AD" clId="Web-{C04FCE24-B9B5-6B77-B0ED-494F0B3AD0B1}" dt="2024-05-15T17:01:06.149" v="660" actId="14100"/>
          <ac:spMkLst>
            <pc:docMk/>
            <pc:sldMk cId="1947091376" sldId="2378"/>
            <ac:spMk id="3" creationId="{991ED435-B240-65B0-FDCD-896C5B56E6E9}"/>
          </ac:spMkLst>
        </pc:spChg>
        <pc:spChg chg="mod ord">
          <ac:chgData name="Ward-Rodgers, Lori" userId="S::lori.wardrodgers@bcsdk12.net::1af6164d-05d0-4513-a617-8128e3b2fd32" providerId="AD" clId="Web-{C04FCE24-B9B5-6B77-B0ED-494F0B3AD0B1}" dt="2024-05-15T17:01:38.010" v="667"/>
          <ac:spMkLst>
            <pc:docMk/>
            <pc:sldMk cId="1947091376" sldId="2378"/>
            <ac:spMk id="7" creationId="{35F7514F-B4E3-1D20-C95B-1C2DDCEF60B6}"/>
          </ac:spMkLst>
        </pc:spChg>
        <pc:picChg chg="mod">
          <ac:chgData name="Ward-Rodgers, Lori" userId="S::lori.wardrodgers@bcsdk12.net::1af6164d-05d0-4513-a617-8128e3b2fd32" providerId="AD" clId="Web-{C04FCE24-B9B5-6B77-B0ED-494F0B3AD0B1}" dt="2024-05-15T17:01:18.275" v="663" actId="1076"/>
          <ac:picMkLst>
            <pc:docMk/>
            <pc:sldMk cId="1947091376" sldId="2378"/>
            <ac:picMk id="2" creationId="{2CECD02C-B5CD-5332-BEB8-5743D75D3EB2}"/>
          </ac:picMkLst>
        </pc:picChg>
        <pc:picChg chg="mod">
          <ac:chgData name="Ward-Rodgers, Lori" userId="S::lori.wardrodgers@bcsdk12.net::1af6164d-05d0-4513-a617-8128e3b2fd32" providerId="AD" clId="Web-{C04FCE24-B9B5-6B77-B0ED-494F0B3AD0B1}" dt="2024-05-15T17:01:54.744" v="670" actId="1076"/>
          <ac:picMkLst>
            <pc:docMk/>
            <pc:sldMk cId="1947091376" sldId="2378"/>
            <ac:picMk id="4" creationId="{60EF32D8-E19C-3A17-E320-5837D23FEA32}"/>
          </ac:picMkLst>
        </pc:picChg>
        <pc:picChg chg="mod">
          <ac:chgData name="Ward-Rodgers, Lori" userId="S::lori.wardrodgers@bcsdk12.net::1af6164d-05d0-4513-a617-8128e3b2fd32" providerId="AD" clId="Web-{C04FCE24-B9B5-6B77-B0ED-494F0B3AD0B1}" dt="2024-05-15T17:01:52.213" v="669" actId="1076"/>
          <ac:picMkLst>
            <pc:docMk/>
            <pc:sldMk cId="1947091376" sldId="2378"/>
            <ac:picMk id="5" creationId="{F348D2D9-BB92-E7E4-885B-36E3E5AE9536}"/>
          </ac:picMkLst>
        </pc:picChg>
        <pc:picChg chg="mod">
          <ac:chgData name="Ward-Rodgers, Lori" userId="S::lori.wardrodgers@bcsdk12.net::1af6164d-05d0-4513-a617-8128e3b2fd32" providerId="AD" clId="Web-{C04FCE24-B9B5-6B77-B0ED-494F0B3AD0B1}" dt="2024-05-15T17:01:48.963" v="668" actId="1076"/>
          <ac:picMkLst>
            <pc:docMk/>
            <pc:sldMk cId="1947091376" sldId="2378"/>
            <ac:picMk id="10" creationId="{EE1C58FF-30BD-0CD7-C3E2-ADBE6622C40A}"/>
          </ac:picMkLst>
        </pc:picChg>
      </pc:sldChg>
      <pc:sldChg chg="modSp">
        <pc:chgData name="Ward-Rodgers, Lori" userId="S::lori.wardrodgers@bcsdk12.net::1af6164d-05d0-4513-a617-8128e3b2fd32" providerId="AD" clId="Web-{C04FCE24-B9B5-6B77-B0ED-494F0B3AD0B1}" dt="2024-05-15T17:07:11.063" v="732" actId="1076"/>
        <pc:sldMkLst>
          <pc:docMk/>
          <pc:sldMk cId="476770856" sldId="2379"/>
        </pc:sldMkLst>
        <pc:spChg chg="mod">
          <ac:chgData name="Ward-Rodgers, Lori" userId="S::lori.wardrodgers@bcsdk12.net::1af6164d-05d0-4513-a617-8128e3b2fd32" providerId="AD" clId="Web-{C04FCE24-B9B5-6B77-B0ED-494F0B3AD0B1}" dt="2024-05-15T17:07:11.063" v="732" actId="1076"/>
          <ac:spMkLst>
            <pc:docMk/>
            <pc:sldMk cId="476770856" sldId="2379"/>
            <ac:spMk id="3" creationId="{A14D5C00-9A7C-3AC9-930E-FF2FDE02DBA7}"/>
          </ac:spMkLst>
        </pc:spChg>
      </pc:sldChg>
      <pc:sldChg chg="modSp">
        <pc:chgData name="Ward-Rodgers, Lori" userId="S::lori.wardrodgers@bcsdk12.net::1af6164d-05d0-4513-a617-8128e3b2fd32" providerId="AD" clId="Web-{C04FCE24-B9B5-6B77-B0ED-494F0B3AD0B1}" dt="2024-05-15T19:07:19.346" v="2020" actId="1076"/>
        <pc:sldMkLst>
          <pc:docMk/>
          <pc:sldMk cId="1377158854" sldId="2380"/>
        </pc:sldMkLst>
        <pc:spChg chg="mod">
          <ac:chgData name="Ward-Rodgers, Lori" userId="S::lori.wardrodgers@bcsdk12.net::1af6164d-05d0-4513-a617-8128e3b2fd32" providerId="AD" clId="Web-{C04FCE24-B9B5-6B77-B0ED-494F0B3AD0B1}" dt="2024-05-15T19:07:19.346" v="2020" actId="1076"/>
          <ac:spMkLst>
            <pc:docMk/>
            <pc:sldMk cId="1377158854" sldId="2380"/>
            <ac:spMk id="6" creationId="{35DCE65F-F6BD-BAD7-9ECF-90C0117437E1}"/>
          </ac:spMkLst>
        </pc:spChg>
      </pc:sldChg>
      <pc:sldChg chg="modSp add del">
        <pc:chgData name="Ward-Rodgers, Lori" userId="S::lori.wardrodgers@bcsdk12.net::1af6164d-05d0-4513-a617-8128e3b2fd32" providerId="AD" clId="Web-{C04FCE24-B9B5-6B77-B0ED-494F0B3AD0B1}" dt="2024-05-15T19:12:15.227" v="2031"/>
        <pc:sldMkLst>
          <pc:docMk/>
          <pc:sldMk cId="1599612802" sldId="2390"/>
        </pc:sldMkLst>
        <pc:spChg chg="mod">
          <ac:chgData name="Ward-Rodgers, Lori" userId="S::lori.wardrodgers@bcsdk12.net::1af6164d-05d0-4513-a617-8128e3b2fd32" providerId="AD" clId="Web-{C04FCE24-B9B5-6B77-B0ED-494F0B3AD0B1}" dt="2024-05-15T17:42:42.716" v="1111" actId="14100"/>
          <ac:spMkLst>
            <pc:docMk/>
            <pc:sldMk cId="1599612802" sldId="2390"/>
            <ac:spMk id="7" creationId="{EA1D1CE0-A69F-F78A-F1B8-A2E78A633AB1}"/>
          </ac:spMkLst>
        </pc:spChg>
        <pc:picChg chg="mod">
          <ac:chgData name="Ward-Rodgers, Lori" userId="S::lori.wardrodgers@bcsdk12.net::1af6164d-05d0-4513-a617-8128e3b2fd32" providerId="AD" clId="Web-{C04FCE24-B9B5-6B77-B0ED-494F0B3AD0B1}" dt="2024-05-15T17:42:36.059" v="1109" actId="14100"/>
          <ac:picMkLst>
            <pc:docMk/>
            <pc:sldMk cId="1599612802" sldId="2390"/>
            <ac:picMk id="4" creationId="{CE831FC6-48B7-4BC3-89CA-D304B5C78E69}"/>
          </ac:picMkLst>
        </pc:picChg>
      </pc:sldChg>
      <pc:sldChg chg="modSp">
        <pc:chgData name="Ward-Rodgers, Lori" userId="S::lori.wardrodgers@bcsdk12.net::1af6164d-05d0-4513-a617-8128e3b2fd32" providerId="AD" clId="Web-{C04FCE24-B9B5-6B77-B0ED-494F0B3AD0B1}" dt="2024-05-15T16:17:33.862" v="145" actId="14100"/>
        <pc:sldMkLst>
          <pc:docMk/>
          <pc:sldMk cId="2234885675" sldId="2391"/>
        </pc:sldMkLst>
        <pc:spChg chg="mod">
          <ac:chgData name="Ward-Rodgers, Lori" userId="S::lori.wardrodgers@bcsdk12.net::1af6164d-05d0-4513-a617-8128e3b2fd32" providerId="AD" clId="Web-{C04FCE24-B9B5-6B77-B0ED-494F0B3AD0B1}" dt="2024-05-15T16:17:33.862" v="145" actId="14100"/>
          <ac:spMkLst>
            <pc:docMk/>
            <pc:sldMk cId="2234885675" sldId="2391"/>
            <ac:spMk id="2" creationId="{A7F002D2-3836-B094-2B5C-54A5E67E022B}"/>
          </ac:spMkLst>
        </pc:spChg>
        <pc:spChg chg="mod">
          <ac:chgData name="Ward-Rodgers, Lori" userId="S::lori.wardrodgers@bcsdk12.net::1af6164d-05d0-4513-a617-8128e3b2fd32" providerId="AD" clId="Web-{C04FCE24-B9B5-6B77-B0ED-494F0B3AD0B1}" dt="2024-05-15T16:09:48.150" v="76" actId="20577"/>
          <ac:spMkLst>
            <pc:docMk/>
            <pc:sldMk cId="2234885675" sldId="2391"/>
            <ac:spMk id="3" creationId="{A151AF72-6B9E-71A7-55F8-6350587581CE}"/>
          </ac:spMkLst>
        </pc:spChg>
        <pc:spChg chg="mod">
          <ac:chgData name="Ward-Rodgers, Lori" userId="S::lori.wardrodgers@bcsdk12.net::1af6164d-05d0-4513-a617-8128e3b2fd32" providerId="AD" clId="Web-{C04FCE24-B9B5-6B77-B0ED-494F0B3AD0B1}" dt="2024-05-15T16:02:14.406" v="35" actId="20577"/>
          <ac:spMkLst>
            <pc:docMk/>
            <pc:sldMk cId="2234885675" sldId="2391"/>
            <ac:spMk id="5" creationId="{557EB905-BD87-4549-AB52-A8716A614C8A}"/>
          </ac:spMkLst>
        </pc:spChg>
        <pc:spChg chg="mod">
          <ac:chgData name="Ward-Rodgers, Lori" userId="S::lori.wardrodgers@bcsdk12.net::1af6164d-05d0-4513-a617-8128e3b2fd32" providerId="AD" clId="Web-{C04FCE24-B9B5-6B77-B0ED-494F0B3AD0B1}" dt="2024-05-15T16:17:27.300" v="144" actId="1076"/>
          <ac:spMkLst>
            <pc:docMk/>
            <pc:sldMk cId="2234885675" sldId="2391"/>
            <ac:spMk id="6" creationId="{93ADC0D4-826C-4B63-CA37-2EE246298CE8}"/>
          </ac:spMkLst>
        </pc:spChg>
        <pc:picChg chg="mod">
          <ac:chgData name="Ward-Rodgers, Lori" userId="S::lori.wardrodgers@bcsdk12.net::1af6164d-05d0-4513-a617-8128e3b2fd32" providerId="AD" clId="Web-{C04FCE24-B9B5-6B77-B0ED-494F0B3AD0B1}" dt="2024-05-15T16:15:48.266" v="122" actId="1076"/>
          <ac:picMkLst>
            <pc:docMk/>
            <pc:sldMk cId="2234885675" sldId="2391"/>
            <ac:picMk id="4" creationId="{CE831FC6-48B7-4BC3-89CA-D304B5C78E69}"/>
          </ac:picMkLst>
        </pc:picChg>
        <pc:picChg chg="mod">
          <ac:chgData name="Ward-Rodgers, Lori" userId="S::lori.wardrodgers@bcsdk12.net::1af6164d-05d0-4513-a617-8128e3b2fd32" providerId="AD" clId="Web-{C04FCE24-B9B5-6B77-B0ED-494F0B3AD0B1}" dt="2024-05-15T16:15:36.485" v="119" actId="1076"/>
          <ac:picMkLst>
            <pc:docMk/>
            <pc:sldMk cId="2234885675" sldId="2391"/>
            <ac:picMk id="3076" creationId="{58B1D7D5-22CF-D196-87D7-9D9D9C9C17C4}"/>
          </ac:picMkLst>
        </pc:picChg>
      </pc:sldChg>
      <pc:sldChg chg="del">
        <pc:chgData name="Ward-Rodgers, Lori" userId="S::lori.wardrodgers@bcsdk12.net::1af6164d-05d0-4513-a617-8128e3b2fd32" providerId="AD" clId="Web-{C04FCE24-B9B5-6B77-B0ED-494F0B3AD0B1}" dt="2024-05-15T16:01:45.499" v="29"/>
        <pc:sldMkLst>
          <pc:docMk/>
          <pc:sldMk cId="1599540922" sldId="2398"/>
        </pc:sldMkLst>
      </pc:sldChg>
      <pc:sldChg chg="addSp delSp modSp">
        <pc:chgData name="Ward-Rodgers, Lori" userId="S::lori.wardrodgers@bcsdk12.net::1af6164d-05d0-4513-a617-8128e3b2fd32" providerId="AD" clId="Web-{C04FCE24-B9B5-6B77-B0ED-494F0B3AD0B1}" dt="2024-05-15T18:50:09.423" v="1893"/>
        <pc:sldMkLst>
          <pc:docMk/>
          <pc:sldMk cId="820697149" sldId="2399"/>
        </pc:sldMkLst>
        <pc:spChg chg="mod">
          <ac:chgData name="Ward-Rodgers, Lori" userId="S::lori.wardrodgers@bcsdk12.net::1af6164d-05d0-4513-a617-8128e3b2fd32" providerId="AD" clId="Web-{C04FCE24-B9B5-6B77-B0ED-494F0B3AD0B1}" dt="2024-05-15T16:25:55.044" v="211" actId="20577"/>
          <ac:spMkLst>
            <pc:docMk/>
            <pc:sldMk cId="820697149" sldId="2399"/>
            <ac:spMk id="5" creationId="{557EB905-BD87-4549-AB52-A8716A614C8A}"/>
          </ac:spMkLst>
        </pc:spChg>
        <pc:spChg chg="add mod">
          <ac:chgData name="Ward-Rodgers, Lori" userId="S::lori.wardrodgers@bcsdk12.net::1af6164d-05d0-4513-a617-8128e3b2fd32" providerId="AD" clId="Web-{C04FCE24-B9B5-6B77-B0ED-494F0B3AD0B1}" dt="2024-05-15T18:50:09.423" v="1893"/>
          <ac:spMkLst>
            <pc:docMk/>
            <pc:sldMk cId="820697149" sldId="2399"/>
            <ac:spMk id="7" creationId="{1F147444-FC92-9D86-5AF3-2565EEE09984}"/>
          </ac:spMkLst>
        </pc:spChg>
        <pc:picChg chg="mod">
          <ac:chgData name="Ward-Rodgers, Lori" userId="S::lori.wardrodgers@bcsdk12.net::1af6164d-05d0-4513-a617-8128e3b2fd32" providerId="AD" clId="Web-{C04FCE24-B9B5-6B77-B0ED-494F0B3AD0B1}" dt="2024-05-15T17:59:15.877" v="1364" actId="1076"/>
          <ac:picMkLst>
            <pc:docMk/>
            <pc:sldMk cId="820697149" sldId="2399"/>
            <ac:picMk id="2" creationId="{35684522-2869-BF87-42E0-44AB68E2057F}"/>
          </ac:picMkLst>
        </pc:picChg>
        <pc:picChg chg="mod modCrop">
          <ac:chgData name="Ward-Rodgers, Lori" userId="S::lori.wardrodgers@bcsdk12.net::1af6164d-05d0-4513-a617-8128e3b2fd32" providerId="AD" clId="Web-{C04FCE24-B9B5-6B77-B0ED-494F0B3AD0B1}" dt="2024-05-15T17:59:12.314" v="1362" actId="1076"/>
          <ac:picMkLst>
            <pc:docMk/>
            <pc:sldMk cId="820697149" sldId="2399"/>
            <ac:picMk id="3" creationId="{CAE7D871-D2D2-8E0D-A0AF-EC68A159062D}"/>
          </ac:picMkLst>
        </pc:picChg>
        <pc:picChg chg="mod">
          <ac:chgData name="Ward-Rodgers, Lori" userId="S::lori.wardrodgers@bcsdk12.net::1af6164d-05d0-4513-a617-8128e3b2fd32" providerId="AD" clId="Web-{C04FCE24-B9B5-6B77-B0ED-494F0B3AD0B1}" dt="2024-05-15T17:58:09.969" v="1350" actId="1076"/>
          <ac:picMkLst>
            <pc:docMk/>
            <pc:sldMk cId="820697149" sldId="2399"/>
            <ac:picMk id="4" creationId="{CE831FC6-48B7-4BC3-89CA-D304B5C78E69}"/>
          </ac:picMkLst>
        </pc:picChg>
        <pc:picChg chg="mod modCrop">
          <ac:chgData name="Ward-Rodgers, Lori" userId="S::lori.wardrodgers@bcsdk12.net::1af6164d-05d0-4513-a617-8128e3b2fd32" providerId="AD" clId="Web-{C04FCE24-B9B5-6B77-B0ED-494F0B3AD0B1}" dt="2024-05-15T17:59:13.830" v="1363" actId="1076"/>
          <ac:picMkLst>
            <pc:docMk/>
            <pc:sldMk cId="820697149" sldId="2399"/>
            <ac:picMk id="6" creationId="{5BF23782-214E-6327-7E07-F7A055E4FB38}"/>
          </ac:picMkLst>
        </pc:picChg>
        <pc:picChg chg="add del mod">
          <ac:chgData name="Ward-Rodgers, Lori" userId="S::lori.wardrodgers@bcsdk12.net::1af6164d-05d0-4513-a617-8128e3b2fd32" providerId="AD" clId="Web-{C04FCE24-B9B5-6B77-B0ED-494F0B3AD0B1}" dt="2024-05-15T17:56:18.607" v="1335"/>
          <ac:picMkLst>
            <pc:docMk/>
            <pc:sldMk cId="820697149" sldId="2399"/>
            <ac:picMk id="8" creationId="{4A001189-730C-D4AD-56F2-94362ED450CF}"/>
          </ac:picMkLst>
        </pc:picChg>
        <pc:picChg chg="add mod modCrop">
          <ac:chgData name="Ward-Rodgers, Lori" userId="S::lori.wardrodgers@bcsdk12.net::1af6164d-05d0-4513-a617-8128e3b2fd32" providerId="AD" clId="Web-{C04FCE24-B9B5-6B77-B0ED-494F0B3AD0B1}" dt="2024-05-15T17:56:52.827" v="1345" actId="1076"/>
          <ac:picMkLst>
            <pc:docMk/>
            <pc:sldMk cId="820697149" sldId="2399"/>
            <ac:picMk id="9" creationId="{3EE61684-9493-B2C3-70FC-128DF13B070F}"/>
          </ac:picMkLst>
        </pc:picChg>
      </pc:sldChg>
      <pc:sldChg chg="addSp delSp modSp">
        <pc:chgData name="Ward-Rodgers, Lori" userId="S::lori.wardrodgers@bcsdk12.net::1af6164d-05d0-4513-a617-8128e3b2fd32" providerId="AD" clId="Web-{C04FCE24-B9B5-6B77-B0ED-494F0B3AD0B1}" dt="2024-05-15T18:48:24.577" v="1888" actId="1076"/>
        <pc:sldMkLst>
          <pc:docMk/>
          <pc:sldMk cId="2272058153" sldId="2400"/>
        </pc:sldMkLst>
        <pc:spChg chg="mod">
          <ac:chgData name="Ward-Rodgers, Lori" userId="S::lori.wardrodgers@bcsdk12.net::1af6164d-05d0-4513-a617-8128e3b2fd32" providerId="AD" clId="Web-{C04FCE24-B9B5-6B77-B0ED-494F0B3AD0B1}" dt="2024-05-15T16:27:20.858" v="229" actId="20577"/>
          <ac:spMkLst>
            <pc:docMk/>
            <pc:sldMk cId="2272058153" sldId="2400"/>
            <ac:spMk id="3" creationId="{F382231A-2C4D-BC69-8ECC-0E376D0B6360}"/>
          </ac:spMkLst>
        </pc:spChg>
        <pc:spChg chg="mod">
          <ac:chgData name="Ward-Rodgers, Lori" userId="S::lori.wardrodgers@bcsdk12.net::1af6164d-05d0-4513-a617-8128e3b2fd32" providerId="AD" clId="Web-{C04FCE24-B9B5-6B77-B0ED-494F0B3AD0B1}" dt="2024-05-15T18:48:14.124" v="1887" actId="20577"/>
          <ac:spMkLst>
            <pc:docMk/>
            <pc:sldMk cId="2272058153" sldId="2400"/>
            <ac:spMk id="6" creationId="{B8B53746-F5E6-89F5-56C3-8E41C75CD6BA}"/>
          </ac:spMkLst>
        </pc:spChg>
        <pc:spChg chg="add del mod">
          <ac:chgData name="Ward-Rodgers, Lori" userId="S::lori.wardrodgers@bcsdk12.net::1af6164d-05d0-4513-a617-8128e3b2fd32" providerId="AD" clId="Web-{C04FCE24-B9B5-6B77-B0ED-494F0B3AD0B1}" dt="2024-05-15T18:35:07.670" v="1585"/>
          <ac:spMkLst>
            <pc:docMk/>
            <pc:sldMk cId="2272058153" sldId="2400"/>
            <ac:spMk id="7" creationId="{B8137805-C228-5AB6-5367-E641DDAC5D74}"/>
          </ac:spMkLst>
        </pc:spChg>
        <pc:picChg chg="mod modCrop">
          <ac:chgData name="Ward-Rodgers, Lori" userId="S::lori.wardrodgers@bcsdk12.net::1af6164d-05d0-4513-a617-8128e3b2fd32" providerId="AD" clId="Web-{C04FCE24-B9B5-6B77-B0ED-494F0B3AD0B1}" dt="2024-05-15T18:48:24.577" v="1888" actId="1076"/>
          <ac:picMkLst>
            <pc:docMk/>
            <pc:sldMk cId="2272058153" sldId="2400"/>
            <ac:picMk id="4" creationId="{FFCBDDD8-6269-C1D5-B79E-88CB8A782598}"/>
          </ac:picMkLst>
        </pc:picChg>
        <pc:picChg chg="del">
          <ac:chgData name="Ward-Rodgers, Lori" userId="S::lori.wardrodgers@bcsdk12.net::1af6164d-05d0-4513-a617-8128e3b2fd32" providerId="AD" clId="Web-{C04FCE24-B9B5-6B77-B0ED-494F0B3AD0B1}" dt="2024-05-15T16:26:21.701" v="225"/>
          <ac:picMkLst>
            <pc:docMk/>
            <pc:sldMk cId="2272058153" sldId="2400"/>
            <ac:picMk id="5" creationId="{AB073933-4005-F0D5-AC50-D1ECEDED3DC2}"/>
          </ac:picMkLst>
        </pc:picChg>
        <pc:picChg chg="mod">
          <ac:chgData name="Ward-Rodgers, Lori" userId="S::lori.wardrodgers@bcsdk12.net::1af6164d-05d0-4513-a617-8128e3b2fd32" providerId="AD" clId="Web-{C04FCE24-B9B5-6B77-B0ED-494F0B3AD0B1}" dt="2024-05-15T18:38:06.846" v="1646" actId="1076"/>
          <ac:picMkLst>
            <pc:docMk/>
            <pc:sldMk cId="2272058153" sldId="2400"/>
            <ac:picMk id="13" creationId="{B20A75A4-537F-6DCB-78C3-8876E2571FC3}"/>
          </ac:picMkLst>
        </pc:picChg>
      </pc:sldChg>
      <pc:sldChg chg="delSp modSp">
        <pc:chgData name="Ward-Rodgers, Lori" userId="S::lori.wardrodgers@bcsdk12.net::1af6164d-05d0-4513-a617-8128e3b2fd32" providerId="AD" clId="Web-{C04FCE24-B9B5-6B77-B0ED-494F0B3AD0B1}" dt="2024-05-15T16:31:24.957" v="307" actId="20577"/>
        <pc:sldMkLst>
          <pc:docMk/>
          <pc:sldMk cId="1492667773" sldId="2413"/>
        </pc:sldMkLst>
        <pc:spChg chg="mod">
          <ac:chgData name="Ward-Rodgers, Lori" userId="S::lori.wardrodgers@bcsdk12.net::1af6164d-05d0-4513-a617-8128e3b2fd32" providerId="AD" clId="Web-{C04FCE24-B9B5-6B77-B0ED-494F0B3AD0B1}" dt="2024-05-15T16:31:24.957" v="307" actId="20577"/>
          <ac:spMkLst>
            <pc:docMk/>
            <pc:sldMk cId="1492667773" sldId="2413"/>
            <ac:spMk id="3" creationId="{F382231A-2C4D-BC69-8ECC-0E376D0B6360}"/>
          </ac:spMkLst>
        </pc:spChg>
        <pc:picChg chg="del">
          <ac:chgData name="Ward-Rodgers, Lori" userId="S::lori.wardrodgers@bcsdk12.net::1af6164d-05d0-4513-a617-8128e3b2fd32" providerId="AD" clId="Web-{C04FCE24-B9B5-6B77-B0ED-494F0B3AD0B1}" dt="2024-05-15T16:31:18.129" v="305"/>
          <ac:picMkLst>
            <pc:docMk/>
            <pc:sldMk cId="1492667773" sldId="2413"/>
            <ac:picMk id="5" creationId="{AB073933-4005-F0D5-AC50-D1ECEDED3DC2}"/>
          </ac:picMkLst>
        </pc:picChg>
      </pc:sldChg>
      <pc:sldChg chg="modSp">
        <pc:chgData name="Ward-Rodgers, Lori" userId="S::lori.wardrodgers@bcsdk12.net::1af6164d-05d0-4513-a617-8128e3b2fd32" providerId="AD" clId="Web-{C04FCE24-B9B5-6B77-B0ED-494F0B3AD0B1}" dt="2024-05-15T16:25:27.715" v="206" actId="1076"/>
        <pc:sldMkLst>
          <pc:docMk/>
          <pc:sldMk cId="241375957" sldId="2425"/>
        </pc:sldMkLst>
        <pc:spChg chg="mod">
          <ac:chgData name="Ward-Rodgers, Lori" userId="S::lori.wardrodgers@bcsdk12.net::1af6164d-05d0-4513-a617-8128e3b2fd32" providerId="AD" clId="Web-{C04FCE24-B9B5-6B77-B0ED-494F0B3AD0B1}" dt="2024-05-15T16:22:24.415" v="183" actId="20577"/>
          <ac:spMkLst>
            <pc:docMk/>
            <pc:sldMk cId="241375957" sldId="2425"/>
            <ac:spMk id="5" creationId="{557EB905-BD87-4549-AB52-A8716A614C8A}"/>
          </ac:spMkLst>
        </pc:spChg>
        <pc:spChg chg="mod">
          <ac:chgData name="Ward-Rodgers, Lori" userId="S::lori.wardrodgers@bcsdk12.net::1af6164d-05d0-4513-a617-8128e3b2fd32" providerId="AD" clId="Web-{C04FCE24-B9B5-6B77-B0ED-494F0B3AD0B1}" dt="2024-05-15T16:25:16.293" v="204" actId="20577"/>
          <ac:spMkLst>
            <pc:docMk/>
            <pc:sldMk cId="241375957" sldId="2425"/>
            <ac:spMk id="6" creationId="{3FE40380-705F-822F-6A79-77ECCD678092}"/>
          </ac:spMkLst>
        </pc:spChg>
        <pc:picChg chg="mod">
          <ac:chgData name="Ward-Rodgers, Lori" userId="S::lori.wardrodgers@bcsdk12.net::1af6164d-05d0-4513-a617-8128e3b2fd32" providerId="AD" clId="Web-{C04FCE24-B9B5-6B77-B0ED-494F0B3AD0B1}" dt="2024-05-15T16:23:42.416" v="191" actId="14100"/>
          <ac:picMkLst>
            <pc:docMk/>
            <pc:sldMk cId="241375957" sldId="2425"/>
            <ac:picMk id="10" creationId="{2AEF13F9-E030-B822-8F06-4C9328561818}"/>
          </ac:picMkLst>
        </pc:picChg>
        <pc:picChg chg="mod">
          <ac:chgData name="Ward-Rodgers, Lori" userId="S::lori.wardrodgers@bcsdk12.net::1af6164d-05d0-4513-a617-8128e3b2fd32" providerId="AD" clId="Web-{C04FCE24-B9B5-6B77-B0ED-494F0B3AD0B1}" dt="2024-05-15T16:25:27.715" v="206" actId="1076"/>
          <ac:picMkLst>
            <pc:docMk/>
            <pc:sldMk cId="241375957" sldId="2425"/>
            <ac:picMk id="14" creationId="{69268079-0993-3ED8-DB4D-95B1EE416630}"/>
          </ac:picMkLst>
        </pc:picChg>
      </pc:sldChg>
      <pc:sldChg chg="addSp delSp modSp ord">
        <pc:chgData name="Ward-Rodgers, Lori" userId="S::lori.wardrodgers@bcsdk12.net::1af6164d-05d0-4513-a617-8128e3b2fd32" providerId="AD" clId="Web-{C04FCE24-B9B5-6B77-B0ED-494F0B3AD0B1}" dt="2024-05-15T19:10:24.256" v="2029"/>
        <pc:sldMkLst>
          <pc:docMk/>
          <pc:sldMk cId="160540346" sldId="2431"/>
        </pc:sldMkLst>
        <pc:spChg chg="mod">
          <ac:chgData name="Ward-Rodgers, Lori" userId="S::lori.wardrodgers@bcsdk12.net::1af6164d-05d0-4513-a617-8128e3b2fd32" providerId="AD" clId="Web-{C04FCE24-B9B5-6B77-B0ED-494F0B3AD0B1}" dt="2024-05-15T16:48:05.962" v="466" actId="20577"/>
          <ac:spMkLst>
            <pc:docMk/>
            <pc:sldMk cId="160540346" sldId="2431"/>
            <ac:spMk id="5" creationId="{557EB905-BD87-4549-AB52-A8716A614C8A}"/>
          </ac:spMkLst>
        </pc:spChg>
        <pc:spChg chg="add del mod">
          <ac:chgData name="Ward-Rodgers, Lori" userId="S::lori.wardrodgers@bcsdk12.net::1af6164d-05d0-4513-a617-8128e3b2fd32" providerId="AD" clId="Web-{C04FCE24-B9B5-6B77-B0ED-494F0B3AD0B1}" dt="2024-05-15T16:56:27.988" v="617" actId="14100"/>
          <ac:spMkLst>
            <pc:docMk/>
            <pc:sldMk cId="160540346" sldId="2431"/>
            <ac:spMk id="8" creationId="{85CB266C-C8B7-E704-5F67-2BF485290382}"/>
          </ac:spMkLst>
        </pc:spChg>
        <pc:picChg chg="del mod">
          <ac:chgData name="Ward-Rodgers, Lori" userId="S::lori.wardrodgers@bcsdk12.net::1af6164d-05d0-4513-a617-8128e3b2fd32" providerId="AD" clId="Web-{C04FCE24-B9B5-6B77-B0ED-494F0B3AD0B1}" dt="2024-05-15T16:56:41.753" v="619"/>
          <ac:picMkLst>
            <pc:docMk/>
            <pc:sldMk cId="160540346" sldId="2431"/>
            <ac:picMk id="1026" creationId="{D34D1B44-6462-2C83-AA53-18C1A8579595}"/>
          </ac:picMkLst>
        </pc:picChg>
      </pc:sldChg>
      <pc:sldChg chg="modSp add del">
        <pc:chgData name="Ward-Rodgers, Lori" userId="S::lori.wardrodgers@bcsdk12.net::1af6164d-05d0-4513-a617-8128e3b2fd32" providerId="AD" clId="Web-{C04FCE24-B9B5-6B77-B0ED-494F0B3AD0B1}" dt="2024-05-15T19:13:15.588" v="2038"/>
        <pc:sldMkLst>
          <pc:docMk/>
          <pc:sldMk cId="1279393033" sldId="2435"/>
        </pc:sldMkLst>
        <pc:spChg chg="mod">
          <ac:chgData name="Ward-Rodgers, Lori" userId="S::lori.wardrodgers@bcsdk12.net::1af6164d-05d0-4513-a617-8128e3b2fd32" providerId="AD" clId="Web-{C04FCE24-B9B5-6B77-B0ED-494F0B3AD0B1}" dt="2024-05-15T17:10:39.724" v="818" actId="20577"/>
          <ac:spMkLst>
            <pc:docMk/>
            <pc:sldMk cId="1279393033" sldId="2435"/>
            <ac:spMk id="5" creationId="{557EB905-BD87-4549-AB52-A8716A614C8A}"/>
          </ac:spMkLst>
        </pc:spChg>
        <pc:spChg chg="mod">
          <ac:chgData name="Ward-Rodgers, Lori" userId="S::lori.wardrodgers@bcsdk12.net::1af6164d-05d0-4513-a617-8128e3b2fd32" providerId="AD" clId="Web-{C04FCE24-B9B5-6B77-B0ED-494F0B3AD0B1}" dt="2024-05-15T17:10:52.318" v="819" actId="1076"/>
          <ac:spMkLst>
            <pc:docMk/>
            <pc:sldMk cId="1279393033" sldId="2435"/>
            <ac:spMk id="6" creationId="{595C03DE-6736-6AF1-EBEA-2869C66F5271}"/>
          </ac:spMkLst>
        </pc:spChg>
        <pc:spChg chg="mod">
          <ac:chgData name="Ward-Rodgers, Lori" userId="S::lori.wardrodgers@bcsdk12.net::1af6164d-05d0-4513-a617-8128e3b2fd32" providerId="AD" clId="Web-{C04FCE24-B9B5-6B77-B0ED-494F0B3AD0B1}" dt="2024-05-15T17:10:58.521" v="821" actId="14100"/>
          <ac:spMkLst>
            <pc:docMk/>
            <pc:sldMk cId="1279393033" sldId="2435"/>
            <ac:spMk id="8" creationId="{B27D2003-E3B2-F542-CE62-8383F2659B91}"/>
          </ac:spMkLst>
        </pc:spChg>
      </pc:sldChg>
      <pc:sldChg chg="addSp delSp modSp add del">
        <pc:chgData name="Ward-Rodgers, Lori" userId="S::lori.wardrodgers@bcsdk12.net::1af6164d-05d0-4513-a617-8128e3b2fd32" providerId="AD" clId="Web-{C04FCE24-B9B5-6B77-B0ED-494F0B3AD0B1}" dt="2024-05-15T19:13:15.588" v="2039"/>
        <pc:sldMkLst>
          <pc:docMk/>
          <pc:sldMk cId="1339519983" sldId="2436"/>
        </pc:sldMkLst>
        <pc:spChg chg="mod">
          <ac:chgData name="Ward-Rodgers, Lori" userId="S::lori.wardrodgers@bcsdk12.net::1af6164d-05d0-4513-a617-8128e3b2fd32" providerId="AD" clId="Web-{C04FCE24-B9B5-6B77-B0ED-494F0B3AD0B1}" dt="2024-05-15T17:10:18.348" v="815" actId="14100"/>
          <ac:spMkLst>
            <pc:docMk/>
            <pc:sldMk cId="1339519983" sldId="2436"/>
            <ac:spMk id="5" creationId="{557EB905-BD87-4549-AB52-A8716A614C8A}"/>
          </ac:spMkLst>
        </pc:spChg>
        <pc:spChg chg="add mod">
          <ac:chgData name="Ward-Rodgers, Lori" userId="S::lori.wardrodgers@bcsdk12.net::1af6164d-05d0-4513-a617-8128e3b2fd32" providerId="AD" clId="Web-{C04FCE24-B9B5-6B77-B0ED-494F0B3AD0B1}" dt="2024-05-15T17:10:02.129" v="812" actId="1076"/>
          <ac:spMkLst>
            <pc:docMk/>
            <pc:sldMk cId="1339519983" sldId="2436"/>
            <ac:spMk id="7" creationId="{9465C106-9525-8A0E-4924-F52360800950}"/>
          </ac:spMkLst>
        </pc:spChg>
        <pc:spChg chg="mod">
          <ac:chgData name="Ward-Rodgers, Lori" userId="S::lori.wardrodgers@bcsdk12.net::1af6164d-05d0-4513-a617-8128e3b2fd32" providerId="AD" clId="Web-{C04FCE24-B9B5-6B77-B0ED-494F0B3AD0B1}" dt="2024-05-15T17:08:11.330" v="760"/>
          <ac:spMkLst>
            <pc:docMk/>
            <pc:sldMk cId="1339519983" sldId="2436"/>
            <ac:spMk id="8" creationId="{1746DC3B-BFDD-F70C-EE93-C7B83F66AF20}"/>
          </ac:spMkLst>
        </pc:spChg>
        <pc:spChg chg="del mod">
          <ac:chgData name="Ward-Rodgers, Lori" userId="S::lori.wardrodgers@bcsdk12.net::1af6164d-05d0-4513-a617-8128e3b2fd32" providerId="AD" clId="Web-{C04FCE24-B9B5-6B77-B0ED-494F0B3AD0B1}" dt="2024-05-15T17:09:55.566" v="811"/>
          <ac:spMkLst>
            <pc:docMk/>
            <pc:sldMk cId="1339519983" sldId="2436"/>
            <ac:spMk id="12" creationId="{5E94561F-29B1-9C04-763D-DED9AF9C3142}"/>
          </ac:spMkLst>
        </pc:spChg>
        <pc:picChg chg="del">
          <ac:chgData name="Ward-Rodgers, Lori" userId="S::lori.wardrodgers@bcsdk12.net::1af6164d-05d0-4513-a617-8128e3b2fd32" providerId="AD" clId="Web-{C04FCE24-B9B5-6B77-B0ED-494F0B3AD0B1}" dt="2024-05-15T17:08:35.752" v="764"/>
          <ac:picMkLst>
            <pc:docMk/>
            <pc:sldMk cId="1339519983" sldId="2436"/>
            <ac:picMk id="3" creationId="{88AEA9F1-942F-1A0D-2E1A-7578054225BE}"/>
          </ac:picMkLst>
        </pc:picChg>
        <pc:picChg chg="add del">
          <ac:chgData name="Ward-Rodgers, Lori" userId="S::lori.wardrodgers@bcsdk12.net::1af6164d-05d0-4513-a617-8128e3b2fd32" providerId="AD" clId="Web-{C04FCE24-B9B5-6B77-B0ED-494F0B3AD0B1}" dt="2024-05-15T17:09:49.254" v="807"/>
          <ac:picMkLst>
            <pc:docMk/>
            <pc:sldMk cId="1339519983" sldId="2436"/>
            <ac:picMk id="4" creationId="{CE831FC6-48B7-4BC3-89CA-D304B5C78E69}"/>
          </ac:picMkLst>
        </pc:picChg>
        <pc:picChg chg="add mod">
          <ac:chgData name="Ward-Rodgers, Lori" userId="S::lori.wardrodgers@bcsdk12.net::1af6164d-05d0-4513-a617-8128e3b2fd32" providerId="AD" clId="Web-{C04FCE24-B9B5-6B77-B0ED-494F0B3AD0B1}" dt="2024-05-15T17:08:41.924" v="765" actId="1076"/>
          <ac:picMkLst>
            <pc:docMk/>
            <pc:sldMk cId="1339519983" sldId="2436"/>
            <ac:picMk id="6" creationId="{85451017-9F0C-C6C3-6BAA-CB35ECDCFF8A}"/>
          </ac:picMkLst>
        </pc:picChg>
        <pc:picChg chg="mod">
          <ac:chgData name="Ward-Rodgers, Lori" userId="S::lori.wardrodgers@bcsdk12.net::1af6164d-05d0-4513-a617-8128e3b2fd32" providerId="AD" clId="Web-{C04FCE24-B9B5-6B77-B0ED-494F0B3AD0B1}" dt="2024-05-15T17:10:29.083" v="816" actId="1076"/>
          <ac:picMkLst>
            <pc:docMk/>
            <pc:sldMk cId="1339519983" sldId="2436"/>
            <ac:picMk id="11" creationId="{8A5B338E-8299-F52C-46C8-E08DB0C8DFEA}"/>
          </ac:picMkLst>
        </pc:picChg>
      </pc:sldChg>
      <pc:sldChg chg="delSp modSp">
        <pc:chgData name="Ward-Rodgers, Lori" userId="S::lori.wardrodgers@bcsdk12.net::1af6164d-05d0-4513-a617-8128e3b2fd32" providerId="AD" clId="Web-{C04FCE24-B9B5-6B77-B0ED-494F0B3AD0B1}" dt="2024-05-15T16:19:00.208" v="158" actId="20577"/>
        <pc:sldMkLst>
          <pc:docMk/>
          <pc:sldMk cId="4001070574" sldId="2437"/>
        </pc:sldMkLst>
        <pc:spChg chg="mod">
          <ac:chgData name="Ward-Rodgers, Lori" userId="S::lori.wardrodgers@bcsdk12.net::1af6164d-05d0-4513-a617-8128e3b2fd32" providerId="AD" clId="Web-{C04FCE24-B9B5-6B77-B0ED-494F0B3AD0B1}" dt="2024-05-15T16:18:19.801" v="148" actId="20577"/>
          <ac:spMkLst>
            <pc:docMk/>
            <pc:sldMk cId="4001070574" sldId="2437"/>
            <ac:spMk id="3" creationId="{50A643E1-1931-F729-710E-1F363937A12D}"/>
          </ac:spMkLst>
        </pc:spChg>
        <pc:spChg chg="mod">
          <ac:chgData name="Ward-Rodgers, Lori" userId="S::lori.wardrodgers@bcsdk12.net::1af6164d-05d0-4513-a617-8128e3b2fd32" providerId="AD" clId="Web-{C04FCE24-B9B5-6B77-B0ED-494F0B3AD0B1}" dt="2024-05-15T16:19:00.208" v="158" actId="20577"/>
          <ac:spMkLst>
            <pc:docMk/>
            <pc:sldMk cId="4001070574" sldId="2437"/>
            <ac:spMk id="4" creationId="{762ED026-E12E-8FF5-726C-C1A66FDA9F17}"/>
          </ac:spMkLst>
        </pc:spChg>
        <pc:picChg chg="del">
          <ac:chgData name="Ward-Rodgers, Lori" userId="S::lori.wardrodgers@bcsdk12.net::1af6164d-05d0-4513-a617-8128e3b2fd32" providerId="AD" clId="Web-{C04FCE24-B9B5-6B77-B0ED-494F0B3AD0B1}" dt="2024-05-15T16:18:49.989" v="156"/>
          <ac:picMkLst>
            <pc:docMk/>
            <pc:sldMk cId="4001070574" sldId="2437"/>
            <ac:picMk id="6" creationId="{61D5DF63-C89F-D78F-C399-F9249CC0A41F}"/>
          </ac:picMkLst>
        </pc:picChg>
      </pc:sldChg>
      <pc:sldChg chg="addSp delSp modSp">
        <pc:chgData name="Ward-Rodgers, Lori" userId="S::lori.wardrodgers@bcsdk12.net::1af6164d-05d0-4513-a617-8128e3b2fd32" providerId="AD" clId="Web-{C04FCE24-B9B5-6B77-B0ED-494F0B3AD0B1}" dt="2024-05-15T18:58:15.105" v="1996" actId="1076"/>
        <pc:sldMkLst>
          <pc:docMk/>
          <pc:sldMk cId="4038873880" sldId="2439"/>
        </pc:sldMkLst>
        <pc:spChg chg="add mod">
          <ac:chgData name="Ward-Rodgers, Lori" userId="S::lori.wardrodgers@bcsdk12.net::1af6164d-05d0-4513-a617-8128e3b2fd32" providerId="AD" clId="Web-{C04FCE24-B9B5-6B77-B0ED-494F0B3AD0B1}" dt="2024-05-15T18:58:15.105" v="1996" actId="1076"/>
          <ac:spMkLst>
            <pc:docMk/>
            <pc:sldMk cId="4038873880" sldId="2439"/>
            <ac:spMk id="2" creationId="{11DD6EA0-D4C4-A7C6-C725-9C733762EA98}"/>
          </ac:spMkLst>
        </pc:spChg>
        <pc:spChg chg="mod">
          <ac:chgData name="Ward-Rodgers, Lori" userId="S::lori.wardrodgers@bcsdk12.net::1af6164d-05d0-4513-a617-8128e3b2fd32" providerId="AD" clId="Web-{C04FCE24-B9B5-6B77-B0ED-494F0B3AD0B1}" dt="2024-05-15T16:21:52.274" v="177" actId="20577"/>
          <ac:spMkLst>
            <pc:docMk/>
            <pc:sldMk cId="4038873880" sldId="2439"/>
            <ac:spMk id="3" creationId="{2818A6B6-D051-4296-2506-70C02D358F44}"/>
          </ac:spMkLst>
        </pc:spChg>
        <pc:spChg chg="add mod">
          <ac:chgData name="Ward-Rodgers, Lori" userId="S::lori.wardrodgers@bcsdk12.net::1af6164d-05d0-4513-a617-8128e3b2fd32" providerId="AD" clId="Web-{C04FCE24-B9B5-6B77-B0ED-494F0B3AD0B1}" dt="2024-05-15T18:56:59.088" v="1985"/>
          <ac:spMkLst>
            <pc:docMk/>
            <pc:sldMk cId="4038873880" sldId="2439"/>
            <ac:spMk id="7" creationId="{2A6E17FF-10C1-95B1-AA6B-43837BD1C592}"/>
          </ac:spMkLst>
        </pc:spChg>
        <pc:spChg chg="add del mod">
          <ac:chgData name="Ward-Rodgers, Lori" userId="S::lori.wardrodgers@bcsdk12.net::1af6164d-05d0-4513-a617-8128e3b2fd32" providerId="AD" clId="Web-{C04FCE24-B9B5-6B77-B0ED-494F0B3AD0B1}" dt="2024-05-15T18:57:58.277" v="1992"/>
          <ac:spMkLst>
            <pc:docMk/>
            <pc:sldMk cId="4038873880" sldId="2439"/>
            <ac:spMk id="8" creationId="{1157F465-1C87-CFD9-A992-1BE197493A60}"/>
          </ac:spMkLst>
        </pc:spChg>
        <pc:spChg chg="del mod">
          <ac:chgData name="Ward-Rodgers, Lori" userId="S::lori.wardrodgers@bcsdk12.net::1af6164d-05d0-4513-a617-8128e3b2fd32" providerId="AD" clId="Web-{C04FCE24-B9B5-6B77-B0ED-494F0B3AD0B1}" dt="2024-05-15T18:56:11.618" v="1976"/>
          <ac:spMkLst>
            <pc:docMk/>
            <pc:sldMk cId="4038873880" sldId="2439"/>
            <ac:spMk id="9" creationId="{EADDB8BF-1AD8-ED13-2ACB-3A45429E1BB0}"/>
          </ac:spMkLst>
        </pc:spChg>
        <pc:graphicFrameChg chg="del">
          <ac:chgData name="Ward-Rodgers, Lori" userId="S::lori.wardrodgers@bcsdk12.net::1af6164d-05d0-4513-a617-8128e3b2fd32" providerId="AD" clId="Web-{C04FCE24-B9B5-6B77-B0ED-494F0B3AD0B1}" dt="2024-05-15T18:53:49.178" v="1963"/>
          <ac:graphicFrameMkLst>
            <pc:docMk/>
            <pc:sldMk cId="4038873880" sldId="2439"/>
            <ac:graphicFrameMk id="5" creationId="{20A0B95B-A13E-14B7-1A60-5BBA1F79DA68}"/>
          </ac:graphicFrameMkLst>
        </pc:graphicFrameChg>
        <pc:picChg chg="del">
          <ac:chgData name="Ward-Rodgers, Lori" userId="S::lori.wardrodgers@bcsdk12.net::1af6164d-05d0-4513-a617-8128e3b2fd32" providerId="AD" clId="Web-{C04FCE24-B9B5-6B77-B0ED-494F0B3AD0B1}" dt="2024-05-15T16:21:56.196" v="178"/>
          <ac:picMkLst>
            <pc:docMk/>
            <pc:sldMk cId="4038873880" sldId="2439"/>
            <ac:picMk id="4" creationId="{04E30F85-B0F4-18C8-CD28-13994A1BF447}"/>
          </ac:picMkLst>
        </pc:picChg>
        <pc:picChg chg="add mod modCrop">
          <ac:chgData name="Ward-Rodgers, Lori" userId="S::lori.wardrodgers@bcsdk12.net::1af6164d-05d0-4513-a617-8128e3b2fd32" providerId="AD" clId="Web-{C04FCE24-B9B5-6B77-B0ED-494F0B3AD0B1}" dt="2024-05-15T18:57:56.558" v="1991" actId="1076"/>
          <ac:picMkLst>
            <pc:docMk/>
            <pc:sldMk cId="4038873880" sldId="2439"/>
            <ac:picMk id="6" creationId="{E8DC82CD-C5C4-C750-C3C0-5010753EE95C}"/>
          </ac:picMkLst>
        </pc:picChg>
      </pc:sldChg>
      <pc:sldChg chg="add del">
        <pc:chgData name="Ward-Rodgers, Lori" userId="S::lori.wardrodgers@bcsdk12.net::1af6164d-05d0-4513-a617-8128e3b2fd32" providerId="AD" clId="Web-{C04FCE24-B9B5-6B77-B0ED-494F0B3AD0B1}" dt="2024-05-15T19:17:27.937" v="2166"/>
        <pc:sldMkLst>
          <pc:docMk/>
          <pc:sldMk cId="2057742168" sldId="2441"/>
        </pc:sldMkLst>
      </pc:sldChg>
      <pc:sldChg chg="delSp modSp">
        <pc:chgData name="Ward-Rodgers, Lori" userId="S::lori.wardrodgers@bcsdk12.net::1af6164d-05d0-4513-a617-8128e3b2fd32" providerId="AD" clId="Web-{C04FCE24-B9B5-6B77-B0ED-494F0B3AD0B1}" dt="2024-05-15T16:28:55.267" v="273" actId="20577"/>
        <pc:sldMkLst>
          <pc:docMk/>
          <pc:sldMk cId="116396067" sldId="2442"/>
        </pc:sldMkLst>
        <pc:spChg chg="mod">
          <ac:chgData name="Ward-Rodgers, Lori" userId="S::lori.wardrodgers@bcsdk12.net::1af6164d-05d0-4513-a617-8128e3b2fd32" providerId="AD" clId="Web-{C04FCE24-B9B5-6B77-B0ED-494F0B3AD0B1}" dt="2024-05-15T16:27:28.327" v="231" actId="20577"/>
          <ac:spMkLst>
            <pc:docMk/>
            <pc:sldMk cId="116396067" sldId="2442"/>
            <ac:spMk id="3" creationId="{F382231A-2C4D-BC69-8ECC-0E376D0B6360}"/>
          </ac:spMkLst>
        </pc:spChg>
        <pc:spChg chg="mod">
          <ac:chgData name="Ward-Rodgers, Lori" userId="S::lori.wardrodgers@bcsdk12.net::1af6164d-05d0-4513-a617-8128e3b2fd32" providerId="AD" clId="Web-{C04FCE24-B9B5-6B77-B0ED-494F0B3AD0B1}" dt="2024-05-15T16:28:55.267" v="273" actId="20577"/>
          <ac:spMkLst>
            <pc:docMk/>
            <pc:sldMk cId="116396067" sldId="2442"/>
            <ac:spMk id="12" creationId="{AF6332B2-284D-AE88-D0ED-49BF106AC898}"/>
          </ac:spMkLst>
        </pc:spChg>
        <pc:picChg chg="del">
          <ac:chgData name="Ward-Rodgers, Lori" userId="S::lori.wardrodgers@bcsdk12.net::1af6164d-05d0-4513-a617-8128e3b2fd32" providerId="AD" clId="Web-{C04FCE24-B9B5-6B77-B0ED-494F0B3AD0B1}" dt="2024-05-15T16:27:31.655" v="232"/>
          <ac:picMkLst>
            <pc:docMk/>
            <pc:sldMk cId="116396067" sldId="2442"/>
            <ac:picMk id="5" creationId="{AB073933-4005-F0D5-AC50-D1ECEDED3DC2}"/>
          </ac:picMkLst>
        </pc:picChg>
      </pc:sldChg>
      <pc:sldChg chg="delSp modSp">
        <pc:chgData name="Ward-Rodgers, Lori" userId="S::lori.wardrodgers@bcsdk12.net::1af6164d-05d0-4513-a617-8128e3b2fd32" providerId="AD" clId="Web-{C04FCE24-B9B5-6B77-B0ED-494F0B3AD0B1}" dt="2024-05-15T16:46:44.538" v="448" actId="1076"/>
        <pc:sldMkLst>
          <pc:docMk/>
          <pc:sldMk cId="332665590" sldId="2451"/>
        </pc:sldMkLst>
        <pc:spChg chg="mod">
          <ac:chgData name="Ward-Rodgers, Lori" userId="S::lori.wardrodgers@bcsdk12.net::1af6164d-05d0-4513-a617-8128e3b2fd32" providerId="AD" clId="Web-{C04FCE24-B9B5-6B77-B0ED-494F0B3AD0B1}" dt="2024-05-15T16:46:44.538" v="448" actId="1076"/>
          <ac:spMkLst>
            <pc:docMk/>
            <pc:sldMk cId="332665590" sldId="2451"/>
            <ac:spMk id="3" creationId="{6CE903F2-942A-BA1C-DECC-5E3900B4F62F}"/>
          </ac:spMkLst>
        </pc:spChg>
        <pc:picChg chg="del">
          <ac:chgData name="Ward-Rodgers, Lori" userId="S::lori.wardrodgers@bcsdk12.net::1af6164d-05d0-4513-a617-8128e3b2fd32" providerId="AD" clId="Web-{C04FCE24-B9B5-6B77-B0ED-494F0B3AD0B1}" dt="2024-05-15T16:46:36.335" v="445"/>
          <ac:picMkLst>
            <pc:docMk/>
            <pc:sldMk cId="332665590" sldId="2451"/>
            <ac:picMk id="11" creationId="{B64B1B33-5024-D629-E286-D01536429EDB}"/>
          </ac:picMkLst>
        </pc:picChg>
      </pc:sldChg>
      <pc:sldChg chg="addSp delSp modSp add del mod setBg">
        <pc:chgData name="Ward-Rodgers, Lori" userId="S::lori.wardrodgers@bcsdk12.net::1af6164d-05d0-4513-a617-8128e3b2fd32" providerId="AD" clId="Web-{C04FCE24-B9B5-6B77-B0ED-494F0B3AD0B1}" dt="2024-05-15T19:13:15.572" v="2037"/>
        <pc:sldMkLst>
          <pc:docMk/>
          <pc:sldMk cId="2171119223" sldId="2452"/>
        </pc:sldMkLst>
        <pc:spChg chg="mod">
          <ac:chgData name="Ward-Rodgers, Lori" userId="S::lori.wardrodgers@bcsdk12.net::1af6164d-05d0-4513-a617-8128e3b2fd32" providerId="AD" clId="Web-{C04FCE24-B9B5-6B77-B0ED-494F0B3AD0B1}" dt="2024-05-15T17:41:07.729" v="1080" actId="1076"/>
          <ac:spMkLst>
            <pc:docMk/>
            <pc:sldMk cId="2171119223" sldId="2452"/>
            <ac:spMk id="5" creationId="{557EB905-BD87-4549-AB52-A8716A614C8A}"/>
          </ac:spMkLst>
        </pc:spChg>
        <pc:spChg chg="add mod">
          <ac:chgData name="Ward-Rodgers, Lori" userId="S::lori.wardrodgers@bcsdk12.net::1af6164d-05d0-4513-a617-8128e3b2fd32" providerId="AD" clId="Web-{C04FCE24-B9B5-6B77-B0ED-494F0B3AD0B1}" dt="2024-05-15T17:41:43.683" v="1100" actId="1076"/>
          <ac:spMkLst>
            <pc:docMk/>
            <pc:sldMk cId="2171119223" sldId="2452"/>
            <ac:spMk id="18" creationId="{C24CC6E8-E152-712A-539F-05441C7E85A6}"/>
          </ac:spMkLst>
        </pc:spChg>
        <pc:spChg chg="add del">
          <ac:chgData name="Ward-Rodgers, Lori" userId="S::lori.wardrodgers@bcsdk12.net::1af6164d-05d0-4513-a617-8128e3b2fd32" providerId="AD" clId="Web-{C04FCE24-B9B5-6B77-B0ED-494F0B3AD0B1}" dt="2024-05-15T17:40:43.119" v="1072"/>
          <ac:spMkLst>
            <pc:docMk/>
            <pc:sldMk cId="2171119223" sldId="2452"/>
            <ac:spMk id="23" creationId="{7301F447-EEF7-48F5-AF73-7566EE7F64AD}"/>
          </ac:spMkLst>
        </pc:spChg>
        <pc:spChg chg="add del">
          <ac:chgData name="Ward-Rodgers, Lori" userId="S::lori.wardrodgers@bcsdk12.net::1af6164d-05d0-4513-a617-8128e3b2fd32" providerId="AD" clId="Web-{C04FCE24-B9B5-6B77-B0ED-494F0B3AD0B1}" dt="2024-05-15T17:40:43.119" v="1072"/>
          <ac:spMkLst>
            <pc:docMk/>
            <pc:sldMk cId="2171119223" sldId="2452"/>
            <ac:spMk id="25" creationId="{F7117410-A2A4-4085-9ADC-46744551DBDE}"/>
          </ac:spMkLst>
        </pc:spChg>
        <pc:spChg chg="add del">
          <ac:chgData name="Ward-Rodgers, Lori" userId="S::lori.wardrodgers@bcsdk12.net::1af6164d-05d0-4513-a617-8128e3b2fd32" providerId="AD" clId="Web-{C04FCE24-B9B5-6B77-B0ED-494F0B3AD0B1}" dt="2024-05-15T17:40:43.119" v="1072"/>
          <ac:spMkLst>
            <pc:docMk/>
            <pc:sldMk cId="2171119223" sldId="2452"/>
            <ac:spMk id="27" creationId="{99F74EB5-E547-4FB4-95F5-BCC788F3C4A0}"/>
          </ac:spMkLst>
        </pc:spChg>
        <pc:picChg chg="add del mod">
          <ac:chgData name="Ward-Rodgers, Lori" userId="S::lori.wardrodgers@bcsdk12.net::1af6164d-05d0-4513-a617-8128e3b2fd32" providerId="AD" clId="Web-{C04FCE24-B9B5-6B77-B0ED-494F0B3AD0B1}" dt="2024-05-15T17:19:12.796" v="860"/>
          <ac:picMkLst>
            <pc:docMk/>
            <pc:sldMk cId="2171119223" sldId="2452"/>
            <ac:picMk id="2" creationId="{9C455A34-1935-94BB-DF09-920806E261EF}"/>
          </ac:picMkLst>
        </pc:picChg>
        <pc:picChg chg="mod modCrop">
          <ac:chgData name="Ward-Rodgers, Lori" userId="S::lori.wardrodgers@bcsdk12.net::1af6164d-05d0-4513-a617-8128e3b2fd32" providerId="AD" clId="Web-{C04FCE24-B9B5-6B77-B0ED-494F0B3AD0B1}" dt="2024-05-15T17:41:39.855" v="1099" actId="1076"/>
          <ac:picMkLst>
            <pc:docMk/>
            <pc:sldMk cId="2171119223" sldId="2452"/>
            <ac:picMk id="3" creationId="{F5509146-0D24-0BA3-D72D-32B61FAE83AF}"/>
          </ac:picMkLst>
        </pc:picChg>
        <pc:picChg chg="del mod">
          <ac:chgData name="Ward-Rodgers, Lori" userId="S::lori.wardrodgers@bcsdk12.net::1af6164d-05d0-4513-a617-8128e3b2fd32" providerId="AD" clId="Web-{C04FCE24-B9B5-6B77-B0ED-494F0B3AD0B1}" dt="2024-05-15T17:32:30.719" v="947"/>
          <ac:picMkLst>
            <pc:docMk/>
            <pc:sldMk cId="2171119223" sldId="2452"/>
            <ac:picMk id="4" creationId="{CE831FC6-48B7-4BC3-89CA-D304B5C78E69}"/>
          </ac:picMkLst>
        </pc:picChg>
        <pc:picChg chg="add del mod modCrop">
          <ac:chgData name="Ward-Rodgers, Lori" userId="S::lori.wardrodgers@bcsdk12.net::1af6164d-05d0-4513-a617-8128e3b2fd32" providerId="AD" clId="Web-{C04FCE24-B9B5-6B77-B0ED-494F0B3AD0B1}" dt="2024-05-15T17:19:31.141" v="866"/>
          <ac:picMkLst>
            <pc:docMk/>
            <pc:sldMk cId="2171119223" sldId="2452"/>
            <ac:picMk id="6" creationId="{58A33F43-5421-138E-F256-D77372A24FDA}"/>
          </ac:picMkLst>
        </pc:picChg>
        <pc:picChg chg="add mod modCrop">
          <ac:chgData name="Ward-Rodgers, Lori" userId="S::lori.wardrodgers@bcsdk12.net::1af6164d-05d0-4513-a617-8128e3b2fd32" providerId="AD" clId="Web-{C04FCE24-B9B5-6B77-B0ED-494F0B3AD0B1}" dt="2024-05-15T17:41:35.855" v="1092" actId="14100"/>
          <ac:picMkLst>
            <pc:docMk/>
            <pc:sldMk cId="2171119223" sldId="2452"/>
            <ac:picMk id="7" creationId="{0D7199EF-D13F-C873-430C-89788F1FE115}"/>
          </ac:picMkLst>
        </pc:picChg>
        <pc:picChg chg="add del mod">
          <ac:chgData name="Ward-Rodgers, Lori" userId="S::lori.wardrodgers@bcsdk12.net::1af6164d-05d0-4513-a617-8128e3b2fd32" providerId="AD" clId="Web-{C04FCE24-B9B5-6B77-B0ED-494F0B3AD0B1}" dt="2024-05-15T17:29:28.575" v="914"/>
          <ac:picMkLst>
            <pc:docMk/>
            <pc:sldMk cId="2171119223" sldId="2452"/>
            <ac:picMk id="8" creationId="{6F63AEEF-D846-8833-5F0C-F1354E169979}"/>
          </ac:picMkLst>
        </pc:picChg>
        <pc:picChg chg="add del mod">
          <ac:chgData name="Ward-Rodgers, Lori" userId="S::lori.wardrodgers@bcsdk12.net::1af6164d-05d0-4513-a617-8128e3b2fd32" providerId="AD" clId="Web-{C04FCE24-B9B5-6B77-B0ED-494F0B3AD0B1}" dt="2024-05-15T17:22:48.457" v="884"/>
          <ac:picMkLst>
            <pc:docMk/>
            <pc:sldMk cId="2171119223" sldId="2452"/>
            <ac:picMk id="9" creationId="{2ABA4246-F86E-CADF-3BA0-75AC6C6E6B9D}"/>
          </ac:picMkLst>
        </pc:picChg>
        <pc:picChg chg="add mod modCrop">
          <ac:chgData name="Ward-Rodgers, Lori" userId="S::lori.wardrodgers@bcsdk12.net::1af6164d-05d0-4513-a617-8128e3b2fd32" providerId="AD" clId="Web-{C04FCE24-B9B5-6B77-B0ED-494F0B3AD0B1}" dt="2024-05-15T17:41:35.871" v="1094" actId="14100"/>
          <ac:picMkLst>
            <pc:docMk/>
            <pc:sldMk cId="2171119223" sldId="2452"/>
            <ac:picMk id="10" creationId="{727B8F17-E6F1-511C-4382-3A0DD8E82796}"/>
          </ac:picMkLst>
        </pc:picChg>
        <pc:picChg chg="add mod modCrop">
          <ac:chgData name="Ward-Rodgers, Lori" userId="S::lori.wardrodgers@bcsdk12.net::1af6164d-05d0-4513-a617-8128e3b2fd32" providerId="AD" clId="Web-{C04FCE24-B9B5-6B77-B0ED-494F0B3AD0B1}" dt="2024-05-15T17:41:35.886" v="1098" actId="14100"/>
          <ac:picMkLst>
            <pc:docMk/>
            <pc:sldMk cId="2171119223" sldId="2452"/>
            <ac:picMk id="11" creationId="{4DB8B0DB-82D1-61A9-2559-B1F81BF824FA}"/>
          </ac:picMkLst>
        </pc:picChg>
        <pc:picChg chg="add del mod modCrop">
          <ac:chgData name="Ward-Rodgers, Lori" userId="S::lori.wardrodgers@bcsdk12.net::1af6164d-05d0-4513-a617-8128e3b2fd32" providerId="AD" clId="Web-{C04FCE24-B9B5-6B77-B0ED-494F0B3AD0B1}" dt="2024-05-15T17:28:09.667" v="903"/>
          <ac:picMkLst>
            <pc:docMk/>
            <pc:sldMk cId="2171119223" sldId="2452"/>
            <ac:picMk id="12" creationId="{B3CDB021-062D-C9FB-6622-A91F9B49128B}"/>
          </ac:picMkLst>
        </pc:picChg>
        <pc:picChg chg="add mod modCrop">
          <ac:chgData name="Ward-Rodgers, Lori" userId="S::lori.wardrodgers@bcsdk12.net::1af6164d-05d0-4513-a617-8128e3b2fd32" providerId="AD" clId="Web-{C04FCE24-B9B5-6B77-B0ED-494F0B3AD0B1}" dt="2024-05-15T17:41:35.871" v="1096" actId="14100"/>
          <ac:picMkLst>
            <pc:docMk/>
            <pc:sldMk cId="2171119223" sldId="2452"/>
            <ac:picMk id="13" creationId="{A856983E-9983-D790-7097-23FD077E9EC8}"/>
          </ac:picMkLst>
        </pc:picChg>
        <pc:picChg chg="add del mod modCrop">
          <ac:chgData name="Ward-Rodgers, Lori" userId="S::lori.wardrodgers@bcsdk12.net::1af6164d-05d0-4513-a617-8128e3b2fd32" providerId="AD" clId="Web-{C04FCE24-B9B5-6B77-B0ED-494F0B3AD0B1}" dt="2024-05-15T17:28:49.074" v="908"/>
          <ac:picMkLst>
            <pc:docMk/>
            <pc:sldMk cId="2171119223" sldId="2452"/>
            <ac:picMk id="14" creationId="{41C7058C-C8C4-981A-90E5-88DB9681045C}"/>
          </ac:picMkLst>
        </pc:picChg>
        <pc:picChg chg="add mod modCrop">
          <ac:chgData name="Ward-Rodgers, Lori" userId="S::lori.wardrodgers@bcsdk12.net::1af6164d-05d0-4513-a617-8128e3b2fd32" providerId="AD" clId="Web-{C04FCE24-B9B5-6B77-B0ED-494F0B3AD0B1}" dt="2024-05-15T17:41:35.871" v="1095" actId="14100"/>
          <ac:picMkLst>
            <pc:docMk/>
            <pc:sldMk cId="2171119223" sldId="2452"/>
            <ac:picMk id="15" creationId="{14AF9543-F2DE-4F95-F4D3-4CB1DB46410E}"/>
          </ac:picMkLst>
        </pc:picChg>
        <pc:picChg chg="add mod modCrop">
          <ac:chgData name="Ward-Rodgers, Lori" userId="S::lori.wardrodgers@bcsdk12.net::1af6164d-05d0-4513-a617-8128e3b2fd32" providerId="AD" clId="Web-{C04FCE24-B9B5-6B77-B0ED-494F0B3AD0B1}" dt="2024-05-15T17:41:35.855" v="1093" actId="14100"/>
          <ac:picMkLst>
            <pc:docMk/>
            <pc:sldMk cId="2171119223" sldId="2452"/>
            <ac:picMk id="16" creationId="{3CDC2828-F34B-DA2E-164B-EC705F3CCE98}"/>
          </ac:picMkLst>
        </pc:picChg>
        <pc:picChg chg="add mod">
          <ac:chgData name="Ward-Rodgers, Lori" userId="S::lori.wardrodgers@bcsdk12.net::1af6164d-05d0-4513-a617-8128e3b2fd32" providerId="AD" clId="Web-{C04FCE24-B9B5-6B77-B0ED-494F0B3AD0B1}" dt="2024-05-15T17:41:35.886" v="1097" actId="14100"/>
          <ac:picMkLst>
            <pc:docMk/>
            <pc:sldMk cId="2171119223" sldId="2452"/>
            <ac:picMk id="17" creationId="{C24FDDC0-9AE2-370C-1F2C-732DA053FF57}"/>
          </ac:picMkLst>
        </pc:picChg>
        <pc:picChg chg="del mod">
          <ac:chgData name="Ward-Rodgers, Lori" userId="S::lori.wardrodgers@bcsdk12.net::1af6164d-05d0-4513-a617-8128e3b2fd32" providerId="AD" clId="Web-{C04FCE24-B9B5-6B77-B0ED-494F0B3AD0B1}" dt="2024-05-15T17:17:40.279" v="832"/>
          <ac:picMkLst>
            <pc:docMk/>
            <pc:sldMk cId="2171119223" sldId="2452"/>
            <ac:picMk id="4098" creationId="{40D850BB-C8D6-D7B0-3F2C-59C53A978FD4}"/>
          </ac:picMkLst>
        </pc:picChg>
      </pc:sldChg>
      <pc:sldChg chg="delSp modSp">
        <pc:chgData name="Ward-Rodgers, Lori" userId="S::lori.wardrodgers@bcsdk12.net::1af6164d-05d0-4513-a617-8128e3b2fd32" providerId="AD" clId="Web-{C04FCE24-B9B5-6B77-B0ED-494F0B3AD0B1}" dt="2024-05-15T16:46:26.788" v="444" actId="1076"/>
        <pc:sldMkLst>
          <pc:docMk/>
          <pc:sldMk cId="3045037644" sldId="2453"/>
        </pc:sldMkLst>
        <pc:spChg chg="mod">
          <ac:chgData name="Ward-Rodgers, Lori" userId="S::lori.wardrodgers@bcsdk12.net::1af6164d-05d0-4513-a617-8128e3b2fd32" providerId="AD" clId="Web-{C04FCE24-B9B5-6B77-B0ED-494F0B3AD0B1}" dt="2024-05-15T16:46:26.788" v="444" actId="1076"/>
          <ac:spMkLst>
            <pc:docMk/>
            <pc:sldMk cId="3045037644" sldId="2453"/>
            <ac:spMk id="3" creationId="{6CE903F2-942A-BA1C-DECC-5E3900B4F62F}"/>
          </ac:spMkLst>
        </pc:spChg>
        <pc:picChg chg="del">
          <ac:chgData name="Ward-Rodgers, Lori" userId="S::lori.wardrodgers@bcsdk12.net::1af6164d-05d0-4513-a617-8128e3b2fd32" providerId="AD" clId="Web-{C04FCE24-B9B5-6B77-B0ED-494F0B3AD0B1}" dt="2024-05-15T16:46:17.131" v="441"/>
          <ac:picMkLst>
            <pc:docMk/>
            <pc:sldMk cId="3045037644" sldId="2453"/>
            <ac:picMk id="11" creationId="{B64B1B33-5024-D629-E286-D01536429EDB}"/>
          </ac:picMkLst>
        </pc:picChg>
      </pc:sldChg>
      <pc:sldChg chg="delSp modSp add del">
        <pc:chgData name="Ward-Rodgers, Lori" userId="S::lori.wardrodgers@bcsdk12.net::1af6164d-05d0-4513-a617-8128e3b2fd32" providerId="AD" clId="Web-{C04FCE24-B9B5-6B77-B0ED-494F0B3AD0B1}" dt="2024-05-15T19:12:41.993" v="2033"/>
        <pc:sldMkLst>
          <pc:docMk/>
          <pc:sldMk cId="1263325510" sldId="2454"/>
        </pc:sldMkLst>
        <pc:spChg chg="mod">
          <ac:chgData name="Ward-Rodgers, Lori" userId="S::lori.wardrodgers@bcsdk12.net::1af6164d-05d0-4513-a617-8128e3b2fd32" providerId="AD" clId="Web-{C04FCE24-B9B5-6B77-B0ED-494F0B3AD0B1}" dt="2024-05-15T16:47:34.524" v="460" actId="20577"/>
          <ac:spMkLst>
            <pc:docMk/>
            <pc:sldMk cId="1263325510" sldId="2454"/>
            <ac:spMk id="3" creationId="{6CE903F2-942A-BA1C-DECC-5E3900B4F62F}"/>
          </ac:spMkLst>
        </pc:spChg>
        <pc:spChg chg="mod">
          <ac:chgData name="Ward-Rodgers, Lori" userId="S::lori.wardrodgers@bcsdk12.net::1af6164d-05d0-4513-a617-8128e3b2fd32" providerId="AD" clId="Web-{C04FCE24-B9B5-6B77-B0ED-494F0B3AD0B1}" dt="2024-05-15T16:50:08.902" v="480" actId="1076"/>
          <ac:spMkLst>
            <pc:docMk/>
            <pc:sldMk cId="1263325510" sldId="2454"/>
            <ac:spMk id="9" creationId="{D51F48F0-0608-1BE4-93D5-DD9219C85FF7}"/>
          </ac:spMkLst>
        </pc:spChg>
        <pc:spChg chg="mod">
          <ac:chgData name="Ward-Rodgers, Lori" userId="S::lori.wardrodgers@bcsdk12.net::1af6164d-05d0-4513-a617-8128e3b2fd32" providerId="AD" clId="Web-{C04FCE24-B9B5-6B77-B0ED-494F0B3AD0B1}" dt="2024-05-15T16:50:48.653" v="496" actId="20577"/>
          <ac:spMkLst>
            <pc:docMk/>
            <pc:sldMk cId="1263325510" sldId="2454"/>
            <ac:spMk id="14" creationId="{AE58B90B-C798-A794-A7C9-35C915F43266}"/>
          </ac:spMkLst>
        </pc:spChg>
        <pc:spChg chg="mod">
          <ac:chgData name="Ward-Rodgers, Lori" userId="S::lori.wardrodgers@bcsdk12.net::1af6164d-05d0-4513-a617-8128e3b2fd32" providerId="AD" clId="Web-{C04FCE24-B9B5-6B77-B0ED-494F0B3AD0B1}" dt="2024-05-15T16:50:23.308" v="487" actId="20577"/>
          <ac:spMkLst>
            <pc:docMk/>
            <pc:sldMk cId="1263325510" sldId="2454"/>
            <ac:spMk id="15" creationId="{8166B91E-F1C6-6AE6-8B7A-12677A67D146}"/>
          </ac:spMkLst>
        </pc:spChg>
        <pc:picChg chg="del">
          <ac:chgData name="Ward-Rodgers, Lori" userId="S::lori.wardrodgers@bcsdk12.net::1af6164d-05d0-4513-a617-8128e3b2fd32" providerId="AD" clId="Web-{C04FCE24-B9B5-6B77-B0ED-494F0B3AD0B1}" dt="2024-05-15T16:47:28.398" v="458"/>
          <ac:picMkLst>
            <pc:docMk/>
            <pc:sldMk cId="1263325510" sldId="2454"/>
            <ac:picMk id="11" creationId="{B64B1B33-5024-D629-E286-D01536429EDB}"/>
          </ac:picMkLst>
        </pc:picChg>
      </pc:sldChg>
      <pc:sldChg chg="addSp delSp modSp">
        <pc:chgData name="Ward-Rodgers, Lori" userId="S::lori.wardrodgers@bcsdk12.net::1af6164d-05d0-4513-a617-8128e3b2fd32" providerId="AD" clId="Web-{C04FCE24-B9B5-6B77-B0ED-494F0B3AD0B1}" dt="2024-05-15T19:17:19.639" v="2165"/>
        <pc:sldMkLst>
          <pc:docMk/>
          <pc:sldMk cId="3293433728" sldId="2455"/>
        </pc:sldMkLst>
        <pc:spChg chg="mod">
          <ac:chgData name="Ward-Rodgers, Lori" userId="S::lori.wardrodgers@bcsdk12.net::1af6164d-05d0-4513-a617-8128e3b2fd32" providerId="AD" clId="Web-{C04FCE24-B9B5-6B77-B0ED-494F0B3AD0B1}" dt="2024-05-15T16:20:40.491" v="172" actId="20577"/>
          <ac:spMkLst>
            <pc:docMk/>
            <pc:sldMk cId="3293433728" sldId="2455"/>
            <ac:spMk id="3" creationId="{2818A6B6-D051-4296-2506-70C02D358F44}"/>
          </ac:spMkLst>
        </pc:spChg>
        <pc:spChg chg="del">
          <ac:chgData name="Ward-Rodgers, Lori" userId="S::lori.wardrodgers@bcsdk12.net::1af6164d-05d0-4513-a617-8128e3b2fd32" providerId="AD" clId="Web-{C04FCE24-B9B5-6B77-B0ED-494F0B3AD0B1}" dt="2024-05-15T19:16:58.702" v="2160"/>
          <ac:spMkLst>
            <pc:docMk/>
            <pc:sldMk cId="3293433728" sldId="2455"/>
            <ac:spMk id="9" creationId="{EADDB8BF-1AD8-ED13-2ACB-3A45429E1BB0}"/>
          </ac:spMkLst>
        </pc:spChg>
        <pc:spChg chg="add mod">
          <ac:chgData name="Ward-Rodgers, Lori" userId="S::lori.wardrodgers@bcsdk12.net::1af6164d-05d0-4513-a617-8128e3b2fd32" providerId="AD" clId="Web-{C04FCE24-B9B5-6B77-B0ED-494F0B3AD0B1}" dt="2024-05-15T19:16:52.280" v="2158" actId="20577"/>
          <ac:spMkLst>
            <pc:docMk/>
            <pc:sldMk cId="3293433728" sldId="2455"/>
            <ac:spMk id="10" creationId="{9CC1CE6F-C4C0-A253-D703-0B519545FC01}"/>
          </ac:spMkLst>
        </pc:spChg>
        <pc:graphicFrameChg chg="del mod">
          <ac:chgData name="Ward-Rodgers, Lori" userId="S::lori.wardrodgers@bcsdk12.net::1af6164d-05d0-4513-a617-8128e3b2fd32" providerId="AD" clId="Web-{C04FCE24-B9B5-6B77-B0ED-494F0B3AD0B1}" dt="2024-05-15T19:16:24.826" v="2153"/>
          <ac:graphicFrameMkLst>
            <pc:docMk/>
            <pc:sldMk cId="3293433728" sldId="2455"/>
            <ac:graphicFrameMk id="2" creationId="{690099B3-1B75-E6CC-50E0-50F1B7E3523E}"/>
          </ac:graphicFrameMkLst>
        </pc:graphicFrameChg>
        <pc:picChg chg="del">
          <ac:chgData name="Ward-Rodgers, Lori" userId="S::lori.wardrodgers@bcsdk12.net::1af6164d-05d0-4513-a617-8128e3b2fd32" providerId="AD" clId="Web-{C04FCE24-B9B5-6B77-B0ED-494F0B3AD0B1}" dt="2024-05-15T16:20:26.663" v="168"/>
          <ac:picMkLst>
            <pc:docMk/>
            <pc:sldMk cId="3293433728" sldId="2455"/>
            <ac:picMk id="4" creationId="{04E30F85-B0F4-18C8-CD28-13994A1BF447}"/>
          </ac:picMkLst>
        </pc:picChg>
        <pc:picChg chg="add del">
          <ac:chgData name="Ward-Rodgers, Lori" userId="S::lori.wardrodgers@bcsdk12.net::1af6164d-05d0-4513-a617-8128e3b2fd32" providerId="AD" clId="Web-{C04FCE24-B9B5-6B77-B0ED-494F0B3AD0B1}" dt="2024-05-15T19:15:59.982" v="2152"/>
          <ac:picMkLst>
            <pc:docMk/>
            <pc:sldMk cId="3293433728" sldId="2455"/>
            <ac:picMk id="6" creationId="{A6F0D03D-1811-994F-651F-3B4EC268B97A}"/>
          </ac:picMkLst>
        </pc:picChg>
        <pc:picChg chg="add mod modCrop">
          <ac:chgData name="Ward-Rodgers, Lori" userId="S::lori.wardrodgers@bcsdk12.net::1af6164d-05d0-4513-a617-8128e3b2fd32" providerId="AD" clId="Web-{C04FCE24-B9B5-6B77-B0ED-494F0B3AD0B1}" dt="2024-05-15T19:17:19.639" v="2165"/>
          <ac:picMkLst>
            <pc:docMk/>
            <pc:sldMk cId="3293433728" sldId="2455"/>
            <ac:picMk id="7" creationId="{EAE83BE2-0D1A-EDFF-0DC6-E2FA25FEB542}"/>
          </ac:picMkLst>
        </pc:picChg>
      </pc:sldChg>
      <pc:sldChg chg="delSp modSp">
        <pc:chgData name="Ward-Rodgers, Lori" userId="S::lori.wardrodgers@bcsdk12.net::1af6164d-05d0-4513-a617-8128e3b2fd32" providerId="AD" clId="Web-{C04FCE24-B9B5-6B77-B0ED-494F0B3AD0B1}" dt="2024-05-15T16:47:46.321" v="463" actId="20577"/>
        <pc:sldMkLst>
          <pc:docMk/>
          <pc:sldMk cId="2855013778" sldId="2457"/>
        </pc:sldMkLst>
        <pc:spChg chg="mod">
          <ac:chgData name="Ward-Rodgers, Lori" userId="S::lori.wardrodgers@bcsdk12.net::1af6164d-05d0-4513-a617-8128e3b2fd32" providerId="AD" clId="Web-{C04FCE24-B9B5-6B77-B0ED-494F0B3AD0B1}" dt="2024-05-15T16:47:46.321" v="463" actId="20577"/>
          <ac:spMkLst>
            <pc:docMk/>
            <pc:sldMk cId="2855013778" sldId="2457"/>
            <ac:spMk id="3" creationId="{6CE903F2-942A-BA1C-DECC-5E3900B4F62F}"/>
          </ac:spMkLst>
        </pc:spChg>
        <pc:picChg chg="del">
          <ac:chgData name="Ward-Rodgers, Lori" userId="S::lori.wardrodgers@bcsdk12.net::1af6164d-05d0-4513-a617-8128e3b2fd32" providerId="AD" clId="Web-{C04FCE24-B9B5-6B77-B0ED-494F0B3AD0B1}" dt="2024-05-15T16:47:40.539" v="461"/>
          <ac:picMkLst>
            <pc:docMk/>
            <pc:sldMk cId="2855013778" sldId="2457"/>
            <ac:picMk id="11" creationId="{B64B1B33-5024-D629-E286-D01536429EDB}"/>
          </ac:picMkLst>
        </pc:picChg>
      </pc:sldChg>
      <pc:sldChg chg="delSp modSp add del">
        <pc:chgData name="Ward-Rodgers, Lori" userId="S::lori.wardrodgers@bcsdk12.net::1af6164d-05d0-4513-a617-8128e3b2fd32" providerId="AD" clId="Web-{C04FCE24-B9B5-6B77-B0ED-494F0B3AD0B1}" dt="2024-05-15T19:13:29.916" v="2041"/>
        <pc:sldMkLst>
          <pc:docMk/>
          <pc:sldMk cId="2739795391" sldId="2458"/>
        </pc:sldMkLst>
        <pc:spChg chg="mod">
          <ac:chgData name="Ward-Rodgers, Lori" userId="S::lori.wardrodgers@bcsdk12.net::1af6164d-05d0-4513-a617-8128e3b2fd32" providerId="AD" clId="Web-{C04FCE24-B9B5-6B77-B0ED-494F0B3AD0B1}" dt="2024-05-15T17:00:35.383" v="655" actId="20577"/>
          <ac:spMkLst>
            <pc:docMk/>
            <pc:sldMk cId="2739795391" sldId="2458"/>
            <ac:spMk id="5" creationId="{557EB905-BD87-4549-AB52-A8716A614C8A}"/>
          </ac:spMkLst>
        </pc:spChg>
        <pc:picChg chg="del">
          <ac:chgData name="Ward-Rodgers, Lori" userId="S::lori.wardrodgers@bcsdk12.net::1af6164d-05d0-4513-a617-8128e3b2fd32" providerId="AD" clId="Web-{C04FCE24-B9B5-6B77-B0ED-494F0B3AD0B1}" dt="2024-05-15T17:00:27.930" v="653"/>
          <ac:picMkLst>
            <pc:docMk/>
            <pc:sldMk cId="2739795391" sldId="2458"/>
            <ac:picMk id="2" creationId="{F561A2FD-38C4-5084-E966-B4FD8FDD14E1}"/>
          </ac:picMkLst>
        </pc:picChg>
        <pc:picChg chg="mod">
          <ac:chgData name="Ward-Rodgers, Lori" userId="S::lori.wardrodgers@bcsdk12.net::1af6164d-05d0-4513-a617-8128e3b2fd32" providerId="AD" clId="Web-{C04FCE24-B9B5-6B77-B0ED-494F0B3AD0B1}" dt="2024-05-15T17:00:41.086" v="656" actId="1076"/>
          <ac:picMkLst>
            <pc:docMk/>
            <pc:sldMk cId="2739795391" sldId="2458"/>
            <ac:picMk id="4" creationId="{CE831FC6-48B7-4BC3-89CA-D304B5C78E69}"/>
          </ac:picMkLst>
        </pc:picChg>
      </pc:sldChg>
      <pc:sldChg chg="modSp add del">
        <pc:chgData name="Ward-Rodgers, Lori" userId="S::lori.wardrodgers@bcsdk12.net::1af6164d-05d0-4513-a617-8128e3b2fd32" providerId="AD" clId="Web-{C04FCE24-B9B5-6B77-B0ED-494F0B3AD0B1}" dt="2024-05-15T19:09:33.411" v="2027"/>
        <pc:sldMkLst>
          <pc:docMk/>
          <pc:sldMk cId="2386851832" sldId="2459"/>
        </pc:sldMkLst>
        <pc:spChg chg="mod">
          <ac:chgData name="Ward-Rodgers, Lori" userId="S::lori.wardrodgers@bcsdk12.net::1af6164d-05d0-4513-a617-8128e3b2fd32" providerId="AD" clId="Web-{C04FCE24-B9B5-6B77-B0ED-494F0B3AD0B1}" dt="2024-05-15T17:00:05.273" v="652" actId="1076"/>
          <ac:spMkLst>
            <pc:docMk/>
            <pc:sldMk cId="2386851832" sldId="2459"/>
            <ac:spMk id="5" creationId="{557EB905-BD87-4549-AB52-A8716A614C8A}"/>
          </ac:spMkLst>
        </pc:spChg>
        <pc:spChg chg="mod">
          <ac:chgData name="Ward-Rodgers, Lori" userId="S::lori.wardrodgers@bcsdk12.net::1af6164d-05d0-4513-a617-8128e3b2fd32" providerId="AD" clId="Web-{C04FCE24-B9B5-6B77-B0ED-494F0B3AD0B1}" dt="2024-05-15T16:59:08.178" v="644" actId="20577"/>
          <ac:spMkLst>
            <pc:docMk/>
            <pc:sldMk cId="2386851832" sldId="2459"/>
            <ac:spMk id="9" creationId="{CE66D79A-390E-5CA9-C824-9EA8069986C7}"/>
          </ac:spMkLst>
        </pc:spChg>
        <pc:picChg chg="mod">
          <ac:chgData name="Ward-Rodgers, Lori" userId="S::lori.wardrodgers@bcsdk12.net::1af6164d-05d0-4513-a617-8128e3b2fd32" providerId="AD" clId="Web-{C04FCE24-B9B5-6B77-B0ED-494F0B3AD0B1}" dt="2024-05-15T16:57:42.114" v="639" actId="1076"/>
          <ac:picMkLst>
            <pc:docMk/>
            <pc:sldMk cId="2386851832" sldId="2459"/>
            <ac:picMk id="2" creationId="{3119BADF-A1A3-BB55-850E-6CD68FA1F314}"/>
          </ac:picMkLst>
        </pc:picChg>
        <pc:picChg chg="mod">
          <ac:chgData name="Ward-Rodgers, Lori" userId="S::lori.wardrodgers@bcsdk12.net::1af6164d-05d0-4513-a617-8128e3b2fd32" providerId="AD" clId="Web-{C04FCE24-B9B5-6B77-B0ED-494F0B3AD0B1}" dt="2024-05-15T16:57:44.817" v="640" actId="1076"/>
          <ac:picMkLst>
            <pc:docMk/>
            <pc:sldMk cId="2386851832" sldId="2459"/>
            <ac:picMk id="3" creationId="{BBC6E273-16DF-9458-0DAF-3ACB409C47A1}"/>
          </ac:picMkLst>
        </pc:picChg>
        <pc:picChg chg="mod">
          <ac:chgData name="Ward-Rodgers, Lori" userId="S::lori.wardrodgers@bcsdk12.net::1af6164d-05d0-4513-a617-8128e3b2fd32" providerId="AD" clId="Web-{C04FCE24-B9B5-6B77-B0ED-494F0B3AD0B1}" dt="2024-05-15T16:57:25.067" v="632" actId="1076"/>
          <ac:picMkLst>
            <pc:docMk/>
            <pc:sldMk cId="2386851832" sldId="2459"/>
            <ac:picMk id="6" creationId="{E8C42252-0384-35A4-5966-3841CA501FD1}"/>
          </ac:picMkLst>
        </pc:picChg>
        <pc:picChg chg="mod">
          <ac:chgData name="Ward-Rodgers, Lori" userId="S::lori.wardrodgers@bcsdk12.net::1af6164d-05d0-4513-a617-8128e3b2fd32" providerId="AD" clId="Web-{C04FCE24-B9B5-6B77-B0ED-494F0B3AD0B1}" dt="2024-05-15T16:57:23.442" v="631" actId="1076"/>
          <ac:picMkLst>
            <pc:docMk/>
            <pc:sldMk cId="2386851832" sldId="2459"/>
            <ac:picMk id="8" creationId="{26629775-B150-2B3F-B960-050A10F313AD}"/>
          </ac:picMkLst>
        </pc:picChg>
      </pc:sldChg>
      <pc:sldChg chg="addSp delSp modSp">
        <pc:chgData name="Ward-Rodgers, Lori" userId="S::lori.wardrodgers@bcsdk12.net::1af6164d-05d0-4513-a617-8128e3b2fd32" providerId="AD" clId="Web-{C04FCE24-B9B5-6B77-B0ED-494F0B3AD0B1}" dt="2024-05-15T19:19:54.455" v="2167" actId="20577"/>
        <pc:sldMkLst>
          <pc:docMk/>
          <pc:sldMk cId="2552393332" sldId="2460"/>
        </pc:sldMkLst>
        <pc:spChg chg="mod">
          <ac:chgData name="Ward-Rodgers, Lori" userId="S::lori.wardrodgers@bcsdk12.net::1af6164d-05d0-4513-a617-8128e3b2fd32" providerId="AD" clId="Web-{C04FCE24-B9B5-6B77-B0ED-494F0B3AD0B1}" dt="2024-05-15T19:19:54.455" v="2167" actId="20577"/>
          <ac:spMkLst>
            <pc:docMk/>
            <pc:sldMk cId="2552393332" sldId="2460"/>
            <ac:spMk id="3" creationId="{50A643E1-1931-F729-710E-1F363937A12D}"/>
          </ac:spMkLst>
        </pc:spChg>
        <pc:spChg chg="del">
          <ac:chgData name="Ward-Rodgers, Lori" userId="S::lori.wardrodgers@bcsdk12.net::1af6164d-05d0-4513-a617-8128e3b2fd32" providerId="AD" clId="Web-{C04FCE24-B9B5-6B77-B0ED-494F0B3AD0B1}" dt="2024-05-15T16:20:19.240" v="167"/>
          <ac:spMkLst>
            <pc:docMk/>
            <pc:sldMk cId="2552393332" sldId="2460"/>
            <ac:spMk id="4" creationId="{762ED026-E12E-8FF5-726C-C1A66FDA9F17}"/>
          </ac:spMkLst>
        </pc:spChg>
        <pc:spChg chg="add mod">
          <ac:chgData name="Ward-Rodgers, Lori" userId="S::lori.wardrodgers@bcsdk12.net::1af6164d-05d0-4513-a617-8128e3b2fd32" providerId="AD" clId="Web-{C04FCE24-B9B5-6B77-B0ED-494F0B3AD0B1}" dt="2024-05-15T16:20:16.803" v="166" actId="20577"/>
          <ac:spMkLst>
            <pc:docMk/>
            <pc:sldMk cId="2552393332" sldId="2460"/>
            <ac:spMk id="8" creationId="{7491AA45-9AB9-4A7D-2106-763F3A9AEAF5}"/>
          </ac:spMkLst>
        </pc:spChg>
        <pc:picChg chg="del">
          <ac:chgData name="Ward-Rodgers, Lori" userId="S::lori.wardrodgers@bcsdk12.net::1af6164d-05d0-4513-a617-8128e3b2fd32" providerId="AD" clId="Web-{C04FCE24-B9B5-6B77-B0ED-494F0B3AD0B1}" dt="2024-05-15T16:20:55.819" v="175"/>
          <ac:picMkLst>
            <pc:docMk/>
            <pc:sldMk cId="2552393332" sldId="2460"/>
            <ac:picMk id="6" creationId="{61D5DF63-C89F-D78F-C399-F9249CC0A41F}"/>
          </ac:picMkLst>
        </pc:picChg>
      </pc:sldChg>
      <pc:sldChg chg="addSp delSp modSp">
        <pc:chgData name="Ward-Rodgers, Lori" userId="S::lori.wardrodgers@bcsdk12.net::1af6164d-05d0-4513-a617-8128e3b2fd32" providerId="AD" clId="Web-{C04FCE24-B9B5-6B77-B0ED-494F0B3AD0B1}" dt="2024-05-15T17:06:44.969" v="729"/>
        <pc:sldMkLst>
          <pc:docMk/>
          <pc:sldMk cId="3389271279" sldId="2461"/>
        </pc:sldMkLst>
        <pc:spChg chg="mod">
          <ac:chgData name="Ward-Rodgers, Lori" userId="S::lori.wardrodgers@bcsdk12.net::1af6164d-05d0-4513-a617-8128e3b2fd32" providerId="AD" clId="Web-{C04FCE24-B9B5-6B77-B0ED-494F0B3AD0B1}" dt="2024-05-15T17:03:53.403" v="682" actId="20577"/>
          <ac:spMkLst>
            <pc:docMk/>
            <pc:sldMk cId="3389271279" sldId="2461"/>
            <ac:spMk id="3" creationId="{6CE903F2-942A-BA1C-DECC-5E3900B4F62F}"/>
          </ac:spMkLst>
        </pc:spChg>
        <pc:spChg chg="add del mod">
          <ac:chgData name="Ward-Rodgers, Lori" userId="S::lori.wardrodgers@bcsdk12.net::1af6164d-05d0-4513-a617-8128e3b2fd32" providerId="AD" clId="Web-{C04FCE24-B9B5-6B77-B0ED-494F0B3AD0B1}" dt="2024-05-15T17:04:40.373" v="711" actId="20577"/>
          <ac:spMkLst>
            <pc:docMk/>
            <pc:sldMk cId="3389271279" sldId="2461"/>
            <ac:spMk id="8" creationId="{7DD1063F-303B-DE69-8CB1-7C7F9DE9AABA}"/>
          </ac:spMkLst>
        </pc:spChg>
        <pc:spChg chg="mod">
          <ac:chgData name="Ward-Rodgers, Lori" userId="S::lori.wardrodgers@bcsdk12.net::1af6164d-05d0-4513-a617-8128e3b2fd32" providerId="AD" clId="Web-{C04FCE24-B9B5-6B77-B0ED-494F0B3AD0B1}" dt="2024-05-15T17:04:51.873" v="717" actId="1076"/>
          <ac:spMkLst>
            <pc:docMk/>
            <pc:sldMk cId="3389271279" sldId="2461"/>
            <ac:spMk id="10" creationId="{231E9F12-B322-8C02-79FD-F6C558E42A6C}"/>
          </ac:spMkLst>
        </pc:spChg>
        <pc:picChg chg="del">
          <ac:chgData name="Ward-Rodgers, Lori" userId="S::lori.wardrodgers@bcsdk12.net::1af6164d-05d0-4513-a617-8128e3b2fd32" providerId="AD" clId="Web-{C04FCE24-B9B5-6B77-B0ED-494F0B3AD0B1}" dt="2024-05-15T17:03:57.262" v="683"/>
          <ac:picMkLst>
            <pc:docMk/>
            <pc:sldMk cId="3389271279" sldId="2461"/>
            <ac:picMk id="11" creationId="{B64B1B33-5024-D629-E286-D01536429EDB}"/>
          </ac:picMkLst>
        </pc:picChg>
        <pc:picChg chg="mod">
          <ac:chgData name="Ward-Rodgers, Lori" userId="S::lori.wardrodgers@bcsdk12.net::1af6164d-05d0-4513-a617-8128e3b2fd32" providerId="AD" clId="Web-{C04FCE24-B9B5-6B77-B0ED-494F0B3AD0B1}" dt="2024-05-15T17:06:44.969" v="729"/>
          <ac:picMkLst>
            <pc:docMk/>
            <pc:sldMk cId="3389271279" sldId="2461"/>
            <ac:picMk id="14" creationId="{EF006E93-AE73-EDFA-DFE7-D4789F1C189A}"/>
          </ac:picMkLst>
        </pc:picChg>
        <pc:picChg chg="mod">
          <ac:chgData name="Ward-Rodgers, Lori" userId="S::lori.wardrodgers@bcsdk12.net::1af6164d-05d0-4513-a617-8128e3b2fd32" providerId="AD" clId="Web-{C04FCE24-B9B5-6B77-B0ED-494F0B3AD0B1}" dt="2024-05-15T17:06:14.093" v="725" actId="1076"/>
          <ac:picMkLst>
            <pc:docMk/>
            <pc:sldMk cId="3389271279" sldId="2461"/>
            <ac:picMk id="5122" creationId="{85587024-0414-882D-A6A3-95FA131DB902}"/>
          </ac:picMkLst>
        </pc:picChg>
        <pc:picChg chg="mod">
          <ac:chgData name="Ward-Rodgers, Lori" userId="S::lori.wardrodgers@bcsdk12.net::1af6164d-05d0-4513-a617-8128e3b2fd32" providerId="AD" clId="Web-{C04FCE24-B9B5-6B77-B0ED-494F0B3AD0B1}" dt="2024-05-15T17:06:00.874" v="721"/>
          <ac:picMkLst>
            <pc:docMk/>
            <pc:sldMk cId="3389271279" sldId="2461"/>
            <ac:picMk id="5124" creationId="{F1E1AE8B-94D1-7EB0-2984-E6A65C02303E}"/>
          </ac:picMkLst>
        </pc:picChg>
      </pc:sldChg>
      <pc:sldChg chg="delSp modSp">
        <pc:chgData name="Ward-Rodgers, Lori" userId="S::lori.wardrodgers@bcsdk12.net::1af6164d-05d0-4513-a617-8128e3b2fd32" providerId="AD" clId="Web-{C04FCE24-B9B5-6B77-B0ED-494F0B3AD0B1}" dt="2024-05-15T16:49:45.589" v="479" actId="14100"/>
        <pc:sldMkLst>
          <pc:docMk/>
          <pc:sldMk cId="1817757698" sldId="2464"/>
        </pc:sldMkLst>
        <pc:spChg chg="mod">
          <ac:chgData name="Ward-Rodgers, Lori" userId="S::lori.wardrodgers@bcsdk12.net::1af6164d-05d0-4513-a617-8128e3b2fd32" providerId="AD" clId="Web-{C04FCE24-B9B5-6B77-B0ED-494F0B3AD0B1}" dt="2024-05-15T16:47:21.289" v="457" actId="20577"/>
          <ac:spMkLst>
            <pc:docMk/>
            <pc:sldMk cId="1817757698" sldId="2464"/>
            <ac:spMk id="3" creationId="{6CE903F2-942A-BA1C-DECC-5E3900B4F62F}"/>
          </ac:spMkLst>
        </pc:spChg>
        <pc:picChg chg="mod modCrop">
          <ac:chgData name="Ward-Rodgers, Lori" userId="S::lori.wardrodgers@bcsdk12.net::1af6164d-05d0-4513-a617-8128e3b2fd32" providerId="AD" clId="Web-{C04FCE24-B9B5-6B77-B0ED-494F0B3AD0B1}" dt="2024-05-15T16:49:39.682" v="478" actId="1076"/>
          <ac:picMkLst>
            <pc:docMk/>
            <pc:sldMk cId="1817757698" sldId="2464"/>
            <ac:picMk id="2" creationId="{0A5BF721-848F-DA76-C67F-A6E8323C8C43}"/>
          </ac:picMkLst>
        </pc:picChg>
        <pc:picChg chg="mod">
          <ac:chgData name="Ward-Rodgers, Lori" userId="S::lori.wardrodgers@bcsdk12.net::1af6164d-05d0-4513-a617-8128e3b2fd32" providerId="AD" clId="Web-{C04FCE24-B9B5-6B77-B0ED-494F0B3AD0B1}" dt="2024-05-15T16:49:45.589" v="479" actId="14100"/>
          <ac:picMkLst>
            <pc:docMk/>
            <pc:sldMk cId="1817757698" sldId="2464"/>
            <ac:picMk id="5" creationId="{1DE4E259-AE04-085E-F7C6-DE5033C4EFC3}"/>
          </ac:picMkLst>
        </pc:picChg>
        <pc:picChg chg="mod">
          <ac:chgData name="Ward-Rodgers, Lori" userId="S::lori.wardrodgers@bcsdk12.net::1af6164d-05d0-4513-a617-8128e3b2fd32" providerId="AD" clId="Web-{C04FCE24-B9B5-6B77-B0ED-494F0B3AD0B1}" dt="2024-05-15T16:49:10.432" v="469" actId="1076"/>
          <ac:picMkLst>
            <pc:docMk/>
            <pc:sldMk cId="1817757698" sldId="2464"/>
            <ac:picMk id="8" creationId="{E501E6B3-9524-F2D7-3E72-21FAAA0A256A}"/>
          </ac:picMkLst>
        </pc:picChg>
        <pc:picChg chg="del">
          <ac:chgData name="Ward-Rodgers, Lori" userId="S::lori.wardrodgers@bcsdk12.net::1af6164d-05d0-4513-a617-8128e3b2fd32" providerId="AD" clId="Web-{C04FCE24-B9B5-6B77-B0ED-494F0B3AD0B1}" dt="2024-05-15T16:47:15.383" v="455"/>
          <ac:picMkLst>
            <pc:docMk/>
            <pc:sldMk cId="1817757698" sldId="2464"/>
            <ac:picMk id="11" creationId="{B64B1B33-5024-D629-E286-D01536429EDB}"/>
          </ac:picMkLst>
        </pc:picChg>
      </pc:sldChg>
      <pc:sldChg chg="addSp delSp modSp mod setBg setClrOvrMap">
        <pc:chgData name="Ward-Rodgers, Lori" userId="S::lori.wardrodgers@bcsdk12.net::1af6164d-05d0-4513-a617-8128e3b2fd32" providerId="AD" clId="Web-{C04FCE24-B9B5-6B77-B0ED-494F0B3AD0B1}" dt="2024-05-15T16:41:34.985" v="427" actId="20577"/>
        <pc:sldMkLst>
          <pc:docMk/>
          <pc:sldMk cId="2329279103" sldId="2467"/>
        </pc:sldMkLst>
        <pc:spChg chg="ord">
          <ac:chgData name="Ward-Rodgers, Lori" userId="S::lori.wardrodgers@bcsdk12.net::1af6164d-05d0-4513-a617-8128e3b2fd32" providerId="AD" clId="Web-{C04FCE24-B9B5-6B77-B0ED-494F0B3AD0B1}" dt="2024-05-15T16:41:03.828" v="421"/>
          <ac:spMkLst>
            <pc:docMk/>
            <pc:sldMk cId="2329279103" sldId="2467"/>
            <ac:spMk id="2" creationId="{9EF4044A-8447-4AD2-0CA1-8EFD2FA0D26B}"/>
          </ac:spMkLst>
        </pc:spChg>
        <pc:spChg chg="ord">
          <ac:chgData name="Ward-Rodgers, Lori" userId="S::lori.wardrodgers@bcsdk12.net::1af6164d-05d0-4513-a617-8128e3b2fd32" providerId="AD" clId="Web-{C04FCE24-B9B5-6B77-B0ED-494F0B3AD0B1}" dt="2024-05-15T16:41:03.828" v="421"/>
          <ac:spMkLst>
            <pc:docMk/>
            <pc:sldMk cId="2329279103" sldId="2467"/>
            <ac:spMk id="3" creationId="{F382231A-2C4D-BC69-8ECC-0E376D0B6360}"/>
          </ac:spMkLst>
        </pc:spChg>
        <pc:spChg chg="mod">
          <ac:chgData name="Ward-Rodgers, Lori" userId="S::lori.wardrodgers@bcsdk12.net::1af6164d-05d0-4513-a617-8128e3b2fd32" providerId="AD" clId="Web-{C04FCE24-B9B5-6B77-B0ED-494F0B3AD0B1}" dt="2024-05-15T16:41:34.985" v="427" actId="20577"/>
          <ac:spMkLst>
            <pc:docMk/>
            <pc:sldMk cId="2329279103" sldId="2467"/>
            <ac:spMk id="9" creationId="{4B211DD4-FE84-376A-6DDF-CDDC6984ECEE}"/>
          </ac:spMkLst>
        </pc:spChg>
        <pc:spChg chg="mod">
          <ac:chgData name="Ward-Rodgers, Lori" userId="S::lori.wardrodgers@bcsdk12.net::1af6164d-05d0-4513-a617-8128e3b2fd32" providerId="AD" clId="Web-{C04FCE24-B9B5-6B77-B0ED-494F0B3AD0B1}" dt="2024-05-15T16:41:28.485" v="425" actId="14100"/>
          <ac:spMkLst>
            <pc:docMk/>
            <pc:sldMk cId="2329279103" sldId="2467"/>
            <ac:spMk id="11" creationId="{7E74F966-4B5E-FA6A-3195-577F2FB8A5E1}"/>
          </ac:spMkLst>
        </pc:spChg>
        <pc:spChg chg="mod">
          <ac:chgData name="Ward-Rodgers, Lori" userId="S::lori.wardrodgers@bcsdk12.net::1af6164d-05d0-4513-a617-8128e3b2fd32" providerId="AD" clId="Web-{C04FCE24-B9B5-6B77-B0ED-494F0B3AD0B1}" dt="2024-05-15T16:38:00.793" v="387" actId="1076"/>
          <ac:spMkLst>
            <pc:docMk/>
            <pc:sldMk cId="2329279103" sldId="2467"/>
            <ac:spMk id="16" creationId="{62992F10-7AD1-5D99-C4E5-08F2376CE5B6}"/>
          </ac:spMkLst>
        </pc:spChg>
        <pc:spChg chg="add">
          <ac:chgData name="Ward-Rodgers, Lori" userId="S::lori.wardrodgers@bcsdk12.net::1af6164d-05d0-4513-a617-8128e3b2fd32" providerId="AD" clId="Web-{C04FCE24-B9B5-6B77-B0ED-494F0B3AD0B1}" dt="2024-05-15T16:41:03.828" v="421"/>
          <ac:spMkLst>
            <pc:docMk/>
            <pc:sldMk cId="2329279103" sldId="2467"/>
            <ac:spMk id="34" creationId="{2A785343-5D24-4118-A2E4-665D196F60C2}"/>
          </ac:spMkLst>
        </pc:spChg>
        <pc:spChg chg="add">
          <ac:chgData name="Ward-Rodgers, Lori" userId="S::lori.wardrodgers@bcsdk12.net::1af6164d-05d0-4513-a617-8128e3b2fd32" providerId="AD" clId="Web-{C04FCE24-B9B5-6B77-B0ED-494F0B3AD0B1}" dt="2024-05-15T16:41:03.828" v="421"/>
          <ac:spMkLst>
            <pc:docMk/>
            <pc:sldMk cId="2329279103" sldId="2467"/>
            <ac:spMk id="36" creationId="{32F4D216-10B7-4DCA-A0A1-068E9E32F4F2}"/>
          </ac:spMkLst>
        </pc:spChg>
        <pc:picChg chg="del">
          <ac:chgData name="Ward-Rodgers, Lori" userId="S::lori.wardrodgers@bcsdk12.net::1af6164d-05d0-4513-a617-8128e3b2fd32" providerId="AD" clId="Web-{C04FCE24-B9B5-6B77-B0ED-494F0B3AD0B1}" dt="2024-05-15T16:32:21.427" v="319"/>
          <ac:picMkLst>
            <pc:docMk/>
            <pc:sldMk cId="2329279103" sldId="2467"/>
            <ac:picMk id="5" creationId="{AB073933-4005-F0D5-AC50-D1ECEDED3DC2}"/>
          </ac:picMkLst>
        </pc:picChg>
        <pc:picChg chg="mod ord">
          <ac:chgData name="Ward-Rodgers, Lori" userId="S::lori.wardrodgers@bcsdk12.net::1af6164d-05d0-4513-a617-8128e3b2fd32" providerId="AD" clId="Web-{C04FCE24-B9B5-6B77-B0ED-494F0B3AD0B1}" dt="2024-05-15T16:41:03.828" v="421"/>
          <ac:picMkLst>
            <pc:docMk/>
            <pc:sldMk cId="2329279103" sldId="2467"/>
            <ac:picMk id="13" creationId="{B20A75A4-537F-6DCB-78C3-8876E2571FC3}"/>
          </ac:picMkLst>
        </pc:picChg>
        <pc:picChg chg="mod ord">
          <ac:chgData name="Ward-Rodgers, Lori" userId="S::lori.wardrodgers@bcsdk12.net::1af6164d-05d0-4513-a617-8128e3b2fd32" providerId="AD" clId="Web-{C04FCE24-B9B5-6B77-B0ED-494F0B3AD0B1}" dt="2024-05-15T16:41:03.828" v="421"/>
          <ac:picMkLst>
            <pc:docMk/>
            <pc:sldMk cId="2329279103" sldId="2467"/>
            <ac:picMk id="18" creationId="{72EE4EC9-B9F8-7874-4C8D-AAE0C8F1523D}"/>
          </ac:picMkLst>
        </pc:picChg>
        <pc:picChg chg="mod ord modCrop">
          <ac:chgData name="Ward-Rodgers, Lori" userId="S::lori.wardrodgers@bcsdk12.net::1af6164d-05d0-4513-a617-8128e3b2fd32" providerId="AD" clId="Web-{C04FCE24-B9B5-6B77-B0ED-494F0B3AD0B1}" dt="2024-05-15T16:41:03.828" v="421"/>
          <ac:picMkLst>
            <pc:docMk/>
            <pc:sldMk cId="2329279103" sldId="2467"/>
            <ac:picMk id="20" creationId="{38AC821C-F7F7-D1CA-C633-A51BE738892C}"/>
          </ac:picMkLst>
        </pc:picChg>
        <pc:picChg chg="del">
          <ac:chgData name="Ward-Rodgers, Lori" userId="S::lori.wardrodgers@bcsdk12.net::1af6164d-05d0-4513-a617-8128e3b2fd32" providerId="AD" clId="Web-{C04FCE24-B9B5-6B77-B0ED-494F0B3AD0B1}" dt="2024-05-15T16:35:53.666" v="362"/>
          <ac:picMkLst>
            <pc:docMk/>
            <pc:sldMk cId="2329279103" sldId="2467"/>
            <ac:picMk id="24" creationId="{0CDFA21A-0D4B-1E6A-AE66-8D7DF4977497}"/>
          </ac:picMkLst>
        </pc:picChg>
        <pc:picChg chg="mod ord modCrop">
          <ac:chgData name="Ward-Rodgers, Lori" userId="S::lori.wardrodgers@bcsdk12.net::1af6164d-05d0-4513-a617-8128e3b2fd32" providerId="AD" clId="Web-{C04FCE24-B9B5-6B77-B0ED-494F0B3AD0B1}" dt="2024-05-15T16:41:03.828" v="421"/>
          <ac:picMkLst>
            <pc:docMk/>
            <pc:sldMk cId="2329279103" sldId="2467"/>
            <ac:picMk id="27" creationId="{1E30E120-5014-2023-F1A4-90A96269A9D8}"/>
          </ac:picMkLst>
        </pc:picChg>
        <pc:picChg chg="mod ord modCrop">
          <ac:chgData name="Ward-Rodgers, Lori" userId="S::lori.wardrodgers@bcsdk12.net::1af6164d-05d0-4513-a617-8128e3b2fd32" providerId="AD" clId="Web-{C04FCE24-B9B5-6B77-B0ED-494F0B3AD0B1}" dt="2024-05-15T16:41:03.828" v="421"/>
          <ac:picMkLst>
            <pc:docMk/>
            <pc:sldMk cId="2329279103" sldId="2467"/>
            <ac:picMk id="29" creationId="{5C9BD495-3346-F6A5-7E21-AE50EAFA2028}"/>
          </ac:picMkLst>
        </pc:picChg>
      </pc:sldChg>
      <pc:sldChg chg="addSp delSp modSp">
        <pc:chgData name="Ward-Rodgers, Lori" userId="S::lori.wardrodgers@bcsdk12.net::1af6164d-05d0-4513-a617-8128e3b2fd32" providerId="AD" clId="Web-{C04FCE24-B9B5-6B77-B0ED-494F0B3AD0B1}" dt="2024-05-15T17:03:23.449" v="679" actId="1076"/>
        <pc:sldMkLst>
          <pc:docMk/>
          <pc:sldMk cId="1729942446" sldId="2468"/>
        </pc:sldMkLst>
        <pc:spChg chg="mod">
          <ac:chgData name="Ward-Rodgers, Lori" userId="S::lori.wardrodgers@bcsdk12.net::1af6164d-05d0-4513-a617-8128e3b2fd32" providerId="AD" clId="Web-{C04FCE24-B9B5-6B77-B0ED-494F0B3AD0B1}" dt="2024-05-15T17:02:05.979" v="672" actId="20577"/>
          <ac:spMkLst>
            <pc:docMk/>
            <pc:sldMk cId="1729942446" sldId="2468"/>
            <ac:spMk id="3" creationId="{A14D5C00-9A7C-3AC9-930E-FF2FDE02DBA7}"/>
          </ac:spMkLst>
        </pc:spChg>
        <pc:picChg chg="add mod">
          <ac:chgData name="Ward-Rodgers, Lori" userId="S::lori.wardrodgers@bcsdk12.net::1af6164d-05d0-4513-a617-8128e3b2fd32" providerId="AD" clId="Web-{C04FCE24-B9B5-6B77-B0ED-494F0B3AD0B1}" dt="2024-05-15T17:03:22.105" v="678" actId="1076"/>
          <ac:picMkLst>
            <pc:docMk/>
            <pc:sldMk cId="1729942446" sldId="2468"/>
            <ac:picMk id="2" creationId="{DC4A0180-3659-5E95-D6ED-9443A8F16D8D}"/>
          </ac:picMkLst>
        </pc:picChg>
        <pc:picChg chg="del">
          <ac:chgData name="Ward-Rodgers, Lori" userId="S::lori.wardrodgers@bcsdk12.net::1af6164d-05d0-4513-a617-8128e3b2fd32" providerId="AD" clId="Web-{C04FCE24-B9B5-6B77-B0ED-494F0B3AD0B1}" dt="2024-05-15T17:03:12.402" v="674"/>
          <ac:picMkLst>
            <pc:docMk/>
            <pc:sldMk cId="1729942446" sldId="2468"/>
            <ac:picMk id="9" creationId="{1352AC09-DCC0-DDBE-B086-278B3BC28537}"/>
          </ac:picMkLst>
        </pc:picChg>
        <pc:picChg chg="mod">
          <ac:chgData name="Ward-Rodgers, Lori" userId="S::lori.wardrodgers@bcsdk12.net::1af6164d-05d0-4513-a617-8128e3b2fd32" providerId="AD" clId="Web-{C04FCE24-B9B5-6B77-B0ED-494F0B3AD0B1}" dt="2024-05-15T17:03:23.449" v="679" actId="1076"/>
          <ac:picMkLst>
            <pc:docMk/>
            <pc:sldMk cId="1729942446" sldId="2468"/>
            <ac:picMk id="1026" creationId="{F5D6866C-670B-8D87-5582-AD4C646C1A08}"/>
          </ac:picMkLst>
        </pc:picChg>
      </pc:sldChg>
      <pc:sldChg chg="modSp">
        <pc:chgData name="Ward-Rodgers, Lori" userId="S::lori.wardrodgers@bcsdk12.net::1af6164d-05d0-4513-a617-8128e3b2fd32" providerId="AD" clId="Web-{C04FCE24-B9B5-6B77-B0ED-494F0B3AD0B1}" dt="2024-05-15T18:59:03.872" v="2002" actId="1076"/>
        <pc:sldMkLst>
          <pc:docMk/>
          <pc:sldMk cId="2614753336" sldId="2470"/>
        </pc:sldMkLst>
        <pc:spChg chg="mod">
          <ac:chgData name="Ward-Rodgers, Lori" userId="S::lori.wardrodgers@bcsdk12.net::1af6164d-05d0-4513-a617-8128e3b2fd32" providerId="AD" clId="Web-{C04FCE24-B9B5-6B77-B0ED-494F0B3AD0B1}" dt="2024-05-15T16:02:03.484" v="32" actId="20577"/>
          <ac:spMkLst>
            <pc:docMk/>
            <pc:sldMk cId="2614753336" sldId="2470"/>
            <ac:spMk id="5" creationId="{557EB905-BD87-4549-AB52-A8716A614C8A}"/>
          </ac:spMkLst>
        </pc:spChg>
        <pc:spChg chg="mod">
          <ac:chgData name="Ward-Rodgers, Lori" userId="S::lori.wardrodgers@bcsdk12.net::1af6164d-05d0-4513-a617-8128e3b2fd32" providerId="AD" clId="Web-{C04FCE24-B9B5-6B77-B0ED-494F0B3AD0B1}" dt="2024-05-15T18:58:54.590" v="2000" actId="20577"/>
          <ac:spMkLst>
            <pc:docMk/>
            <pc:sldMk cId="2614753336" sldId="2470"/>
            <ac:spMk id="6" creationId="{3FE40380-705F-822F-6A79-77ECCD678092}"/>
          </ac:spMkLst>
        </pc:spChg>
        <pc:picChg chg="mod">
          <ac:chgData name="Ward-Rodgers, Lori" userId="S::lori.wardrodgers@bcsdk12.net::1af6164d-05d0-4513-a617-8128e3b2fd32" providerId="AD" clId="Web-{C04FCE24-B9B5-6B77-B0ED-494F0B3AD0B1}" dt="2024-05-15T18:59:01.793" v="2001" actId="1076"/>
          <ac:picMkLst>
            <pc:docMk/>
            <pc:sldMk cId="2614753336" sldId="2470"/>
            <ac:picMk id="12" creationId="{85410786-B0C2-1112-0C97-67B677C0E980}"/>
          </ac:picMkLst>
        </pc:picChg>
        <pc:picChg chg="mod">
          <ac:chgData name="Ward-Rodgers, Lori" userId="S::lori.wardrodgers@bcsdk12.net::1af6164d-05d0-4513-a617-8128e3b2fd32" providerId="AD" clId="Web-{C04FCE24-B9B5-6B77-B0ED-494F0B3AD0B1}" dt="2024-05-15T18:59:03.872" v="2002" actId="1076"/>
          <ac:picMkLst>
            <pc:docMk/>
            <pc:sldMk cId="2614753336" sldId="2470"/>
            <ac:picMk id="14" creationId="{69268079-0993-3ED8-DB4D-95B1EE416630}"/>
          </ac:picMkLst>
        </pc:picChg>
      </pc:sldChg>
      <pc:sldChg chg="addSp modSp">
        <pc:chgData name="Ward-Rodgers, Lori" userId="S::lori.wardrodgers@bcsdk12.net::1af6164d-05d0-4513-a617-8128e3b2fd32" providerId="AD" clId="Web-{C04FCE24-B9B5-6B77-B0ED-494F0B3AD0B1}" dt="2024-05-15T19:07:40.674" v="2021" actId="20577"/>
        <pc:sldMkLst>
          <pc:docMk/>
          <pc:sldMk cId="1131491393" sldId="2471"/>
        </pc:sldMkLst>
        <pc:spChg chg="mod">
          <ac:chgData name="Ward-Rodgers, Lori" userId="S::lori.wardrodgers@bcsdk12.net::1af6164d-05d0-4513-a617-8128e3b2fd32" providerId="AD" clId="Web-{C04FCE24-B9B5-6B77-B0ED-494F0B3AD0B1}" dt="2024-05-15T15:58:05.854" v="4" actId="1076"/>
          <ac:spMkLst>
            <pc:docMk/>
            <pc:sldMk cId="1131491393" sldId="2471"/>
            <ac:spMk id="3" creationId="{C7626CC7-5CCB-B960-305A-36456511E168}"/>
          </ac:spMkLst>
        </pc:spChg>
        <pc:spChg chg="mod">
          <ac:chgData name="Ward-Rodgers, Lori" userId="S::lori.wardrodgers@bcsdk12.net::1af6164d-05d0-4513-a617-8128e3b2fd32" providerId="AD" clId="Web-{C04FCE24-B9B5-6B77-B0ED-494F0B3AD0B1}" dt="2024-05-15T19:07:40.674" v="2021" actId="20577"/>
          <ac:spMkLst>
            <pc:docMk/>
            <pc:sldMk cId="1131491393" sldId="2471"/>
            <ac:spMk id="4" creationId="{3FE7929D-A333-3AD1-C571-66161895DA5C}"/>
          </ac:spMkLst>
        </pc:spChg>
        <pc:picChg chg="mod">
          <ac:chgData name="Ward-Rodgers, Lori" userId="S::lori.wardrodgers@bcsdk12.net::1af6164d-05d0-4513-a617-8128e3b2fd32" providerId="AD" clId="Web-{C04FCE24-B9B5-6B77-B0ED-494F0B3AD0B1}" dt="2024-05-15T16:01:27.905" v="27" actId="14100"/>
          <ac:picMkLst>
            <pc:docMk/>
            <pc:sldMk cId="1131491393" sldId="2471"/>
            <ac:picMk id="7" creationId="{D1382B07-AA12-A3B9-6378-5D1EF7FE6310}"/>
          </ac:picMkLst>
        </pc:picChg>
        <pc:picChg chg="mod modCrop">
          <ac:chgData name="Ward-Rodgers, Lori" userId="S::lori.wardrodgers@bcsdk12.net::1af6164d-05d0-4513-a617-8128e3b2fd32" providerId="AD" clId="Web-{C04FCE24-B9B5-6B77-B0ED-494F0B3AD0B1}" dt="2024-05-15T16:00:59.373" v="22" actId="1076"/>
          <ac:picMkLst>
            <pc:docMk/>
            <pc:sldMk cId="1131491393" sldId="2471"/>
            <ac:picMk id="9" creationId="{54A7E043-54A5-2A8D-C344-43AAFF04B245}"/>
          </ac:picMkLst>
        </pc:picChg>
        <pc:cxnChg chg="add mod">
          <ac:chgData name="Ward-Rodgers, Lori" userId="S::lori.wardrodgers@bcsdk12.net::1af6164d-05d0-4513-a617-8128e3b2fd32" providerId="AD" clId="Web-{C04FCE24-B9B5-6B77-B0ED-494F0B3AD0B1}" dt="2024-05-15T15:59:53.778" v="14" actId="1076"/>
          <ac:cxnSpMkLst>
            <pc:docMk/>
            <pc:sldMk cId="1131491393" sldId="2471"/>
            <ac:cxnSpMk id="2" creationId="{0D314240-454C-F3F9-961C-6C944F6C2434}"/>
          </ac:cxnSpMkLst>
        </pc:cxnChg>
      </pc:sldChg>
      <pc:sldChg chg="addSp delSp modSp new del">
        <pc:chgData name="Ward-Rodgers, Lori" userId="S::lori.wardrodgers@bcsdk12.net::1af6164d-05d0-4513-a617-8128e3b2fd32" providerId="AD" clId="Web-{C04FCE24-B9B5-6B77-B0ED-494F0B3AD0B1}" dt="2024-05-15T17:41:50.074" v="1101"/>
        <pc:sldMkLst>
          <pc:docMk/>
          <pc:sldMk cId="286226514" sldId="2472"/>
        </pc:sldMkLst>
        <pc:picChg chg="add del mod">
          <ac:chgData name="Ward-Rodgers, Lori" userId="S::lori.wardrodgers@bcsdk12.net::1af6164d-05d0-4513-a617-8128e3b2fd32" providerId="AD" clId="Web-{C04FCE24-B9B5-6B77-B0ED-494F0B3AD0B1}" dt="2024-05-15T17:31:58.578" v="942"/>
          <ac:picMkLst>
            <pc:docMk/>
            <pc:sldMk cId="286226514" sldId="2472"/>
            <ac:picMk id="3" creationId="{32700BCF-B156-0444-196D-E68090FEF739}"/>
          </ac:picMkLst>
        </pc:picChg>
      </pc:sldChg>
      <pc:sldChg chg="del">
        <pc:chgData name="Ward-Rodgers, Lori" userId="S::lori.wardrodgers@bcsdk12.net::1af6164d-05d0-4513-a617-8128e3b2fd32" providerId="AD" clId="Web-{C04FCE24-B9B5-6B77-B0ED-494F0B3AD0B1}" dt="2024-05-15T15:57:36.400" v="0"/>
        <pc:sldMkLst>
          <pc:docMk/>
          <pc:sldMk cId="2533456871" sldId="2472"/>
        </pc:sldMkLst>
      </pc:sldChg>
    </pc:docChg>
  </pc:docChgLst>
  <pc:docChgLst>
    <pc:chgData name="Washington, Cassandra" userId="fe25773f-178c-43c1-8215-7bdb2571fbae" providerId="ADAL" clId="{961ED9C2-CB86-44B8-9A03-2368E4EAC019}"/>
    <pc:docChg chg="undo custSel addSld delSld modSld sldOrd">
      <pc:chgData name="Washington, Cassandra" userId="fe25773f-178c-43c1-8215-7bdb2571fbae" providerId="ADAL" clId="{961ED9C2-CB86-44B8-9A03-2368E4EAC019}" dt="2024-05-15T02:51:58.357" v="1399" actId="20577"/>
      <pc:docMkLst>
        <pc:docMk/>
      </pc:docMkLst>
      <pc:sldChg chg="modSp add mod">
        <pc:chgData name="Washington, Cassandra" userId="fe25773f-178c-43c1-8215-7bdb2571fbae" providerId="ADAL" clId="{961ED9C2-CB86-44B8-9A03-2368E4EAC019}" dt="2024-05-15T02:51:58.357" v="1399" actId="20577"/>
        <pc:sldMkLst>
          <pc:docMk/>
          <pc:sldMk cId="2700827501" sldId="287"/>
        </pc:sldMkLst>
        <pc:spChg chg="mod">
          <ac:chgData name="Washington, Cassandra" userId="fe25773f-178c-43c1-8215-7bdb2571fbae" providerId="ADAL" clId="{961ED9C2-CB86-44B8-9A03-2368E4EAC019}" dt="2024-05-15T02:51:58.357" v="1399" actId="20577"/>
          <ac:spMkLst>
            <pc:docMk/>
            <pc:sldMk cId="2700827501" sldId="287"/>
            <ac:spMk id="3" creationId="{54145A6C-CB48-C89C-3D8A-4CE1FC0E317F}"/>
          </ac:spMkLst>
        </pc:spChg>
      </pc:sldChg>
      <pc:sldChg chg="del">
        <pc:chgData name="Washington, Cassandra" userId="fe25773f-178c-43c1-8215-7bdb2571fbae" providerId="ADAL" clId="{961ED9C2-CB86-44B8-9A03-2368E4EAC019}" dt="2024-05-14T13:56:31.120" v="381" actId="47"/>
        <pc:sldMkLst>
          <pc:docMk/>
          <pc:sldMk cId="4264329867" sldId="301"/>
        </pc:sldMkLst>
      </pc:sldChg>
      <pc:sldChg chg="addSp delSp modSp mod">
        <pc:chgData name="Washington, Cassandra" userId="fe25773f-178c-43c1-8215-7bdb2571fbae" providerId="ADAL" clId="{961ED9C2-CB86-44B8-9A03-2368E4EAC019}" dt="2024-05-14T15:02:43.642" v="951" actId="113"/>
        <pc:sldMkLst>
          <pc:docMk/>
          <pc:sldMk cId="4227320455" sldId="2347"/>
        </pc:sldMkLst>
        <pc:spChg chg="add mod">
          <ac:chgData name="Washington, Cassandra" userId="fe25773f-178c-43c1-8215-7bdb2571fbae" providerId="ADAL" clId="{961ED9C2-CB86-44B8-9A03-2368E4EAC019}" dt="2024-05-14T15:02:43.642" v="951" actId="113"/>
          <ac:spMkLst>
            <pc:docMk/>
            <pc:sldMk cId="4227320455" sldId="2347"/>
            <ac:spMk id="11" creationId="{830ECD59-1EBB-0D3E-C1F8-89F030C0FDE9}"/>
          </ac:spMkLst>
        </pc:spChg>
        <pc:graphicFrameChg chg="del">
          <ac:chgData name="Washington, Cassandra" userId="fe25773f-178c-43c1-8215-7bdb2571fbae" providerId="ADAL" clId="{961ED9C2-CB86-44B8-9A03-2368E4EAC019}" dt="2024-05-14T14:48:29.719" v="690" actId="478"/>
          <ac:graphicFrameMkLst>
            <pc:docMk/>
            <pc:sldMk cId="4227320455" sldId="2347"/>
            <ac:graphicFrameMk id="9" creationId="{DE899AD1-6048-E728-A1BC-3EEE4F8DB56C}"/>
          </ac:graphicFrameMkLst>
        </pc:graphicFrameChg>
        <pc:picChg chg="del">
          <ac:chgData name="Washington, Cassandra" userId="fe25773f-178c-43c1-8215-7bdb2571fbae" providerId="ADAL" clId="{961ED9C2-CB86-44B8-9A03-2368E4EAC019}" dt="2024-05-14T14:48:49.679" v="696" actId="478"/>
          <ac:picMkLst>
            <pc:docMk/>
            <pc:sldMk cId="4227320455" sldId="2347"/>
            <ac:picMk id="2" creationId="{C00442D6-F780-3F5B-D96F-09DAA3D674BE}"/>
          </ac:picMkLst>
        </pc:picChg>
        <pc:picChg chg="mod">
          <ac:chgData name="Washington, Cassandra" userId="fe25773f-178c-43c1-8215-7bdb2571fbae" providerId="ADAL" clId="{961ED9C2-CB86-44B8-9A03-2368E4EAC019}" dt="2024-05-14T14:55:59.968" v="925" actId="1076"/>
          <ac:picMkLst>
            <pc:docMk/>
            <pc:sldMk cId="4227320455" sldId="2347"/>
            <ac:picMk id="3" creationId="{EAC2E031-5D32-571D-5FED-6272F2F49BE5}"/>
          </ac:picMkLst>
        </pc:picChg>
        <pc:picChg chg="mod">
          <ac:chgData name="Washington, Cassandra" userId="fe25773f-178c-43c1-8215-7bdb2571fbae" providerId="ADAL" clId="{961ED9C2-CB86-44B8-9A03-2368E4EAC019}" dt="2024-05-14T14:55:33.883" v="920" actId="1440"/>
          <ac:picMkLst>
            <pc:docMk/>
            <pc:sldMk cId="4227320455" sldId="2347"/>
            <ac:picMk id="4" creationId="{CE831FC6-48B7-4BC3-89CA-D304B5C78E69}"/>
          </ac:picMkLst>
        </pc:picChg>
        <pc:picChg chg="mod">
          <ac:chgData name="Washington, Cassandra" userId="fe25773f-178c-43c1-8215-7bdb2571fbae" providerId="ADAL" clId="{961ED9C2-CB86-44B8-9A03-2368E4EAC019}" dt="2024-05-14T15:00:15.260" v="933" actId="1076"/>
          <ac:picMkLst>
            <pc:docMk/>
            <pc:sldMk cId="4227320455" sldId="2347"/>
            <ac:picMk id="6" creationId="{90EA88F5-4DC8-E0CE-EE99-A4DECF1D6272}"/>
          </ac:picMkLst>
        </pc:picChg>
        <pc:picChg chg="add mod">
          <ac:chgData name="Washington, Cassandra" userId="fe25773f-178c-43c1-8215-7bdb2571fbae" providerId="ADAL" clId="{961ED9C2-CB86-44B8-9A03-2368E4EAC019}" dt="2024-05-14T14:55:49.694" v="924" actId="1076"/>
          <ac:picMkLst>
            <pc:docMk/>
            <pc:sldMk cId="4227320455" sldId="2347"/>
            <ac:picMk id="7" creationId="{DE5914C5-0FA9-EE4B-6BDE-28ABBF7A744B}"/>
          </ac:picMkLst>
        </pc:picChg>
        <pc:picChg chg="del">
          <ac:chgData name="Washington, Cassandra" userId="fe25773f-178c-43c1-8215-7bdb2571fbae" providerId="ADAL" clId="{961ED9C2-CB86-44B8-9A03-2368E4EAC019}" dt="2024-05-14T14:48:38.120" v="691" actId="478"/>
          <ac:picMkLst>
            <pc:docMk/>
            <pc:sldMk cId="4227320455" sldId="2347"/>
            <ac:picMk id="8" creationId="{70BF664A-3440-3AF3-C286-18409D752D31}"/>
          </ac:picMkLst>
        </pc:picChg>
        <pc:picChg chg="add mod">
          <ac:chgData name="Washington, Cassandra" userId="fe25773f-178c-43c1-8215-7bdb2571fbae" providerId="ADAL" clId="{961ED9C2-CB86-44B8-9A03-2368E4EAC019}" dt="2024-05-14T15:01:50.768" v="939" actId="1076"/>
          <ac:picMkLst>
            <pc:docMk/>
            <pc:sldMk cId="4227320455" sldId="2347"/>
            <ac:picMk id="10" creationId="{93265C6B-4E22-E3FC-0F71-4A5FDB24D405}"/>
          </ac:picMkLst>
        </pc:picChg>
        <pc:picChg chg="add mod modCrop">
          <ac:chgData name="Washington, Cassandra" userId="fe25773f-178c-43c1-8215-7bdb2571fbae" providerId="ADAL" clId="{961ED9C2-CB86-44B8-9A03-2368E4EAC019}" dt="2024-05-14T14:58:19.225" v="931" actId="732"/>
          <ac:picMkLst>
            <pc:docMk/>
            <pc:sldMk cId="4227320455" sldId="2347"/>
            <ac:picMk id="12" creationId="{F6D9758C-413F-5CBC-D28F-FC35D207EC4F}"/>
          </ac:picMkLst>
        </pc:picChg>
        <pc:picChg chg="add mod">
          <ac:chgData name="Washington, Cassandra" userId="fe25773f-178c-43c1-8215-7bdb2571fbae" providerId="ADAL" clId="{961ED9C2-CB86-44B8-9A03-2368E4EAC019}" dt="2024-05-14T15:02:20.459" v="948" actId="1076"/>
          <ac:picMkLst>
            <pc:docMk/>
            <pc:sldMk cId="4227320455" sldId="2347"/>
            <ac:picMk id="13" creationId="{0A6032E2-1D81-0D21-8E3C-A88DD806F80E}"/>
          </ac:picMkLst>
        </pc:picChg>
      </pc:sldChg>
      <pc:sldChg chg="addSp delSp modSp add del mod">
        <pc:chgData name="Washington, Cassandra" userId="fe25773f-178c-43c1-8215-7bdb2571fbae" providerId="ADAL" clId="{961ED9C2-CB86-44B8-9A03-2368E4EAC019}" dt="2024-05-14T14:54:23.851" v="910" actId="47"/>
        <pc:sldMkLst>
          <pc:docMk/>
          <pc:sldMk cId="3097483256" sldId="2353"/>
        </pc:sldMkLst>
        <pc:picChg chg="add mod">
          <ac:chgData name="Washington, Cassandra" userId="fe25773f-178c-43c1-8215-7bdb2571fbae" providerId="ADAL" clId="{961ED9C2-CB86-44B8-9A03-2368E4EAC019}" dt="2024-05-14T14:38:42.465" v="646" actId="1076"/>
          <ac:picMkLst>
            <pc:docMk/>
            <pc:sldMk cId="3097483256" sldId="2353"/>
            <ac:picMk id="2" creationId="{EE3B252B-7611-5270-87D4-6784AA32AAA0}"/>
          </ac:picMkLst>
        </pc:picChg>
        <pc:picChg chg="del mod">
          <ac:chgData name="Washington, Cassandra" userId="fe25773f-178c-43c1-8215-7bdb2571fbae" providerId="ADAL" clId="{961ED9C2-CB86-44B8-9A03-2368E4EAC019}" dt="2024-05-14T14:26:47.136" v="524" actId="478"/>
          <ac:picMkLst>
            <pc:docMk/>
            <pc:sldMk cId="3097483256" sldId="2353"/>
            <ac:picMk id="3" creationId="{F52FBF46-8ED5-57D4-7B40-3AFC0B0C953B}"/>
          </ac:picMkLst>
        </pc:picChg>
        <pc:picChg chg="add mod">
          <ac:chgData name="Washington, Cassandra" userId="fe25773f-178c-43c1-8215-7bdb2571fbae" providerId="ADAL" clId="{961ED9C2-CB86-44B8-9A03-2368E4EAC019}" dt="2024-05-14T14:39:31.963" v="659" actId="1076"/>
          <ac:picMkLst>
            <pc:docMk/>
            <pc:sldMk cId="3097483256" sldId="2353"/>
            <ac:picMk id="5" creationId="{270F09A3-5442-E447-E69B-C1B29AA98869}"/>
          </ac:picMkLst>
        </pc:picChg>
        <pc:picChg chg="mod">
          <ac:chgData name="Washington, Cassandra" userId="fe25773f-178c-43c1-8215-7bdb2571fbae" providerId="ADAL" clId="{961ED9C2-CB86-44B8-9A03-2368E4EAC019}" dt="2024-05-14T14:38:40.146" v="645" actId="14100"/>
          <ac:picMkLst>
            <pc:docMk/>
            <pc:sldMk cId="3097483256" sldId="2353"/>
            <ac:picMk id="6" creationId="{93C3918B-F22C-5809-60AB-54F122286FF4}"/>
          </ac:picMkLst>
        </pc:picChg>
        <pc:picChg chg="add mod">
          <ac:chgData name="Washington, Cassandra" userId="fe25773f-178c-43c1-8215-7bdb2571fbae" providerId="ADAL" clId="{961ED9C2-CB86-44B8-9A03-2368E4EAC019}" dt="2024-05-14T14:39:44.567" v="664" actId="1076"/>
          <ac:picMkLst>
            <pc:docMk/>
            <pc:sldMk cId="3097483256" sldId="2353"/>
            <ac:picMk id="7" creationId="{66439C58-DFB1-3279-178C-8DA0FCC790C7}"/>
          </ac:picMkLst>
        </pc:picChg>
        <pc:picChg chg="add del mod">
          <ac:chgData name="Washington, Cassandra" userId="fe25773f-178c-43c1-8215-7bdb2571fbae" providerId="ADAL" clId="{961ED9C2-CB86-44B8-9A03-2368E4EAC019}" dt="2024-05-14T14:38:19.167" v="638" actId="478"/>
          <ac:picMkLst>
            <pc:docMk/>
            <pc:sldMk cId="3097483256" sldId="2353"/>
            <ac:picMk id="8" creationId="{890A2CED-9324-3C50-9BE6-E9DB87ED9EFD}"/>
          </ac:picMkLst>
        </pc:picChg>
      </pc:sldChg>
      <pc:sldChg chg="addSp modSp mod">
        <pc:chgData name="Washington, Cassandra" userId="fe25773f-178c-43c1-8215-7bdb2571fbae" providerId="ADAL" clId="{961ED9C2-CB86-44B8-9A03-2368E4EAC019}" dt="2024-05-15T02:46:09.985" v="1321" actId="1076"/>
        <pc:sldMkLst>
          <pc:docMk/>
          <pc:sldMk cId="227266294" sldId="2357"/>
        </pc:sldMkLst>
        <pc:spChg chg="add mod">
          <ac:chgData name="Washington, Cassandra" userId="fe25773f-178c-43c1-8215-7bdb2571fbae" providerId="ADAL" clId="{961ED9C2-CB86-44B8-9A03-2368E4EAC019}" dt="2024-05-15T02:46:09.985" v="1321" actId="1076"/>
          <ac:spMkLst>
            <pc:docMk/>
            <pc:sldMk cId="227266294" sldId="2357"/>
            <ac:spMk id="3" creationId="{5B213860-A1F9-2330-F8F7-B9AD61B0D4D3}"/>
          </ac:spMkLst>
        </pc:spChg>
      </pc:sldChg>
      <pc:sldChg chg="addSp delSp modSp del mod ord">
        <pc:chgData name="Washington, Cassandra" userId="fe25773f-178c-43c1-8215-7bdb2571fbae" providerId="ADAL" clId="{961ED9C2-CB86-44B8-9A03-2368E4EAC019}" dt="2024-05-14T14:19:31.347" v="448" actId="47"/>
        <pc:sldMkLst>
          <pc:docMk/>
          <pc:sldMk cId="2460031881" sldId="2362"/>
        </pc:sldMkLst>
        <pc:spChg chg="add mod">
          <ac:chgData name="Washington, Cassandra" userId="fe25773f-178c-43c1-8215-7bdb2571fbae" providerId="ADAL" clId="{961ED9C2-CB86-44B8-9A03-2368E4EAC019}" dt="2024-05-14T14:06:51.110" v="407" actId="164"/>
          <ac:spMkLst>
            <pc:docMk/>
            <pc:sldMk cId="2460031881" sldId="2362"/>
            <ac:spMk id="5" creationId="{910DE1F5-392C-F866-9427-531391018A46}"/>
          </ac:spMkLst>
        </pc:spChg>
        <pc:spChg chg="add del mod">
          <ac:chgData name="Washington, Cassandra" userId="fe25773f-178c-43c1-8215-7bdb2571fbae" providerId="ADAL" clId="{961ED9C2-CB86-44B8-9A03-2368E4EAC019}" dt="2024-05-14T14:06:57.059" v="409" actId="478"/>
          <ac:spMkLst>
            <pc:docMk/>
            <pc:sldMk cId="2460031881" sldId="2362"/>
            <ac:spMk id="7" creationId="{6AF41B4C-BFC5-F47C-21F1-E8073DB874E4}"/>
          </ac:spMkLst>
        </pc:spChg>
        <pc:spChg chg="add del mod">
          <ac:chgData name="Washington, Cassandra" userId="fe25773f-178c-43c1-8215-7bdb2571fbae" providerId="ADAL" clId="{961ED9C2-CB86-44B8-9A03-2368E4EAC019}" dt="2024-05-14T14:06:59.647" v="412" actId="478"/>
          <ac:spMkLst>
            <pc:docMk/>
            <pc:sldMk cId="2460031881" sldId="2362"/>
            <ac:spMk id="8" creationId="{BF6E7E53-C508-6B44-90A1-DB0D7E8AA56B}"/>
          </ac:spMkLst>
        </pc:spChg>
        <pc:spChg chg="mod">
          <ac:chgData name="Washington, Cassandra" userId="fe25773f-178c-43c1-8215-7bdb2571fbae" providerId="ADAL" clId="{961ED9C2-CB86-44B8-9A03-2368E4EAC019}" dt="2024-05-14T14:08:35.524" v="424" actId="1076"/>
          <ac:spMkLst>
            <pc:docMk/>
            <pc:sldMk cId="2460031881" sldId="2362"/>
            <ac:spMk id="14" creationId="{CD2C4738-A237-A86E-BF8A-9CBD573EE1AB}"/>
          </ac:spMkLst>
        </pc:spChg>
        <pc:spChg chg="mod">
          <ac:chgData name="Washington, Cassandra" userId="fe25773f-178c-43c1-8215-7bdb2571fbae" providerId="ADAL" clId="{961ED9C2-CB86-44B8-9A03-2368E4EAC019}" dt="2024-05-14T14:08:35.524" v="424" actId="1076"/>
          <ac:spMkLst>
            <pc:docMk/>
            <pc:sldMk cId="2460031881" sldId="2362"/>
            <ac:spMk id="15" creationId="{E039F4B1-8DF5-A395-D6D3-302CD005C966}"/>
          </ac:spMkLst>
        </pc:spChg>
        <pc:spChg chg="mod">
          <ac:chgData name="Washington, Cassandra" userId="fe25773f-178c-43c1-8215-7bdb2571fbae" providerId="ADAL" clId="{961ED9C2-CB86-44B8-9A03-2368E4EAC019}" dt="2024-05-14T14:08:35.524" v="424" actId="1076"/>
          <ac:spMkLst>
            <pc:docMk/>
            <pc:sldMk cId="2460031881" sldId="2362"/>
            <ac:spMk id="16" creationId="{29151FC5-3D90-BBD0-946B-1656B0C03FF4}"/>
          </ac:spMkLst>
        </pc:spChg>
        <pc:spChg chg="mod">
          <ac:chgData name="Washington, Cassandra" userId="fe25773f-178c-43c1-8215-7bdb2571fbae" providerId="ADAL" clId="{961ED9C2-CB86-44B8-9A03-2368E4EAC019}" dt="2024-05-14T14:08:37.424" v="426"/>
          <ac:spMkLst>
            <pc:docMk/>
            <pc:sldMk cId="2460031881" sldId="2362"/>
            <ac:spMk id="20" creationId="{B5F2C5D3-2E95-0365-AD8F-6E2ADF1D6260}"/>
          </ac:spMkLst>
        </pc:spChg>
        <pc:spChg chg="mod">
          <ac:chgData name="Washington, Cassandra" userId="fe25773f-178c-43c1-8215-7bdb2571fbae" providerId="ADAL" clId="{961ED9C2-CB86-44B8-9A03-2368E4EAC019}" dt="2024-05-14T14:08:37.424" v="426"/>
          <ac:spMkLst>
            <pc:docMk/>
            <pc:sldMk cId="2460031881" sldId="2362"/>
            <ac:spMk id="21" creationId="{9B255C48-44DF-A6A4-7529-A89E3C6380E7}"/>
          </ac:spMkLst>
        </pc:spChg>
        <pc:grpChg chg="add del mod">
          <ac:chgData name="Washington, Cassandra" userId="fe25773f-178c-43c1-8215-7bdb2571fbae" providerId="ADAL" clId="{961ED9C2-CB86-44B8-9A03-2368E4EAC019}" dt="2024-05-14T14:06:58.715" v="410" actId="478"/>
          <ac:grpSpMkLst>
            <pc:docMk/>
            <pc:sldMk cId="2460031881" sldId="2362"/>
            <ac:grpSpMk id="10" creationId="{EDF47AA1-475E-2B2C-7CA7-8E81E824546A}"/>
          </ac:grpSpMkLst>
        </pc:grpChg>
        <pc:grpChg chg="add del mod">
          <ac:chgData name="Washington, Cassandra" userId="fe25773f-178c-43c1-8215-7bdb2571fbae" providerId="ADAL" clId="{961ED9C2-CB86-44B8-9A03-2368E4EAC019}" dt="2024-05-14T14:11:04.353" v="429" actId="478"/>
          <ac:grpSpMkLst>
            <pc:docMk/>
            <pc:sldMk cId="2460031881" sldId="2362"/>
            <ac:grpSpMk id="11" creationId="{06A4C8E4-D30E-D316-D704-7C1044AB17E3}"/>
          </ac:grpSpMkLst>
        </pc:grpChg>
        <pc:grpChg chg="add mod">
          <ac:chgData name="Washington, Cassandra" userId="fe25773f-178c-43c1-8215-7bdb2571fbae" providerId="ADAL" clId="{961ED9C2-CB86-44B8-9A03-2368E4EAC019}" dt="2024-05-14T14:08:37.424" v="426"/>
          <ac:grpSpMkLst>
            <pc:docMk/>
            <pc:sldMk cId="2460031881" sldId="2362"/>
            <ac:grpSpMk id="17" creationId="{69A5E90A-ABC4-DB19-BCAF-42886F299699}"/>
          </ac:grpSpMkLst>
        </pc:grpChg>
        <pc:picChg chg="add mod">
          <ac:chgData name="Washington, Cassandra" userId="fe25773f-178c-43c1-8215-7bdb2571fbae" providerId="ADAL" clId="{961ED9C2-CB86-44B8-9A03-2368E4EAC019}" dt="2024-05-14T14:06:51.110" v="407" actId="164"/>
          <ac:picMkLst>
            <pc:docMk/>
            <pc:sldMk cId="2460031881" sldId="2362"/>
            <ac:picMk id="4" creationId="{AB554C60-4C83-C263-02A4-D09CEF233359}"/>
          </ac:picMkLst>
        </pc:picChg>
        <pc:picChg chg="mod">
          <ac:chgData name="Washington, Cassandra" userId="fe25773f-178c-43c1-8215-7bdb2571fbae" providerId="ADAL" clId="{961ED9C2-CB86-44B8-9A03-2368E4EAC019}" dt="2024-05-14T14:14:13.586" v="440" actId="1076"/>
          <ac:picMkLst>
            <pc:docMk/>
            <pc:sldMk cId="2460031881" sldId="2362"/>
            <ac:picMk id="6" creationId="{4696419E-9880-0DAF-7BEF-B1FFF0FA9C04}"/>
          </ac:picMkLst>
        </pc:picChg>
        <pc:picChg chg="mod">
          <ac:chgData name="Washington, Cassandra" userId="fe25773f-178c-43c1-8215-7bdb2571fbae" providerId="ADAL" clId="{961ED9C2-CB86-44B8-9A03-2368E4EAC019}" dt="2024-05-14T14:08:35.524" v="424" actId="1076"/>
          <ac:picMkLst>
            <pc:docMk/>
            <pc:sldMk cId="2460031881" sldId="2362"/>
            <ac:picMk id="12" creationId="{00F50B92-AFA9-5EFF-2EA0-ECB3A45F6C0A}"/>
          </ac:picMkLst>
        </pc:picChg>
        <pc:picChg chg="mod">
          <ac:chgData name="Washington, Cassandra" userId="fe25773f-178c-43c1-8215-7bdb2571fbae" providerId="ADAL" clId="{961ED9C2-CB86-44B8-9A03-2368E4EAC019}" dt="2024-05-14T14:08:37.424" v="426"/>
          <ac:picMkLst>
            <pc:docMk/>
            <pc:sldMk cId="2460031881" sldId="2362"/>
            <ac:picMk id="18" creationId="{A4518DC6-67EA-CDC8-DEBD-4AF997223003}"/>
          </ac:picMkLst>
        </pc:picChg>
        <pc:picChg chg="mod">
          <ac:chgData name="Washington, Cassandra" userId="fe25773f-178c-43c1-8215-7bdb2571fbae" providerId="ADAL" clId="{961ED9C2-CB86-44B8-9A03-2368E4EAC019}" dt="2024-05-14T14:08:37.424" v="426"/>
          <ac:picMkLst>
            <pc:docMk/>
            <pc:sldMk cId="2460031881" sldId="2362"/>
            <ac:picMk id="19" creationId="{3A29A50F-F91A-AFEB-DAA1-EDE0D7A23695}"/>
          </ac:picMkLst>
        </pc:picChg>
        <pc:picChg chg="del mod">
          <ac:chgData name="Washington, Cassandra" userId="fe25773f-178c-43c1-8215-7bdb2571fbae" providerId="ADAL" clId="{961ED9C2-CB86-44B8-9A03-2368E4EAC019}" dt="2024-05-14T14:06:01.844" v="399" actId="478"/>
          <ac:picMkLst>
            <pc:docMk/>
            <pc:sldMk cId="2460031881" sldId="2362"/>
            <ac:picMk id="2050" creationId="{2A50937E-5F6B-73AF-4C4B-A20D562347E3}"/>
          </ac:picMkLst>
        </pc:picChg>
        <pc:picChg chg="del mod">
          <ac:chgData name="Washington, Cassandra" userId="fe25773f-178c-43c1-8215-7bdb2571fbae" providerId="ADAL" clId="{961ED9C2-CB86-44B8-9A03-2368E4EAC019}" dt="2024-05-14T14:06:02.544" v="400" actId="478"/>
          <ac:picMkLst>
            <pc:docMk/>
            <pc:sldMk cId="2460031881" sldId="2362"/>
            <ac:picMk id="3078" creationId="{02DE72C2-BBDA-0852-591C-7CAC9F7BB524}"/>
          </ac:picMkLst>
        </pc:picChg>
      </pc:sldChg>
      <pc:sldChg chg="modSp mod">
        <pc:chgData name="Washington, Cassandra" userId="fe25773f-178c-43c1-8215-7bdb2571fbae" providerId="ADAL" clId="{961ED9C2-CB86-44B8-9A03-2368E4EAC019}" dt="2024-05-14T14:21:43.744" v="490" actId="1076"/>
        <pc:sldMkLst>
          <pc:docMk/>
          <pc:sldMk cId="2593306334" sldId="2368"/>
        </pc:sldMkLst>
        <pc:spChg chg="mod">
          <ac:chgData name="Washington, Cassandra" userId="fe25773f-178c-43c1-8215-7bdb2571fbae" providerId="ADAL" clId="{961ED9C2-CB86-44B8-9A03-2368E4EAC019}" dt="2024-05-14T14:21:43.744" v="490" actId="1076"/>
          <ac:spMkLst>
            <pc:docMk/>
            <pc:sldMk cId="2593306334" sldId="2368"/>
            <ac:spMk id="8" creationId="{75A8589F-4AD1-4B4B-3BE9-0282B29CE659}"/>
          </ac:spMkLst>
        </pc:spChg>
        <pc:spChg chg="mod">
          <ac:chgData name="Washington, Cassandra" userId="fe25773f-178c-43c1-8215-7bdb2571fbae" providerId="ADAL" clId="{961ED9C2-CB86-44B8-9A03-2368E4EAC019}" dt="2024-05-14T13:56:53.321" v="385" actId="1076"/>
          <ac:spMkLst>
            <pc:docMk/>
            <pc:sldMk cId="2593306334" sldId="2368"/>
            <ac:spMk id="34" creationId="{B4601AB6-1100-9FE1-ABC9-83B2CAA96B61}"/>
          </ac:spMkLst>
        </pc:spChg>
        <pc:picChg chg="mod">
          <ac:chgData name="Washington, Cassandra" userId="fe25773f-178c-43c1-8215-7bdb2571fbae" providerId="ADAL" clId="{961ED9C2-CB86-44B8-9A03-2368E4EAC019}" dt="2024-05-14T13:56:50.528" v="384" actId="1076"/>
          <ac:picMkLst>
            <pc:docMk/>
            <pc:sldMk cId="2593306334" sldId="2368"/>
            <ac:picMk id="2058" creationId="{BB3DD121-C99C-5918-5CE2-A0046CDF7F55}"/>
          </ac:picMkLst>
        </pc:picChg>
      </pc:sldChg>
      <pc:sldChg chg="addSp delSp modSp mod">
        <pc:chgData name="Washington, Cassandra" userId="fe25773f-178c-43c1-8215-7bdb2571fbae" providerId="ADAL" clId="{961ED9C2-CB86-44B8-9A03-2368E4EAC019}" dt="2024-05-14T14:47:00.440" v="689" actId="1076"/>
        <pc:sldMkLst>
          <pc:docMk/>
          <pc:sldMk cId="2883065235" sldId="2369"/>
        </pc:sldMkLst>
        <pc:spChg chg="mod">
          <ac:chgData name="Washington, Cassandra" userId="fe25773f-178c-43c1-8215-7bdb2571fbae" providerId="ADAL" clId="{961ED9C2-CB86-44B8-9A03-2368E4EAC019}" dt="2024-05-14T14:46:51.281" v="687" actId="1076"/>
          <ac:spMkLst>
            <pc:docMk/>
            <pc:sldMk cId="2883065235" sldId="2369"/>
            <ac:spMk id="2" creationId="{671EECE4-8ADA-E0FF-E4D0-573D351DCBFE}"/>
          </ac:spMkLst>
        </pc:spChg>
        <pc:spChg chg="add mod">
          <ac:chgData name="Washington, Cassandra" userId="fe25773f-178c-43c1-8215-7bdb2571fbae" providerId="ADAL" clId="{961ED9C2-CB86-44B8-9A03-2368E4EAC019}" dt="2024-05-14T14:46:53.515" v="688" actId="1076"/>
          <ac:spMkLst>
            <pc:docMk/>
            <pc:sldMk cId="2883065235" sldId="2369"/>
            <ac:spMk id="6" creationId="{CAD0821A-2073-42FD-75AB-6C7B944B6B4A}"/>
          </ac:spMkLst>
        </pc:spChg>
        <pc:spChg chg="mod">
          <ac:chgData name="Washington, Cassandra" userId="fe25773f-178c-43c1-8215-7bdb2571fbae" providerId="ADAL" clId="{961ED9C2-CB86-44B8-9A03-2368E4EAC019}" dt="2024-05-14T14:47:00.440" v="689" actId="1076"/>
          <ac:spMkLst>
            <pc:docMk/>
            <pc:sldMk cId="2883065235" sldId="2369"/>
            <ac:spMk id="8" creationId="{33516236-F650-B60F-5F59-239F272B69D1}"/>
          </ac:spMkLst>
        </pc:spChg>
        <pc:picChg chg="add mod ord">
          <ac:chgData name="Washington, Cassandra" userId="fe25773f-178c-43c1-8215-7bdb2571fbae" providerId="ADAL" clId="{961ED9C2-CB86-44B8-9A03-2368E4EAC019}" dt="2024-05-14T14:46:25.829" v="680" actId="1076"/>
          <ac:picMkLst>
            <pc:docMk/>
            <pc:sldMk cId="2883065235" sldId="2369"/>
            <ac:picMk id="5" creationId="{48CBA872-9BF8-057A-190E-E01869F9ACCE}"/>
          </ac:picMkLst>
        </pc:picChg>
        <pc:picChg chg="del">
          <ac:chgData name="Washington, Cassandra" userId="fe25773f-178c-43c1-8215-7bdb2571fbae" providerId="ADAL" clId="{961ED9C2-CB86-44B8-9A03-2368E4EAC019}" dt="2024-05-14T14:04:59.778" v="386" actId="478"/>
          <ac:picMkLst>
            <pc:docMk/>
            <pc:sldMk cId="2883065235" sldId="2369"/>
            <ac:picMk id="7" creationId="{B06FCAF0-E984-BE10-059D-FF984E8CCE58}"/>
          </ac:picMkLst>
        </pc:picChg>
      </pc:sldChg>
      <pc:sldChg chg="addSp delSp modSp mod">
        <pc:chgData name="Washington, Cassandra" userId="fe25773f-178c-43c1-8215-7bdb2571fbae" providerId="ADAL" clId="{961ED9C2-CB86-44B8-9A03-2368E4EAC019}" dt="2024-05-14T14:24:57.013" v="515" actId="1076"/>
        <pc:sldMkLst>
          <pc:docMk/>
          <pc:sldMk cId="2537787246" sldId="2372"/>
        </pc:sldMkLst>
        <pc:picChg chg="mod">
          <ac:chgData name="Washington, Cassandra" userId="fe25773f-178c-43c1-8215-7bdb2571fbae" providerId="ADAL" clId="{961ED9C2-CB86-44B8-9A03-2368E4EAC019}" dt="2024-05-14T14:24:32.090" v="507" actId="1076"/>
          <ac:picMkLst>
            <pc:docMk/>
            <pc:sldMk cId="2537787246" sldId="2372"/>
            <ac:picMk id="4" creationId="{A3461925-A740-8542-E93A-9EE0DBC242DF}"/>
          </ac:picMkLst>
        </pc:picChg>
        <pc:picChg chg="add mod ord">
          <ac:chgData name="Washington, Cassandra" userId="fe25773f-178c-43c1-8215-7bdb2571fbae" providerId="ADAL" clId="{961ED9C2-CB86-44B8-9A03-2368E4EAC019}" dt="2024-05-14T14:24:57.013" v="515" actId="1076"/>
          <ac:picMkLst>
            <pc:docMk/>
            <pc:sldMk cId="2537787246" sldId="2372"/>
            <ac:picMk id="5" creationId="{F62F8BB7-FE28-A7BE-5A16-3F85933C3F70}"/>
          </ac:picMkLst>
        </pc:picChg>
        <pc:picChg chg="del">
          <ac:chgData name="Washington, Cassandra" userId="fe25773f-178c-43c1-8215-7bdb2571fbae" providerId="ADAL" clId="{961ED9C2-CB86-44B8-9A03-2368E4EAC019}" dt="2024-05-14T14:23:34.850" v="494" actId="478"/>
          <ac:picMkLst>
            <pc:docMk/>
            <pc:sldMk cId="2537787246" sldId="2372"/>
            <ac:picMk id="7" creationId="{B06FCAF0-E984-BE10-059D-FF984E8CCE58}"/>
          </ac:picMkLst>
        </pc:picChg>
        <pc:picChg chg="mod">
          <ac:chgData name="Washington, Cassandra" userId="fe25773f-178c-43c1-8215-7bdb2571fbae" providerId="ADAL" clId="{961ED9C2-CB86-44B8-9A03-2368E4EAC019}" dt="2024-05-14T14:24:36.590" v="509" actId="1076"/>
          <ac:picMkLst>
            <pc:docMk/>
            <pc:sldMk cId="2537787246" sldId="2372"/>
            <ac:picMk id="1026" creationId="{2D16690A-05A0-CEE4-F677-D397A3AED9A8}"/>
          </ac:picMkLst>
        </pc:picChg>
      </pc:sldChg>
      <pc:sldChg chg="addSp delSp modSp mod ord">
        <pc:chgData name="Washington, Cassandra" userId="fe25773f-178c-43c1-8215-7bdb2571fbae" providerId="ADAL" clId="{961ED9C2-CB86-44B8-9A03-2368E4EAC019}" dt="2024-05-14T15:18:09.743" v="1083" actId="1076"/>
        <pc:sldMkLst>
          <pc:docMk/>
          <pc:sldMk cId="816343212" sldId="2384"/>
        </pc:sldMkLst>
        <pc:spChg chg="mod topLvl">
          <ac:chgData name="Washington, Cassandra" userId="fe25773f-178c-43c1-8215-7bdb2571fbae" providerId="ADAL" clId="{961ED9C2-CB86-44B8-9A03-2368E4EAC019}" dt="2024-05-14T14:19:00.189" v="447" actId="1076"/>
          <ac:spMkLst>
            <pc:docMk/>
            <pc:sldMk cId="816343212" sldId="2384"/>
            <ac:spMk id="3" creationId="{B20F43F4-E553-52E6-8F1D-9E00B4048F18}"/>
          </ac:spMkLst>
        </pc:spChg>
        <pc:spChg chg="mod topLvl">
          <ac:chgData name="Washington, Cassandra" userId="fe25773f-178c-43c1-8215-7bdb2571fbae" providerId="ADAL" clId="{961ED9C2-CB86-44B8-9A03-2368E4EAC019}" dt="2024-05-14T14:19:00.189" v="447" actId="1076"/>
          <ac:spMkLst>
            <pc:docMk/>
            <pc:sldMk cId="816343212" sldId="2384"/>
            <ac:spMk id="6" creationId="{C75CA441-B2AE-E1D0-F53C-31B0BB303EF4}"/>
          </ac:spMkLst>
        </pc:spChg>
        <pc:spChg chg="del mod topLvl">
          <ac:chgData name="Washington, Cassandra" userId="fe25773f-178c-43c1-8215-7bdb2571fbae" providerId="ADAL" clId="{961ED9C2-CB86-44B8-9A03-2368E4EAC019}" dt="2024-05-14T14:08:20.595" v="421" actId="478"/>
          <ac:spMkLst>
            <pc:docMk/>
            <pc:sldMk cId="816343212" sldId="2384"/>
            <ac:spMk id="8" creationId="{DE9BB780-8052-5D75-7B89-91A814F3C04C}"/>
          </ac:spMkLst>
        </pc:spChg>
        <pc:spChg chg="add mod">
          <ac:chgData name="Washington, Cassandra" userId="fe25773f-178c-43c1-8215-7bdb2571fbae" providerId="ADAL" clId="{961ED9C2-CB86-44B8-9A03-2368E4EAC019}" dt="2024-05-14T14:06:10.096" v="403" actId="571"/>
          <ac:spMkLst>
            <pc:docMk/>
            <pc:sldMk cId="816343212" sldId="2384"/>
            <ac:spMk id="9" creationId="{0B7198D1-D62D-E145-04FB-77A465B99B8D}"/>
          </ac:spMkLst>
        </pc:spChg>
        <pc:spChg chg="add mod">
          <ac:chgData name="Washington, Cassandra" userId="fe25773f-178c-43c1-8215-7bdb2571fbae" providerId="ADAL" clId="{961ED9C2-CB86-44B8-9A03-2368E4EAC019}" dt="2024-05-14T14:06:10.096" v="403" actId="571"/>
          <ac:spMkLst>
            <pc:docMk/>
            <pc:sldMk cId="816343212" sldId="2384"/>
            <ac:spMk id="10" creationId="{A0CB5B9E-3E37-293C-3E75-81D2610DFD9F}"/>
          </ac:spMkLst>
        </pc:spChg>
        <pc:spChg chg="add mod">
          <ac:chgData name="Washington, Cassandra" userId="fe25773f-178c-43c1-8215-7bdb2571fbae" providerId="ADAL" clId="{961ED9C2-CB86-44B8-9A03-2368E4EAC019}" dt="2024-05-14T14:06:10.096" v="403" actId="571"/>
          <ac:spMkLst>
            <pc:docMk/>
            <pc:sldMk cId="816343212" sldId="2384"/>
            <ac:spMk id="11" creationId="{72C7D99C-A31D-48D3-69D6-196FDE83E6C0}"/>
          </ac:spMkLst>
        </pc:spChg>
        <pc:spChg chg="add mod">
          <ac:chgData name="Washington, Cassandra" userId="fe25773f-178c-43c1-8215-7bdb2571fbae" providerId="ADAL" clId="{961ED9C2-CB86-44B8-9A03-2368E4EAC019}" dt="2024-05-14T15:18:01.347" v="1082" actId="20577"/>
          <ac:spMkLst>
            <pc:docMk/>
            <pc:sldMk cId="816343212" sldId="2384"/>
            <ac:spMk id="16" creationId="{D54CF055-015C-41D2-6DEA-F25895413D95}"/>
          </ac:spMkLst>
        </pc:spChg>
        <pc:grpChg chg="add del mod">
          <ac:chgData name="Washington, Cassandra" userId="fe25773f-178c-43c1-8215-7bdb2571fbae" providerId="ADAL" clId="{961ED9C2-CB86-44B8-9A03-2368E4EAC019}" dt="2024-05-14T14:08:15.558" v="420" actId="165"/>
          <ac:grpSpMkLst>
            <pc:docMk/>
            <pc:sldMk cId="816343212" sldId="2384"/>
            <ac:grpSpMk id="12" creationId="{9F3F3275-1D51-2E18-F69B-1707CBE88D84}"/>
          </ac:grpSpMkLst>
        </pc:grpChg>
        <pc:grpChg chg="add mod">
          <ac:chgData name="Washington, Cassandra" userId="fe25773f-178c-43c1-8215-7bdb2571fbae" providerId="ADAL" clId="{961ED9C2-CB86-44B8-9A03-2368E4EAC019}" dt="2024-05-14T14:19:00.189" v="447" actId="1076"/>
          <ac:grpSpMkLst>
            <pc:docMk/>
            <pc:sldMk cId="816343212" sldId="2384"/>
            <ac:grpSpMk id="13" creationId="{77F0F4DC-CB24-DA53-0A4A-50ECBC47C6FC}"/>
          </ac:grpSpMkLst>
        </pc:grpChg>
        <pc:picChg chg="mod">
          <ac:chgData name="Washington, Cassandra" userId="fe25773f-178c-43c1-8215-7bdb2571fbae" providerId="ADAL" clId="{961ED9C2-CB86-44B8-9A03-2368E4EAC019}" dt="2024-05-14T14:19:00.189" v="447" actId="1076"/>
          <ac:picMkLst>
            <pc:docMk/>
            <pc:sldMk cId="816343212" sldId="2384"/>
            <ac:picMk id="4" creationId="{CE831FC6-48B7-4BC3-89CA-D304B5C78E69}"/>
          </ac:picMkLst>
        </pc:picChg>
        <pc:picChg chg="add mod">
          <ac:chgData name="Washington, Cassandra" userId="fe25773f-178c-43c1-8215-7bdb2571fbae" providerId="ADAL" clId="{961ED9C2-CB86-44B8-9A03-2368E4EAC019}" dt="2024-05-14T14:06:10.096" v="403" actId="571"/>
          <ac:picMkLst>
            <pc:docMk/>
            <pc:sldMk cId="816343212" sldId="2384"/>
            <ac:picMk id="7" creationId="{B1651C68-1959-3E5C-2A9D-494A512CA666}"/>
          </ac:picMkLst>
        </pc:picChg>
        <pc:picChg chg="add mod">
          <ac:chgData name="Washington, Cassandra" userId="fe25773f-178c-43c1-8215-7bdb2571fbae" providerId="ADAL" clId="{961ED9C2-CB86-44B8-9A03-2368E4EAC019}" dt="2024-05-14T15:18:09.743" v="1083" actId="1076"/>
          <ac:picMkLst>
            <pc:docMk/>
            <pc:sldMk cId="816343212" sldId="2384"/>
            <ac:picMk id="14" creationId="{9FED5F2A-3A30-317D-2B92-C8DF6F2EACF8}"/>
          </ac:picMkLst>
        </pc:picChg>
        <pc:picChg chg="mod topLvl">
          <ac:chgData name="Washington, Cassandra" userId="fe25773f-178c-43c1-8215-7bdb2571fbae" providerId="ADAL" clId="{961ED9C2-CB86-44B8-9A03-2368E4EAC019}" dt="2024-05-14T14:19:00.189" v="447" actId="1076"/>
          <ac:picMkLst>
            <pc:docMk/>
            <pc:sldMk cId="816343212" sldId="2384"/>
            <ac:picMk id="1026" creationId="{31CAF23A-BADD-3937-0579-37260143699B}"/>
          </ac:picMkLst>
        </pc:picChg>
      </pc:sldChg>
      <pc:sldChg chg="modSp mod">
        <pc:chgData name="Washington, Cassandra" userId="fe25773f-178c-43c1-8215-7bdb2571fbae" providerId="ADAL" clId="{961ED9C2-CB86-44B8-9A03-2368E4EAC019}" dt="2024-05-14T16:12:16.207" v="1314" actId="113"/>
        <pc:sldMkLst>
          <pc:docMk/>
          <pc:sldMk cId="1599612802" sldId="2390"/>
        </pc:sldMkLst>
        <pc:spChg chg="mod">
          <ac:chgData name="Washington, Cassandra" userId="fe25773f-178c-43c1-8215-7bdb2571fbae" providerId="ADAL" clId="{961ED9C2-CB86-44B8-9A03-2368E4EAC019}" dt="2024-05-14T16:12:16.207" v="1314" actId="113"/>
          <ac:spMkLst>
            <pc:docMk/>
            <pc:sldMk cId="1599612802" sldId="2390"/>
            <ac:spMk id="7" creationId="{EA1D1CE0-A69F-F78A-F1B8-A2E78A633AB1}"/>
          </ac:spMkLst>
        </pc:spChg>
        <pc:picChg chg="mod">
          <ac:chgData name="Washington, Cassandra" userId="fe25773f-178c-43c1-8215-7bdb2571fbae" providerId="ADAL" clId="{961ED9C2-CB86-44B8-9A03-2368E4EAC019}" dt="2024-05-14T16:11:58.747" v="1309" actId="1076"/>
          <ac:picMkLst>
            <pc:docMk/>
            <pc:sldMk cId="1599612802" sldId="2390"/>
            <ac:picMk id="4" creationId="{CE831FC6-48B7-4BC3-89CA-D304B5C78E69}"/>
          </ac:picMkLst>
        </pc:picChg>
      </pc:sldChg>
      <pc:sldChg chg="addSp modSp mod">
        <pc:chgData name="Washington, Cassandra" userId="fe25773f-178c-43c1-8215-7bdb2571fbae" providerId="ADAL" clId="{961ED9C2-CB86-44B8-9A03-2368E4EAC019}" dt="2024-05-14T15:13:55.073" v="1072" actId="1076"/>
        <pc:sldMkLst>
          <pc:docMk/>
          <pc:sldMk cId="2234885675" sldId="2391"/>
        </pc:sldMkLst>
        <pc:spChg chg="add mod">
          <ac:chgData name="Washington, Cassandra" userId="fe25773f-178c-43c1-8215-7bdb2571fbae" providerId="ADAL" clId="{961ED9C2-CB86-44B8-9A03-2368E4EAC019}" dt="2024-05-14T15:11:55.801" v="1015" actId="20577"/>
          <ac:spMkLst>
            <pc:docMk/>
            <pc:sldMk cId="2234885675" sldId="2391"/>
            <ac:spMk id="2" creationId="{A7F002D2-3836-B094-2B5C-54A5E67E022B}"/>
          </ac:spMkLst>
        </pc:spChg>
        <pc:spChg chg="mod">
          <ac:chgData name="Washington, Cassandra" userId="fe25773f-178c-43c1-8215-7bdb2571fbae" providerId="ADAL" clId="{961ED9C2-CB86-44B8-9A03-2368E4EAC019}" dt="2024-05-14T15:13:55.073" v="1072" actId="1076"/>
          <ac:spMkLst>
            <pc:docMk/>
            <pc:sldMk cId="2234885675" sldId="2391"/>
            <ac:spMk id="6" creationId="{93ADC0D4-826C-4B63-CA37-2EE246298CE8}"/>
          </ac:spMkLst>
        </pc:spChg>
        <pc:picChg chg="mod">
          <ac:chgData name="Washington, Cassandra" userId="fe25773f-178c-43c1-8215-7bdb2571fbae" providerId="ADAL" clId="{961ED9C2-CB86-44B8-9A03-2368E4EAC019}" dt="2024-05-14T15:13:33.500" v="1064" actId="1076"/>
          <ac:picMkLst>
            <pc:docMk/>
            <pc:sldMk cId="2234885675" sldId="2391"/>
            <ac:picMk id="3076" creationId="{58B1D7D5-22CF-D196-87D7-9D9D9C9C17C4}"/>
          </ac:picMkLst>
        </pc:picChg>
      </pc:sldChg>
      <pc:sldChg chg="addSp delSp modSp mod">
        <pc:chgData name="Washington, Cassandra" userId="fe25773f-178c-43c1-8215-7bdb2571fbae" providerId="ADAL" clId="{961ED9C2-CB86-44B8-9A03-2368E4EAC019}" dt="2024-05-14T14:54:10.400" v="909" actId="1076"/>
        <pc:sldMkLst>
          <pc:docMk/>
          <pc:sldMk cId="4239714877" sldId="2404"/>
        </pc:sldMkLst>
        <pc:picChg chg="del">
          <ac:chgData name="Washington, Cassandra" userId="fe25773f-178c-43c1-8215-7bdb2571fbae" providerId="ADAL" clId="{961ED9C2-CB86-44B8-9A03-2368E4EAC019}" dt="2024-05-14T14:52:30.360" v="898" actId="478"/>
          <ac:picMkLst>
            <pc:docMk/>
            <pc:sldMk cId="4239714877" sldId="2404"/>
            <ac:picMk id="3" creationId="{25796F49-AF64-68F0-8137-F9C856967686}"/>
          </ac:picMkLst>
        </pc:picChg>
        <pc:picChg chg="add mod">
          <ac:chgData name="Washington, Cassandra" userId="fe25773f-178c-43c1-8215-7bdb2571fbae" providerId="ADAL" clId="{961ED9C2-CB86-44B8-9A03-2368E4EAC019}" dt="2024-05-14T14:54:10.400" v="909" actId="1076"/>
          <ac:picMkLst>
            <pc:docMk/>
            <pc:sldMk cId="4239714877" sldId="2404"/>
            <ac:picMk id="6" creationId="{27D46BCF-E389-F040-5A97-7C62D4B82C7D}"/>
          </ac:picMkLst>
        </pc:picChg>
        <pc:picChg chg="mod">
          <ac:chgData name="Washington, Cassandra" userId="fe25773f-178c-43c1-8215-7bdb2571fbae" providerId="ADAL" clId="{961ED9C2-CB86-44B8-9A03-2368E4EAC019}" dt="2024-05-14T14:54:03.342" v="906" actId="1076"/>
          <ac:picMkLst>
            <pc:docMk/>
            <pc:sldMk cId="4239714877" sldId="2404"/>
            <ac:picMk id="8" creationId="{0D822DB6-360D-4998-2DB6-C44B70A5FA06}"/>
          </ac:picMkLst>
        </pc:picChg>
        <pc:picChg chg="mod">
          <ac:chgData name="Washington, Cassandra" userId="fe25773f-178c-43c1-8215-7bdb2571fbae" providerId="ADAL" clId="{961ED9C2-CB86-44B8-9A03-2368E4EAC019}" dt="2024-05-14T14:54:07.745" v="908" actId="1076"/>
          <ac:picMkLst>
            <pc:docMk/>
            <pc:sldMk cId="4239714877" sldId="2404"/>
            <ac:picMk id="3074" creationId="{74884ADB-0FC6-26B6-B8DF-4D716A97C1C1}"/>
          </ac:picMkLst>
        </pc:picChg>
      </pc:sldChg>
      <pc:sldChg chg="addSp modSp mod">
        <pc:chgData name="Washington, Cassandra" userId="fe25773f-178c-43c1-8215-7bdb2571fbae" providerId="ADAL" clId="{961ED9C2-CB86-44B8-9A03-2368E4EAC019}" dt="2024-05-14T15:22:32.730" v="1245" actId="1076"/>
        <pc:sldMkLst>
          <pc:docMk/>
          <pc:sldMk cId="1492667773" sldId="2413"/>
        </pc:sldMkLst>
        <pc:spChg chg="mod">
          <ac:chgData name="Washington, Cassandra" userId="fe25773f-178c-43c1-8215-7bdb2571fbae" providerId="ADAL" clId="{961ED9C2-CB86-44B8-9A03-2368E4EAC019}" dt="2024-05-14T15:19:43.540" v="1101" actId="20577"/>
          <ac:spMkLst>
            <pc:docMk/>
            <pc:sldMk cId="1492667773" sldId="2413"/>
            <ac:spMk id="3" creationId="{F382231A-2C4D-BC69-8ECC-0E376D0B6360}"/>
          </ac:spMkLst>
        </pc:spChg>
        <pc:spChg chg="add mod">
          <ac:chgData name="Washington, Cassandra" userId="fe25773f-178c-43c1-8215-7bdb2571fbae" providerId="ADAL" clId="{961ED9C2-CB86-44B8-9A03-2368E4EAC019}" dt="2024-05-14T15:22:32.730" v="1245" actId="1076"/>
          <ac:spMkLst>
            <pc:docMk/>
            <pc:sldMk cId="1492667773" sldId="2413"/>
            <ac:spMk id="9" creationId="{5907E35F-8A46-DBA8-E258-6E27D7B628B6}"/>
          </ac:spMkLst>
        </pc:spChg>
        <pc:graphicFrameChg chg="mod">
          <ac:chgData name="Washington, Cassandra" userId="fe25773f-178c-43c1-8215-7bdb2571fbae" providerId="ADAL" clId="{961ED9C2-CB86-44B8-9A03-2368E4EAC019}" dt="2024-05-14T15:19:26.172" v="1084" actId="1076"/>
          <ac:graphicFrameMkLst>
            <pc:docMk/>
            <pc:sldMk cId="1492667773" sldId="2413"/>
            <ac:graphicFrameMk id="8" creationId="{C233EC7D-49BE-AFF6-782F-B07F72E88AFC}"/>
          </ac:graphicFrameMkLst>
        </pc:graphicFrameChg>
        <pc:picChg chg="mod">
          <ac:chgData name="Washington, Cassandra" userId="fe25773f-178c-43c1-8215-7bdb2571fbae" providerId="ADAL" clId="{961ED9C2-CB86-44B8-9A03-2368E4EAC019}" dt="2024-05-14T15:22:13.324" v="1243" actId="1076"/>
          <ac:picMkLst>
            <pc:docMk/>
            <pc:sldMk cId="1492667773" sldId="2413"/>
            <ac:picMk id="6" creationId="{01A5729D-27C6-4B36-1842-7B02B0FA340C}"/>
          </ac:picMkLst>
        </pc:picChg>
        <pc:picChg chg="mod">
          <ac:chgData name="Washington, Cassandra" userId="fe25773f-178c-43c1-8215-7bdb2571fbae" providerId="ADAL" clId="{961ED9C2-CB86-44B8-9A03-2368E4EAC019}" dt="2024-05-14T15:22:11.237" v="1242" actId="1076"/>
          <ac:picMkLst>
            <pc:docMk/>
            <pc:sldMk cId="1492667773" sldId="2413"/>
            <ac:picMk id="7" creationId="{B5F6F84C-5495-2DBA-B86A-BF43B14D2E97}"/>
          </ac:picMkLst>
        </pc:picChg>
        <pc:picChg chg="mod">
          <ac:chgData name="Washington, Cassandra" userId="fe25773f-178c-43c1-8215-7bdb2571fbae" providerId="ADAL" clId="{961ED9C2-CB86-44B8-9A03-2368E4EAC019}" dt="2024-05-14T15:19:33.304" v="1086" actId="1076"/>
          <ac:picMkLst>
            <pc:docMk/>
            <pc:sldMk cId="1492667773" sldId="2413"/>
            <ac:picMk id="13" creationId="{B20A75A4-537F-6DCB-78C3-8876E2571FC3}"/>
          </ac:picMkLst>
        </pc:picChg>
      </pc:sldChg>
      <pc:sldChg chg="del">
        <pc:chgData name="Washington, Cassandra" userId="fe25773f-178c-43c1-8215-7bdb2571fbae" providerId="ADAL" clId="{961ED9C2-CB86-44B8-9A03-2368E4EAC019}" dt="2024-05-14T14:23:12.986" v="491" actId="47"/>
        <pc:sldMkLst>
          <pc:docMk/>
          <pc:sldMk cId="2784159654" sldId="2423"/>
        </pc:sldMkLst>
      </pc:sldChg>
      <pc:sldChg chg="modSp mod">
        <pc:chgData name="Washington, Cassandra" userId="fe25773f-178c-43c1-8215-7bdb2571fbae" providerId="ADAL" clId="{961ED9C2-CB86-44B8-9A03-2368E4EAC019}" dt="2024-05-14T13:54:18.498" v="376" actId="1076"/>
        <pc:sldMkLst>
          <pc:docMk/>
          <pc:sldMk cId="3185804997" sldId="2428"/>
        </pc:sldMkLst>
        <pc:spChg chg="mod">
          <ac:chgData name="Washington, Cassandra" userId="fe25773f-178c-43c1-8215-7bdb2571fbae" providerId="ADAL" clId="{961ED9C2-CB86-44B8-9A03-2368E4EAC019}" dt="2024-05-14T13:54:09.421" v="372" actId="1076"/>
          <ac:spMkLst>
            <pc:docMk/>
            <pc:sldMk cId="3185804997" sldId="2428"/>
            <ac:spMk id="18" creationId="{AAE5E276-943F-1EE9-965C-A351C3321AAC}"/>
          </ac:spMkLst>
        </pc:spChg>
        <pc:picChg chg="mod">
          <ac:chgData name="Washington, Cassandra" userId="fe25773f-178c-43c1-8215-7bdb2571fbae" providerId="ADAL" clId="{961ED9C2-CB86-44B8-9A03-2368E4EAC019}" dt="2024-05-14T13:54:06.918" v="371" actId="1076"/>
          <ac:picMkLst>
            <pc:docMk/>
            <pc:sldMk cId="3185804997" sldId="2428"/>
            <ac:picMk id="4" creationId="{CE831FC6-48B7-4BC3-89CA-D304B5C78E69}"/>
          </ac:picMkLst>
        </pc:picChg>
        <pc:picChg chg="mod">
          <ac:chgData name="Washington, Cassandra" userId="fe25773f-178c-43c1-8215-7bdb2571fbae" providerId="ADAL" clId="{961ED9C2-CB86-44B8-9A03-2368E4EAC019}" dt="2024-05-14T13:54:17.200" v="375" actId="1076"/>
          <ac:picMkLst>
            <pc:docMk/>
            <pc:sldMk cId="3185804997" sldId="2428"/>
            <ac:picMk id="11" creationId="{F8C128B8-81C0-1D33-9CBA-B141EB41CC94}"/>
          </ac:picMkLst>
        </pc:picChg>
        <pc:picChg chg="mod">
          <ac:chgData name="Washington, Cassandra" userId="fe25773f-178c-43c1-8215-7bdb2571fbae" providerId="ADAL" clId="{961ED9C2-CB86-44B8-9A03-2368E4EAC019}" dt="2024-05-14T13:54:13.705" v="373" actId="1076"/>
          <ac:picMkLst>
            <pc:docMk/>
            <pc:sldMk cId="3185804997" sldId="2428"/>
            <ac:picMk id="12" creationId="{14B6ABF3-AA88-7660-E21D-C6CE82E042C8}"/>
          </ac:picMkLst>
        </pc:picChg>
        <pc:picChg chg="mod">
          <ac:chgData name="Washington, Cassandra" userId="fe25773f-178c-43c1-8215-7bdb2571fbae" providerId="ADAL" clId="{961ED9C2-CB86-44B8-9A03-2368E4EAC019}" dt="2024-05-14T13:54:18.498" v="376" actId="1076"/>
          <ac:picMkLst>
            <pc:docMk/>
            <pc:sldMk cId="3185804997" sldId="2428"/>
            <ac:picMk id="13" creationId="{F9E77F4D-42E5-7061-F576-44A779A5A1A9}"/>
          </ac:picMkLst>
        </pc:picChg>
        <pc:picChg chg="mod">
          <ac:chgData name="Washington, Cassandra" userId="fe25773f-178c-43c1-8215-7bdb2571fbae" providerId="ADAL" clId="{961ED9C2-CB86-44B8-9A03-2368E4EAC019}" dt="2024-05-14T13:54:15.582" v="374" actId="1076"/>
          <ac:picMkLst>
            <pc:docMk/>
            <pc:sldMk cId="3185804997" sldId="2428"/>
            <ac:picMk id="19" creationId="{E1B1C09C-7274-0235-052B-523A73B43902}"/>
          </ac:picMkLst>
        </pc:picChg>
      </pc:sldChg>
      <pc:sldChg chg="del">
        <pc:chgData name="Washington, Cassandra" userId="fe25773f-178c-43c1-8215-7bdb2571fbae" providerId="ADAL" clId="{961ED9C2-CB86-44B8-9A03-2368E4EAC019}" dt="2024-05-14T15:01:39.493" v="938" actId="47"/>
        <pc:sldMkLst>
          <pc:docMk/>
          <pc:sldMk cId="168086832" sldId="2429"/>
        </pc:sldMkLst>
      </pc:sldChg>
      <pc:sldChg chg="del">
        <pc:chgData name="Washington, Cassandra" userId="fe25773f-178c-43c1-8215-7bdb2571fbae" providerId="ADAL" clId="{961ED9C2-CB86-44B8-9A03-2368E4EAC019}" dt="2024-05-14T15:02:58.937" v="952" actId="47"/>
        <pc:sldMkLst>
          <pc:docMk/>
          <pc:sldMk cId="2915970197" sldId="2430"/>
        </pc:sldMkLst>
      </pc:sldChg>
      <pc:sldChg chg="addSp modSp mod">
        <pc:chgData name="Washington, Cassandra" userId="fe25773f-178c-43c1-8215-7bdb2571fbae" providerId="ADAL" clId="{961ED9C2-CB86-44B8-9A03-2368E4EAC019}" dt="2024-05-14T16:08:34.254" v="1306" actId="1440"/>
        <pc:sldMkLst>
          <pc:docMk/>
          <pc:sldMk cId="160540346" sldId="2431"/>
        </pc:sldMkLst>
        <pc:spChg chg="mod">
          <ac:chgData name="Washington, Cassandra" userId="fe25773f-178c-43c1-8215-7bdb2571fbae" providerId="ADAL" clId="{961ED9C2-CB86-44B8-9A03-2368E4EAC019}" dt="2024-05-14T16:04:50.852" v="1284" actId="1076"/>
          <ac:spMkLst>
            <pc:docMk/>
            <pc:sldMk cId="160540346" sldId="2431"/>
            <ac:spMk id="8" creationId="{85CB266C-C8B7-E704-5F67-2BF485290382}"/>
          </ac:spMkLst>
        </pc:spChg>
        <pc:picChg chg="mod">
          <ac:chgData name="Washington, Cassandra" userId="fe25773f-178c-43c1-8215-7bdb2571fbae" providerId="ADAL" clId="{961ED9C2-CB86-44B8-9A03-2368E4EAC019}" dt="2024-05-14T16:08:34.254" v="1306" actId="1440"/>
          <ac:picMkLst>
            <pc:docMk/>
            <pc:sldMk cId="160540346" sldId="2431"/>
            <ac:picMk id="2" creationId="{9CFDBCEC-2E79-C6D5-7902-988FBD7113AC}"/>
          </ac:picMkLst>
        </pc:picChg>
        <pc:picChg chg="mod">
          <ac:chgData name="Washington, Cassandra" userId="fe25773f-178c-43c1-8215-7bdb2571fbae" providerId="ADAL" clId="{961ED9C2-CB86-44B8-9A03-2368E4EAC019}" dt="2024-05-14T16:08:34.254" v="1306" actId="1440"/>
          <ac:picMkLst>
            <pc:docMk/>
            <pc:sldMk cId="160540346" sldId="2431"/>
            <ac:picMk id="3" creationId="{6798E8B6-A558-0F2A-00B0-C00F1869F575}"/>
          </ac:picMkLst>
        </pc:picChg>
        <pc:picChg chg="mod ord">
          <ac:chgData name="Washington, Cassandra" userId="fe25773f-178c-43c1-8215-7bdb2571fbae" providerId="ADAL" clId="{961ED9C2-CB86-44B8-9A03-2368E4EAC019}" dt="2024-05-14T16:08:06.165" v="1302" actId="1076"/>
          <ac:picMkLst>
            <pc:docMk/>
            <pc:sldMk cId="160540346" sldId="2431"/>
            <ac:picMk id="4" creationId="{CE831FC6-48B7-4BC3-89CA-D304B5C78E69}"/>
          </ac:picMkLst>
        </pc:picChg>
        <pc:picChg chg="mod">
          <ac:chgData name="Washington, Cassandra" userId="fe25773f-178c-43c1-8215-7bdb2571fbae" providerId="ADAL" clId="{961ED9C2-CB86-44B8-9A03-2368E4EAC019}" dt="2024-05-14T16:08:34.254" v="1306" actId="1440"/>
          <ac:picMkLst>
            <pc:docMk/>
            <pc:sldMk cId="160540346" sldId="2431"/>
            <ac:picMk id="6" creationId="{ABE26DA1-4CA6-9CAF-6ED6-F960562F0106}"/>
          </ac:picMkLst>
        </pc:picChg>
        <pc:picChg chg="mod">
          <ac:chgData name="Washington, Cassandra" userId="fe25773f-178c-43c1-8215-7bdb2571fbae" providerId="ADAL" clId="{961ED9C2-CB86-44B8-9A03-2368E4EAC019}" dt="2024-05-14T16:08:34.254" v="1306" actId="1440"/>
          <ac:picMkLst>
            <pc:docMk/>
            <pc:sldMk cId="160540346" sldId="2431"/>
            <ac:picMk id="9" creationId="{93C8A54A-3726-034B-47AC-0240CD21934D}"/>
          </ac:picMkLst>
        </pc:picChg>
        <pc:picChg chg="add mod">
          <ac:chgData name="Washington, Cassandra" userId="fe25773f-178c-43c1-8215-7bdb2571fbae" providerId="ADAL" clId="{961ED9C2-CB86-44B8-9A03-2368E4EAC019}" dt="2024-05-14T16:05:48.162" v="1299" actId="1076"/>
          <ac:picMkLst>
            <pc:docMk/>
            <pc:sldMk cId="160540346" sldId="2431"/>
            <ac:picMk id="1026" creationId="{D34D1B44-6462-2C83-AA53-18C1A8579595}"/>
          </ac:picMkLst>
        </pc:picChg>
      </pc:sldChg>
      <pc:sldChg chg="modSp mod">
        <pc:chgData name="Washington, Cassandra" userId="fe25773f-178c-43c1-8215-7bdb2571fbae" providerId="ADAL" clId="{961ED9C2-CB86-44B8-9A03-2368E4EAC019}" dt="2024-05-14T15:31:50.477" v="1270" actId="1076"/>
        <pc:sldMkLst>
          <pc:docMk/>
          <pc:sldMk cId="332665590" sldId="2451"/>
        </pc:sldMkLst>
        <pc:spChg chg="mod">
          <ac:chgData name="Washington, Cassandra" userId="fe25773f-178c-43c1-8215-7bdb2571fbae" providerId="ADAL" clId="{961ED9C2-CB86-44B8-9A03-2368E4EAC019}" dt="2024-05-14T15:31:48.710" v="1269" actId="1076"/>
          <ac:spMkLst>
            <pc:docMk/>
            <pc:sldMk cId="332665590" sldId="2451"/>
            <ac:spMk id="12" creationId="{78898A1E-2F9C-1B52-B78D-6B479FD61279}"/>
          </ac:spMkLst>
        </pc:spChg>
        <pc:picChg chg="mod">
          <ac:chgData name="Washington, Cassandra" userId="fe25773f-178c-43c1-8215-7bdb2571fbae" providerId="ADAL" clId="{961ED9C2-CB86-44B8-9A03-2368E4EAC019}" dt="2024-05-14T15:31:50.477" v="1270" actId="1076"/>
          <ac:picMkLst>
            <pc:docMk/>
            <pc:sldMk cId="332665590" sldId="2451"/>
            <ac:picMk id="7" creationId="{2C66BC9A-E482-C429-7B89-8142D7E48C7C}"/>
          </ac:picMkLst>
        </pc:picChg>
      </pc:sldChg>
      <pc:sldChg chg="modSp mod">
        <pc:chgData name="Washington, Cassandra" userId="fe25773f-178c-43c1-8215-7bdb2571fbae" providerId="ADAL" clId="{961ED9C2-CB86-44B8-9A03-2368E4EAC019}" dt="2024-05-14T16:12:43.462" v="1320" actId="1076"/>
        <pc:sldMkLst>
          <pc:docMk/>
          <pc:sldMk cId="2171119223" sldId="2452"/>
        </pc:sldMkLst>
        <pc:picChg chg="mod">
          <ac:chgData name="Washington, Cassandra" userId="fe25773f-178c-43c1-8215-7bdb2571fbae" providerId="ADAL" clId="{961ED9C2-CB86-44B8-9A03-2368E4EAC019}" dt="2024-05-14T16:12:43.462" v="1320" actId="1076"/>
          <ac:picMkLst>
            <pc:docMk/>
            <pc:sldMk cId="2171119223" sldId="2452"/>
            <ac:picMk id="3" creationId="{F5509146-0D24-0BA3-D72D-32B61FAE83AF}"/>
          </ac:picMkLst>
        </pc:picChg>
        <pc:picChg chg="mod">
          <ac:chgData name="Washington, Cassandra" userId="fe25773f-178c-43c1-8215-7bdb2571fbae" providerId="ADAL" clId="{961ED9C2-CB86-44B8-9A03-2368E4EAC019}" dt="2024-05-14T16:12:37.490" v="1317" actId="1076"/>
          <ac:picMkLst>
            <pc:docMk/>
            <pc:sldMk cId="2171119223" sldId="2452"/>
            <ac:picMk id="4098" creationId="{40D850BB-C8D6-D7B0-3F2C-59C53A978FD4}"/>
          </ac:picMkLst>
        </pc:picChg>
      </pc:sldChg>
      <pc:sldChg chg="modSp mod">
        <pc:chgData name="Washington, Cassandra" userId="fe25773f-178c-43c1-8215-7bdb2571fbae" providerId="ADAL" clId="{961ED9C2-CB86-44B8-9A03-2368E4EAC019}" dt="2024-05-14T15:03:20.455" v="957" actId="1076"/>
        <pc:sldMkLst>
          <pc:docMk/>
          <pc:sldMk cId="3923015658" sldId="2456"/>
        </pc:sldMkLst>
        <pc:spChg chg="mod">
          <ac:chgData name="Washington, Cassandra" userId="fe25773f-178c-43c1-8215-7bdb2571fbae" providerId="ADAL" clId="{961ED9C2-CB86-44B8-9A03-2368E4EAC019}" dt="2024-05-14T15:03:11.046" v="953" actId="1076"/>
          <ac:spMkLst>
            <pc:docMk/>
            <pc:sldMk cId="3923015658" sldId="2456"/>
            <ac:spMk id="6" creationId="{3FE40380-705F-822F-6A79-77ECCD678092}"/>
          </ac:spMkLst>
        </pc:spChg>
        <pc:picChg chg="mod">
          <ac:chgData name="Washington, Cassandra" userId="fe25773f-178c-43c1-8215-7bdb2571fbae" providerId="ADAL" clId="{961ED9C2-CB86-44B8-9A03-2368E4EAC019}" dt="2024-05-14T15:03:18.796" v="956" actId="1076"/>
          <ac:picMkLst>
            <pc:docMk/>
            <pc:sldMk cId="3923015658" sldId="2456"/>
            <ac:picMk id="8" creationId="{AE38A5D7-28C6-46F2-716C-2E9A9438B5F1}"/>
          </ac:picMkLst>
        </pc:picChg>
        <pc:picChg chg="mod">
          <ac:chgData name="Washington, Cassandra" userId="fe25773f-178c-43c1-8215-7bdb2571fbae" providerId="ADAL" clId="{961ED9C2-CB86-44B8-9A03-2368E4EAC019}" dt="2024-05-14T15:03:13.627" v="954" actId="1076"/>
          <ac:picMkLst>
            <pc:docMk/>
            <pc:sldMk cId="3923015658" sldId="2456"/>
            <ac:picMk id="12" creationId="{85410786-B0C2-1112-0C97-67B677C0E980}"/>
          </ac:picMkLst>
        </pc:picChg>
        <pc:picChg chg="mod">
          <ac:chgData name="Washington, Cassandra" userId="fe25773f-178c-43c1-8215-7bdb2571fbae" providerId="ADAL" clId="{961ED9C2-CB86-44B8-9A03-2368E4EAC019}" dt="2024-05-14T15:03:20.455" v="957" actId="1076"/>
          <ac:picMkLst>
            <pc:docMk/>
            <pc:sldMk cId="3923015658" sldId="2456"/>
            <ac:picMk id="14" creationId="{69268079-0993-3ED8-DB4D-95B1EE416630}"/>
          </ac:picMkLst>
        </pc:picChg>
      </pc:sldChg>
      <pc:sldChg chg="modSp mod">
        <pc:chgData name="Washington, Cassandra" userId="fe25773f-178c-43c1-8215-7bdb2571fbae" providerId="ADAL" clId="{961ED9C2-CB86-44B8-9A03-2368E4EAC019}" dt="2024-05-14T13:27:44.267" v="3" actId="1076"/>
        <pc:sldMkLst>
          <pc:docMk/>
          <pc:sldMk cId="3389271279" sldId="2461"/>
        </pc:sldMkLst>
        <pc:picChg chg="mod">
          <ac:chgData name="Washington, Cassandra" userId="fe25773f-178c-43c1-8215-7bdb2571fbae" providerId="ADAL" clId="{961ED9C2-CB86-44B8-9A03-2368E4EAC019}" dt="2024-05-14T13:27:44.267" v="3" actId="1076"/>
          <ac:picMkLst>
            <pc:docMk/>
            <pc:sldMk cId="3389271279" sldId="2461"/>
            <ac:picMk id="5124" creationId="{F1E1AE8B-94D1-7EB0-2984-E6A65C02303E}"/>
          </ac:picMkLst>
        </pc:picChg>
        <pc:cxnChg chg="mod">
          <ac:chgData name="Washington, Cassandra" userId="fe25773f-178c-43c1-8215-7bdb2571fbae" providerId="ADAL" clId="{961ED9C2-CB86-44B8-9A03-2368E4EAC019}" dt="2024-05-14T13:27:40.432" v="2" actId="14100"/>
          <ac:cxnSpMkLst>
            <pc:docMk/>
            <pc:sldMk cId="3389271279" sldId="2461"/>
            <ac:cxnSpMk id="17" creationId="{FF98BCB0-50B9-4A39-1ACE-779917AC6D80}"/>
          </ac:cxnSpMkLst>
        </pc:cxnChg>
      </pc:sldChg>
      <pc:sldChg chg="modSp mod">
        <pc:chgData name="Washington, Cassandra" userId="fe25773f-178c-43c1-8215-7bdb2571fbae" providerId="ADAL" clId="{961ED9C2-CB86-44B8-9A03-2368E4EAC019}" dt="2024-05-14T15:27:18.887" v="1268" actId="1440"/>
        <pc:sldMkLst>
          <pc:docMk/>
          <pc:sldMk cId="2329279103" sldId="2467"/>
        </pc:sldMkLst>
        <pc:spChg chg="mod">
          <ac:chgData name="Washington, Cassandra" userId="fe25773f-178c-43c1-8215-7bdb2571fbae" providerId="ADAL" clId="{961ED9C2-CB86-44B8-9A03-2368E4EAC019}" dt="2024-05-14T15:25:26.440" v="1248" actId="1076"/>
          <ac:spMkLst>
            <pc:docMk/>
            <pc:sldMk cId="2329279103" sldId="2467"/>
            <ac:spMk id="11" creationId="{7E74F966-4B5E-FA6A-3195-577F2FB8A5E1}"/>
          </ac:spMkLst>
        </pc:spChg>
        <pc:picChg chg="mod">
          <ac:chgData name="Washington, Cassandra" userId="fe25773f-178c-43c1-8215-7bdb2571fbae" providerId="ADAL" clId="{961ED9C2-CB86-44B8-9A03-2368E4EAC019}" dt="2024-05-14T15:27:10.763" v="1267" actId="1076"/>
          <ac:picMkLst>
            <pc:docMk/>
            <pc:sldMk cId="2329279103" sldId="2467"/>
            <ac:picMk id="18" creationId="{72EE4EC9-B9F8-7874-4C8D-AAE0C8F1523D}"/>
          </ac:picMkLst>
        </pc:picChg>
        <pc:picChg chg="mod">
          <ac:chgData name="Washington, Cassandra" userId="fe25773f-178c-43c1-8215-7bdb2571fbae" providerId="ADAL" clId="{961ED9C2-CB86-44B8-9A03-2368E4EAC019}" dt="2024-05-14T15:27:07.490" v="1266" actId="1076"/>
          <ac:picMkLst>
            <pc:docMk/>
            <pc:sldMk cId="2329279103" sldId="2467"/>
            <ac:picMk id="20" creationId="{38AC821C-F7F7-D1CA-C633-A51BE738892C}"/>
          </ac:picMkLst>
        </pc:picChg>
        <pc:picChg chg="mod">
          <ac:chgData name="Washington, Cassandra" userId="fe25773f-178c-43c1-8215-7bdb2571fbae" providerId="ADAL" clId="{961ED9C2-CB86-44B8-9A03-2368E4EAC019}" dt="2024-05-14T15:25:59.653" v="1250" actId="1440"/>
          <ac:picMkLst>
            <pc:docMk/>
            <pc:sldMk cId="2329279103" sldId="2467"/>
            <ac:picMk id="24" creationId="{0CDFA21A-0D4B-1E6A-AE66-8D7DF4977497}"/>
          </ac:picMkLst>
        </pc:picChg>
        <pc:picChg chg="mod">
          <ac:chgData name="Washington, Cassandra" userId="fe25773f-178c-43c1-8215-7bdb2571fbae" providerId="ADAL" clId="{961ED9C2-CB86-44B8-9A03-2368E4EAC019}" dt="2024-05-14T15:27:03.115" v="1265" actId="1076"/>
          <ac:picMkLst>
            <pc:docMk/>
            <pc:sldMk cId="2329279103" sldId="2467"/>
            <ac:picMk id="27" creationId="{1E30E120-5014-2023-F1A4-90A96269A9D8}"/>
          </ac:picMkLst>
        </pc:picChg>
        <pc:picChg chg="mod modCrop">
          <ac:chgData name="Washington, Cassandra" userId="fe25773f-178c-43c1-8215-7bdb2571fbae" providerId="ADAL" clId="{961ED9C2-CB86-44B8-9A03-2368E4EAC019}" dt="2024-05-14T15:27:18.887" v="1268" actId="1440"/>
          <ac:picMkLst>
            <pc:docMk/>
            <pc:sldMk cId="2329279103" sldId="2467"/>
            <ac:picMk id="29" creationId="{5C9BD495-3346-F6A5-7E21-AE50EAFA2028}"/>
          </ac:picMkLst>
        </pc:picChg>
      </pc:sldChg>
    </pc:docChg>
  </pc:docChgLst>
  <pc:docChgLst>
    <pc:chgData name="Ward-Rodgers, Lori" userId="S::lori.wardrodgers@bcsdk12.net::1af6164d-05d0-4513-a617-8128e3b2fd32" providerId="AD" clId="Web-{F9DE5AB4-82E4-46F8-056B-F4B34F18A9CC}"/>
    <pc:docChg chg="addSld delSld modSld">
      <pc:chgData name="Ward-Rodgers, Lori" userId="S::lori.wardrodgers@bcsdk12.net::1af6164d-05d0-4513-a617-8128e3b2fd32" providerId="AD" clId="Web-{F9DE5AB4-82E4-46F8-056B-F4B34F18A9CC}" dt="2024-05-15T15:56:46.336" v="585"/>
      <pc:docMkLst>
        <pc:docMk/>
      </pc:docMkLst>
      <pc:sldChg chg="modSp">
        <pc:chgData name="Ward-Rodgers, Lori" userId="S::lori.wardrodgers@bcsdk12.net::1af6164d-05d0-4513-a617-8128e3b2fd32" providerId="AD" clId="Web-{F9DE5AB4-82E4-46F8-056B-F4B34F18A9CC}" dt="2024-05-15T15:20:34.838" v="228" actId="20577"/>
        <pc:sldMkLst>
          <pc:docMk/>
          <pc:sldMk cId="986019740" sldId="2346"/>
        </pc:sldMkLst>
        <pc:spChg chg="mod">
          <ac:chgData name="Ward-Rodgers, Lori" userId="S::lori.wardrodgers@bcsdk12.net::1af6164d-05d0-4513-a617-8128e3b2fd32" providerId="AD" clId="Web-{F9DE5AB4-82E4-46F8-056B-F4B34F18A9CC}" dt="2024-05-15T15:20:34.838" v="228" actId="20577"/>
          <ac:spMkLst>
            <pc:docMk/>
            <pc:sldMk cId="986019740" sldId="2346"/>
            <ac:spMk id="5" creationId="{557EB905-BD87-4549-AB52-A8716A614C8A}"/>
          </ac:spMkLst>
        </pc:spChg>
      </pc:sldChg>
      <pc:sldChg chg="delSp modSp">
        <pc:chgData name="Ward-Rodgers, Lori" userId="S::lori.wardrodgers@bcsdk12.net::1af6164d-05d0-4513-a617-8128e3b2fd32" providerId="AD" clId="Web-{F9DE5AB4-82E4-46F8-056B-F4B34F18A9CC}" dt="2024-05-15T15:22:00.293" v="242" actId="20577"/>
        <pc:sldMkLst>
          <pc:docMk/>
          <pc:sldMk cId="1814930360" sldId="2350"/>
        </pc:sldMkLst>
        <pc:spChg chg="mod">
          <ac:chgData name="Ward-Rodgers, Lori" userId="S::lori.wardrodgers@bcsdk12.net::1af6164d-05d0-4513-a617-8128e3b2fd32" providerId="AD" clId="Web-{F9DE5AB4-82E4-46F8-056B-F4B34F18A9CC}" dt="2024-05-15T15:21:26.496" v="235" actId="20577"/>
          <ac:spMkLst>
            <pc:docMk/>
            <pc:sldMk cId="1814930360" sldId="2350"/>
            <ac:spMk id="3" creationId="{EF39DFAB-4773-5F29-5F72-0507ECDDAFBE}"/>
          </ac:spMkLst>
        </pc:spChg>
        <pc:spChg chg="mod">
          <ac:chgData name="Ward-Rodgers, Lori" userId="S::lori.wardrodgers@bcsdk12.net::1af6164d-05d0-4513-a617-8128e3b2fd32" providerId="AD" clId="Web-{F9DE5AB4-82E4-46F8-056B-F4B34F18A9CC}" dt="2024-05-15T15:22:00.293" v="242" actId="20577"/>
          <ac:spMkLst>
            <pc:docMk/>
            <pc:sldMk cId="1814930360" sldId="2350"/>
            <ac:spMk id="8" creationId="{68BF3DAF-1744-D4F8-F3F9-7A165C0A4951}"/>
          </ac:spMkLst>
        </pc:spChg>
        <pc:picChg chg="del">
          <ac:chgData name="Ward-Rodgers, Lori" userId="S::lori.wardrodgers@bcsdk12.net::1af6164d-05d0-4513-a617-8128e3b2fd32" providerId="AD" clId="Web-{F9DE5AB4-82E4-46F8-056B-F4B34F18A9CC}" dt="2024-05-15T15:21:35.636" v="236"/>
          <ac:picMkLst>
            <pc:docMk/>
            <pc:sldMk cId="1814930360" sldId="2350"/>
            <ac:picMk id="2" creationId="{CB5E9005-2DDA-2F66-B98C-036FD472C296}"/>
          </ac:picMkLst>
        </pc:picChg>
      </pc:sldChg>
      <pc:sldChg chg="delSp modSp">
        <pc:chgData name="Ward-Rodgers, Lori" userId="S::lori.wardrodgers@bcsdk12.net::1af6164d-05d0-4513-a617-8128e3b2fd32" providerId="AD" clId="Web-{F9DE5AB4-82E4-46F8-056B-F4B34F18A9CC}" dt="2024-05-15T15:20:06.931" v="221" actId="1076"/>
        <pc:sldMkLst>
          <pc:docMk/>
          <pc:sldMk cId="227266294" sldId="2357"/>
        </pc:sldMkLst>
        <pc:spChg chg="mod">
          <ac:chgData name="Ward-Rodgers, Lori" userId="S::lori.wardrodgers@bcsdk12.net::1af6164d-05d0-4513-a617-8128e3b2fd32" providerId="AD" clId="Web-{F9DE5AB4-82E4-46F8-056B-F4B34F18A9CC}" dt="2024-05-15T15:11:01.603" v="112" actId="20577"/>
          <ac:spMkLst>
            <pc:docMk/>
            <pc:sldMk cId="227266294" sldId="2357"/>
            <ac:spMk id="3" creationId="{5B213860-A1F9-2330-F8F7-B9AD61B0D4D3}"/>
          </ac:spMkLst>
        </pc:spChg>
        <pc:spChg chg="mod">
          <ac:chgData name="Ward-Rodgers, Lori" userId="S::lori.wardrodgers@bcsdk12.net::1af6164d-05d0-4513-a617-8128e3b2fd32" providerId="AD" clId="Web-{F9DE5AB4-82E4-46F8-056B-F4B34F18A9CC}" dt="2024-05-15T15:20:06.931" v="221" actId="1076"/>
          <ac:spMkLst>
            <pc:docMk/>
            <pc:sldMk cId="227266294" sldId="2357"/>
            <ac:spMk id="5" creationId="{557EB905-BD87-4549-AB52-A8716A614C8A}"/>
          </ac:spMkLst>
        </pc:spChg>
        <pc:picChg chg="del">
          <ac:chgData name="Ward-Rodgers, Lori" userId="S::lori.wardrodgers@bcsdk12.net::1af6164d-05d0-4513-a617-8128e3b2fd32" providerId="AD" clId="Web-{F9DE5AB4-82E4-46F8-056B-F4B34F18A9CC}" dt="2024-05-15T15:19:29.711" v="211"/>
          <ac:picMkLst>
            <pc:docMk/>
            <pc:sldMk cId="227266294" sldId="2357"/>
            <ac:picMk id="2" creationId="{F561A2FD-38C4-5084-E966-B4FD8FDD14E1}"/>
          </ac:picMkLst>
        </pc:picChg>
      </pc:sldChg>
      <pc:sldChg chg="modSp">
        <pc:chgData name="Ward-Rodgers, Lori" userId="S::lori.wardrodgers@bcsdk12.net::1af6164d-05d0-4513-a617-8128e3b2fd32" providerId="AD" clId="Web-{F9DE5AB4-82E4-46F8-056B-F4B34F18A9CC}" dt="2024-05-15T15:19:24.133" v="210" actId="14100"/>
        <pc:sldMkLst>
          <pc:docMk/>
          <pc:sldMk cId="1705327924" sldId="2359"/>
        </pc:sldMkLst>
        <pc:spChg chg="mod">
          <ac:chgData name="Ward-Rodgers, Lori" userId="S::lori.wardrodgers@bcsdk12.net::1af6164d-05d0-4513-a617-8128e3b2fd32" providerId="AD" clId="Web-{F9DE5AB4-82E4-46F8-056B-F4B34F18A9CC}" dt="2024-05-15T15:19:24.133" v="210" actId="14100"/>
          <ac:spMkLst>
            <pc:docMk/>
            <pc:sldMk cId="1705327924" sldId="2359"/>
            <ac:spMk id="3" creationId="{EF39DFAB-4773-5F29-5F72-0507ECDDAFBE}"/>
          </ac:spMkLst>
        </pc:spChg>
      </pc:sldChg>
      <pc:sldChg chg="addSp delSp modSp del">
        <pc:chgData name="Ward-Rodgers, Lori" userId="S::lori.wardrodgers@bcsdk12.net::1af6164d-05d0-4513-a617-8128e3b2fd32" providerId="AD" clId="Web-{F9DE5AB4-82E4-46F8-056B-F4B34F18A9CC}" dt="2024-05-15T15:31:44.700" v="360"/>
        <pc:sldMkLst>
          <pc:docMk/>
          <pc:sldMk cId="2593306334" sldId="2368"/>
        </pc:sldMkLst>
        <pc:spChg chg="add del mod">
          <ac:chgData name="Ward-Rodgers, Lori" userId="S::lori.wardrodgers@bcsdk12.net::1af6164d-05d0-4513-a617-8128e3b2fd32" providerId="AD" clId="Web-{F9DE5AB4-82E4-46F8-056B-F4B34F18A9CC}" dt="2024-05-15T15:26:01.628" v="297"/>
          <ac:spMkLst>
            <pc:docMk/>
            <pc:sldMk cId="2593306334" sldId="2368"/>
            <ac:spMk id="8" creationId="{75A8589F-4AD1-4B4B-3BE9-0282B29CE659}"/>
          </ac:spMkLst>
        </pc:spChg>
        <pc:spChg chg="add del">
          <ac:chgData name="Ward-Rodgers, Lori" userId="S::lori.wardrodgers@bcsdk12.net::1af6164d-05d0-4513-a617-8128e3b2fd32" providerId="AD" clId="Web-{F9DE5AB4-82E4-46F8-056B-F4B34F18A9CC}" dt="2024-05-15T15:25:57.128" v="296"/>
          <ac:spMkLst>
            <pc:docMk/>
            <pc:sldMk cId="2593306334" sldId="2368"/>
            <ac:spMk id="16" creationId="{04BD103A-0D95-4081-C5CD-2418CC2B47BF}"/>
          </ac:spMkLst>
        </pc:spChg>
        <pc:spChg chg="add del">
          <ac:chgData name="Ward-Rodgers, Lori" userId="S::lori.wardrodgers@bcsdk12.net::1af6164d-05d0-4513-a617-8128e3b2fd32" providerId="AD" clId="Web-{F9DE5AB4-82E4-46F8-056B-F4B34F18A9CC}" dt="2024-05-15T15:25:43.628" v="291"/>
          <ac:spMkLst>
            <pc:docMk/>
            <pc:sldMk cId="2593306334" sldId="2368"/>
            <ac:spMk id="17" creationId="{9D479841-D874-A9A8-BF42-6593114F6713}"/>
          </ac:spMkLst>
        </pc:spChg>
        <pc:spChg chg="add del">
          <ac:chgData name="Ward-Rodgers, Lori" userId="S::lori.wardrodgers@bcsdk12.net::1af6164d-05d0-4513-a617-8128e3b2fd32" providerId="AD" clId="Web-{F9DE5AB4-82E4-46F8-056B-F4B34F18A9CC}" dt="2024-05-15T15:25:40.909" v="290"/>
          <ac:spMkLst>
            <pc:docMk/>
            <pc:sldMk cId="2593306334" sldId="2368"/>
            <ac:spMk id="19" creationId="{0F001853-166A-3E1C-B638-783E5E3BFAF1}"/>
          </ac:spMkLst>
        </pc:spChg>
        <pc:spChg chg="mod">
          <ac:chgData name="Ward-Rodgers, Lori" userId="S::lori.wardrodgers@bcsdk12.net::1af6164d-05d0-4513-a617-8128e3b2fd32" providerId="AD" clId="Web-{F9DE5AB4-82E4-46F8-056B-F4B34F18A9CC}" dt="2024-05-15T15:25:08.564" v="278" actId="1076"/>
          <ac:spMkLst>
            <pc:docMk/>
            <pc:sldMk cId="2593306334" sldId="2368"/>
            <ac:spMk id="34" creationId="{B4601AB6-1100-9FE1-ABC9-83B2CAA96B61}"/>
          </ac:spMkLst>
        </pc:spChg>
        <pc:picChg chg="del">
          <ac:chgData name="Ward-Rodgers, Lori" userId="S::lori.wardrodgers@bcsdk12.net::1af6164d-05d0-4513-a617-8128e3b2fd32" providerId="AD" clId="Web-{F9DE5AB4-82E4-46F8-056B-F4B34F18A9CC}" dt="2024-05-15T15:24:06.328" v="264"/>
          <ac:picMkLst>
            <pc:docMk/>
            <pc:sldMk cId="2593306334" sldId="2368"/>
            <ac:picMk id="2" creationId="{59D5426E-DABE-40D2-D340-6A87482A3E13}"/>
          </ac:picMkLst>
        </pc:picChg>
        <pc:picChg chg="add del mod">
          <ac:chgData name="Ward-Rodgers, Lori" userId="S::lori.wardrodgers@bcsdk12.net::1af6164d-05d0-4513-a617-8128e3b2fd32" providerId="AD" clId="Web-{F9DE5AB4-82E4-46F8-056B-F4B34F18A9CC}" dt="2024-05-15T15:26:08.082" v="298" actId="1076"/>
          <ac:picMkLst>
            <pc:docMk/>
            <pc:sldMk cId="2593306334" sldId="2368"/>
            <ac:picMk id="5" creationId="{C63C7AD0-0C1E-2BC2-797F-2B635E586D08}"/>
          </ac:picMkLst>
        </pc:picChg>
        <pc:picChg chg="mod">
          <ac:chgData name="Ward-Rodgers, Lori" userId="S::lori.wardrodgers@bcsdk12.net::1af6164d-05d0-4513-a617-8128e3b2fd32" providerId="AD" clId="Web-{F9DE5AB4-82E4-46F8-056B-F4B34F18A9CC}" dt="2024-05-15T15:26:26.473" v="299" actId="1076"/>
          <ac:picMkLst>
            <pc:docMk/>
            <pc:sldMk cId="2593306334" sldId="2368"/>
            <ac:picMk id="23" creationId="{9C7B55BE-2449-E237-76C9-160AB064BBBE}"/>
          </ac:picMkLst>
        </pc:picChg>
      </pc:sldChg>
      <pc:sldChg chg="delSp modSp">
        <pc:chgData name="Ward-Rodgers, Lori" userId="S::lori.wardrodgers@bcsdk12.net::1af6164d-05d0-4513-a617-8128e3b2fd32" providerId="AD" clId="Web-{F9DE5AB4-82E4-46F8-056B-F4B34F18A9CC}" dt="2024-05-15T15:36:08.114" v="401" actId="20577"/>
        <pc:sldMkLst>
          <pc:docMk/>
          <pc:sldMk cId="2883065235" sldId="2369"/>
        </pc:sldMkLst>
        <pc:spChg chg="mod">
          <ac:chgData name="Ward-Rodgers, Lori" userId="S::lori.wardrodgers@bcsdk12.net::1af6164d-05d0-4513-a617-8128e3b2fd32" providerId="AD" clId="Web-{F9DE5AB4-82E4-46F8-056B-F4B34F18A9CC}" dt="2024-05-15T15:32:21.436" v="374" actId="20577"/>
          <ac:spMkLst>
            <pc:docMk/>
            <pc:sldMk cId="2883065235" sldId="2369"/>
            <ac:spMk id="2" creationId="{671EECE4-8ADA-E0FF-E4D0-573D351DCBFE}"/>
          </ac:spMkLst>
        </pc:spChg>
        <pc:spChg chg="mod">
          <ac:chgData name="Ward-Rodgers, Lori" userId="S::lori.wardrodgers@bcsdk12.net::1af6164d-05d0-4513-a617-8128e3b2fd32" providerId="AD" clId="Web-{F9DE5AB4-82E4-46F8-056B-F4B34F18A9CC}" dt="2024-05-15T15:33:27.641" v="387" actId="14100"/>
          <ac:spMkLst>
            <pc:docMk/>
            <pc:sldMk cId="2883065235" sldId="2369"/>
            <ac:spMk id="6" creationId="{CAD0821A-2073-42FD-75AB-6C7B944B6B4A}"/>
          </ac:spMkLst>
        </pc:spChg>
        <pc:spChg chg="mod">
          <ac:chgData name="Ward-Rodgers, Lori" userId="S::lori.wardrodgers@bcsdk12.net::1af6164d-05d0-4513-a617-8128e3b2fd32" providerId="AD" clId="Web-{F9DE5AB4-82E4-46F8-056B-F4B34F18A9CC}" dt="2024-05-15T15:36:08.114" v="401" actId="20577"/>
          <ac:spMkLst>
            <pc:docMk/>
            <pc:sldMk cId="2883065235" sldId="2369"/>
            <ac:spMk id="8" creationId="{33516236-F650-B60F-5F59-239F272B69D1}"/>
          </ac:spMkLst>
        </pc:spChg>
        <pc:picChg chg="mod modCrop">
          <ac:chgData name="Ward-Rodgers, Lori" userId="S::lori.wardrodgers@bcsdk12.net::1af6164d-05d0-4513-a617-8128e3b2fd32" providerId="AD" clId="Web-{F9DE5AB4-82E4-46F8-056B-F4B34F18A9CC}" dt="2024-05-15T15:33:47.844" v="395" actId="1076"/>
          <ac:picMkLst>
            <pc:docMk/>
            <pc:sldMk cId="2883065235" sldId="2369"/>
            <ac:picMk id="5" creationId="{48CBA872-9BF8-057A-190E-E01869F9ACCE}"/>
          </ac:picMkLst>
        </pc:picChg>
        <pc:picChg chg="del">
          <ac:chgData name="Ward-Rodgers, Lori" userId="S::lori.wardrodgers@bcsdk12.net::1af6164d-05d0-4513-a617-8128e3b2fd32" providerId="AD" clId="Web-{F9DE5AB4-82E4-46F8-056B-F4B34F18A9CC}" dt="2024-05-15T15:32:24.623" v="375"/>
          <ac:picMkLst>
            <pc:docMk/>
            <pc:sldMk cId="2883065235" sldId="2369"/>
            <ac:picMk id="11" creationId="{10FE6AA3-470A-B9A4-046C-1173C42E2D05}"/>
          </ac:picMkLst>
        </pc:picChg>
        <pc:picChg chg="mod">
          <ac:chgData name="Ward-Rodgers, Lori" userId="S::lori.wardrodgers@bcsdk12.net::1af6164d-05d0-4513-a617-8128e3b2fd32" providerId="AD" clId="Web-{F9DE5AB4-82E4-46F8-056B-F4B34F18A9CC}" dt="2024-05-15T15:34:01.829" v="398" actId="1076"/>
          <ac:picMkLst>
            <pc:docMk/>
            <pc:sldMk cId="2883065235" sldId="2369"/>
            <ac:picMk id="1026" creationId="{2D16690A-05A0-CEE4-F677-D397A3AED9A8}"/>
          </ac:picMkLst>
        </pc:picChg>
      </pc:sldChg>
      <pc:sldChg chg="modSp">
        <pc:chgData name="Ward-Rodgers, Lori" userId="S::lori.wardrodgers@bcsdk12.net::1af6164d-05d0-4513-a617-8128e3b2fd32" providerId="AD" clId="Web-{F9DE5AB4-82E4-46F8-056B-F4B34F18A9CC}" dt="2024-05-15T15:36:35.755" v="403" actId="20577"/>
        <pc:sldMkLst>
          <pc:docMk/>
          <pc:sldMk cId="2537787246" sldId="2372"/>
        </pc:sldMkLst>
        <pc:spChg chg="mod">
          <ac:chgData name="Ward-Rodgers, Lori" userId="S::lori.wardrodgers@bcsdk12.net::1af6164d-05d0-4513-a617-8128e3b2fd32" providerId="AD" clId="Web-{F9DE5AB4-82E4-46F8-056B-F4B34F18A9CC}" dt="2024-05-15T15:36:35.755" v="403" actId="20577"/>
          <ac:spMkLst>
            <pc:docMk/>
            <pc:sldMk cId="2537787246" sldId="2372"/>
            <ac:spMk id="2" creationId="{671EECE4-8ADA-E0FF-E4D0-573D351DCBFE}"/>
          </ac:spMkLst>
        </pc:spChg>
      </pc:sldChg>
      <pc:sldChg chg="modSp">
        <pc:chgData name="Ward-Rodgers, Lori" userId="S::lori.wardrodgers@bcsdk12.net::1af6164d-05d0-4513-a617-8128e3b2fd32" providerId="AD" clId="Web-{F9DE5AB4-82E4-46F8-056B-F4B34F18A9CC}" dt="2024-05-15T15:23:56.343" v="263" actId="20577"/>
        <pc:sldMkLst>
          <pc:docMk/>
          <pc:sldMk cId="816343212" sldId="2384"/>
        </pc:sldMkLst>
        <pc:spChg chg="mod">
          <ac:chgData name="Ward-Rodgers, Lori" userId="S::lori.wardrodgers@bcsdk12.net::1af6164d-05d0-4513-a617-8128e3b2fd32" providerId="AD" clId="Web-{F9DE5AB4-82E4-46F8-056B-F4B34F18A9CC}" dt="2024-05-15T15:23:56.343" v="263" actId="20577"/>
          <ac:spMkLst>
            <pc:docMk/>
            <pc:sldMk cId="816343212" sldId="2384"/>
            <ac:spMk id="3" creationId="{B20F43F4-E553-52E6-8F1D-9E00B4048F18}"/>
          </ac:spMkLst>
        </pc:spChg>
        <pc:spChg chg="mod">
          <ac:chgData name="Ward-Rodgers, Lori" userId="S::lori.wardrodgers@bcsdk12.net::1af6164d-05d0-4513-a617-8128e3b2fd32" providerId="AD" clId="Web-{F9DE5AB4-82E4-46F8-056B-F4B34F18A9CC}" dt="2024-05-15T15:23:42.874" v="261" actId="20577"/>
          <ac:spMkLst>
            <pc:docMk/>
            <pc:sldMk cId="816343212" sldId="2384"/>
            <ac:spMk id="6" creationId="{C75CA441-B2AE-E1D0-F53C-31B0BB303EF4}"/>
          </ac:spMkLst>
        </pc:spChg>
        <pc:spChg chg="mod">
          <ac:chgData name="Ward-Rodgers, Lori" userId="S::lori.wardrodgers@bcsdk12.net::1af6164d-05d0-4513-a617-8128e3b2fd32" providerId="AD" clId="Web-{F9DE5AB4-82E4-46F8-056B-F4B34F18A9CC}" dt="2024-05-15T15:22:19.325" v="248" actId="20577"/>
          <ac:spMkLst>
            <pc:docMk/>
            <pc:sldMk cId="816343212" sldId="2384"/>
            <ac:spMk id="16" creationId="{D54CF055-015C-41D2-6DEA-F25895413D95}"/>
          </ac:spMkLst>
        </pc:spChg>
        <pc:grpChg chg="mod">
          <ac:chgData name="Ward-Rodgers, Lori" userId="S::lori.wardrodgers@bcsdk12.net::1af6164d-05d0-4513-a617-8128e3b2fd32" providerId="AD" clId="Web-{F9DE5AB4-82E4-46F8-056B-F4B34F18A9CC}" dt="2024-05-15T15:22:27.903" v="250" actId="1076"/>
          <ac:grpSpMkLst>
            <pc:docMk/>
            <pc:sldMk cId="816343212" sldId="2384"/>
            <ac:grpSpMk id="13" creationId="{77F0F4DC-CB24-DA53-0A4A-50ECBC47C6FC}"/>
          </ac:grpSpMkLst>
        </pc:grpChg>
        <pc:picChg chg="mod">
          <ac:chgData name="Ward-Rodgers, Lori" userId="S::lori.wardrodgers@bcsdk12.net::1af6164d-05d0-4513-a617-8128e3b2fd32" providerId="AD" clId="Web-{F9DE5AB4-82E4-46F8-056B-F4B34F18A9CC}" dt="2024-05-15T15:22:40.060" v="253" actId="1076"/>
          <ac:picMkLst>
            <pc:docMk/>
            <pc:sldMk cId="816343212" sldId="2384"/>
            <ac:picMk id="14" creationId="{9FED5F2A-3A30-317D-2B92-C8DF6F2EACF8}"/>
          </ac:picMkLst>
        </pc:picChg>
      </pc:sldChg>
      <pc:sldChg chg="delSp modSp">
        <pc:chgData name="Ward-Rodgers, Lori" userId="S::lori.wardrodgers@bcsdk12.net::1af6164d-05d0-4513-a617-8128e3b2fd32" providerId="AD" clId="Web-{F9DE5AB4-82E4-46F8-056B-F4B34F18A9CC}" dt="2024-05-15T15:48:27.197" v="509"/>
        <pc:sldMkLst>
          <pc:docMk/>
          <pc:sldMk cId="1599540922" sldId="2398"/>
        </pc:sldMkLst>
        <pc:spChg chg="mod">
          <ac:chgData name="Ward-Rodgers, Lori" userId="S::lori.wardrodgers@bcsdk12.net::1af6164d-05d0-4513-a617-8128e3b2fd32" providerId="AD" clId="Web-{F9DE5AB4-82E4-46F8-056B-F4B34F18A9CC}" dt="2024-05-15T15:42:23.484" v="470" actId="1076"/>
          <ac:spMkLst>
            <pc:docMk/>
            <pc:sldMk cId="1599540922" sldId="2398"/>
            <ac:spMk id="2" creationId="{A07BD909-0C53-FD46-D292-B77D6E16C1B1}"/>
          </ac:spMkLst>
        </pc:spChg>
        <pc:spChg chg="mod">
          <ac:chgData name="Ward-Rodgers, Lori" userId="S::lori.wardrodgers@bcsdk12.net::1af6164d-05d0-4513-a617-8128e3b2fd32" providerId="AD" clId="Web-{F9DE5AB4-82E4-46F8-056B-F4B34F18A9CC}" dt="2024-05-15T15:43:44.377" v="482" actId="1076"/>
          <ac:spMkLst>
            <pc:docMk/>
            <pc:sldMk cId="1599540922" sldId="2398"/>
            <ac:spMk id="5" creationId="{557EB905-BD87-4549-AB52-A8716A614C8A}"/>
          </ac:spMkLst>
        </pc:spChg>
        <pc:picChg chg="del mod ord modCrop">
          <ac:chgData name="Ward-Rodgers, Lori" userId="S::lori.wardrodgers@bcsdk12.net::1af6164d-05d0-4513-a617-8128e3b2fd32" providerId="AD" clId="Web-{F9DE5AB4-82E4-46F8-056B-F4B34F18A9CC}" dt="2024-05-15T15:48:27.197" v="509"/>
          <ac:picMkLst>
            <pc:docMk/>
            <pc:sldMk cId="1599540922" sldId="2398"/>
            <ac:picMk id="3" creationId="{43B092D3-E561-FCA6-6F20-874DFCFB06A3}"/>
          </ac:picMkLst>
        </pc:picChg>
        <pc:picChg chg="mod">
          <ac:chgData name="Ward-Rodgers, Lori" userId="S::lori.wardrodgers@bcsdk12.net::1af6164d-05d0-4513-a617-8128e3b2fd32" providerId="AD" clId="Web-{F9DE5AB4-82E4-46F8-056B-F4B34F18A9CC}" dt="2024-05-15T15:41:30.295" v="457" actId="1076"/>
          <ac:picMkLst>
            <pc:docMk/>
            <pc:sldMk cId="1599540922" sldId="2398"/>
            <ac:picMk id="4" creationId="{CE831FC6-48B7-4BC3-89CA-D304B5C78E69}"/>
          </ac:picMkLst>
        </pc:picChg>
        <pc:picChg chg="mod">
          <ac:chgData name="Ward-Rodgers, Lori" userId="S::lori.wardrodgers@bcsdk12.net::1af6164d-05d0-4513-a617-8128e3b2fd32" providerId="AD" clId="Web-{F9DE5AB4-82E4-46F8-056B-F4B34F18A9CC}" dt="2024-05-15T15:43:08.501" v="476" actId="1076"/>
          <ac:picMkLst>
            <pc:docMk/>
            <pc:sldMk cId="1599540922" sldId="2398"/>
            <ac:picMk id="6" creationId="{B63DF77F-887F-F2B5-8C39-5DA39C8E4E95}"/>
          </ac:picMkLst>
        </pc:picChg>
      </pc:sldChg>
      <pc:sldChg chg="delSp modSp">
        <pc:chgData name="Ward-Rodgers, Lori" userId="S::lori.wardrodgers@bcsdk12.net::1af6164d-05d0-4513-a617-8128e3b2fd32" providerId="AD" clId="Web-{F9DE5AB4-82E4-46F8-056B-F4B34F18A9CC}" dt="2024-05-15T15:19:05.554" v="209" actId="1076"/>
        <pc:sldMkLst>
          <pc:docMk/>
          <pc:sldMk cId="3185804997" sldId="2428"/>
        </pc:sldMkLst>
        <pc:spChg chg="mod">
          <ac:chgData name="Ward-Rodgers, Lori" userId="S::lori.wardrodgers@bcsdk12.net::1af6164d-05d0-4513-a617-8128e3b2fd32" providerId="AD" clId="Web-{F9DE5AB4-82E4-46F8-056B-F4B34F18A9CC}" dt="2024-05-15T15:17:55.271" v="192" actId="14100"/>
          <ac:spMkLst>
            <pc:docMk/>
            <pc:sldMk cId="3185804997" sldId="2428"/>
            <ac:spMk id="9" creationId="{7CC2E5BF-7C77-1A3D-AE7A-509401D68025}"/>
          </ac:spMkLst>
        </pc:spChg>
        <pc:spChg chg="del mod">
          <ac:chgData name="Ward-Rodgers, Lori" userId="S::lori.wardrodgers@bcsdk12.net::1af6164d-05d0-4513-a617-8128e3b2fd32" providerId="AD" clId="Web-{F9DE5AB4-82E4-46F8-056B-F4B34F18A9CC}" dt="2024-05-15T15:17:47.255" v="190"/>
          <ac:spMkLst>
            <pc:docMk/>
            <pc:sldMk cId="3185804997" sldId="2428"/>
            <ac:spMk id="10" creationId="{646BF62C-AD1B-9D2D-EF47-D450E20A9255}"/>
          </ac:spMkLst>
        </pc:spChg>
        <pc:spChg chg="mod">
          <ac:chgData name="Ward-Rodgers, Lori" userId="S::lori.wardrodgers@bcsdk12.net::1af6164d-05d0-4513-a617-8128e3b2fd32" providerId="AD" clId="Web-{F9DE5AB4-82E4-46F8-056B-F4B34F18A9CC}" dt="2024-05-15T15:17:18.754" v="187" actId="1076"/>
          <ac:spMkLst>
            <pc:docMk/>
            <pc:sldMk cId="3185804997" sldId="2428"/>
            <ac:spMk id="18" creationId="{AAE5E276-943F-1EE9-965C-A351C3321AAC}"/>
          </ac:spMkLst>
        </pc:spChg>
        <pc:picChg chg="mod">
          <ac:chgData name="Ward-Rodgers, Lori" userId="S::lori.wardrodgers@bcsdk12.net::1af6164d-05d0-4513-a617-8128e3b2fd32" providerId="AD" clId="Web-{F9DE5AB4-82E4-46F8-056B-F4B34F18A9CC}" dt="2024-05-15T15:19:02.538" v="208" actId="1076"/>
          <ac:picMkLst>
            <pc:docMk/>
            <pc:sldMk cId="3185804997" sldId="2428"/>
            <ac:picMk id="11" creationId="{F8C128B8-81C0-1D33-9CBA-B141EB41CC94}"/>
          </ac:picMkLst>
        </pc:picChg>
        <pc:picChg chg="mod">
          <ac:chgData name="Ward-Rodgers, Lori" userId="S::lori.wardrodgers@bcsdk12.net::1af6164d-05d0-4513-a617-8128e3b2fd32" providerId="AD" clId="Web-{F9DE5AB4-82E4-46F8-056B-F4B34F18A9CC}" dt="2024-05-15T15:18:58.929" v="207" actId="1076"/>
          <ac:picMkLst>
            <pc:docMk/>
            <pc:sldMk cId="3185804997" sldId="2428"/>
            <ac:picMk id="12" creationId="{14B6ABF3-AA88-7660-E21D-C6CE82E042C8}"/>
          </ac:picMkLst>
        </pc:picChg>
        <pc:picChg chg="mod">
          <ac:chgData name="Ward-Rodgers, Lori" userId="S::lori.wardrodgers@bcsdk12.net::1af6164d-05d0-4513-a617-8128e3b2fd32" providerId="AD" clId="Web-{F9DE5AB4-82E4-46F8-056B-F4B34F18A9CC}" dt="2024-05-15T15:19:05.554" v="209" actId="1076"/>
          <ac:picMkLst>
            <pc:docMk/>
            <pc:sldMk cId="3185804997" sldId="2428"/>
            <ac:picMk id="13" creationId="{F9E77F4D-42E5-7061-F576-44A779A5A1A9}"/>
          </ac:picMkLst>
        </pc:picChg>
        <pc:picChg chg="mod">
          <ac:chgData name="Ward-Rodgers, Lori" userId="S::lori.wardrodgers@bcsdk12.net::1af6164d-05d0-4513-a617-8128e3b2fd32" providerId="AD" clId="Web-{F9DE5AB4-82E4-46F8-056B-F4B34F18A9CC}" dt="2024-05-15T15:18:56.444" v="206" actId="1076"/>
          <ac:picMkLst>
            <pc:docMk/>
            <pc:sldMk cId="3185804997" sldId="2428"/>
            <ac:picMk id="19" creationId="{E1B1C09C-7274-0235-052B-523A73B43902}"/>
          </ac:picMkLst>
        </pc:picChg>
      </pc:sldChg>
      <pc:sldChg chg="del">
        <pc:chgData name="Ward-Rodgers, Lori" userId="S::lori.wardrodgers@bcsdk12.net::1af6164d-05d0-4513-a617-8128e3b2fd32" providerId="AD" clId="Web-{F9DE5AB4-82E4-46F8-056B-F4B34F18A9CC}" dt="2024-05-15T15:45:14.832" v="490"/>
        <pc:sldMkLst>
          <pc:docMk/>
          <pc:sldMk cId="3923015658" sldId="2456"/>
        </pc:sldMkLst>
      </pc:sldChg>
      <pc:sldChg chg="addSp delSp modSp add replId">
        <pc:chgData name="Ward-Rodgers, Lori" userId="S::lori.wardrodgers@bcsdk12.net::1af6164d-05d0-4513-a617-8128e3b2fd32" providerId="AD" clId="Web-{F9DE5AB4-82E4-46F8-056B-F4B34F18A9CC}" dt="2024-05-15T15:31:39.341" v="359" actId="20577"/>
        <pc:sldMkLst>
          <pc:docMk/>
          <pc:sldMk cId="1965793459" sldId="2469"/>
        </pc:sldMkLst>
        <pc:spChg chg="del">
          <ac:chgData name="Ward-Rodgers, Lori" userId="S::lori.wardrodgers@bcsdk12.net::1af6164d-05d0-4513-a617-8128e3b2fd32" providerId="AD" clId="Web-{F9DE5AB4-82E4-46F8-056B-F4B34F18A9CC}" dt="2024-05-15T15:27:17.380" v="316"/>
          <ac:spMkLst>
            <pc:docMk/>
            <pc:sldMk cId="1965793459" sldId="2469"/>
            <ac:spMk id="3" creationId="{B20F43F4-E553-52E6-8F1D-9E00B4048F18}"/>
          </ac:spMkLst>
        </pc:spChg>
        <pc:spChg chg="del">
          <ac:chgData name="Ward-Rodgers, Lori" userId="S::lori.wardrodgers@bcsdk12.net::1af6164d-05d0-4513-a617-8128e3b2fd32" providerId="AD" clId="Web-{F9DE5AB4-82E4-46F8-056B-F4B34F18A9CC}" dt="2024-05-15T15:27:15.146" v="315"/>
          <ac:spMkLst>
            <pc:docMk/>
            <pc:sldMk cId="1965793459" sldId="2469"/>
            <ac:spMk id="6" creationId="{C75CA441-B2AE-E1D0-F53C-31B0BB303EF4}"/>
          </ac:spMkLst>
        </pc:spChg>
        <pc:spChg chg="mod">
          <ac:chgData name="Ward-Rodgers, Lori" userId="S::lori.wardrodgers@bcsdk12.net::1af6164d-05d0-4513-a617-8128e3b2fd32" providerId="AD" clId="Web-{F9DE5AB4-82E4-46F8-056B-F4B34F18A9CC}" dt="2024-05-15T15:27:05.130" v="313" actId="14100"/>
          <ac:spMkLst>
            <pc:docMk/>
            <pc:sldMk cId="1965793459" sldId="2469"/>
            <ac:spMk id="16" creationId="{D54CF055-015C-41D2-6DEA-F25895413D95}"/>
          </ac:spMkLst>
        </pc:spChg>
        <pc:spChg chg="add mod">
          <ac:chgData name="Ward-Rodgers, Lori" userId="S::lori.wardrodgers@bcsdk12.net::1af6164d-05d0-4513-a617-8128e3b2fd32" providerId="AD" clId="Web-{F9DE5AB4-82E4-46F8-056B-F4B34F18A9CC}" dt="2024-05-15T15:31:39.341" v="359" actId="20577"/>
          <ac:spMkLst>
            <pc:docMk/>
            <pc:sldMk cId="1965793459" sldId="2469"/>
            <ac:spMk id="17" creationId="{30E67987-DA0D-4307-5FB3-D97D3F8D6423}"/>
          </ac:spMkLst>
        </pc:spChg>
        <pc:grpChg chg="del">
          <ac:chgData name="Ward-Rodgers, Lori" userId="S::lori.wardrodgers@bcsdk12.net::1af6164d-05d0-4513-a617-8128e3b2fd32" providerId="AD" clId="Web-{F9DE5AB4-82E4-46F8-056B-F4B34F18A9CC}" dt="2024-05-15T15:27:19.255" v="317"/>
          <ac:grpSpMkLst>
            <pc:docMk/>
            <pc:sldMk cId="1965793459" sldId="2469"/>
            <ac:grpSpMk id="13" creationId="{77F0F4DC-CB24-DA53-0A4A-50ECBC47C6FC}"/>
          </ac:grpSpMkLst>
        </pc:grpChg>
        <pc:picChg chg="topLvl">
          <ac:chgData name="Ward-Rodgers, Lori" userId="S::lori.wardrodgers@bcsdk12.net::1af6164d-05d0-4513-a617-8128e3b2fd32" providerId="AD" clId="Web-{F9DE5AB4-82E4-46F8-056B-F4B34F18A9CC}" dt="2024-05-15T15:27:19.255" v="317"/>
          <ac:picMkLst>
            <pc:docMk/>
            <pc:sldMk cId="1965793459" sldId="2469"/>
            <ac:picMk id="4" creationId="{CE831FC6-48B7-4BC3-89CA-D304B5C78E69}"/>
          </ac:picMkLst>
        </pc:picChg>
        <pc:picChg chg="add mod modCrop">
          <ac:chgData name="Ward-Rodgers, Lori" userId="S::lori.wardrodgers@bcsdk12.net::1af6164d-05d0-4513-a617-8128e3b2fd32" providerId="AD" clId="Web-{F9DE5AB4-82E4-46F8-056B-F4B34F18A9CC}" dt="2024-05-15T15:30:45.933" v="351" actId="1076"/>
          <ac:picMkLst>
            <pc:docMk/>
            <pc:sldMk cId="1965793459" sldId="2469"/>
            <ac:picMk id="8" creationId="{C2A4447F-8D9F-9AE7-0E41-26B5FAD89593}"/>
          </ac:picMkLst>
        </pc:picChg>
        <pc:picChg chg="add del mod">
          <ac:chgData name="Ward-Rodgers, Lori" userId="S::lori.wardrodgers@bcsdk12.net::1af6164d-05d0-4513-a617-8128e3b2fd32" providerId="AD" clId="Web-{F9DE5AB4-82E4-46F8-056B-F4B34F18A9CC}" dt="2024-05-15T15:28:34.351" v="323"/>
          <ac:picMkLst>
            <pc:docMk/>
            <pc:sldMk cId="1965793459" sldId="2469"/>
            <ac:picMk id="10" creationId="{57A626F9-77EF-8D73-935A-9FCEDDF813C6}"/>
          </ac:picMkLst>
        </pc:picChg>
        <pc:picChg chg="add del mod">
          <ac:chgData name="Ward-Rodgers, Lori" userId="S::lori.wardrodgers@bcsdk12.net::1af6164d-05d0-4513-a617-8128e3b2fd32" providerId="AD" clId="Web-{F9DE5AB4-82E4-46F8-056B-F4B34F18A9CC}" dt="2024-05-15T15:28:39.617" v="325"/>
          <ac:picMkLst>
            <pc:docMk/>
            <pc:sldMk cId="1965793459" sldId="2469"/>
            <ac:picMk id="11" creationId="{C523DBDE-F133-37F1-325E-9BD390DEF0C2}"/>
          </ac:picMkLst>
        </pc:picChg>
        <pc:picChg chg="add mod">
          <ac:chgData name="Ward-Rodgers, Lori" userId="S::lori.wardrodgers@bcsdk12.net::1af6164d-05d0-4513-a617-8128e3b2fd32" providerId="AD" clId="Web-{F9DE5AB4-82E4-46F8-056B-F4B34F18A9CC}" dt="2024-05-15T15:29:34.728" v="333" actId="1076"/>
          <ac:picMkLst>
            <pc:docMk/>
            <pc:sldMk cId="1965793459" sldId="2469"/>
            <ac:picMk id="12" creationId="{A13BE88B-A3E7-046C-8433-FF1CBC7F8215}"/>
          </ac:picMkLst>
        </pc:picChg>
        <pc:picChg chg="del">
          <ac:chgData name="Ward-Rodgers, Lori" userId="S::lori.wardrodgers@bcsdk12.net::1af6164d-05d0-4513-a617-8128e3b2fd32" providerId="AD" clId="Web-{F9DE5AB4-82E4-46F8-056B-F4B34F18A9CC}" dt="2024-05-15T15:27:09.786" v="314"/>
          <ac:picMkLst>
            <pc:docMk/>
            <pc:sldMk cId="1965793459" sldId="2469"/>
            <ac:picMk id="14" creationId="{9FED5F2A-3A30-317D-2B92-C8DF6F2EACF8}"/>
          </ac:picMkLst>
        </pc:picChg>
        <pc:picChg chg="del topLvl">
          <ac:chgData name="Ward-Rodgers, Lori" userId="S::lori.wardrodgers@bcsdk12.net::1af6164d-05d0-4513-a617-8128e3b2fd32" providerId="AD" clId="Web-{F9DE5AB4-82E4-46F8-056B-F4B34F18A9CC}" dt="2024-05-15T15:27:19.255" v="317"/>
          <ac:picMkLst>
            <pc:docMk/>
            <pc:sldMk cId="1965793459" sldId="2469"/>
            <ac:picMk id="1026" creationId="{31CAF23A-BADD-3937-0579-37260143699B}"/>
          </ac:picMkLst>
        </pc:picChg>
      </pc:sldChg>
      <pc:sldChg chg="add replId">
        <pc:chgData name="Ward-Rodgers, Lori" userId="S::lori.wardrodgers@bcsdk12.net::1af6164d-05d0-4513-a617-8128e3b2fd32" providerId="AD" clId="Web-{F9DE5AB4-82E4-46F8-056B-F4B34F18A9CC}" dt="2024-05-15T15:45:00.176" v="488"/>
        <pc:sldMkLst>
          <pc:docMk/>
          <pc:sldMk cId="2614753336" sldId="2470"/>
        </pc:sldMkLst>
      </pc:sldChg>
      <pc:sldChg chg="addSp delSp modSp new mod setBg">
        <pc:chgData name="Ward-Rodgers, Lori" userId="S::lori.wardrodgers@bcsdk12.net::1af6164d-05d0-4513-a617-8128e3b2fd32" providerId="AD" clId="Web-{F9DE5AB4-82E4-46F8-056B-F4B34F18A9CC}" dt="2024-05-15T15:56:46.336" v="585"/>
        <pc:sldMkLst>
          <pc:docMk/>
          <pc:sldMk cId="1131491393" sldId="2471"/>
        </pc:sldMkLst>
        <pc:spChg chg="add">
          <ac:chgData name="Ward-Rodgers, Lori" userId="S::lori.wardrodgers@bcsdk12.net::1af6164d-05d0-4513-a617-8128e3b2fd32" providerId="AD" clId="Web-{F9DE5AB4-82E4-46F8-056B-F4B34F18A9CC}" dt="2024-05-15T15:46:00.349" v="492"/>
          <ac:spMkLst>
            <pc:docMk/>
            <pc:sldMk cId="1131491393" sldId="2471"/>
            <ac:spMk id="3" creationId="{C7626CC7-5CCB-B960-305A-36456511E168}"/>
          </ac:spMkLst>
        </pc:spChg>
        <pc:spChg chg="add mod">
          <ac:chgData name="Ward-Rodgers, Lori" userId="S::lori.wardrodgers@bcsdk12.net::1af6164d-05d0-4513-a617-8128e3b2fd32" providerId="AD" clId="Web-{F9DE5AB4-82E4-46F8-056B-F4B34F18A9CC}" dt="2024-05-15T15:46:35.647" v="499" actId="1076"/>
          <ac:spMkLst>
            <pc:docMk/>
            <pc:sldMk cId="1131491393" sldId="2471"/>
            <ac:spMk id="4" creationId="{3FE7929D-A333-3AD1-C571-66161895DA5C}"/>
          </ac:spMkLst>
        </pc:spChg>
        <pc:picChg chg="add del mod modCrop">
          <ac:chgData name="Ward-Rodgers, Lori" userId="S::lori.wardrodgers@bcsdk12.net::1af6164d-05d0-4513-a617-8128e3b2fd32" providerId="AD" clId="Web-{F9DE5AB4-82E4-46F8-056B-F4B34F18A9CC}" dt="2024-05-15T15:54:58.974" v="576"/>
          <ac:picMkLst>
            <pc:docMk/>
            <pc:sldMk cId="1131491393" sldId="2471"/>
            <ac:picMk id="6" creationId="{B8C778CA-CA5F-9030-C2AA-E43A63EDFE2B}"/>
          </ac:picMkLst>
        </pc:picChg>
        <pc:picChg chg="add del mod ord modCrop">
          <ac:chgData name="Ward-Rodgers, Lori" userId="S::lori.wardrodgers@bcsdk12.net::1af6164d-05d0-4513-a617-8128e3b2fd32" providerId="AD" clId="Web-{F9DE5AB4-82E4-46F8-056B-F4B34F18A9CC}" dt="2024-05-15T15:56:46.336" v="585"/>
          <ac:picMkLst>
            <pc:docMk/>
            <pc:sldMk cId="1131491393" sldId="2471"/>
            <ac:picMk id="7" creationId="{D1382B07-AA12-A3B9-6378-5D1EF7FE6310}"/>
          </ac:picMkLst>
        </pc:picChg>
        <pc:picChg chg="add mod modCrop">
          <ac:chgData name="Ward-Rodgers, Lori" userId="S::lori.wardrodgers@bcsdk12.net::1af6164d-05d0-4513-a617-8128e3b2fd32" providerId="AD" clId="Web-{F9DE5AB4-82E4-46F8-056B-F4B34F18A9CC}" dt="2024-05-15T15:56:35.929" v="583"/>
          <ac:picMkLst>
            <pc:docMk/>
            <pc:sldMk cId="1131491393" sldId="2471"/>
            <ac:picMk id="9" creationId="{54A7E043-54A5-2A8D-C344-43AAFF04B245}"/>
          </ac:picMkLst>
        </pc:picChg>
      </pc:sldChg>
      <pc:sldChg chg="addSp modSp new">
        <pc:chgData name="Ward-Rodgers, Lori" userId="S::lori.wardrodgers@bcsdk12.net::1af6164d-05d0-4513-a617-8128e3b2fd32" providerId="AD" clId="Web-{F9DE5AB4-82E4-46F8-056B-F4B34F18A9CC}" dt="2024-05-15T15:54:45.098" v="575"/>
        <pc:sldMkLst>
          <pc:docMk/>
          <pc:sldMk cId="2533456871" sldId="2472"/>
        </pc:sldMkLst>
        <pc:picChg chg="add mod modCrop">
          <ac:chgData name="Ward-Rodgers, Lori" userId="S::lori.wardrodgers@bcsdk12.net::1af6164d-05d0-4513-a617-8128e3b2fd32" providerId="AD" clId="Web-{F9DE5AB4-82E4-46F8-056B-F4B34F18A9CC}" dt="2024-05-15T15:54:45.098" v="575"/>
          <ac:picMkLst>
            <pc:docMk/>
            <pc:sldMk cId="2533456871" sldId="2472"/>
            <ac:picMk id="3" creationId="{A45E6CAA-8130-A42A-C485-D3319F60A521}"/>
          </ac:picMkLst>
        </pc:picChg>
      </pc:sldChg>
    </pc:docChg>
  </pc:docChgLst>
  <pc:docChgLst>
    <pc:chgData name="Washington, Cassandra" userId="fe25773f-178c-43c1-8215-7bdb2571fbae" providerId="ADAL" clId="{5D8A5C9E-893D-4D83-B75F-0A1FEB493EFC}"/>
    <pc:docChg chg="modSld">
      <pc:chgData name="Washington, Cassandra" userId="fe25773f-178c-43c1-8215-7bdb2571fbae" providerId="ADAL" clId="{5D8A5C9E-893D-4D83-B75F-0A1FEB493EFC}" dt="2024-05-15T19:05:17.253" v="3" actId="20577"/>
      <pc:docMkLst>
        <pc:docMk/>
      </pc:docMkLst>
      <pc:sldChg chg="modSp mod">
        <pc:chgData name="Washington, Cassandra" userId="fe25773f-178c-43c1-8215-7bdb2571fbae" providerId="ADAL" clId="{5D8A5C9E-893D-4D83-B75F-0A1FEB493EFC}" dt="2024-05-15T19:05:17.253" v="3" actId="20577"/>
        <pc:sldMkLst>
          <pc:docMk/>
          <pc:sldMk cId="3560495189" sldId="2365"/>
        </pc:sldMkLst>
        <pc:spChg chg="mod">
          <ac:chgData name="Washington, Cassandra" userId="fe25773f-178c-43c1-8215-7bdb2571fbae" providerId="ADAL" clId="{5D8A5C9E-893D-4D83-B75F-0A1FEB493EFC}" dt="2024-05-15T19:05:17.253" v="3" actId="20577"/>
          <ac:spMkLst>
            <pc:docMk/>
            <pc:sldMk cId="3560495189" sldId="2365"/>
            <ac:spMk id="7" creationId="{D69DA728-C2DC-BA05-E208-5E0206E7381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731F65-08F3-E962-79B3-0AAD76259175}"/>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CB8CF5E-0B7F-9220-15A0-442BDED6AD03}"/>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B89E1AF-0C7E-4878-858E-E3917E80E263}" type="datetimeFigureOut">
              <a:rPr lang="en-US" smtClean="0"/>
              <a:t>5/15/2024</a:t>
            </a:fld>
            <a:endParaRPr lang="en-US"/>
          </a:p>
        </p:txBody>
      </p:sp>
      <p:sp>
        <p:nvSpPr>
          <p:cNvPr id="4" name="Footer Placeholder 3">
            <a:extLst>
              <a:ext uri="{FF2B5EF4-FFF2-40B4-BE49-F238E27FC236}">
                <a16:creationId xmlns:a16="http://schemas.microsoft.com/office/drawing/2014/main" id="{0CAA39C0-7098-8857-FEE1-CDE4B7167BDE}"/>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4C475DD-1ECF-9981-3BDF-492E156B6B3F}"/>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377B793-90EA-4B05-A387-E10461E140E8}" type="slidenum">
              <a:rPr lang="en-US" smtClean="0"/>
              <a:t>‹#›</a:t>
            </a:fld>
            <a:endParaRPr lang="en-US"/>
          </a:p>
        </p:txBody>
      </p:sp>
    </p:spTree>
    <p:extLst>
      <p:ext uri="{BB962C8B-B14F-4D97-AF65-F5344CB8AC3E}">
        <p14:creationId xmlns:p14="http://schemas.microsoft.com/office/powerpoint/2010/main" val="755655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0FE8004-51E9-4FE6-9FA3-95F8321CF9BF}" type="datetimeFigureOut">
              <a:rPr lang="en-US" smtClean="0"/>
              <a:t>5/15/2024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338347B-D21B-451E-8A80-CF89B3E6A1A7}" type="slidenum">
              <a:rPr lang="en-US" smtClean="0"/>
              <a:t>‹#›</a:t>
            </a:fld>
            <a:endParaRPr lang="en-US"/>
          </a:p>
        </p:txBody>
      </p:sp>
    </p:spTree>
    <p:extLst>
      <p:ext uri="{BB962C8B-B14F-4D97-AF65-F5344CB8AC3E}">
        <p14:creationId xmlns:p14="http://schemas.microsoft.com/office/powerpoint/2010/main" val="22485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1</a:t>
            </a:fld>
            <a:endParaRPr lang="en-US"/>
          </a:p>
        </p:txBody>
      </p:sp>
    </p:spTree>
    <p:extLst>
      <p:ext uri="{BB962C8B-B14F-4D97-AF65-F5344CB8AC3E}">
        <p14:creationId xmlns:p14="http://schemas.microsoft.com/office/powerpoint/2010/main" val="2451601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2</a:t>
            </a:fld>
            <a:endParaRPr lang="en-US"/>
          </a:p>
        </p:txBody>
      </p:sp>
    </p:spTree>
    <p:extLst>
      <p:ext uri="{BB962C8B-B14F-4D97-AF65-F5344CB8AC3E}">
        <p14:creationId xmlns:p14="http://schemas.microsoft.com/office/powerpoint/2010/main" val="2438461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6</a:t>
            </a:fld>
            <a:endParaRPr lang="en-US"/>
          </a:p>
        </p:txBody>
      </p:sp>
    </p:spTree>
    <p:extLst>
      <p:ext uri="{BB962C8B-B14F-4D97-AF65-F5344CB8AC3E}">
        <p14:creationId xmlns:p14="http://schemas.microsoft.com/office/powerpoint/2010/main" val="1427497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43EB9-33A9-865B-A3EA-73F4B2073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4AC5E-CE3E-52DC-4E1F-5B5A9AB32E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6C528D-8CC5-4566-B1E3-4AF3F0C8A0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A25936-57E6-C08E-FA8C-D796AA09F34B}"/>
              </a:ext>
            </a:extLst>
          </p:cNvPr>
          <p:cNvSpPr>
            <a:spLocks noGrp="1"/>
          </p:cNvSpPr>
          <p:nvPr>
            <p:ph type="sldNum" sz="quarter" idx="5"/>
          </p:nvPr>
        </p:nvSpPr>
        <p:spPr/>
        <p:txBody>
          <a:bodyPr/>
          <a:lstStyle/>
          <a:p>
            <a:fld id="{7338347B-D21B-451E-8A80-CF89B3E6A1A7}" type="slidenum">
              <a:rPr lang="en-US" smtClean="0"/>
              <a:t>8</a:t>
            </a:fld>
            <a:endParaRPr lang="en-US"/>
          </a:p>
        </p:txBody>
      </p:sp>
    </p:spTree>
    <p:extLst>
      <p:ext uri="{BB962C8B-B14F-4D97-AF65-F5344CB8AC3E}">
        <p14:creationId xmlns:p14="http://schemas.microsoft.com/office/powerpoint/2010/main" val="3999615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9</a:t>
            </a:fld>
            <a:endParaRPr lang="en-US"/>
          </a:p>
        </p:txBody>
      </p:sp>
    </p:spTree>
    <p:extLst>
      <p:ext uri="{BB962C8B-B14F-4D97-AF65-F5344CB8AC3E}">
        <p14:creationId xmlns:p14="http://schemas.microsoft.com/office/powerpoint/2010/main" val="531872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10</a:t>
            </a:fld>
            <a:endParaRPr lang="en-US"/>
          </a:p>
        </p:txBody>
      </p:sp>
    </p:spTree>
    <p:extLst>
      <p:ext uri="{BB962C8B-B14F-4D97-AF65-F5344CB8AC3E}">
        <p14:creationId xmlns:p14="http://schemas.microsoft.com/office/powerpoint/2010/main" val="1151235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11</a:t>
            </a:fld>
            <a:endParaRPr lang="en-US"/>
          </a:p>
        </p:txBody>
      </p:sp>
    </p:spTree>
    <p:extLst>
      <p:ext uri="{BB962C8B-B14F-4D97-AF65-F5344CB8AC3E}">
        <p14:creationId xmlns:p14="http://schemas.microsoft.com/office/powerpoint/2010/main" val="169148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12</a:t>
            </a:fld>
            <a:endParaRPr lang="en-US"/>
          </a:p>
        </p:txBody>
      </p:sp>
    </p:spTree>
    <p:extLst>
      <p:ext uri="{BB962C8B-B14F-4D97-AF65-F5344CB8AC3E}">
        <p14:creationId xmlns:p14="http://schemas.microsoft.com/office/powerpoint/2010/main" val="353727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13</a:t>
            </a:fld>
            <a:endParaRPr lang="en-US"/>
          </a:p>
        </p:txBody>
      </p:sp>
    </p:spTree>
    <p:extLst>
      <p:ext uri="{BB962C8B-B14F-4D97-AF65-F5344CB8AC3E}">
        <p14:creationId xmlns:p14="http://schemas.microsoft.com/office/powerpoint/2010/main" val="3750935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1069291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1069291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17</a:t>
            </a:fld>
            <a:endParaRPr lang="en-US"/>
          </a:p>
        </p:txBody>
      </p:sp>
    </p:spTree>
    <p:extLst>
      <p:ext uri="{BB962C8B-B14F-4D97-AF65-F5344CB8AC3E}">
        <p14:creationId xmlns:p14="http://schemas.microsoft.com/office/powerpoint/2010/main" val="349182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DD24-AF92-B8D0-D4C6-16D6C4D10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1FD51-A2B6-57FD-FE3E-9B8A4EACF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38DBA-5638-A713-58CE-A27B4B3FD8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A7B1C7-1EB4-262D-9721-EA6B8BE5045B}"/>
              </a:ext>
            </a:extLst>
          </p:cNvPr>
          <p:cNvSpPr>
            <a:spLocks noGrp="1"/>
          </p:cNvSpPr>
          <p:nvPr>
            <p:ph type="sldNum" sz="quarter" idx="5"/>
          </p:nvPr>
        </p:nvSpPr>
        <p:spPr/>
        <p:txBody>
          <a:bodyPr/>
          <a:lstStyle/>
          <a:p>
            <a:fld id="{7338347B-D21B-451E-8A80-CF89B3E6A1A7}" type="slidenum">
              <a:rPr lang="en-US" smtClean="0"/>
              <a:t>21</a:t>
            </a:fld>
            <a:endParaRPr lang="en-US"/>
          </a:p>
        </p:txBody>
      </p:sp>
    </p:spTree>
    <p:extLst>
      <p:ext uri="{BB962C8B-B14F-4D97-AF65-F5344CB8AC3E}">
        <p14:creationId xmlns:p14="http://schemas.microsoft.com/office/powerpoint/2010/main" val="921810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48573-32D7-A157-9F93-7AE0AA71C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B4E82-FDB9-8F9C-819D-747F67A424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2FCAD-E741-7BD8-5750-8D5C107D65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11A70B-DDF4-69D0-158F-C7E159722588}"/>
              </a:ext>
            </a:extLst>
          </p:cNvPr>
          <p:cNvSpPr>
            <a:spLocks noGrp="1"/>
          </p:cNvSpPr>
          <p:nvPr>
            <p:ph type="sldNum" sz="quarter" idx="5"/>
          </p:nvPr>
        </p:nvSpPr>
        <p:spPr/>
        <p:txBody>
          <a:bodyPr/>
          <a:lstStyle/>
          <a:p>
            <a:fld id="{7338347B-D21B-451E-8A80-CF89B3E6A1A7}" type="slidenum">
              <a:rPr lang="en-US" smtClean="0"/>
              <a:t>22</a:t>
            </a:fld>
            <a:endParaRPr lang="en-US"/>
          </a:p>
        </p:txBody>
      </p:sp>
    </p:spTree>
    <p:extLst>
      <p:ext uri="{BB962C8B-B14F-4D97-AF65-F5344CB8AC3E}">
        <p14:creationId xmlns:p14="http://schemas.microsoft.com/office/powerpoint/2010/main" val="1189154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DD24-AF92-B8D0-D4C6-16D6C4D10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1FD51-A2B6-57FD-FE3E-9B8A4EACF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38DBA-5638-A713-58CE-A27B4B3FD8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A7B1C7-1EB4-262D-9721-EA6B8BE5045B}"/>
              </a:ext>
            </a:extLst>
          </p:cNvPr>
          <p:cNvSpPr>
            <a:spLocks noGrp="1"/>
          </p:cNvSpPr>
          <p:nvPr>
            <p:ph type="sldNum" sz="quarter" idx="5"/>
          </p:nvPr>
        </p:nvSpPr>
        <p:spPr/>
        <p:txBody>
          <a:bodyPr/>
          <a:lstStyle/>
          <a:p>
            <a:fld id="{7338347B-D21B-451E-8A80-CF89B3E6A1A7}" type="slidenum">
              <a:rPr lang="en-US" smtClean="0"/>
              <a:t>23</a:t>
            </a:fld>
            <a:endParaRPr lang="en-US"/>
          </a:p>
        </p:txBody>
      </p:sp>
    </p:spTree>
    <p:extLst>
      <p:ext uri="{BB962C8B-B14F-4D97-AF65-F5344CB8AC3E}">
        <p14:creationId xmlns:p14="http://schemas.microsoft.com/office/powerpoint/2010/main" val="1770282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48573-32D7-A157-9F93-7AE0AA71C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B4E82-FDB9-8F9C-819D-747F67A424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2FCAD-E741-7BD8-5750-8D5C107D65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11A70B-DDF4-69D0-158F-C7E159722588}"/>
              </a:ext>
            </a:extLst>
          </p:cNvPr>
          <p:cNvSpPr>
            <a:spLocks noGrp="1"/>
          </p:cNvSpPr>
          <p:nvPr>
            <p:ph type="sldNum" sz="quarter" idx="5"/>
          </p:nvPr>
        </p:nvSpPr>
        <p:spPr/>
        <p:txBody>
          <a:bodyPr/>
          <a:lstStyle/>
          <a:p>
            <a:fld id="{7338347B-D21B-451E-8A80-CF89B3E6A1A7}" type="slidenum">
              <a:rPr lang="en-US" smtClean="0"/>
              <a:t>24</a:t>
            </a:fld>
            <a:endParaRPr lang="en-US"/>
          </a:p>
        </p:txBody>
      </p:sp>
    </p:spTree>
    <p:extLst>
      <p:ext uri="{BB962C8B-B14F-4D97-AF65-F5344CB8AC3E}">
        <p14:creationId xmlns:p14="http://schemas.microsoft.com/office/powerpoint/2010/main" val="3335386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279C5-618C-DCDF-C619-96C18D517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28C60A-213D-B247-5FE8-02087DB18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3E9039-8A9B-E4D3-1063-C0A07526D1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970DE1-A6F0-85F4-A419-D2F1D5519189}"/>
              </a:ext>
            </a:extLst>
          </p:cNvPr>
          <p:cNvSpPr>
            <a:spLocks noGrp="1"/>
          </p:cNvSpPr>
          <p:nvPr>
            <p:ph type="sldNum" sz="quarter" idx="5"/>
          </p:nvPr>
        </p:nvSpPr>
        <p:spPr/>
        <p:txBody>
          <a:bodyPr/>
          <a:lstStyle/>
          <a:p>
            <a:fld id="{7338347B-D21B-451E-8A80-CF89B3E6A1A7}" type="slidenum">
              <a:rPr lang="en-US" smtClean="0"/>
              <a:t>26</a:t>
            </a:fld>
            <a:endParaRPr lang="en-US"/>
          </a:p>
        </p:txBody>
      </p:sp>
    </p:spTree>
    <p:extLst>
      <p:ext uri="{BB962C8B-B14F-4D97-AF65-F5344CB8AC3E}">
        <p14:creationId xmlns:p14="http://schemas.microsoft.com/office/powerpoint/2010/main" val="3734968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02B74-7534-906E-C40B-3C0F513BF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9FBC4-D497-68CC-B6F8-20272DDE7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9AD00-CE53-C6E4-7EE0-B24658C973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B3BD98-0B97-140D-F9A7-A0DB80381FF8}"/>
              </a:ext>
            </a:extLst>
          </p:cNvPr>
          <p:cNvSpPr>
            <a:spLocks noGrp="1"/>
          </p:cNvSpPr>
          <p:nvPr>
            <p:ph type="sldNum" sz="quarter" idx="5"/>
          </p:nvPr>
        </p:nvSpPr>
        <p:spPr/>
        <p:txBody>
          <a:bodyPr/>
          <a:lstStyle/>
          <a:p>
            <a:fld id="{7338347B-D21B-451E-8A80-CF89B3E6A1A7}" type="slidenum">
              <a:rPr lang="en-US" smtClean="0"/>
              <a:t>28</a:t>
            </a:fld>
            <a:endParaRPr lang="en-US"/>
          </a:p>
        </p:txBody>
      </p:sp>
    </p:spTree>
    <p:extLst>
      <p:ext uri="{BB962C8B-B14F-4D97-AF65-F5344CB8AC3E}">
        <p14:creationId xmlns:p14="http://schemas.microsoft.com/office/powerpoint/2010/main" val="961266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02B74-7534-906E-C40B-3C0F513BF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9FBC4-D497-68CC-B6F8-20272DDE7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9AD00-CE53-C6E4-7EE0-B24658C973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B3BD98-0B97-140D-F9A7-A0DB80381FF8}"/>
              </a:ext>
            </a:extLst>
          </p:cNvPr>
          <p:cNvSpPr>
            <a:spLocks noGrp="1"/>
          </p:cNvSpPr>
          <p:nvPr>
            <p:ph type="sldNum" sz="quarter" idx="5"/>
          </p:nvPr>
        </p:nvSpPr>
        <p:spPr/>
        <p:txBody>
          <a:bodyPr/>
          <a:lstStyle/>
          <a:p>
            <a:fld id="{7338347B-D21B-451E-8A80-CF89B3E6A1A7}" type="slidenum">
              <a:rPr lang="en-US" smtClean="0"/>
              <a:t>29</a:t>
            </a:fld>
            <a:endParaRPr lang="en-US"/>
          </a:p>
        </p:txBody>
      </p:sp>
    </p:spTree>
    <p:extLst>
      <p:ext uri="{BB962C8B-B14F-4D97-AF65-F5344CB8AC3E}">
        <p14:creationId xmlns:p14="http://schemas.microsoft.com/office/powerpoint/2010/main" val="1199787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02B74-7534-906E-C40B-3C0F513BF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9FBC4-D497-68CC-B6F8-20272DDE7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9AD00-CE53-C6E4-7EE0-B24658C973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B3BD98-0B97-140D-F9A7-A0DB80381FF8}"/>
              </a:ext>
            </a:extLst>
          </p:cNvPr>
          <p:cNvSpPr>
            <a:spLocks noGrp="1"/>
          </p:cNvSpPr>
          <p:nvPr>
            <p:ph type="sldNum" sz="quarter" idx="5"/>
          </p:nvPr>
        </p:nvSpPr>
        <p:spPr/>
        <p:txBody>
          <a:bodyPr/>
          <a:lstStyle/>
          <a:p>
            <a:fld id="{7338347B-D21B-451E-8A80-CF89B3E6A1A7}" type="slidenum">
              <a:rPr lang="en-US" smtClean="0"/>
              <a:t>31</a:t>
            </a:fld>
            <a:endParaRPr lang="en-US"/>
          </a:p>
        </p:txBody>
      </p:sp>
    </p:spTree>
    <p:extLst>
      <p:ext uri="{BB962C8B-B14F-4D97-AF65-F5344CB8AC3E}">
        <p14:creationId xmlns:p14="http://schemas.microsoft.com/office/powerpoint/2010/main" val="3144691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02B74-7534-906E-C40B-3C0F513BF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9FBC4-D497-68CC-B6F8-20272DDE7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9AD00-CE53-C6E4-7EE0-B24658C973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B3BD98-0B97-140D-F9A7-A0DB80381FF8}"/>
              </a:ext>
            </a:extLst>
          </p:cNvPr>
          <p:cNvSpPr>
            <a:spLocks noGrp="1"/>
          </p:cNvSpPr>
          <p:nvPr>
            <p:ph type="sldNum" sz="quarter" idx="5"/>
          </p:nvPr>
        </p:nvSpPr>
        <p:spPr/>
        <p:txBody>
          <a:bodyPr/>
          <a:lstStyle/>
          <a:p>
            <a:fld id="{7338347B-D21B-451E-8A80-CF89B3E6A1A7}" type="slidenum">
              <a:rPr lang="en-US" smtClean="0"/>
              <a:t>32</a:t>
            </a:fld>
            <a:endParaRPr lang="en-US"/>
          </a:p>
        </p:txBody>
      </p:sp>
    </p:spTree>
    <p:extLst>
      <p:ext uri="{BB962C8B-B14F-4D97-AF65-F5344CB8AC3E}">
        <p14:creationId xmlns:p14="http://schemas.microsoft.com/office/powerpoint/2010/main" val="19940229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8362-9A41-6E7A-88F5-DB2E1DCE6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6F07-1FB3-0F6B-BC48-5F2D27A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7991-C70B-ACED-1DAA-BE5452301C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8246-605F-C52A-A697-48DC8AAED550}"/>
              </a:ext>
            </a:extLst>
          </p:cNvPr>
          <p:cNvSpPr>
            <a:spLocks noGrp="1"/>
          </p:cNvSpPr>
          <p:nvPr>
            <p:ph type="sldNum" sz="quarter" idx="5"/>
          </p:nvPr>
        </p:nvSpPr>
        <p:spPr/>
        <p:txBody>
          <a:bodyPr/>
          <a:lstStyle/>
          <a:p>
            <a:fld id="{7338347B-D21B-451E-8A80-CF89B3E6A1A7}" type="slidenum">
              <a:rPr lang="en-US" smtClean="0"/>
              <a:t>33</a:t>
            </a:fld>
            <a:endParaRPr lang="en-US"/>
          </a:p>
        </p:txBody>
      </p:sp>
    </p:spTree>
    <p:extLst>
      <p:ext uri="{BB962C8B-B14F-4D97-AF65-F5344CB8AC3E}">
        <p14:creationId xmlns:p14="http://schemas.microsoft.com/office/powerpoint/2010/main" val="3089125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34</a:t>
            </a:fld>
            <a:endParaRPr lang="en-US"/>
          </a:p>
        </p:txBody>
      </p:sp>
    </p:spTree>
    <p:extLst>
      <p:ext uri="{BB962C8B-B14F-4D97-AF65-F5344CB8AC3E}">
        <p14:creationId xmlns:p14="http://schemas.microsoft.com/office/powerpoint/2010/main" val="2637819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8362-9A41-6E7A-88F5-DB2E1DCE6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6F07-1FB3-0F6B-BC48-5F2D27A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7991-C70B-ACED-1DAA-BE5452301C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8246-605F-C52A-A697-48DC8AAED550}"/>
              </a:ext>
            </a:extLst>
          </p:cNvPr>
          <p:cNvSpPr>
            <a:spLocks noGrp="1"/>
          </p:cNvSpPr>
          <p:nvPr>
            <p:ph type="sldNum" sz="quarter" idx="5"/>
          </p:nvPr>
        </p:nvSpPr>
        <p:spPr/>
        <p:txBody>
          <a:bodyPr/>
          <a:lstStyle/>
          <a:p>
            <a:fld id="{7338347B-D21B-451E-8A80-CF89B3E6A1A7}" type="slidenum">
              <a:rPr lang="en-US" smtClean="0"/>
              <a:t>35</a:t>
            </a:fld>
            <a:endParaRPr lang="en-US"/>
          </a:p>
        </p:txBody>
      </p:sp>
    </p:spTree>
    <p:extLst>
      <p:ext uri="{BB962C8B-B14F-4D97-AF65-F5344CB8AC3E}">
        <p14:creationId xmlns:p14="http://schemas.microsoft.com/office/powerpoint/2010/main" val="42927145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8362-9A41-6E7A-88F5-DB2E1DCE6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6F07-1FB3-0F6B-BC48-5F2D27A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7991-C70B-ACED-1DAA-BE5452301C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8246-605F-C52A-A697-48DC8AAED550}"/>
              </a:ext>
            </a:extLst>
          </p:cNvPr>
          <p:cNvSpPr>
            <a:spLocks noGrp="1"/>
          </p:cNvSpPr>
          <p:nvPr>
            <p:ph type="sldNum" sz="quarter" idx="5"/>
          </p:nvPr>
        </p:nvSpPr>
        <p:spPr/>
        <p:txBody>
          <a:bodyPr/>
          <a:lstStyle/>
          <a:p>
            <a:fld id="{7338347B-D21B-451E-8A80-CF89B3E6A1A7}" type="slidenum">
              <a:rPr lang="en-US" smtClean="0"/>
              <a:t>36</a:t>
            </a:fld>
            <a:endParaRPr lang="en-US"/>
          </a:p>
        </p:txBody>
      </p:sp>
    </p:spTree>
    <p:extLst>
      <p:ext uri="{BB962C8B-B14F-4D97-AF65-F5344CB8AC3E}">
        <p14:creationId xmlns:p14="http://schemas.microsoft.com/office/powerpoint/2010/main" val="41056039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F7A56-E3DC-9E57-46BC-F3CF72409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240DC-5C73-D55A-B819-D925B8E2EB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7AD40D-D5FD-BA7D-0622-E0F6080505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7E36C1-620B-527E-8AB4-79B9F0F1FA9A}"/>
              </a:ext>
            </a:extLst>
          </p:cNvPr>
          <p:cNvSpPr>
            <a:spLocks noGrp="1"/>
          </p:cNvSpPr>
          <p:nvPr>
            <p:ph type="sldNum" sz="quarter" idx="5"/>
          </p:nvPr>
        </p:nvSpPr>
        <p:spPr/>
        <p:txBody>
          <a:bodyPr/>
          <a:lstStyle/>
          <a:p>
            <a:fld id="{7338347B-D21B-451E-8A80-CF89B3E6A1A7}" type="slidenum">
              <a:rPr lang="en-US" smtClean="0"/>
              <a:t>37</a:t>
            </a:fld>
            <a:endParaRPr lang="en-US"/>
          </a:p>
        </p:txBody>
      </p:sp>
    </p:spTree>
    <p:extLst>
      <p:ext uri="{BB962C8B-B14F-4D97-AF65-F5344CB8AC3E}">
        <p14:creationId xmlns:p14="http://schemas.microsoft.com/office/powerpoint/2010/main" val="3999346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8362-9A41-6E7A-88F5-DB2E1DCE6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6F07-1FB3-0F6B-BC48-5F2D27A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7991-C70B-ACED-1DAA-BE5452301C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8246-605F-C52A-A697-48DC8AAED550}"/>
              </a:ext>
            </a:extLst>
          </p:cNvPr>
          <p:cNvSpPr>
            <a:spLocks noGrp="1"/>
          </p:cNvSpPr>
          <p:nvPr>
            <p:ph type="sldNum" sz="quarter" idx="5"/>
          </p:nvPr>
        </p:nvSpPr>
        <p:spPr/>
        <p:txBody>
          <a:bodyPr/>
          <a:lstStyle/>
          <a:p>
            <a:fld id="{7338347B-D21B-451E-8A80-CF89B3E6A1A7}" type="slidenum">
              <a:rPr lang="en-US" smtClean="0"/>
              <a:t>38</a:t>
            </a:fld>
            <a:endParaRPr lang="en-US"/>
          </a:p>
        </p:txBody>
      </p:sp>
    </p:spTree>
    <p:extLst>
      <p:ext uri="{BB962C8B-B14F-4D97-AF65-F5344CB8AC3E}">
        <p14:creationId xmlns:p14="http://schemas.microsoft.com/office/powerpoint/2010/main" val="745354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38347B-D21B-451E-8A80-CF89B3E6A1A7}" type="slidenum">
              <a:rPr lang="en-US" smtClean="0"/>
              <a:t>40</a:t>
            </a:fld>
            <a:endParaRPr lang="en-US"/>
          </a:p>
        </p:txBody>
      </p:sp>
    </p:spTree>
    <p:extLst>
      <p:ext uri="{BB962C8B-B14F-4D97-AF65-F5344CB8AC3E}">
        <p14:creationId xmlns:p14="http://schemas.microsoft.com/office/powerpoint/2010/main" val="4089014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8362-9A41-6E7A-88F5-DB2E1DCE6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6F07-1FB3-0F6B-BC48-5F2D27A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7991-C70B-ACED-1DAA-BE5452301C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8246-605F-C52A-A697-48DC8AAED550}"/>
              </a:ext>
            </a:extLst>
          </p:cNvPr>
          <p:cNvSpPr>
            <a:spLocks noGrp="1"/>
          </p:cNvSpPr>
          <p:nvPr>
            <p:ph type="sldNum" sz="quarter" idx="5"/>
          </p:nvPr>
        </p:nvSpPr>
        <p:spPr/>
        <p:txBody>
          <a:bodyPr/>
          <a:lstStyle/>
          <a:p>
            <a:fld id="{7338347B-D21B-451E-8A80-CF89B3E6A1A7}" type="slidenum">
              <a:rPr lang="en-US" smtClean="0"/>
              <a:t>42</a:t>
            </a:fld>
            <a:endParaRPr lang="en-US"/>
          </a:p>
        </p:txBody>
      </p:sp>
    </p:spTree>
    <p:extLst>
      <p:ext uri="{BB962C8B-B14F-4D97-AF65-F5344CB8AC3E}">
        <p14:creationId xmlns:p14="http://schemas.microsoft.com/office/powerpoint/2010/main" val="4126644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8362-9A41-6E7A-88F5-DB2E1DCE6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6F07-1FB3-0F6B-BC48-5F2D27A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7991-C70B-ACED-1DAA-BE5452301C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8246-605F-C52A-A697-48DC8AAED550}"/>
              </a:ext>
            </a:extLst>
          </p:cNvPr>
          <p:cNvSpPr>
            <a:spLocks noGrp="1"/>
          </p:cNvSpPr>
          <p:nvPr>
            <p:ph type="sldNum" sz="quarter" idx="5"/>
          </p:nvPr>
        </p:nvSpPr>
        <p:spPr/>
        <p:txBody>
          <a:bodyPr/>
          <a:lstStyle/>
          <a:p>
            <a:fld id="{7338347B-D21B-451E-8A80-CF89B3E6A1A7}" type="slidenum">
              <a:rPr lang="en-US" smtClean="0"/>
              <a:t>43</a:t>
            </a:fld>
            <a:endParaRPr lang="en-US"/>
          </a:p>
        </p:txBody>
      </p:sp>
    </p:spTree>
    <p:extLst>
      <p:ext uri="{BB962C8B-B14F-4D97-AF65-F5344CB8AC3E}">
        <p14:creationId xmlns:p14="http://schemas.microsoft.com/office/powerpoint/2010/main" val="28497293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8362-9A41-6E7A-88F5-DB2E1DCE6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6F07-1FB3-0F6B-BC48-5F2D27A64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7991-C70B-ACED-1DAA-BE5452301C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8246-605F-C52A-A697-48DC8AAED550}"/>
              </a:ext>
            </a:extLst>
          </p:cNvPr>
          <p:cNvSpPr>
            <a:spLocks noGrp="1"/>
          </p:cNvSpPr>
          <p:nvPr>
            <p:ph type="sldNum" sz="quarter" idx="5"/>
          </p:nvPr>
        </p:nvSpPr>
        <p:spPr/>
        <p:txBody>
          <a:bodyPr/>
          <a:lstStyle/>
          <a:p>
            <a:fld id="{7338347B-D21B-451E-8A80-CF89B3E6A1A7}" type="slidenum">
              <a:rPr lang="en-US" smtClean="0"/>
              <a:t>44</a:t>
            </a:fld>
            <a:endParaRPr lang="en-US"/>
          </a:p>
        </p:txBody>
      </p:sp>
    </p:spTree>
    <p:extLst>
      <p:ext uri="{BB962C8B-B14F-4D97-AF65-F5344CB8AC3E}">
        <p14:creationId xmlns:p14="http://schemas.microsoft.com/office/powerpoint/2010/main" val="1493270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30F8D-B517-EE7E-5E4B-6FAA371B7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53C4F-E464-AF00-72B9-BAB563A92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CC8F3-8E02-D12D-18BD-743AB146A9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076DA1-0330-C720-064B-F652318691C7}"/>
              </a:ext>
            </a:extLst>
          </p:cNvPr>
          <p:cNvSpPr>
            <a:spLocks noGrp="1"/>
          </p:cNvSpPr>
          <p:nvPr>
            <p:ph type="sldNum" sz="quarter" idx="5"/>
          </p:nvPr>
        </p:nvSpPr>
        <p:spPr/>
        <p:txBody>
          <a:bodyPr/>
          <a:lstStyle/>
          <a:p>
            <a:fld id="{7338347B-D21B-451E-8A80-CF89B3E6A1A7}" type="slidenum">
              <a:rPr lang="en-US" smtClean="0"/>
              <a:t>45</a:t>
            </a:fld>
            <a:endParaRPr lang="en-US"/>
          </a:p>
        </p:txBody>
      </p:sp>
    </p:spTree>
    <p:extLst>
      <p:ext uri="{BB962C8B-B14F-4D97-AF65-F5344CB8AC3E}">
        <p14:creationId xmlns:p14="http://schemas.microsoft.com/office/powerpoint/2010/main" val="5266176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30F8D-B517-EE7E-5E4B-6FAA371B7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53C4F-E464-AF00-72B9-BAB563A92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CC8F3-8E02-D12D-18BD-743AB146A9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076DA1-0330-C720-064B-F652318691C7}"/>
              </a:ext>
            </a:extLst>
          </p:cNvPr>
          <p:cNvSpPr>
            <a:spLocks noGrp="1"/>
          </p:cNvSpPr>
          <p:nvPr>
            <p:ph type="sldNum" sz="quarter" idx="5"/>
          </p:nvPr>
        </p:nvSpPr>
        <p:spPr/>
        <p:txBody>
          <a:bodyPr/>
          <a:lstStyle/>
          <a:p>
            <a:fld id="{7338347B-D21B-451E-8A80-CF89B3E6A1A7}" type="slidenum">
              <a:rPr lang="en-US" smtClean="0"/>
              <a:t>46</a:t>
            </a:fld>
            <a:endParaRPr lang="en-US"/>
          </a:p>
        </p:txBody>
      </p:sp>
    </p:spTree>
    <p:extLst>
      <p:ext uri="{BB962C8B-B14F-4D97-AF65-F5344CB8AC3E}">
        <p14:creationId xmlns:p14="http://schemas.microsoft.com/office/powerpoint/2010/main" val="1257100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E7CA9-2211-6C09-E4F9-D6B042169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9FF26-2D73-3DB2-EE98-FCED1AD241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40E4B-CA8F-B08E-A397-BDDBC01179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341B4C-9C03-7AF6-87DC-EC91D48A9A74}"/>
              </a:ext>
            </a:extLst>
          </p:cNvPr>
          <p:cNvSpPr>
            <a:spLocks noGrp="1"/>
          </p:cNvSpPr>
          <p:nvPr>
            <p:ph type="sldNum" sz="quarter" idx="5"/>
          </p:nvPr>
        </p:nvSpPr>
        <p:spPr/>
        <p:txBody>
          <a:bodyPr/>
          <a:lstStyle/>
          <a:p>
            <a:fld id="{7338347B-D21B-451E-8A80-CF89B3E6A1A7}" type="slidenum">
              <a:rPr lang="en-US" smtClean="0"/>
              <a:t>47</a:t>
            </a:fld>
            <a:endParaRPr lang="en-US"/>
          </a:p>
        </p:txBody>
      </p:sp>
    </p:spTree>
    <p:extLst>
      <p:ext uri="{BB962C8B-B14F-4D97-AF65-F5344CB8AC3E}">
        <p14:creationId xmlns:p14="http://schemas.microsoft.com/office/powerpoint/2010/main" val="129465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A3-6433-40DD-A5D9-C1B905BC57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F87022-95B8-483B-88FA-133A074B24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D25520-D755-46CC-B70F-4E984E3452CC}"/>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5" name="Footer Placeholder 4">
            <a:extLst>
              <a:ext uri="{FF2B5EF4-FFF2-40B4-BE49-F238E27FC236}">
                <a16:creationId xmlns:a16="http://schemas.microsoft.com/office/drawing/2014/main" id="{ACEBD2B7-50C0-44CE-88D5-D2941498D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B2AB-1DDC-4EEE-A8D5-7E32BA0B7E39}"/>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172750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B33F-4ABB-4932-9686-18CCA9CC9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F15C5-C383-4FB8-9CB4-732F01B2E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47838-60E7-417B-9CE7-D577EDD7BA77}"/>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5" name="Footer Placeholder 4">
            <a:extLst>
              <a:ext uri="{FF2B5EF4-FFF2-40B4-BE49-F238E27FC236}">
                <a16:creationId xmlns:a16="http://schemas.microsoft.com/office/drawing/2014/main" id="{54219766-685A-4A17-BC0B-0FE866CFB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EFF1F-1B63-4BD3-9683-4298A4A74788}"/>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85759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4DC6-AC68-4A1D-B22E-23F3B25BD6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85801D-56E1-4E22-9B8F-FE71639AD2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0A54A3-4625-4B0E-8184-E5D097E96B23}"/>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5" name="Footer Placeholder 4">
            <a:extLst>
              <a:ext uri="{FF2B5EF4-FFF2-40B4-BE49-F238E27FC236}">
                <a16:creationId xmlns:a16="http://schemas.microsoft.com/office/drawing/2014/main" id="{392D7841-8EDA-4C8C-82D4-EE3473D18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E757A-DE74-4B2E-886B-4D54731A39E9}"/>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48849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9F77-3C9D-496B-B735-76EE977332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050F9-E324-4D71-AF6C-1F13A75358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C54E6F-FD7D-451F-A6AB-807BD6E46A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5B043-8DC2-430E-AC67-DA641344EF5B}"/>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6" name="Footer Placeholder 5">
            <a:extLst>
              <a:ext uri="{FF2B5EF4-FFF2-40B4-BE49-F238E27FC236}">
                <a16:creationId xmlns:a16="http://schemas.microsoft.com/office/drawing/2014/main" id="{2CD88C2E-830A-488F-91F9-FE985DDD45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614AFC-89D3-4BAD-81E2-B49B3FB17AFA}"/>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51217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B116-D900-4D89-B6C2-74388E0359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8CDAFB-4361-450C-971F-C083148826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74C1D3-45CC-4E16-B86B-D261598BE5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8A32CE-7D29-4E74-934F-6407DA4E2A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1314-B338-4340-B587-8F75438926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48EF1-9366-44B0-8699-1E6DA274C333}"/>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8" name="Footer Placeholder 7">
            <a:extLst>
              <a:ext uri="{FF2B5EF4-FFF2-40B4-BE49-F238E27FC236}">
                <a16:creationId xmlns:a16="http://schemas.microsoft.com/office/drawing/2014/main" id="{A2A96C1C-CFAF-41EB-831F-BC4A70A61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97193-E8EE-4675-BA67-BBFC89C431F3}"/>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47180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855-22B8-41E8-8514-3317D1200D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1CEFAB-21CF-4A3F-B8E4-0D71DE6138F9}"/>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4" name="Footer Placeholder 3">
            <a:extLst>
              <a:ext uri="{FF2B5EF4-FFF2-40B4-BE49-F238E27FC236}">
                <a16:creationId xmlns:a16="http://schemas.microsoft.com/office/drawing/2014/main" id="{1533D5E1-0099-440F-AF3D-87F3E76A1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6FE578-7C9B-4A7E-B8C6-6D66816ADE7B}"/>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968045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2F67C-6C47-4F9B-BB93-EF8E241CF5A9}"/>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3" name="Footer Placeholder 2">
            <a:extLst>
              <a:ext uri="{FF2B5EF4-FFF2-40B4-BE49-F238E27FC236}">
                <a16:creationId xmlns:a16="http://schemas.microsoft.com/office/drawing/2014/main" id="{B6179E35-1A34-497E-90BF-229F9CFB9A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A23C05-3F41-491C-9A1D-DA222AD18C86}"/>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35995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9A89-C5D0-4085-A42C-2CE2ABE878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1E898C-84CA-4472-B178-A0083FB7E3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3E043A-1E02-495F-BE81-E7C6ECEB2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002E15-8889-4CFB-8BCD-3D23D68FFBE5}"/>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6" name="Footer Placeholder 5">
            <a:extLst>
              <a:ext uri="{FF2B5EF4-FFF2-40B4-BE49-F238E27FC236}">
                <a16:creationId xmlns:a16="http://schemas.microsoft.com/office/drawing/2014/main" id="{81050E53-0330-4A3E-8389-DD928B29D7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966C50-C173-4969-84C6-E480BBF3DB3C}"/>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012059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033C-74E9-46EE-9249-E347AFF231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077B34-3220-4A35-AC74-6EDAC3D70D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35542E-C628-4019-A93B-66BC26D8C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981CBA-4D82-4578-A6FD-CF8521AA3795}"/>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6" name="Footer Placeholder 5">
            <a:extLst>
              <a:ext uri="{FF2B5EF4-FFF2-40B4-BE49-F238E27FC236}">
                <a16:creationId xmlns:a16="http://schemas.microsoft.com/office/drawing/2014/main" id="{0F7B27C8-1FB3-4599-93EE-87367D0838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96C49B-BE8B-4727-888C-111423E4D5D4}"/>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98360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F00E-FA9F-40DF-8672-DBCB50FE2F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C73C7B-E4CF-469C-B902-003D126D2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A6548-B911-43CA-94AD-C1552085852E}"/>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5" name="Footer Placeholder 4">
            <a:extLst>
              <a:ext uri="{FF2B5EF4-FFF2-40B4-BE49-F238E27FC236}">
                <a16:creationId xmlns:a16="http://schemas.microsoft.com/office/drawing/2014/main" id="{EBBABE08-3230-4A6C-A249-330DB88DD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F9863-3078-47DD-93AB-272270E00FDB}"/>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97586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BEEE56-0120-430F-9260-C8F7B93A76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C2871-1F4B-4253-8573-4376D8770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A8D64-621A-491E-B0E5-8DABA341C8BF}"/>
              </a:ext>
            </a:extLst>
          </p:cNvPr>
          <p:cNvSpPr>
            <a:spLocks noGrp="1"/>
          </p:cNvSpPr>
          <p:nvPr>
            <p:ph type="dt" sz="half" idx="10"/>
          </p:nvPr>
        </p:nvSpPr>
        <p:spPr/>
        <p:txBody>
          <a:bodyPr/>
          <a:lstStyle/>
          <a:p>
            <a:fld id="{065DC83C-E131-4320-A0EE-834AF78D9C06}" type="datetimeFigureOut">
              <a:rPr lang="en-US" smtClean="0"/>
              <a:t>5/15/2024</a:t>
            </a:fld>
            <a:endParaRPr lang="en-US"/>
          </a:p>
        </p:txBody>
      </p:sp>
      <p:sp>
        <p:nvSpPr>
          <p:cNvPr id="5" name="Footer Placeholder 4">
            <a:extLst>
              <a:ext uri="{FF2B5EF4-FFF2-40B4-BE49-F238E27FC236}">
                <a16:creationId xmlns:a16="http://schemas.microsoft.com/office/drawing/2014/main" id="{2BDF4174-DAF6-484D-8C45-FB01C7C1A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C650E3-FBC3-4793-A816-53A0EACD06B1}"/>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8198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3667F-FF6A-4841-9381-1820E8362A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B2772-445D-40D7-9F77-EEF0A48532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7690-2AB5-4973-BAA0-1AFC65A157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DC83C-E131-4320-A0EE-834AF78D9C06}" type="datetimeFigureOut">
              <a:rPr lang="en-US" smtClean="0"/>
              <a:t>5/15/2024</a:t>
            </a:fld>
            <a:endParaRPr lang="en-US"/>
          </a:p>
        </p:txBody>
      </p:sp>
      <p:sp>
        <p:nvSpPr>
          <p:cNvPr id="5" name="Footer Placeholder 4">
            <a:extLst>
              <a:ext uri="{FF2B5EF4-FFF2-40B4-BE49-F238E27FC236}">
                <a16:creationId xmlns:a16="http://schemas.microsoft.com/office/drawing/2014/main" id="{AAB3FCAD-07B6-4E81-9529-9794C4310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69FDC9-02B5-4FE7-9171-DD461D8A0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29E20-6135-4A01-AE1B-F6BE31181CEC}" type="slidenum">
              <a:rPr lang="en-US" smtClean="0"/>
              <a:t>‹#›</a:t>
            </a:fld>
            <a:endParaRPr lang="en-US"/>
          </a:p>
        </p:txBody>
      </p:sp>
    </p:spTree>
    <p:extLst>
      <p:ext uri="{BB962C8B-B14F-4D97-AF65-F5344CB8AC3E}">
        <p14:creationId xmlns:p14="http://schemas.microsoft.com/office/powerpoint/2010/main" val="207954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emf"/><Relationship Id="rId5" Type="http://schemas.openxmlformats.org/officeDocument/2006/relationships/image" Target="../media/image15.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smore.com/tn9p6"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8.pn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8.png"/><Relationship Id="rId7"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39.jpeg"/><Relationship Id="rId9" Type="http://schemas.openxmlformats.org/officeDocument/2006/relationships/image" Target="../media/image44.jpe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png"/><Relationship Id="rId7"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2.jpeg"/><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4.jpeg"/><Relationship Id="rId4" Type="http://schemas.openxmlformats.org/officeDocument/2006/relationships/image" Target="../media/image83.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6.jpeg"/><Relationship Id="rId4" Type="http://schemas.openxmlformats.org/officeDocument/2006/relationships/image" Target="../media/image85.png"/></Relationships>
</file>

<file path=ppt/slides/_rels/slide3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png"/><Relationship Id="rId7" Type="http://schemas.openxmlformats.org/officeDocument/2006/relationships/image" Target="../media/image91.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95.jpeg"/><Relationship Id="rId4" Type="http://schemas.openxmlformats.org/officeDocument/2006/relationships/image" Target="../media/image94.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96.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102.jpeg"/><Relationship Id="rId4" Type="http://schemas.openxmlformats.org/officeDocument/2006/relationships/image" Target="../media/image101.jpeg"/></Relationships>
</file>

<file path=ppt/slides/_rels/slide46.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3.png"/><Relationship Id="rId7" Type="http://schemas.openxmlformats.org/officeDocument/2006/relationships/image" Target="../media/image106.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47.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3.png"/><Relationship Id="rId7" Type="http://schemas.openxmlformats.org/officeDocument/2006/relationships/image" Target="../media/image111.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jpeg"/></Relationships>
</file>

<file path=ppt/slides/_rels/slide48.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jpeg"/><Relationship Id="rId2"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117.jpe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120.png"/></Relationships>
</file>

<file path=ppt/slides/_rels/slide4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5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24.png"/></Relationships>
</file>

<file path=ppt/slides/_rels/slide5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image" Target="../media/image1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3245"/>
            <a:ext cx="12192000" cy="6858000"/>
          </a:xfrm>
          <a:prstGeom prst="rect">
            <a:avLst/>
          </a:prstGeom>
        </p:spPr>
      </p:pic>
      <p:sp>
        <p:nvSpPr>
          <p:cNvPr id="4" name="TextBox 3">
            <a:extLst>
              <a:ext uri="{FF2B5EF4-FFF2-40B4-BE49-F238E27FC236}">
                <a16:creationId xmlns:a16="http://schemas.microsoft.com/office/drawing/2014/main" id="{53FF923D-D964-47FF-B103-1B78A9B101D8}"/>
              </a:ext>
            </a:extLst>
          </p:cNvPr>
          <p:cNvSpPr txBox="1"/>
          <p:nvPr/>
        </p:nvSpPr>
        <p:spPr>
          <a:xfrm>
            <a:off x="0" y="5209801"/>
            <a:ext cx="7580679" cy="1200329"/>
          </a:xfrm>
          <a:prstGeom prst="rect">
            <a:avLst/>
          </a:prstGeom>
          <a:noFill/>
        </p:spPr>
        <p:txBody>
          <a:bodyPr wrap="square" lIns="91440" tIns="45720" rIns="91440" bIns="45720" rtlCol="0" anchor="t">
            <a:spAutoFit/>
          </a:bodyPr>
          <a:lstStyle/>
          <a:p>
            <a:r>
              <a:rPr lang="en-US" b="1">
                <a:latin typeface="Calibri"/>
                <a:cs typeface="Arial"/>
              </a:rPr>
              <a:t>Cassandra Miller-Washington, Ph.D.</a:t>
            </a:r>
          </a:p>
          <a:p>
            <a:r>
              <a:rPr lang="en-US">
                <a:latin typeface="Calibri"/>
                <a:cs typeface="Arial"/>
              </a:rPr>
              <a:t>Executive Director of CTAE/CEO of Hutchings CCA</a:t>
            </a:r>
          </a:p>
          <a:p>
            <a:r>
              <a:rPr lang="en-US" b="1">
                <a:latin typeface="Calibri"/>
                <a:cs typeface="Arial"/>
              </a:rPr>
              <a:t>Lori Ward-Rodgers, Ph.D.</a:t>
            </a:r>
          </a:p>
          <a:p>
            <a:r>
              <a:rPr lang="en-US">
                <a:latin typeface="Calibri"/>
                <a:cs typeface="Arial"/>
              </a:rPr>
              <a:t>Assistant Superintendent of District Effectiveness and Federal Programs</a:t>
            </a:r>
            <a:endParaRPr lang="en-US">
              <a:latin typeface="Calibri"/>
              <a:cs typeface="Arial" panose="020B0604020202020204" pitchFamily="34" charset="0"/>
            </a:endParaRPr>
          </a:p>
        </p:txBody>
      </p:sp>
      <p:sp>
        <p:nvSpPr>
          <p:cNvPr id="5" name="TextBox 4">
            <a:extLst>
              <a:ext uri="{FF2B5EF4-FFF2-40B4-BE49-F238E27FC236}">
                <a16:creationId xmlns:a16="http://schemas.microsoft.com/office/drawing/2014/main" id="{99982389-2625-4ABF-8AF6-FA4D5A16091A}"/>
              </a:ext>
            </a:extLst>
          </p:cNvPr>
          <p:cNvSpPr txBox="1"/>
          <p:nvPr/>
        </p:nvSpPr>
        <p:spPr>
          <a:xfrm>
            <a:off x="557646" y="1537804"/>
            <a:ext cx="10620007" cy="2308324"/>
          </a:xfrm>
          <a:prstGeom prst="rect">
            <a:avLst/>
          </a:prstGeom>
          <a:noFill/>
        </p:spPr>
        <p:txBody>
          <a:bodyPr wrap="square" rtlCol="0">
            <a:spAutoFit/>
          </a:bodyPr>
          <a:lstStyle/>
          <a:p>
            <a:pPr algn="ctr"/>
            <a:r>
              <a:rPr lang="en-US" sz="4800" b="1">
                <a:solidFill>
                  <a:schemeClr val="bg1"/>
                </a:solidFill>
                <a:latin typeface="Arial" panose="020B0604020202020204" pitchFamily="34" charset="0"/>
                <a:cs typeface="Arial" panose="020B0604020202020204" pitchFamily="34" charset="0"/>
              </a:rPr>
              <a:t>CTAE</a:t>
            </a:r>
          </a:p>
          <a:p>
            <a:pPr algn="ctr"/>
            <a:r>
              <a:rPr lang="en-US" sz="4800" b="1">
                <a:solidFill>
                  <a:schemeClr val="bg1"/>
                </a:solidFill>
                <a:latin typeface="Arial" panose="020B0604020202020204" pitchFamily="34" charset="0"/>
                <a:cs typeface="Arial" panose="020B0604020202020204" pitchFamily="34" charset="0"/>
              </a:rPr>
              <a:t>“The Blueprint 4ME”</a:t>
            </a:r>
          </a:p>
          <a:p>
            <a:pPr algn="ctr"/>
            <a:endParaRPr lang="en-US" sz="4800" b="1">
              <a:solidFill>
                <a:schemeClr val="bg1"/>
              </a:solidFill>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3E691B-FE91-4416-A06B-FA002FBAD498}"/>
              </a:ext>
            </a:extLst>
          </p:cNvPr>
          <p:cNvSpPr txBox="1"/>
          <p:nvPr/>
        </p:nvSpPr>
        <p:spPr>
          <a:xfrm>
            <a:off x="1858841" y="3221909"/>
            <a:ext cx="8233747" cy="646331"/>
          </a:xfrm>
          <a:prstGeom prst="rect">
            <a:avLst/>
          </a:prstGeom>
          <a:noFill/>
        </p:spPr>
        <p:txBody>
          <a:bodyPr wrap="square" rtlCol="0">
            <a:spAutoFit/>
          </a:bodyPr>
          <a:lstStyle/>
          <a:p>
            <a:pPr algn="ctr"/>
            <a:r>
              <a:rPr lang="en-US" sz="3600">
                <a:solidFill>
                  <a:prstClr val="white"/>
                </a:solidFill>
                <a:latin typeface="Arial" panose="020B0604020202020204" pitchFamily="34" charset="0"/>
                <a:cs typeface="Arial" panose="020B0604020202020204" pitchFamily="34" charset="0"/>
              </a:rPr>
              <a:t>BIBB COUNTY SCHOOL DISTRICT</a:t>
            </a:r>
          </a:p>
        </p:txBody>
      </p:sp>
      <p:sp>
        <p:nvSpPr>
          <p:cNvPr id="8" name="TextBox 7">
            <a:extLst>
              <a:ext uri="{FF2B5EF4-FFF2-40B4-BE49-F238E27FC236}">
                <a16:creationId xmlns:a16="http://schemas.microsoft.com/office/drawing/2014/main" id="{3E97BECB-643A-478D-817F-A3C459F63784}"/>
              </a:ext>
            </a:extLst>
          </p:cNvPr>
          <p:cNvSpPr txBox="1"/>
          <p:nvPr/>
        </p:nvSpPr>
        <p:spPr>
          <a:xfrm>
            <a:off x="1332057" y="3692680"/>
            <a:ext cx="8233747" cy="461665"/>
          </a:xfrm>
          <a:prstGeom prst="rect">
            <a:avLst/>
          </a:prstGeom>
          <a:noFill/>
        </p:spPr>
        <p:txBody>
          <a:bodyPr wrap="square" rtlCol="0">
            <a:spAutoFit/>
          </a:bodyPr>
          <a:lstStyle/>
          <a:p>
            <a:pPr algn="ctr"/>
            <a:r>
              <a:rPr lang="en-US" sz="2400" b="1" i="1">
                <a:solidFill>
                  <a:srgbClr val="CC9900"/>
                </a:solidFill>
                <a:latin typeface="Aptos Serif" panose="02020604070405020304" pitchFamily="18" charset="0"/>
                <a:cs typeface="Aptos Serif" panose="02020604070405020304" pitchFamily="18" charset="0"/>
              </a:rPr>
              <a:t>	Empowered to learn, lead, innovate, and Serve</a:t>
            </a:r>
          </a:p>
        </p:txBody>
      </p:sp>
      <p:sp>
        <p:nvSpPr>
          <p:cNvPr id="9" name="TextBox 8">
            <a:extLst>
              <a:ext uri="{FF2B5EF4-FFF2-40B4-BE49-F238E27FC236}">
                <a16:creationId xmlns:a16="http://schemas.microsoft.com/office/drawing/2014/main" id="{2FAC44B8-E111-4BBD-B763-794D6866DCEC}"/>
              </a:ext>
            </a:extLst>
          </p:cNvPr>
          <p:cNvSpPr txBox="1"/>
          <p:nvPr/>
        </p:nvSpPr>
        <p:spPr>
          <a:xfrm>
            <a:off x="0" y="6399322"/>
            <a:ext cx="5975715" cy="461665"/>
          </a:xfrm>
          <a:prstGeom prst="rect">
            <a:avLst/>
          </a:prstGeom>
          <a:noFill/>
        </p:spPr>
        <p:txBody>
          <a:bodyPr wrap="square" lIns="91440" tIns="45720" rIns="91440" bIns="45720" rtlCol="0" anchor="t">
            <a:spAutoFit/>
          </a:bodyPr>
          <a:lstStyle/>
          <a:p>
            <a:r>
              <a:rPr lang="en-US" sz="2400" b="1" i="1">
                <a:solidFill>
                  <a:srgbClr val="CC9900"/>
                </a:solidFill>
                <a:latin typeface="Arial Narrow"/>
                <a:cs typeface="Arial"/>
              </a:rPr>
              <a:t>May 16, 2024</a:t>
            </a:r>
          </a:p>
        </p:txBody>
      </p:sp>
      <p:pic>
        <p:nvPicPr>
          <p:cNvPr id="10" name="Picture 9" descr="A picture containing logo, symbol, font, graphics&#10;&#10;Description automatically generated">
            <a:extLst>
              <a:ext uri="{FF2B5EF4-FFF2-40B4-BE49-F238E27FC236}">
                <a16:creationId xmlns:a16="http://schemas.microsoft.com/office/drawing/2014/main" id="{C8CBE663-95DF-DBEC-D3F7-6DCF86E396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0327" y="3788229"/>
            <a:ext cx="2417150" cy="22596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000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8850FF93-5CCC-4123-9BF6-C1A907D20193}"/>
              </a:ext>
            </a:extLst>
          </p:cNvPr>
          <p:cNvSpPr txBox="1"/>
          <p:nvPr/>
        </p:nvSpPr>
        <p:spPr>
          <a:xfrm>
            <a:off x="8702767" y="2470640"/>
            <a:ext cx="2890681" cy="3939540"/>
          </a:xfrm>
          <a:prstGeom prst="rect">
            <a:avLst/>
          </a:prstGeom>
          <a:noFill/>
        </p:spPr>
        <p:txBody>
          <a:bodyPr wrap="square" rtlCol="0">
            <a:spAutoFit/>
          </a:bodyPr>
          <a:lstStyle/>
          <a:p>
            <a:pPr algn="ctr"/>
            <a:r>
              <a:rPr lang="en-US" sz="3600" b="1">
                <a:solidFill>
                  <a:schemeClr val="bg1"/>
                </a:solidFill>
                <a:latin typeface="Franklin Gothic Medium" panose="020B0603020102020204" pitchFamily="34" charset="0"/>
              </a:rPr>
              <a:t>VALUES</a:t>
            </a:r>
          </a:p>
          <a:p>
            <a:pPr algn="ctr"/>
            <a:endParaRPr lang="en-US" b="1">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Honor</a:t>
            </a:r>
          </a:p>
        </p:txBody>
      </p:sp>
      <p:sp>
        <p:nvSpPr>
          <p:cNvPr id="10" name="TextBox 9">
            <a:extLst>
              <a:ext uri="{FF2B5EF4-FFF2-40B4-BE49-F238E27FC236}">
                <a16:creationId xmlns:a16="http://schemas.microsoft.com/office/drawing/2014/main" id="{C7ADEA5B-5526-45EB-877D-D18DB29A2268}"/>
              </a:ext>
            </a:extLst>
          </p:cNvPr>
          <p:cNvSpPr txBox="1"/>
          <p:nvPr/>
        </p:nvSpPr>
        <p:spPr>
          <a:xfrm>
            <a:off x="660033" y="367434"/>
            <a:ext cx="9253252" cy="769441"/>
          </a:xfrm>
          <a:prstGeom prst="rect">
            <a:avLst/>
          </a:prstGeom>
          <a:noFill/>
        </p:spPr>
        <p:txBody>
          <a:bodyPr wrap="square" rtlCol="0">
            <a:spAutoFit/>
          </a:bodyPr>
          <a:lstStyle/>
          <a:p>
            <a:r>
              <a:rPr lang="en-US" sz="4400" b="1">
                <a:solidFill>
                  <a:schemeClr val="bg1"/>
                </a:solidFill>
                <a:latin typeface="Franklin Gothic Medium" panose="020B0603020102020204" pitchFamily="34" charset="0"/>
                <a:cs typeface="Arial" panose="020B0604020202020204" pitchFamily="34" charset="0"/>
              </a:rPr>
              <a:t>WHAT WE BELIEVE	</a:t>
            </a:r>
          </a:p>
        </p:txBody>
      </p:sp>
      <p:pic>
        <p:nvPicPr>
          <p:cNvPr id="14" name="Picture 13" descr="A screen shot of a cell phone&#10;&#10;Description automatically generated with low confidence">
            <a:extLst>
              <a:ext uri="{FF2B5EF4-FFF2-40B4-BE49-F238E27FC236}">
                <a16:creationId xmlns:a16="http://schemas.microsoft.com/office/drawing/2014/main" id="{67C9F399-EA7C-0DA9-D211-E5056D213B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582" y="1243070"/>
            <a:ext cx="3008368" cy="5491721"/>
          </a:xfrm>
          <a:prstGeom prst="rect">
            <a:avLst/>
          </a:prstGeom>
        </p:spPr>
      </p:pic>
      <p:pic>
        <p:nvPicPr>
          <p:cNvPr id="15" name="Picture 14" descr="A picture containing logo, symbol, font, graphics&#10;&#10;Description automatically generated">
            <a:extLst>
              <a:ext uri="{FF2B5EF4-FFF2-40B4-BE49-F238E27FC236}">
                <a16:creationId xmlns:a16="http://schemas.microsoft.com/office/drawing/2014/main" id="{607085C2-63C6-0B5C-5E12-C3A0D8AE7A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4080" y="2017485"/>
            <a:ext cx="3880135" cy="3626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descr="A screen shot of a cell phone&#10;&#10;Description automatically generated with low confidence">
            <a:extLst>
              <a:ext uri="{FF2B5EF4-FFF2-40B4-BE49-F238E27FC236}">
                <a16:creationId xmlns:a16="http://schemas.microsoft.com/office/drawing/2014/main" id="{10F647F4-1CC1-9112-1EC8-70E4BEE9C9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9101" y="1223943"/>
            <a:ext cx="3008368" cy="5546989"/>
          </a:xfrm>
          <a:prstGeom prst="rect">
            <a:avLst/>
          </a:prstGeom>
        </p:spPr>
      </p:pic>
      <p:pic>
        <p:nvPicPr>
          <p:cNvPr id="2" name="Picture 1">
            <a:extLst>
              <a:ext uri="{FF2B5EF4-FFF2-40B4-BE49-F238E27FC236}">
                <a16:creationId xmlns:a16="http://schemas.microsoft.com/office/drawing/2014/main" id="{7443BD96-1338-1654-0EF1-5898410652B6}"/>
              </a:ext>
            </a:extLst>
          </p:cNvPr>
          <p:cNvPicPr>
            <a:picLocks noChangeAspect="1"/>
          </p:cNvPicPr>
          <p:nvPr/>
        </p:nvPicPr>
        <p:blipFill>
          <a:blip r:embed="rId7"/>
          <a:stretch>
            <a:fillRect/>
          </a:stretch>
        </p:blipFill>
        <p:spPr>
          <a:xfrm>
            <a:off x="10148107" y="87068"/>
            <a:ext cx="1391675" cy="1386174"/>
          </a:xfrm>
          <a:prstGeom prst="rect">
            <a:avLst/>
          </a:prstGeom>
        </p:spPr>
      </p:pic>
    </p:spTree>
    <p:extLst>
      <p:ext uri="{BB962C8B-B14F-4D97-AF65-F5344CB8AC3E}">
        <p14:creationId xmlns:p14="http://schemas.microsoft.com/office/powerpoint/2010/main" val="2900884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yellow text and words&#10;&#10;Description automatically generated">
            <a:extLst>
              <a:ext uri="{FF2B5EF4-FFF2-40B4-BE49-F238E27FC236}">
                <a16:creationId xmlns:a16="http://schemas.microsoft.com/office/drawing/2014/main" id="{B5A58F03-42BC-65A3-9E42-1D69BCA9E0F8}"/>
              </a:ext>
            </a:extLst>
          </p:cNvPr>
          <p:cNvPicPr>
            <a:picLocks noChangeAspect="1"/>
          </p:cNvPicPr>
          <p:nvPr/>
        </p:nvPicPr>
        <p:blipFill rotWithShape="1">
          <a:blip r:embed="rId2">
            <a:extLst>
              <a:ext uri="{28A0092B-C50C-407E-A947-70E740481C1C}">
                <a14:useLocalDpi xmlns:a14="http://schemas.microsoft.com/office/drawing/2010/main" val="0"/>
              </a:ext>
            </a:extLst>
          </a:blip>
          <a:srcRect b="461"/>
          <a:stretch/>
        </p:blipFill>
        <p:spPr>
          <a:xfrm>
            <a:off x="-149820" y="-83623"/>
            <a:ext cx="12491639" cy="7025245"/>
          </a:xfrm>
          <a:prstGeom prst="rect">
            <a:avLst/>
          </a:prstGeom>
        </p:spPr>
      </p:pic>
    </p:spTree>
    <p:extLst>
      <p:ext uri="{BB962C8B-B14F-4D97-AF65-F5344CB8AC3E}">
        <p14:creationId xmlns:p14="http://schemas.microsoft.com/office/powerpoint/2010/main" val="2777472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a:latin typeface="Arial Narrow"/>
              </a:rPr>
              <a:t>The purpose of this presentation is to provide an in-depth overview of the different CTAE initiatives within the district and the alignment to the 4ME Learner outcomes.</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a:latin typeface="Arial Narrow"/>
              </a:rPr>
              <a:t>This presentation will discuss the alignment of CTAE on the district’s 4ME Leaner outcomes </a:t>
            </a:r>
            <a:r>
              <a:rPr lang="en-US" sz="2200">
                <a:latin typeface="Arial Narrow"/>
                <a:cs typeface="Calibri"/>
              </a:rPr>
              <a:t>by highlighting how CTAE initiatives engage students in real-world learning experiences, promote critical thinking and problem-solving skills, and prepare them for future career success in line with the district's educational objectives.</a:t>
            </a:r>
            <a:endParaRPr lang="en-US" sz="2200">
              <a:latin typeface="Arial Narrow"/>
            </a:endParaRP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200">
                <a:latin typeface="Arial Narrow"/>
              </a:rPr>
              <a:t>Communicate with clarity how CTAE can make a positive influence on all students.</a:t>
            </a:r>
            <a:endParaRPr lang="en-US" sz="220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CTAE “The Blueprint 4ME”</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361404" y="422653"/>
            <a:ext cx="12464472" cy="67710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b="1">
                <a:solidFill>
                  <a:prstClr val="white"/>
                </a:solidFill>
                <a:latin typeface="Franklin Gothic Medium"/>
                <a:cs typeface="Arial"/>
              </a:rPr>
              <a:t>DISTRICT EFFECTIVENESS &amp; FEDERAL PROGRAMS</a:t>
            </a:r>
            <a:endParaRPr kumimoji="0" lang="en-US" sz="3800" b="1" i="0" u="none" strike="noStrike" kern="1200" cap="none" spc="0" normalizeH="0" baseline="0" noProof="0">
              <a:ln>
                <a:noFill/>
              </a:ln>
              <a:solidFill>
                <a:prstClr val="white"/>
              </a:solidFill>
              <a:effectLst/>
              <a:uLnTx/>
              <a:uFillTx/>
              <a:latin typeface="Franklin Gothic Medium"/>
              <a:cs typeface="Arial"/>
            </a:endParaRPr>
          </a:p>
        </p:txBody>
      </p:sp>
      <p:sp>
        <p:nvSpPr>
          <p:cNvPr id="3" name="TextBox 2">
            <a:extLst>
              <a:ext uri="{FF2B5EF4-FFF2-40B4-BE49-F238E27FC236}">
                <a16:creationId xmlns:a16="http://schemas.microsoft.com/office/drawing/2014/main" id="{5B213860-A1F9-2330-F8F7-B9AD61B0D4D3}"/>
              </a:ext>
            </a:extLst>
          </p:cNvPr>
          <p:cNvSpPr txBox="1"/>
          <p:nvPr/>
        </p:nvSpPr>
        <p:spPr>
          <a:xfrm>
            <a:off x="1007484" y="1935207"/>
            <a:ext cx="10652591" cy="2862322"/>
          </a:xfrm>
          <a:prstGeom prst="rect">
            <a:avLst/>
          </a:prstGeom>
          <a:noFill/>
        </p:spPr>
        <p:txBody>
          <a:bodyPr wrap="square" lIns="91440" tIns="45720" rIns="91440" bIns="45720" rtlCol="0" anchor="t">
            <a:spAutoFit/>
          </a:bodyPr>
          <a:lstStyle/>
          <a:p>
            <a:r>
              <a:rPr lang="en-US" sz="3600"/>
              <a:t>Our mission is to empower student development and achievement through innovative learning experiences and strategic partnerships, while optimizing resource management and funding allocation for district effectiveness. </a:t>
            </a:r>
            <a:endParaRPr lang="en-US" sz="3600">
              <a:ea typeface="Calibri"/>
              <a:cs typeface="Calibri"/>
            </a:endParaRPr>
          </a:p>
        </p:txBody>
      </p:sp>
    </p:spTree>
    <p:extLst>
      <p:ext uri="{BB962C8B-B14F-4D97-AF65-F5344CB8AC3E}">
        <p14:creationId xmlns:p14="http://schemas.microsoft.com/office/powerpoint/2010/main" val="227266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F39DFAB-4773-5F29-5F72-0507ECDDAFBE}"/>
              </a:ext>
            </a:extLst>
          </p:cNvPr>
          <p:cNvSpPr txBox="1"/>
          <p:nvPr/>
        </p:nvSpPr>
        <p:spPr>
          <a:xfrm>
            <a:off x="583895" y="218577"/>
            <a:ext cx="10364689" cy="1015663"/>
          </a:xfrm>
          <a:prstGeom prst="rect">
            <a:avLst/>
          </a:prstGeom>
          <a:noFill/>
        </p:spPr>
        <p:txBody>
          <a:bodyPr wrap="square" lIns="91440" tIns="45720" rIns="91440" bIns="45720" rtlCol="0" anchor="t">
            <a:spAutoFit/>
          </a:bodyPr>
          <a:lstStyle/>
          <a:p>
            <a:pPr>
              <a:defRPr/>
            </a:pPr>
            <a:r>
              <a:rPr lang="en-US" sz="6000" b="1">
                <a:solidFill>
                  <a:schemeClr val="bg1"/>
                </a:solidFill>
                <a:latin typeface="Franklin Gothic Medium"/>
                <a:cs typeface="Arial"/>
              </a:rPr>
              <a:t>ANNUAL REPORT</a:t>
            </a:r>
            <a:endParaRPr lang="en-US"/>
          </a:p>
        </p:txBody>
      </p:sp>
      <p:pic>
        <p:nvPicPr>
          <p:cNvPr id="4" name="Picture 3">
            <a:extLst>
              <a:ext uri="{FF2B5EF4-FFF2-40B4-BE49-F238E27FC236}">
                <a16:creationId xmlns:a16="http://schemas.microsoft.com/office/drawing/2014/main" id="{4702149E-E892-04C8-BDE8-F02DECF73636}"/>
              </a:ext>
            </a:extLst>
          </p:cNvPr>
          <p:cNvPicPr>
            <a:picLocks noChangeAspect="1"/>
          </p:cNvPicPr>
          <p:nvPr/>
        </p:nvPicPr>
        <p:blipFill rotWithShape="1">
          <a:blip r:embed="rId4"/>
          <a:srcRect l="7812" t="14722" r="60312" b="11667"/>
          <a:stretch/>
        </p:blipFill>
        <p:spPr>
          <a:xfrm>
            <a:off x="1733549" y="1452817"/>
            <a:ext cx="8201026" cy="5326647"/>
          </a:xfrm>
          <a:prstGeom prst="rect">
            <a:avLst/>
          </a:prstGeom>
          <a:ln>
            <a:noFill/>
          </a:ln>
          <a:effectLst>
            <a:softEdge rad="112500"/>
          </a:effectLst>
        </p:spPr>
      </p:pic>
    </p:spTree>
    <p:extLst>
      <p:ext uri="{BB962C8B-B14F-4D97-AF65-F5344CB8AC3E}">
        <p14:creationId xmlns:p14="http://schemas.microsoft.com/office/powerpoint/2010/main" val="1705327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50" y="0"/>
            <a:ext cx="12192000" cy="6858000"/>
          </a:xfrm>
          <a:prstGeom prst="rect">
            <a:avLst/>
          </a:prstGeom>
        </p:spPr>
      </p:pic>
      <p:sp>
        <p:nvSpPr>
          <p:cNvPr id="9" name="TextBox 8">
            <a:extLst>
              <a:ext uri="{FF2B5EF4-FFF2-40B4-BE49-F238E27FC236}">
                <a16:creationId xmlns:a16="http://schemas.microsoft.com/office/drawing/2014/main" id="{7CC2E5BF-7C77-1A3D-AE7A-509401D68025}"/>
              </a:ext>
            </a:extLst>
          </p:cNvPr>
          <p:cNvSpPr txBox="1"/>
          <p:nvPr/>
        </p:nvSpPr>
        <p:spPr>
          <a:xfrm>
            <a:off x="265508" y="341524"/>
            <a:ext cx="11162062" cy="861774"/>
          </a:xfrm>
          <a:prstGeom prst="rect">
            <a:avLst/>
          </a:prstGeom>
          <a:noFill/>
        </p:spPr>
        <p:txBody>
          <a:bodyPr wrap="square" lIns="91440" tIns="45720" rIns="91440" bIns="45720" rtlCol="0" anchor="t">
            <a:spAutoFit/>
          </a:bodyPr>
          <a:lstStyle/>
          <a:p>
            <a:pPr algn="ctr">
              <a:defRPr/>
            </a:pPr>
            <a:r>
              <a:rPr lang="en-US" sz="5000" b="1">
                <a:solidFill>
                  <a:schemeClr val="bg1"/>
                </a:solidFill>
                <a:latin typeface="Franklin Gothic Medium"/>
                <a:cs typeface="Arial"/>
              </a:rPr>
              <a:t>Economic Development Partnership</a:t>
            </a:r>
            <a:endParaRPr lang="en-US" sz="5000">
              <a:solidFill>
                <a:schemeClr val="bg1"/>
              </a:solidFill>
              <a:cs typeface="Calibri"/>
            </a:endParaRPr>
          </a:p>
        </p:txBody>
      </p:sp>
      <p:pic>
        <p:nvPicPr>
          <p:cNvPr id="11" name="Picture 6" descr="MBCIA">
            <a:extLst>
              <a:ext uri="{FF2B5EF4-FFF2-40B4-BE49-F238E27FC236}">
                <a16:creationId xmlns:a16="http://schemas.microsoft.com/office/drawing/2014/main" id="{F8C128B8-81C0-1D33-9CBA-B141EB41C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1098" y="5127917"/>
            <a:ext cx="4756957" cy="114195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logo">
            <a:extLst>
              <a:ext uri="{FF2B5EF4-FFF2-40B4-BE49-F238E27FC236}">
                <a16:creationId xmlns:a16="http://schemas.microsoft.com/office/drawing/2014/main" id="{14B6ABF3-AA88-7660-E21D-C6CE82E042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723" y="4204612"/>
            <a:ext cx="2229607" cy="22200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Macon Chamber of Commerce">
            <a:extLst>
              <a:ext uri="{FF2B5EF4-FFF2-40B4-BE49-F238E27FC236}">
                <a16:creationId xmlns:a16="http://schemas.microsoft.com/office/drawing/2014/main" id="{F9E77F4D-42E5-7061-F576-44A779A5A1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7196" y="5227007"/>
            <a:ext cx="2981325" cy="9525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AE5E276-943F-1EE9-965C-A351C3321AAC}"/>
              </a:ext>
            </a:extLst>
          </p:cNvPr>
          <p:cNvSpPr txBox="1"/>
          <p:nvPr/>
        </p:nvSpPr>
        <p:spPr>
          <a:xfrm>
            <a:off x="3025901" y="1582901"/>
            <a:ext cx="8583971" cy="3323987"/>
          </a:xfrm>
          <a:prstGeom prst="rect">
            <a:avLst/>
          </a:prstGeom>
          <a:noFill/>
        </p:spPr>
        <p:txBody>
          <a:bodyPr wrap="square" lIns="91440" tIns="45720" rIns="91440" bIns="45720" rtlCol="0" anchor="t">
            <a:spAutoFit/>
          </a:bodyPr>
          <a:lstStyle/>
          <a:p>
            <a:r>
              <a:rPr lang="en-US" sz="3000" b="1">
                <a:solidFill>
                  <a:schemeClr val="accent5">
                    <a:lumMod val="75000"/>
                  </a:schemeClr>
                </a:solidFill>
                <a:latin typeface="Calibri"/>
                <a:ea typeface="Calibri"/>
                <a:cs typeface="Calibri"/>
              </a:rPr>
              <a:t>What is Economic Development Partnership?</a:t>
            </a:r>
            <a:endParaRPr lang="en-US">
              <a:solidFill>
                <a:schemeClr val="accent5">
                  <a:lumMod val="75000"/>
                </a:schemeClr>
              </a:solidFill>
              <a:latin typeface="Calibri"/>
              <a:ea typeface="Calibri"/>
              <a:cs typeface="Calibri"/>
            </a:endParaRPr>
          </a:p>
          <a:p>
            <a:endParaRPr lang="en-US" sz="2000">
              <a:latin typeface="Calibri"/>
              <a:ea typeface="Calibri"/>
              <a:cs typeface="Calibri"/>
            </a:endParaRPr>
          </a:p>
          <a:p>
            <a:r>
              <a:rPr lang="en-US" sz="2000">
                <a:latin typeface="Calibri"/>
                <a:ea typeface="Calibri"/>
                <a:cs typeface="Calibri"/>
              </a:rPr>
              <a:t>To recognize school districts that understand the role CTAE plays in economic development through partnerships with business and industry and pathway alignment to the needs of their local/regional workforce. </a:t>
            </a:r>
          </a:p>
          <a:p>
            <a:endParaRPr lang="en-US" sz="2000">
              <a:latin typeface="Calibri"/>
              <a:ea typeface="Calibri"/>
              <a:cs typeface="Calibri"/>
            </a:endParaRPr>
          </a:p>
          <a:p>
            <a:r>
              <a:rPr lang="en-US" sz="2000">
                <a:latin typeface="Calibri"/>
                <a:ea typeface="Calibri"/>
                <a:cs typeface="Calibri"/>
              </a:rPr>
              <a:t>Eligible Applicants: School Districts. The EDP designation is a district-wide process. The EDP is not awarded to a specific school within a district. The designation recognizes the district, and applications must be submitted as a district.</a:t>
            </a:r>
            <a:endParaRPr lang="en-US"/>
          </a:p>
        </p:txBody>
      </p:sp>
      <p:pic>
        <p:nvPicPr>
          <p:cNvPr id="19" name="Picture 2" descr="Economic Development Partnership Application">
            <a:extLst>
              <a:ext uri="{FF2B5EF4-FFF2-40B4-BE49-F238E27FC236}">
                <a16:creationId xmlns:a16="http://schemas.microsoft.com/office/drawing/2014/main" id="{E1B1C09C-7274-0235-052B-523A73B439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336" y="1424872"/>
            <a:ext cx="2425066" cy="2226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80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D3761-FACC-C1F6-7EFE-77C26F4BE2A0}"/>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2FCD2F72-0941-BFAE-AAB2-0CDCA90922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29" y="0"/>
            <a:ext cx="12196820" cy="6860711"/>
          </a:xfrm>
          <a:prstGeom prst="rect">
            <a:avLst/>
          </a:prstGeom>
        </p:spPr>
      </p:pic>
      <p:sp>
        <p:nvSpPr>
          <p:cNvPr id="3" name="TextBox 2">
            <a:extLst>
              <a:ext uri="{FF2B5EF4-FFF2-40B4-BE49-F238E27FC236}">
                <a16:creationId xmlns:a16="http://schemas.microsoft.com/office/drawing/2014/main" id="{52BBF1E9-DE8F-8ECF-DC60-04F923ED4828}"/>
              </a:ext>
            </a:extLst>
          </p:cNvPr>
          <p:cNvSpPr txBox="1"/>
          <p:nvPr/>
        </p:nvSpPr>
        <p:spPr>
          <a:xfrm>
            <a:off x="358527" y="237172"/>
            <a:ext cx="10626271" cy="1015663"/>
          </a:xfrm>
          <a:prstGeom prst="rect">
            <a:avLst/>
          </a:prstGeom>
          <a:noFill/>
        </p:spPr>
        <p:txBody>
          <a:bodyPr wrap="square" lIns="91440" tIns="45720" rIns="91440" bIns="45720" rtlCol="0" anchor="t">
            <a:spAutoFit/>
          </a:bodyPr>
          <a:lstStyle/>
          <a:p>
            <a:pPr>
              <a:defRPr/>
            </a:pPr>
            <a:r>
              <a:rPr lang="en-US" sz="6000" b="1">
                <a:solidFill>
                  <a:schemeClr val="bg1"/>
                </a:solidFill>
                <a:latin typeface="Franklin Gothic Medium"/>
                <a:cs typeface="Arial"/>
              </a:rPr>
              <a:t>MASTERCLASS SERIES</a:t>
            </a:r>
            <a:endParaRPr lang="en-US"/>
          </a:p>
        </p:txBody>
      </p:sp>
      <p:sp>
        <p:nvSpPr>
          <p:cNvPr id="2" name="AutoShape 8">
            <a:extLst>
              <a:ext uri="{FF2B5EF4-FFF2-40B4-BE49-F238E27FC236}">
                <a16:creationId xmlns:a16="http://schemas.microsoft.com/office/drawing/2014/main" id="{BAB742EE-BB37-A70B-9B95-E40631BCFD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10">
            <a:extLst>
              <a:ext uri="{FF2B5EF4-FFF2-40B4-BE49-F238E27FC236}">
                <a16:creationId xmlns:a16="http://schemas.microsoft.com/office/drawing/2014/main" id="{2A44461B-A260-5428-2AC4-1E5E33B4FE84}"/>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E5EBF957-4567-53DB-2DB9-9775C6D06D27}"/>
              </a:ext>
            </a:extLst>
          </p:cNvPr>
          <p:cNvPicPr>
            <a:picLocks noChangeAspect="1"/>
          </p:cNvPicPr>
          <p:nvPr/>
        </p:nvPicPr>
        <p:blipFill rotWithShape="1">
          <a:blip r:embed="rId4"/>
          <a:srcRect l="27414" t="33806" r="61603" b="42820"/>
          <a:stretch/>
        </p:blipFill>
        <p:spPr>
          <a:xfrm>
            <a:off x="768844" y="2592547"/>
            <a:ext cx="2713959" cy="33204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35DCE65F-F6BD-BAD7-9ECF-90C0117437E1}"/>
              </a:ext>
            </a:extLst>
          </p:cNvPr>
          <p:cNvSpPr txBox="1"/>
          <p:nvPr/>
        </p:nvSpPr>
        <p:spPr>
          <a:xfrm>
            <a:off x="601014" y="1438280"/>
            <a:ext cx="10889887" cy="923330"/>
          </a:xfrm>
          <a:prstGeom prst="rect">
            <a:avLst/>
          </a:prstGeom>
          <a:noFill/>
        </p:spPr>
        <p:txBody>
          <a:bodyPr wrap="square" lIns="91440" tIns="45720" rIns="91440" bIns="45720" anchor="t">
            <a:spAutoFit/>
          </a:bodyPr>
          <a:lstStyle/>
          <a:p>
            <a:pPr marL="0" marR="0">
              <a:spcBef>
                <a:spcPts val="0"/>
              </a:spcBef>
              <a:spcAft>
                <a:spcPts val="0"/>
              </a:spcAft>
            </a:pPr>
            <a:r>
              <a:rPr lang="en-US" sz="1800" kern="100">
                <a:effectLst/>
                <a:latin typeface="Aptos"/>
                <a:ea typeface="Times New Roman" panose="02020603050405020304" pitchFamily="18" charset="0"/>
                <a:cs typeface="Times New Roman"/>
              </a:rPr>
              <a:t>The Master Class Series was designed to have Bibb County School District </a:t>
            </a:r>
            <a:r>
              <a:rPr lang="en-US" kern="100">
                <a:latin typeface="Aptos"/>
                <a:ea typeface="Times New Roman" panose="02020603050405020304" pitchFamily="18" charset="0"/>
                <a:cs typeface="Times New Roman"/>
              </a:rPr>
              <a:t>Alumni</a:t>
            </a:r>
            <a:r>
              <a:rPr lang="en-US" sz="1800" kern="100">
                <a:effectLst/>
                <a:latin typeface="Aptos"/>
                <a:ea typeface="Times New Roman" panose="02020603050405020304" pitchFamily="18" charset="0"/>
                <a:cs typeface="Times New Roman"/>
              </a:rPr>
              <a:t> who have excelled in their chosen career field return home and share their stories and experiences with students in the relevant CTAE pathways.</a:t>
            </a:r>
            <a:endParaRPr lang="en-US" sz="1800" kern="100">
              <a:effectLst/>
              <a:latin typeface="Times New Roman"/>
              <a:ea typeface="Aptos" panose="020B0004020202020204" pitchFamily="34" charset="0"/>
              <a:cs typeface="Times New Roman"/>
            </a:endParaRPr>
          </a:p>
        </p:txBody>
      </p:sp>
      <p:sp>
        <p:nvSpPr>
          <p:cNvPr id="14" name="TextBox 13">
            <a:extLst>
              <a:ext uri="{FF2B5EF4-FFF2-40B4-BE49-F238E27FC236}">
                <a16:creationId xmlns:a16="http://schemas.microsoft.com/office/drawing/2014/main" id="{E157D1DB-E22F-DB86-9365-C97B808E215D}"/>
              </a:ext>
            </a:extLst>
          </p:cNvPr>
          <p:cNvSpPr txBox="1"/>
          <p:nvPr/>
        </p:nvSpPr>
        <p:spPr>
          <a:xfrm>
            <a:off x="886028" y="6057527"/>
            <a:ext cx="2808514" cy="523220"/>
          </a:xfrm>
          <a:prstGeom prst="rect">
            <a:avLst/>
          </a:prstGeom>
          <a:noFill/>
        </p:spPr>
        <p:txBody>
          <a:bodyPr wrap="square" rtlCol="0">
            <a:spAutoFit/>
          </a:bodyPr>
          <a:lstStyle/>
          <a:p>
            <a:r>
              <a:rPr lang="en-US" sz="1400" b="1" cap="small"/>
              <a:t>Northeast High School Alumnus</a:t>
            </a:r>
          </a:p>
          <a:p>
            <a:r>
              <a:rPr lang="en-US" sz="1400" b="1" cap="small"/>
              <a:t>Brigadier General Kelvin D. </a:t>
            </a:r>
            <a:r>
              <a:rPr lang="en-US" sz="1400" b="1" cap="small" err="1"/>
              <a:t>Mcelroy</a:t>
            </a:r>
            <a:endParaRPr lang="en-US" sz="1400" b="1" cap="small"/>
          </a:p>
        </p:txBody>
      </p:sp>
      <p:pic>
        <p:nvPicPr>
          <p:cNvPr id="15" name="Picture 14" descr="A person with braided hair smiling&#10;&#10;Description automatically generated">
            <a:extLst>
              <a:ext uri="{FF2B5EF4-FFF2-40B4-BE49-F238E27FC236}">
                <a16:creationId xmlns:a16="http://schemas.microsoft.com/office/drawing/2014/main" id="{6C529B85-8D21-10B9-957B-FCECB70AAAE3}"/>
              </a:ext>
            </a:extLst>
          </p:cNvPr>
          <p:cNvPicPr>
            <a:picLocks noChangeAspect="1"/>
          </p:cNvPicPr>
          <p:nvPr/>
        </p:nvPicPr>
        <p:blipFill rotWithShape="1">
          <a:blip r:embed="rId5">
            <a:extLst>
              <a:ext uri="{28A0092B-C50C-407E-A947-70E740481C1C}">
                <a14:useLocalDpi xmlns:a14="http://schemas.microsoft.com/office/drawing/2010/main" val="0"/>
              </a:ext>
            </a:extLst>
          </a:blip>
          <a:srcRect l="6688" b="4290"/>
          <a:stretch/>
        </p:blipFill>
        <p:spPr bwMode="auto">
          <a:xfrm>
            <a:off x="4927329" y="2483645"/>
            <a:ext cx="2532983" cy="33204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9669A162-674E-4F94-AD80-8214F451873D}"/>
              </a:ext>
            </a:extLst>
          </p:cNvPr>
          <p:cNvSpPr txBox="1"/>
          <p:nvPr/>
        </p:nvSpPr>
        <p:spPr>
          <a:xfrm>
            <a:off x="4844143" y="5903373"/>
            <a:ext cx="2808514" cy="738664"/>
          </a:xfrm>
          <a:prstGeom prst="rect">
            <a:avLst/>
          </a:prstGeom>
          <a:noFill/>
        </p:spPr>
        <p:txBody>
          <a:bodyPr wrap="square" rtlCol="0">
            <a:spAutoFit/>
          </a:bodyPr>
          <a:lstStyle/>
          <a:p>
            <a:pPr algn="ctr"/>
            <a:r>
              <a:rPr lang="en-US" sz="1400" b="1" cap="small"/>
              <a:t>Southwest High School Alumnus</a:t>
            </a:r>
          </a:p>
          <a:p>
            <a:pPr algn="ctr"/>
            <a:r>
              <a:rPr lang="en-US" sz="1400" b="1" cap="small"/>
              <a:t>Dr. </a:t>
            </a:r>
            <a:r>
              <a:rPr lang="en-US" sz="1400" b="1" cap="small" err="1"/>
              <a:t>LaShanda</a:t>
            </a:r>
            <a:r>
              <a:rPr lang="en-US" sz="1400" b="1" cap="small"/>
              <a:t> </a:t>
            </a:r>
            <a:r>
              <a:rPr lang="en-US" sz="1400" b="1" cap="small" err="1"/>
              <a:t>Korley</a:t>
            </a:r>
            <a:endParaRPr lang="en-US" sz="1400" b="1" cap="small"/>
          </a:p>
          <a:p>
            <a:pPr algn="ctr"/>
            <a:r>
              <a:rPr lang="en-US" sz="1400" b="1" cap="small"/>
              <a:t>University of Delaware Professor </a:t>
            </a:r>
          </a:p>
        </p:txBody>
      </p:sp>
      <p:pic>
        <p:nvPicPr>
          <p:cNvPr id="19" name="Picture 18">
            <a:extLst>
              <a:ext uri="{FF2B5EF4-FFF2-40B4-BE49-F238E27FC236}">
                <a16:creationId xmlns:a16="http://schemas.microsoft.com/office/drawing/2014/main" id="{0C358F6A-2BC4-5EAE-4701-8C4B52137B16}"/>
              </a:ext>
            </a:extLst>
          </p:cNvPr>
          <p:cNvPicPr>
            <a:picLocks noChangeAspect="1"/>
          </p:cNvPicPr>
          <p:nvPr/>
        </p:nvPicPr>
        <p:blipFill rotWithShape="1">
          <a:blip r:embed="rId6">
            <a:extLst>
              <a:ext uri="{28A0092B-C50C-407E-A947-70E740481C1C}">
                <a14:useLocalDpi xmlns:a14="http://schemas.microsoft.com/office/drawing/2010/main" val="0"/>
              </a:ext>
            </a:extLst>
          </a:blip>
          <a:srcRect l="6104" t="33030" r="58637" b="41910"/>
          <a:stretch/>
        </p:blipFill>
        <p:spPr bwMode="auto">
          <a:xfrm>
            <a:off x="8377436" y="2365539"/>
            <a:ext cx="3048558" cy="3363736"/>
          </a:xfrm>
          <a:prstGeom prst="ellipse">
            <a:avLst/>
          </a:prstGeom>
          <a:ln w="63500" cap="rnd" cmpd="sng" algn="ctr">
            <a:solidFill>
              <a:srgbClr val="333333"/>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22" name="TextBox 21">
            <a:extLst>
              <a:ext uri="{FF2B5EF4-FFF2-40B4-BE49-F238E27FC236}">
                <a16:creationId xmlns:a16="http://schemas.microsoft.com/office/drawing/2014/main" id="{489B351D-8302-C8DF-34CA-2C390112F90F}"/>
              </a:ext>
            </a:extLst>
          </p:cNvPr>
          <p:cNvSpPr txBox="1"/>
          <p:nvPr/>
        </p:nvSpPr>
        <p:spPr>
          <a:xfrm>
            <a:off x="8497458" y="5729275"/>
            <a:ext cx="2808514" cy="954107"/>
          </a:xfrm>
          <a:prstGeom prst="rect">
            <a:avLst/>
          </a:prstGeom>
          <a:noFill/>
        </p:spPr>
        <p:txBody>
          <a:bodyPr wrap="square" rtlCol="0">
            <a:spAutoFit/>
          </a:bodyPr>
          <a:lstStyle/>
          <a:p>
            <a:pPr algn="ctr"/>
            <a:r>
              <a:rPr lang="en-US" sz="1400" b="1" cap="small"/>
              <a:t>Central High School Alumnus</a:t>
            </a:r>
          </a:p>
          <a:p>
            <a:pPr algn="ctr"/>
            <a:r>
              <a:rPr lang="en-US" sz="1400" b="1" cap="small"/>
              <a:t>Mr. Lewis William</a:t>
            </a:r>
          </a:p>
          <a:p>
            <a:pPr algn="ctr"/>
            <a:r>
              <a:rPr lang="en-US" sz="1400" b="1" cap="small"/>
              <a:t>President of Brand Impact at Weber Shandwick/Chicago</a:t>
            </a:r>
          </a:p>
        </p:txBody>
      </p:sp>
    </p:spTree>
    <p:extLst>
      <p:ext uri="{BB962C8B-B14F-4D97-AF65-F5344CB8AC3E}">
        <p14:creationId xmlns:p14="http://schemas.microsoft.com/office/powerpoint/2010/main" val="1377158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594045" y="332809"/>
            <a:ext cx="11473175" cy="769441"/>
          </a:xfrm>
          <a:prstGeom prst="rect">
            <a:avLst/>
          </a:prstGeom>
          <a:noFill/>
        </p:spPr>
        <p:txBody>
          <a:bodyPr wrap="square" lIns="91440" tIns="45720" rIns="91440" bIns="45720" rtlCol="0" anchor="t">
            <a:spAutoFit/>
          </a:bodyPr>
          <a:lstStyle/>
          <a:p>
            <a:pPr>
              <a:defRPr/>
            </a:pPr>
            <a:r>
              <a:rPr lang="en-US" sz="4400" b="1">
                <a:solidFill>
                  <a:schemeClr val="bg1"/>
                </a:solidFill>
                <a:latin typeface="Franklin Gothic Medium"/>
                <a:cs typeface="Arial"/>
              </a:rPr>
              <a:t>ADVISORY BOARD (INDUSTRY SECTORS)</a:t>
            </a:r>
            <a:endParaRPr lang="en-US" sz="4400">
              <a:solidFill>
                <a:schemeClr val="bg1"/>
              </a:solidFill>
              <a:ea typeface="Calibri"/>
              <a:cs typeface="Calibri"/>
            </a:endParaRPr>
          </a:p>
        </p:txBody>
      </p:sp>
      <p:pic>
        <p:nvPicPr>
          <p:cNvPr id="3" name="Picture 2" descr="A group of buildings with a blue background&#10;&#10;Description automatically generated with medium confidence">
            <a:extLst>
              <a:ext uri="{FF2B5EF4-FFF2-40B4-BE49-F238E27FC236}">
                <a16:creationId xmlns:a16="http://schemas.microsoft.com/office/drawing/2014/main" id="{FA884234-6CAB-270C-967D-CEFBB7C94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340" y="1430593"/>
            <a:ext cx="5630717" cy="2993405"/>
          </a:xfrm>
          <a:prstGeom prst="rect">
            <a:avLst/>
          </a:prstGeom>
        </p:spPr>
      </p:pic>
      <p:pic>
        <p:nvPicPr>
          <p:cNvPr id="7" name="Picture 6" descr="A close-up of a chart&#10;&#10;Description automatically generated">
            <a:extLst>
              <a:ext uri="{FF2B5EF4-FFF2-40B4-BE49-F238E27FC236}">
                <a16:creationId xmlns:a16="http://schemas.microsoft.com/office/drawing/2014/main" id="{7D069706-07AF-B7CC-DC8A-BB873A59C5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0596" y="2583212"/>
            <a:ext cx="6378385" cy="36611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close up of a logo&#10;&#10;Description automatically generated">
            <a:extLst>
              <a:ext uri="{FF2B5EF4-FFF2-40B4-BE49-F238E27FC236}">
                <a16:creationId xmlns:a16="http://schemas.microsoft.com/office/drawing/2014/main" id="{C603018A-8603-9F30-DF4A-1B9F490121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6010" y="5854591"/>
            <a:ext cx="4734586" cy="847843"/>
          </a:xfrm>
          <a:prstGeom prst="rect">
            <a:avLst/>
          </a:prstGeom>
        </p:spPr>
      </p:pic>
      <p:sp>
        <p:nvSpPr>
          <p:cNvPr id="2" name="TextBox 1">
            <a:extLst>
              <a:ext uri="{FF2B5EF4-FFF2-40B4-BE49-F238E27FC236}">
                <a16:creationId xmlns:a16="http://schemas.microsoft.com/office/drawing/2014/main" id="{9679E5A2-03BD-AEAE-FFD2-368B1A6BC392}"/>
              </a:ext>
            </a:extLst>
          </p:cNvPr>
          <p:cNvSpPr txBox="1"/>
          <p:nvPr/>
        </p:nvSpPr>
        <p:spPr>
          <a:xfrm>
            <a:off x="1140178" y="4944533"/>
            <a:ext cx="3756156" cy="923330"/>
          </a:xfrm>
          <a:prstGeom prst="rect">
            <a:avLst/>
          </a:prstGeom>
          <a:noFill/>
        </p:spPr>
        <p:txBody>
          <a:bodyPr wrap="none" rtlCol="0">
            <a:spAutoFit/>
          </a:bodyPr>
          <a:lstStyle/>
          <a:p>
            <a:pPr algn="ctr"/>
            <a:r>
              <a:rPr lang="en-US"/>
              <a:t>Please click the link below to register: </a:t>
            </a:r>
          </a:p>
          <a:p>
            <a:pPr algn="ctr"/>
            <a:r>
              <a:rPr lang="en-US" sz="1800" u="sng">
                <a:solidFill>
                  <a:srgbClr val="0563C1"/>
                </a:solidFill>
                <a:effectLst/>
                <a:latin typeface="Calibri" panose="020F0502020204030204" pitchFamily="34" charset="0"/>
                <a:ea typeface="Calibri" panose="020F0502020204030204" pitchFamily="34" charset="0"/>
                <a:hlinkClick r:id="rId7"/>
              </a:rPr>
              <a:t>https://www.smore.com/tn9p6</a:t>
            </a:r>
            <a:endParaRPr lang="en-US" sz="1800">
              <a:effectLst/>
              <a:latin typeface="Calibri" panose="020F0502020204030204" pitchFamily="34" charset="0"/>
              <a:ea typeface="Calibri" panose="020F0502020204030204" pitchFamily="34" charset="0"/>
            </a:endParaRPr>
          </a:p>
          <a:p>
            <a:endParaRPr lang="en-US"/>
          </a:p>
        </p:txBody>
      </p:sp>
    </p:spTree>
    <p:extLst>
      <p:ext uri="{BB962C8B-B14F-4D97-AF65-F5344CB8AC3E}">
        <p14:creationId xmlns:p14="http://schemas.microsoft.com/office/powerpoint/2010/main" val="986019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741895" y="401048"/>
            <a:ext cx="10426848" cy="783940"/>
          </a:xfrm>
          <a:prstGeom prst="rect">
            <a:avLst/>
          </a:prstGeom>
          <a:noFill/>
        </p:spPr>
        <p:txBody>
          <a:bodyPr wrap="square" rtlCol="0">
            <a:spAutoFit/>
          </a:bodyPr>
          <a:lstStyle/>
          <a:p>
            <a:pPr>
              <a:defRPr/>
            </a:pPr>
            <a:r>
              <a:rPr lang="en-US" sz="4400" b="1">
                <a:solidFill>
                  <a:schemeClr val="bg1"/>
                </a:solidFill>
                <a:latin typeface="Franklin Gothic Medium"/>
                <a:cs typeface="Arial"/>
              </a:rPr>
              <a:t>ADVISORY BOARD (INDUSTRY SECTORS)</a:t>
            </a:r>
            <a:endParaRPr lang="en-US" sz="4400">
              <a:solidFill>
                <a:schemeClr val="bg1"/>
              </a:solidFill>
            </a:endParaRPr>
          </a:p>
        </p:txBody>
      </p:sp>
      <p:pic>
        <p:nvPicPr>
          <p:cNvPr id="6" name="Picture 5" descr="A logo for a company&#10;&#10;Description automatically generated">
            <a:extLst>
              <a:ext uri="{FF2B5EF4-FFF2-40B4-BE49-F238E27FC236}">
                <a16:creationId xmlns:a16="http://schemas.microsoft.com/office/drawing/2014/main" id="{A7189623-F2AE-68E4-079B-890200EF2B51}"/>
              </a:ext>
            </a:extLst>
          </p:cNvPr>
          <p:cNvPicPr>
            <a:picLocks noChangeAspect="1"/>
          </p:cNvPicPr>
          <p:nvPr/>
        </p:nvPicPr>
        <p:blipFill>
          <a:blip r:embed="rId4"/>
          <a:stretch>
            <a:fillRect/>
          </a:stretch>
        </p:blipFill>
        <p:spPr>
          <a:xfrm>
            <a:off x="761531" y="4253838"/>
            <a:ext cx="2019906" cy="1938732"/>
          </a:xfrm>
          <a:prstGeom prst="rect">
            <a:avLst/>
          </a:prstGeom>
        </p:spPr>
      </p:pic>
      <p:pic>
        <p:nvPicPr>
          <p:cNvPr id="12" name="Picture 11" descr="A person standing in front of a group of people sitting in chairs&#10;&#10;Description automatically generated">
            <a:extLst>
              <a:ext uri="{FF2B5EF4-FFF2-40B4-BE49-F238E27FC236}">
                <a16:creationId xmlns:a16="http://schemas.microsoft.com/office/drawing/2014/main" id="{24E71301-20E9-10D8-8A62-4445D48702F3}"/>
              </a:ext>
            </a:extLst>
          </p:cNvPr>
          <p:cNvPicPr>
            <a:picLocks noChangeAspect="1"/>
          </p:cNvPicPr>
          <p:nvPr/>
        </p:nvPicPr>
        <p:blipFill rotWithShape="1">
          <a:blip r:embed="rId5"/>
          <a:srcRect t="20608" r="-358" b="25000"/>
          <a:stretch/>
        </p:blipFill>
        <p:spPr>
          <a:xfrm>
            <a:off x="8516505" y="1441041"/>
            <a:ext cx="3060555" cy="2268900"/>
          </a:xfrm>
          <a:prstGeom prst="rect">
            <a:avLst/>
          </a:prstGeom>
        </p:spPr>
      </p:pic>
      <p:pic>
        <p:nvPicPr>
          <p:cNvPr id="13" name="Picture 12" descr="A group of men sitting around a table&#10;&#10;Description automatically generated">
            <a:extLst>
              <a:ext uri="{FF2B5EF4-FFF2-40B4-BE49-F238E27FC236}">
                <a16:creationId xmlns:a16="http://schemas.microsoft.com/office/drawing/2014/main" id="{6B27AE03-12BF-1C0F-4888-56C7336A9E66}"/>
              </a:ext>
            </a:extLst>
          </p:cNvPr>
          <p:cNvPicPr>
            <a:picLocks noChangeAspect="1"/>
          </p:cNvPicPr>
          <p:nvPr/>
        </p:nvPicPr>
        <p:blipFill rotWithShape="1">
          <a:blip r:embed="rId6"/>
          <a:srcRect r="-261" b="13172"/>
          <a:stretch/>
        </p:blipFill>
        <p:spPr>
          <a:xfrm>
            <a:off x="6024494" y="1441041"/>
            <a:ext cx="2438416" cy="2171326"/>
          </a:xfrm>
          <a:prstGeom prst="rect">
            <a:avLst/>
          </a:prstGeom>
        </p:spPr>
      </p:pic>
      <p:pic>
        <p:nvPicPr>
          <p:cNvPr id="14" name="Picture 13" descr="A group of people sitting at tables in a room&#10;&#10;Description automatically generated">
            <a:extLst>
              <a:ext uri="{FF2B5EF4-FFF2-40B4-BE49-F238E27FC236}">
                <a16:creationId xmlns:a16="http://schemas.microsoft.com/office/drawing/2014/main" id="{18ACF57C-8826-5808-9C7D-0F2F968CD8F7}"/>
              </a:ext>
            </a:extLst>
          </p:cNvPr>
          <p:cNvPicPr>
            <a:picLocks noChangeAspect="1"/>
          </p:cNvPicPr>
          <p:nvPr/>
        </p:nvPicPr>
        <p:blipFill rotWithShape="1">
          <a:blip r:embed="rId7"/>
          <a:srcRect t="11559" r="-358" b="31989"/>
          <a:stretch/>
        </p:blipFill>
        <p:spPr>
          <a:xfrm>
            <a:off x="3079335" y="1447831"/>
            <a:ext cx="2825477" cy="2164536"/>
          </a:xfrm>
          <a:prstGeom prst="rect">
            <a:avLst/>
          </a:prstGeom>
        </p:spPr>
      </p:pic>
      <p:graphicFrame>
        <p:nvGraphicFramePr>
          <p:cNvPr id="16" name="Table 15">
            <a:extLst>
              <a:ext uri="{FF2B5EF4-FFF2-40B4-BE49-F238E27FC236}">
                <a16:creationId xmlns:a16="http://schemas.microsoft.com/office/drawing/2014/main" id="{82057568-21CF-E2D5-46DD-8F6B0C349FA7}"/>
              </a:ext>
            </a:extLst>
          </p:cNvPr>
          <p:cNvGraphicFramePr>
            <a:graphicFrameLocks noGrp="1"/>
          </p:cNvGraphicFramePr>
          <p:nvPr>
            <p:extLst>
              <p:ext uri="{D42A27DB-BD31-4B8C-83A1-F6EECF244321}">
                <p14:modId xmlns:p14="http://schemas.microsoft.com/office/powerpoint/2010/main" val="1152877771"/>
              </p:ext>
            </p:extLst>
          </p:nvPr>
        </p:nvGraphicFramePr>
        <p:xfrm>
          <a:off x="3226706" y="3882981"/>
          <a:ext cx="6820076" cy="2782012"/>
        </p:xfrm>
        <a:graphic>
          <a:graphicData uri="http://schemas.openxmlformats.org/drawingml/2006/table">
            <a:tbl>
              <a:tblPr firstRow="1" bandRow="1">
                <a:tableStyleId>{93296810-A885-4BE3-A3E7-6D5BEEA58F35}</a:tableStyleId>
              </a:tblPr>
              <a:tblGrid>
                <a:gridCol w="3645081">
                  <a:extLst>
                    <a:ext uri="{9D8B030D-6E8A-4147-A177-3AD203B41FA5}">
                      <a16:colId xmlns:a16="http://schemas.microsoft.com/office/drawing/2014/main" val="3844060129"/>
                    </a:ext>
                  </a:extLst>
                </a:gridCol>
                <a:gridCol w="3174995">
                  <a:extLst>
                    <a:ext uri="{9D8B030D-6E8A-4147-A177-3AD203B41FA5}">
                      <a16:colId xmlns:a16="http://schemas.microsoft.com/office/drawing/2014/main" val="3839141042"/>
                    </a:ext>
                  </a:extLst>
                </a:gridCol>
              </a:tblGrid>
              <a:tr h="523669">
                <a:tc>
                  <a:txBody>
                    <a:bodyPr/>
                    <a:lstStyle/>
                    <a:p>
                      <a:pPr algn="ctr"/>
                      <a:r>
                        <a:rPr lang="en-US" sz="1400"/>
                        <a:t>Industry Sector</a:t>
                      </a:r>
                      <a:endParaRPr lang="en-US" sz="1400">
                        <a:latin typeface="Aptos" panose="020B0004020202020204" pitchFamily="34" charset="0"/>
                      </a:endParaRPr>
                    </a:p>
                  </a:txBody>
                  <a:tcPr/>
                </a:tc>
                <a:tc>
                  <a:txBody>
                    <a:bodyPr/>
                    <a:lstStyle/>
                    <a:p>
                      <a:pPr algn="ctr"/>
                      <a:r>
                        <a:rPr lang="en-US" sz="1400"/>
                        <a:t>Number of Advisory Board Members</a:t>
                      </a:r>
                      <a:endParaRPr lang="en-US" sz="1400">
                        <a:latin typeface="Aptos" panose="020B0004020202020204" pitchFamily="34" charset="0"/>
                      </a:endParaRPr>
                    </a:p>
                  </a:txBody>
                  <a:tcPr/>
                </a:tc>
                <a:extLst>
                  <a:ext uri="{0D108BD9-81ED-4DB2-BD59-A6C34878D82A}">
                    <a16:rowId xmlns:a16="http://schemas.microsoft.com/office/drawing/2014/main" val="1178412402"/>
                  </a:ext>
                </a:extLst>
              </a:tr>
              <a:tr h="315107">
                <a:tc>
                  <a:txBody>
                    <a:bodyPr/>
                    <a:lstStyle/>
                    <a:p>
                      <a:pPr algn="ctr"/>
                      <a:r>
                        <a:rPr lang="en-US" sz="1200">
                          <a:latin typeface="Aptos" panose="020B0004020202020204" pitchFamily="34" charset="0"/>
                        </a:rPr>
                        <a:t>Business and Marketing</a:t>
                      </a:r>
                    </a:p>
                  </a:txBody>
                  <a:tcPr/>
                </a:tc>
                <a:tc>
                  <a:txBody>
                    <a:bodyPr/>
                    <a:lstStyle/>
                    <a:p>
                      <a:pPr algn="ctr"/>
                      <a:r>
                        <a:rPr lang="en-US" sz="1200">
                          <a:latin typeface="Aptos" panose="020B0004020202020204" pitchFamily="34" charset="0"/>
                        </a:rPr>
                        <a:t>47</a:t>
                      </a:r>
                    </a:p>
                  </a:txBody>
                  <a:tcPr/>
                </a:tc>
                <a:extLst>
                  <a:ext uri="{0D108BD9-81ED-4DB2-BD59-A6C34878D82A}">
                    <a16:rowId xmlns:a16="http://schemas.microsoft.com/office/drawing/2014/main" val="1660896270"/>
                  </a:ext>
                </a:extLst>
              </a:tr>
              <a:tr h="367701">
                <a:tc>
                  <a:txBody>
                    <a:bodyPr/>
                    <a:lstStyle/>
                    <a:p>
                      <a:pPr lvl="0" algn="ctr">
                        <a:buNone/>
                      </a:pPr>
                      <a:r>
                        <a:rPr lang="en-US" sz="1200">
                          <a:latin typeface="Aptos" panose="020B0004020202020204" pitchFamily="34" charset="0"/>
                        </a:rPr>
                        <a:t>Engineering, Cybersecurity, and Computer Science</a:t>
                      </a:r>
                    </a:p>
                  </a:txBody>
                  <a:tcPr/>
                </a:tc>
                <a:tc>
                  <a:txBody>
                    <a:bodyPr/>
                    <a:lstStyle/>
                    <a:p>
                      <a:pPr lvl="0" algn="ctr">
                        <a:buNone/>
                      </a:pPr>
                      <a:r>
                        <a:rPr lang="en-US" sz="1200">
                          <a:latin typeface="Aptos" panose="020B0004020202020204" pitchFamily="34" charset="0"/>
                        </a:rPr>
                        <a:t>13</a:t>
                      </a:r>
                    </a:p>
                  </a:txBody>
                  <a:tcPr/>
                </a:tc>
                <a:extLst>
                  <a:ext uri="{0D108BD9-81ED-4DB2-BD59-A6C34878D82A}">
                    <a16:rowId xmlns:a16="http://schemas.microsoft.com/office/drawing/2014/main" val="2424476822"/>
                  </a:ext>
                </a:extLst>
              </a:tr>
              <a:tr h="315107">
                <a:tc>
                  <a:txBody>
                    <a:bodyPr/>
                    <a:lstStyle/>
                    <a:p>
                      <a:pPr lvl="0" algn="ctr">
                        <a:buNone/>
                      </a:pPr>
                      <a:r>
                        <a:rPr lang="en-US" sz="1200">
                          <a:latin typeface="Aptos" panose="020B0004020202020204" pitchFamily="34" charset="0"/>
                        </a:rPr>
                        <a:t>Agricultural  Education</a:t>
                      </a:r>
                    </a:p>
                  </a:txBody>
                  <a:tcPr/>
                </a:tc>
                <a:tc>
                  <a:txBody>
                    <a:bodyPr/>
                    <a:lstStyle/>
                    <a:p>
                      <a:pPr lvl="0" algn="ctr">
                        <a:buNone/>
                      </a:pPr>
                      <a:r>
                        <a:rPr lang="en-US" sz="1200">
                          <a:latin typeface="Aptos" panose="020B0004020202020204" pitchFamily="34" charset="0"/>
                        </a:rPr>
                        <a:t>23</a:t>
                      </a:r>
                    </a:p>
                  </a:txBody>
                  <a:tcPr/>
                </a:tc>
                <a:extLst>
                  <a:ext uri="{0D108BD9-81ED-4DB2-BD59-A6C34878D82A}">
                    <a16:rowId xmlns:a16="http://schemas.microsoft.com/office/drawing/2014/main" val="3440905186"/>
                  </a:ext>
                </a:extLst>
              </a:tr>
              <a:tr h="315107">
                <a:tc>
                  <a:txBody>
                    <a:bodyPr/>
                    <a:lstStyle/>
                    <a:p>
                      <a:pPr lvl="0" algn="ctr">
                        <a:buNone/>
                      </a:pPr>
                      <a:r>
                        <a:rPr lang="en-US" sz="1200">
                          <a:latin typeface="Aptos" panose="020B0004020202020204" pitchFamily="34" charset="0"/>
                        </a:rPr>
                        <a:t>Audio Video</a:t>
                      </a:r>
                    </a:p>
                  </a:txBody>
                  <a:tcPr/>
                </a:tc>
                <a:tc>
                  <a:txBody>
                    <a:bodyPr/>
                    <a:lstStyle/>
                    <a:p>
                      <a:pPr lvl="0" algn="ctr">
                        <a:buNone/>
                      </a:pPr>
                      <a:r>
                        <a:rPr lang="en-US" sz="1200">
                          <a:latin typeface="Aptos" panose="020B0004020202020204" pitchFamily="34" charset="0"/>
                        </a:rPr>
                        <a:t>15</a:t>
                      </a:r>
                    </a:p>
                  </a:txBody>
                  <a:tcPr/>
                </a:tc>
                <a:extLst>
                  <a:ext uri="{0D108BD9-81ED-4DB2-BD59-A6C34878D82A}">
                    <a16:rowId xmlns:a16="http://schemas.microsoft.com/office/drawing/2014/main" val="3108193202"/>
                  </a:ext>
                </a:extLst>
              </a:tr>
              <a:tr h="315107">
                <a:tc>
                  <a:txBody>
                    <a:bodyPr/>
                    <a:lstStyle/>
                    <a:p>
                      <a:pPr lvl="0" algn="ctr">
                        <a:buNone/>
                      </a:pPr>
                      <a:r>
                        <a:rPr lang="en-US" sz="1200">
                          <a:latin typeface="Aptos" panose="020B0004020202020204" pitchFamily="34" charset="0"/>
                        </a:rPr>
                        <a:t>Culinary Arts</a:t>
                      </a:r>
                    </a:p>
                  </a:txBody>
                  <a:tcPr/>
                </a:tc>
                <a:tc>
                  <a:txBody>
                    <a:bodyPr/>
                    <a:lstStyle/>
                    <a:p>
                      <a:pPr lvl="0" algn="ctr">
                        <a:buNone/>
                      </a:pPr>
                      <a:r>
                        <a:rPr lang="en-US" sz="1200">
                          <a:latin typeface="Aptos" panose="020B0004020202020204" pitchFamily="34" charset="0"/>
                        </a:rPr>
                        <a:t>18</a:t>
                      </a:r>
                    </a:p>
                  </a:txBody>
                  <a:tcPr/>
                </a:tc>
                <a:extLst>
                  <a:ext uri="{0D108BD9-81ED-4DB2-BD59-A6C34878D82A}">
                    <a16:rowId xmlns:a16="http://schemas.microsoft.com/office/drawing/2014/main" val="3455132463"/>
                  </a:ext>
                </a:extLst>
              </a:tr>
              <a:tr h="315107">
                <a:tc>
                  <a:txBody>
                    <a:bodyPr/>
                    <a:lstStyle/>
                    <a:p>
                      <a:pPr lvl="0" algn="ctr">
                        <a:buNone/>
                      </a:pPr>
                      <a:r>
                        <a:rPr lang="en-US" sz="1200">
                          <a:latin typeface="Aptos" panose="020B0004020202020204" pitchFamily="34" charset="0"/>
                        </a:rPr>
                        <a:t>Cosmetology &amp; Healthcare</a:t>
                      </a:r>
                    </a:p>
                  </a:txBody>
                  <a:tcPr/>
                </a:tc>
                <a:tc>
                  <a:txBody>
                    <a:bodyPr/>
                    <a:lstStyle/>
                    <a:p>
                      <a:pPr lvl="0" algn="ctr">
                        <a:buNone/>
                      </a:pPr>
                      <a:r>
                        <a:rPr lang="en-US" sz="1200">
                          <a:latin typeface="Aptos" panose="020B0004020202020204" pitchFamily="34" charset="0"/>
                        </a:rPr>
                        <a:t>21</a:t>
                      </a:r>
                    </a:p>
                  </a:txBody>
                  <a:tcPr/>
                </a:tc>
                <a:extLst>
                  <a:ext uri="{0D108BD9-81ED-4DB2-BD59-A6C34878D82A}">
                    <a16:rowId xmlns:a16="http://schemas.microsoft.com/office/drawing/2014/main" val="3494780236"/>
                  </a:ext>
                </a:extLst>
              </a:tr>
              <a:tr h="315107">
                <a:tc>
                  <a:txBody>
                    <a:bodyPr/>
                    <a:lstStyle/>
                    <a:p>
                      <a:pPr lvl="0" algn="ctr">
                        <a:buNone/>
                      </a:pPr>
                      <a:r>
                        <a:rPr lang="en-US" sz="1200">
                          <a:latin typeface="Aptos" panose="020B0004020202020204" pitchFamily="34" charset="0"/>
                        </a:rPr>
                        <a:t>Education-Teaching As A Profession</a:t>
                      </a:r>
                    </a:p>
                  </a:txBody>
                  <a:tcPr/>
                </a:tc>
                <a:tc>
                  <a:txBody>
                    <a:bodyPr/>
                    <a:lstStyle/>
                    <a:p>
                      <a:pPr lvl="0" algn="ctr">
                        <a:buNone/>
                      </a:pPr>
                      <a:r>
                        <a:rPr lang="en-US" sz="1200">
                          <a:latin typeface="Aptos" panose="020B0004020202020204" pitchFamily="34" charset="0"/>
                        </a:rPr>
                        <a:t>25</a:t>
                      </a:r>
                    </a:p>
                  </a:txBody>
                  <a:tcPr/>
                </a:tc>
                <a:extLst>
                  <a:ext uri="{0D108BD9-81ED-4DB2-BD59-A6C34878D82A}">
                    <a16:rowId xmlns:a16="http://schemas.microsoft.com/office/drawing/2014/main" val="1216954420"/>
                  </a:ext>
                </a:extLst>
              </a:tr>
            </a:tbl>
          </a:graphicData>
        </a:graphic>
      </p:graphicFrame>
      <p:pic>
        <p:nvPicPr>
          <p:cNvPr id="17" name="Picture 16" descr="A person speaking into a microphone&#10;&#10;Description automatically generated">
            <a:extLst>
              <a:ext uri="{FF2B5EF4-FFF2-40B4-BE49-F238E27FC236}">
                <a16:creationId xmlns:a16="http://schemas.microsoft.com/office/drawing/2014/main" id="{6ACCA658-97BE-81D0-0E83-F9D65F27EC42}"/>
              </a:ext>
            </a:extLst>
          </p:cNvPr>
          <p:cNvPicPr>
            <a:picLocks noChangeAspect="1"/>
          </p:cNvPicPr>
          <p:nvPr/>
        </p:nvPicPr>
        <p:blipFill>
          <a:blip r:embed="rId8"/>
          <a:stretch>
            <a:fillRect/>
          </a:stretch>
        </p:blipFill>
        <p:spPr>
          <a:xfrm>
            <a:off x="858768" y="1441041"/>
            <a:ext cx="2100885" cy="2203114"/>
          </a:xfrm>
          <a:prstGeom prst="rect">
            <a:avLst/>
          </a:prstGeom>
        </p:spPr>
      </p:pic>
      <p:pic>
        <p:nvPicPr>
          <p:cNvPr id="18" name="Picture 17" descr="A logo for a company&#10;&#10;Description automatically generated">
            <a:extLst>
              <a:ext uri="{FF2B5EF4-FFF2-40B4-BE49-F238E27FC236}">
                <a16:creationId xmlns:a16="http://schemas.microsoft.com/office/drawing/2014/main" id="{A1AE6896-9F87-F0B3-38D4-6BF08D3DF63C}"/>
              </a:ext>
            </a:extLst>
          </p:cNvPr>
          <p:cNvPicPr>
            <a:picLocks noChangeAspect="1"/>
          </p:cNvPicPr>
          <p:nvPr/>
        </p:nvPicPr>
        <p:blipFill>
          <a:blip r:embed="rId4"/>
          <a:stretch>
            <a:fillRect/>
          </a:stretch>
        </p:blipFill>
        <p:spPr>
          <a:xfrm>
            <a:off x="10149262" y="4253838"/>
            <a:ext cx="1946333" cy="1868115"/>
          </a:xfrm>
          <a:prstGeom prst="rect">
            <a:avLst/>
          </a:prstGeom>
        </p:spPr>
      </p:pic>
    </p:spTree>
    <p:extLst>
      <p:ext uri="{BB962C8B-B14F-4D97-AF65-F5344CB8AC3E}">
        <p14:creationId xmlns:p14="http://schemas.microsoft.com/office/powerpoint/2010/main" val="7102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F39DFAB-4773-5F29-5F72-0507ECDDAFBE}"/>
              </a:ext>
            </a:extLst>
          </p:cNvPr>
          <p:cNvSpPr txBox="1"/>
          <p:nvPr/>
        </p:nvSpPr>
        <p:spPr>
          <a:xfrm>
            <a:off x="631482" y="237172"/>
            <a:ext cx="10353316"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PARTNERSHIP TRACKER</a:t>
            </a:r>
            <a:endParaRPr lang="en-US">
              <a:solidFill>
                <a:srgbClr val="000000"/>
              </a:solidFill>
              <a:latin typeface="Calibri"/>
              <a:ea typeface="Calibri"/>
              <a:cs typeface="Calibri"/>
            </a:endParaRPr>
          </a:p>
        </p:txBody>
      </p:sp>
      <p:sp>
        <p:nvSpPr>
          <p:cNvPr id="8" name="TextBox 7">
            <a:extLst>
              <a:ext uri="{FF2B5EF4-FFF2-40B4-BE49-F238E27FC236}">
                <a16:creationId xmlns:a16="http://schemas.microsoft.com/office/drawing/2014/main" id="{68BF3DAF-1744-D4F8-F3F9-7A165C0A4951}"/>
              </a:ext>
            </a:extLst>
          </p:cNvPr>
          <p:cNvSpPr txBox="1"/>
          <p:nvPr/>
        </p:nvSpPr>
        <p:spPr>
          <a:xfrm>
            <a:off x="5200073" y="1623346"/>
            <a:ext cx="6862618" cy="4647426"/>
          </a:xfrm>
          <a:prstGeom prst="rect">
            <a:avLst/>
          </a:prstGeom>
          <a:noFill/>
        </p:spPr>
        <p:txBody>
          <a:bodyPr wrap="square" lIns="91440" tIns="45720" rIns="91440" bIns="45720" anchor="t">
            <a:spAutoFit/>
          </a:bodyPr>
          <a:lstStyle/>
          <a:p>
            <a:pPr marL="0" marR="0">
              <a:spcBef>
                <a:spcPts val="0"/>
              </a:spcBef>
              <a:spcAft>
                <a:spcPts val="0"/>
              </a:spcAft>
            </a:pPr>
            <a:r>
              <a:rPr lang="en-US" sz="1600">
                <a:effectLst/>
                <a:latin typeface="Aptos" panose="020B0004020202020204" pitchFamily="34" charset="0"/>
                <a:ea typeface="Calibri" panose="020F0502020204030204" pitchFamily="34" charset="0"/>
              </a:rPr>
              <a:t>Partnerships are the cornerstone of CTAE success. Collaboration between educators, industry professionals, and community organizations creates a synergistic environment where students gain access to valuable insights, mentorship, and hands-on learning experiences. </a:t>
            </a:r>
          </a:p>
          <a:p>
            <a:pPr marL="0" marR="0">
              <a:spcBef>
                <a:spcPts val="0"/>
              </a:spcBef>
              <a:spcAft>
                <a:spcPts val="0"/>
              </a:spcAft>
            </a:pPr>
            <a:endParaRPr lang="en-US" sz="1600">
              <a:latin typeface="Aptos" panose="020B0004020202020204" pitchFamily="34" charset="0"/>
              <a:ea typeface="Calibri" panose="020F0502020204030204" pitchFamily="34" charset="0"/>
            </a:endParaRPr>
          </a:p>
          <a:p>
            <a:pPr marL="0" marR="0">
              <a:spcBef>
                <a:spcPts val="0"/>
              </a:spcBef>
              <a:spcAft>
                <a:spcPts val="0"/>
              </a:spcAft>
            </a:pPr>
            <a:r>
              <a:rPr lang="en-US" sz="1600">
                <a:effectLst/>
                <a:latin typeface="Aptos" panose="020B0004020202020204" pitchFamily="34" charset="0"/>
                <a:ea typeface="Calibri" panose="020F0502020204030204" pitchFamily="34" charset="0"/>
              </a:rPr>
              <a:t>Industry partnerships provide students with the invaluable  opportunities to:</a:t>
            </a:r>
          </a:p>
          <a:p>
            <a:pPr marL="0" marR="0">
              <a:spcBef>
                <a:spcPts val="0"/>
              </a:spcBef>
              <a:spcAft>
                <a:spcPts val="0"/>
              </a:spcAft>
            </a:pPr>
            <a:endParaRPr lang="en-US" sz="1600">
              <a:effectLst/>
              <a:latin typeface="Aptos" panose="020B0004020202020204" pitchFamily="34" charset="0"/>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600">
                <a:latin typeface="Aptos" panose="020B0004020202020204" pitchFamily="34" charset="0"/>
                <a:ea typeface="Calibri" panose="020F0502020204030204" pitchFamily="34" charset="0"/>
              </a:rPr>
              <a:t>Gain exposure to real-world work environments and industry practices</a:t>
            </a:r>
          </a:p>
          <a:p>
            <a:pPr marR="0">
              <a:spcBef>
                <a:spcPts val="0"/>
              </a:spcBef>
              <a:spcAft>
                <a:spcPts val="0"/>
              </a:spcAft>
            </a:pPr>
            <a:endParaRPr lang="en-US" sz="1600">
              <a:latin typeface="Aptos" panose="020B0004020202020204" pitchFamily="34" charset="0"/>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600">
                <a:effectLst/>
                <a:latin typeface="Aptos" panose="020B0004020202020204" pitchFamily="34" charset="0"/>
                <a:ea typeface="Calibri" panose="020F0502020204030204" pitchFamily="34" charset="0"/>
              </a:rPr>
              <a:t>Network with professionals and develop meaningful connections</a:t>
            </a:r>
          </a:p>
          <a:p>
            <a:pPr marL="285750" marR="0" indent="-285750">
              <a:spcBef>
                <a:spcPts val="0"/>
              </a:spcBef>
              <a:spcAft>
                <a:spcPts val="0"/>
              </a:spcAft>
              <a:buFont typeface="Arial" panose="020B0604020202020204" pitchFamily="34" charset="0"/>
              <a:buChar char="•"/>
            </a:pPr>
            <a:endParaRPr lang="en-US" sz="1600">
              <a:effectLst/>
              <a:latin typeface="Aptos" panose="020B0004020202020204" pitchFamily="34" charset="0"/>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600">
                <a:latin typeface="Aptos" panose="020B0004020202020204" pitchFamily="34" charset="0"/>
                <a:ea typeface="Calibri" panose="020F0502020204030204" pitchFamily="34" charset="0"/>
              </a:rPr>
              <a:t>Participate in internship, job shadowing, and apprenticeship program</a:t>
            </a:r>
          </a:p>
          <a:p>
            <a:pPr marL="285750" marR="0" indent="-285750">
              <a:spcBef>
                <a:spcPts val="0"/>
              </a:spcBef>
              <a:spcAft>
                <a:spcPts val="0"/>
              </a:spcAft>
              <a:buFont typeface="Arial" panose="020B0604020202020204" pitchFamily="34" charset="0"/>
              <a:buChar char="•"/>
            </a:pPr>
            <a:endParaRPr lang="en-US" sz="1600">
              <a:latin typeface="Aptos" panose="020B0004020202020204" pitchFamily="34" charset="0"/>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600">
                <a:effectLst/>
                <a:latin typeface="Aptos" panose="020B0004020202020204" pitchFamily="34" charset="0"/>
                <a:ea typeface="Calibri" panose="020F0502020204030204" pitchFamily="34" charset="0"/>
              </a:rPr>
              <a:t>Gain insider knowledge  about emerging trends and technologies</a:t>
            </a:r>
          </a:p>
          <a:p>
            <a:pPr marL="285750" marR="0" indent="-285750">
              <a:spcBef>
                <a:spcPts val="0"/>
              </a:spcBef>
              <a:spcAft>
                <a:spcPts val="0"/>
              </a:spcAft>
              <a:buFont typeface="Arial" panose="020B0604020202020204" pitchFamily="34" charset="0"/>
              <a:buChar char="•"/>
            </a:pPr>
            <a:endParaRPr lang="en-US" sz="2400">
              <a:latin typeface="Aptos" panose="020B0004020202020204" pitchFamily="34" charset="0"/>
              <a:ea typeface="Calibri" panose="020F0502020204030204" pitchFamily="34" charset="0"/>
            </a:endParaRPr>
          </a:p>
          <a:p>
            <a:pPr algn="ctr"/>
            <a:r>
              <a:rPr lang="en-US" sz="2400" b="1">
                <a:solidFill>
                  <a:srgbClr val="00B050"/>
                </a:solidFill>
                <a:effectLst/>
                <a:latin typeface="Aptos"/>
                <a:ea typeface="Calibri"/>
              </a:rPr>
              <a:t>CTAE Business Partners -</a:t>
            </a:r>
            <a:r>
              <a:rPr lang="en-US" sz="2400" b="1">
                <a:solidFill>
                  <a:srgbClr val="00B050"/>
                </a:solidFill>
                <a:latin typeface="Aptos"/>
                <a:ea typeface="Calibri"/>
              </a:rPr>
              <a:t> </a:t>
            </a:r>
            <a:r>
              <a:rPr lang="en-US" sz="2400" b="1">
                <a:solidFill>
                  <a:srgbClr val="00B050"/>
                </a:solidFill>
                <a:effectLst/>
                <a:latin typeface="Aptos"/>
                <a:ea typeface="Calibri"/>
              </a:rPr>
              <a:t>152</a:t>
            </a:r>
          </a:p>
          <a:p>
            <a:pPr algn="ctr"/>
            <a:r>
              <a:rPr lang="en-US" sz="2400" b="1">
                <a:solidFill>
                  <a:srgbClr val="00B050"/>
                </a:solidFill>
                <a:latin typeface="Aptos"/>
                <a:ea typeface="Calibri"/>
              </a:rPr>
              <a:t>In-Kind Talent Donation - $91,500</a:t>
            </a:r>
          </a:p>
        </p:txBody>
      </p:sp>
      <p:pic>
        <p:nvPicPr>
          <p:cNvPr id="12" name="Picture 11" descr="A qr code on a sign&#10;&#10;Description automatically generated">
            <a:extLst>
              <a:ext uri="{FF2B5EF4-FFF2-40B4-BE49-F238E27FC236}">
                <a16:creationId xmlns:a16="http://schemas.microsoft.com/office/drawing/2014/main" id="{4915258C-F159-189B-BE02-7E8930652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319" y="1623346"/>
            <a:ext cx="4189445" cy="4189445"/>
          </a:xfrm>
          <a:prstGeom prst="rect">
            <a:avLst/>
          </a:prstGeom>
          <a:ln>
            <a:noFill/>
          </a:ln>
          <a:effectLst>
            <a:softEdge rad="112500"/>
          </a:effectLst>
        </p:spPr>
      </p:pic>
    </p:spTree>
    <p:extLst>
      <p:ext uri="{BB962C8B-B14F-4D97-AF65-F5344CB8AC3E}">
        <p14:creationId xmlns:p14="http://schemas.microsoft.com/office/powerpoint/2010/main" val="1814930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7EB905-BD87-4549-AB52-A8716A614C8A}"/>
              </a:ext>
            </a:extLst>
          </p:cNvPr>
          <p:cNvSpPr txBox="1"/>
          <p:nvPr/>
        </p:nvSpPr>
        <p:spPr>
          <a:xfrm>
            <a:off x="592155" y="352320"/>
            <a:ext cx="1006265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Arial" panose="020B0604020202020204" pitchFamily="34" charset="0"/>
              </a:rPr>
              <a:t>STEM 1.0 VS STEM 2.0</a:t>
            </a:r>
          </a:p>
        </p:txBody>
      </p:sp>
      <p:pic>
        <p:nvPicPr>
          <p:cNvPr id="2" name="Picture 1">
            <a:extLst>
              <a:ext uri="{FF2B5EF4-FFF2-40B4-BE49-F238E27FC236}">
                <a16:creationId xmlns:a16="http://schemas.microsoft.com/office/drawing/2014/main" id="{F561A2FD-38C4-5084-E966-B4FD8FDD14E1}"/>
              </a:ext>
            </a:extLst>
          </p:cNvPr>
          <p:cNvPicPr>
            <a:picLocks noChangeAspect="1"/>
          </p:cNvPicPr>
          <p:nvPr/>
        </p:nvPicPr>
        <p:blipFill>
          <a:blip r:embed="rId3"/>
          <a:stretch>
            <a:fillRect/>
          </a:stretch>
        </p:blipFill>
        <p:spPr>
          <a:xfrm>
            <a:off x="10208170" y="160499"/>
            <a:ext cx="1391675" cy="1386174"/>
          </a:xfrm>
          <a:prstGeom prst="rect">
            <a:avLst/>
          </a:prstGeom>
        </p:spPr>
      </p:pic>
      <p:grpSp>
        <p:nvGrpSpPr>
          <p:cNvPr id="13" name="Group 12">
            <a:extLst>
              <a:ext uri="{FF2B5EF4-FFF2-40B4-BE49-F238E27FC236}">
                <a16:creationId xmlns:a16="http://schemas.microsoft.com/office/drawing/2014/main" id="{77F0F4DC-CB24-DA53-0A4A-50ECBC47C6FC}"/>
              </a:ext>
            </a:extLst>
          </p:cNvPr>
          <p:cNvGrpSpPr/>
          <p:nvPr/>
        </p:nvGrpSpPr>
        <p:grpSpPr>
          <a:xfrm>
            <a:off x="-2941" y="1689"/>
            <a:ext cx="12192000" cy="6858000"/>
            <a:chOff x="0" y="0"/>
            <a:chExt cx="12192000" cy="685800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26" name="Picture 2" descr="STEM- the What, the Why, and the How | by Majd Mednini | Medium">
              <a:extLst>
                <a:ext uri="{FF2B5EF4-FFF2-40B4-BE49-F238E27FC236}">
                  <a16:creationId xmlns:a16="http://schemas.microsoft.com/office/drawing/2014/main" id="{31CAF23A-BADD-3937-0579-3726014369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5602"/>
            <a:stretch/>
          </p:blipFill>
          <p:spPr bwMode="auto">
            <a:xfrm>
              <a:off x="4342172" y="5765223"/>
              <a:ext cx="2752725" cy="9015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0F43F4-E553-52E6-8F1D-9E00B4048F18}"/>
                </a:ext>
              </a:extLst>
            </p:cNvPr>
            <p:cNvSpPr txBox="1"/>
            <p:nvPr/>
          </p:nvSpPr>
          <p:spPr>
            <a:xfrm>
              <a:off x="395556" y="1910632"/>
              <a:ext cx="3551060" cy="3877985"/>
            </a:xfrm>
            <a:prstGeom prst="rect">
              <a:avLst/>
            </a:prstGeom>
            <a:noFill/>
          </p:spPr>
          <p:txBody>
            <a:bodyPr wrap="square" lIns="91440" tIns="45720" rIns="91440" bIns="45720" rtlCol="0" anchor="t">
              <a:spAutoFit/>
            </a:bodyPr>
            <a:lstStyle/>
            <a:p>
              <a:pPr algn="ctr"/>
              <a:r>
                <a:rPr lang="en-US" sz="3200" b="1" u="sng">
                  <a:solidFill>
                    <a:srgbClr val="FF0000"/>
                  </a:solidFill>
                  <a:latin typeface="Aptos Serif" panose="02020604070405020304" pitchFamily="18" charset="0"/>
                  <a:cs typeface="Aptos Serif" panose="02020604070405020304" pitchFamily="18" charset="0"/>
                </a:rPr>
                <a:t>STEM 1.0</a:t>
              </a:r>
            </a:p>
            <a:p>
              <a:pPr algn="ctr"/>
              <a:endParaRPr lang="en-US" u="sng"/>
            </a:p>
            <a:p>
              <a:r>
                <a:rPr lang="en-US" sz="2800" b="1" cap="all">
                  <a:solidFill>
                    <a:srgbClr val="FF0000"/>
                  </a:solidFill>
                  <a:latin typeface="Aptos Serif"/>
                  <a:cs typeface="Aptos Serif"/>
                </a:rPr>
                <a:t>       S</a:t>
              </a:r>
              <a:r>
                <a:rPr lang="en-US" sz="2800" cap="all">
                  <a:latin typeface="Aptos Serif"/>
                  <a:cs typeface="Aptos Serif"/>
                </a:rPr>
                <a:t>cience</a:t>
              </a:r>
            </a:p>
            <a:p>
              <a:endParaRPr lang="en-US" sz="2800" cap="all">
                <a:latin typeface="Aptos Serif" panose="02020604070405020304" pitchFamily="18" charset="0"/>
                <a:cs typeface="Aptos Serif" panose="02020604070405020304" pitchFamily="18" charset="0"/>
              </a:endParaRPr>
            </a:p>
            <a:p>
              <a:r>
                <a:rPr lang="en-US" sz="2800" b="1" cap="all">
                  <a:solidFill>
                    <a:srgbClr val="00B050"/>
                  </a:solidFill>
                  <a:latin typeface="Aptos Serif" panose="02020604070405020304" pitchFamily="18" charset="0"/>
                  <a:cs typeface="Aptos Serif" panose="02020604070405020304" pitchFamily="18" charset="0"/>
                </a:rPr>
                <a:t>       T</a:t>
              </a:r>
              <a:r>
                <a:rPr lang="en-US" sz="2800" cap="all">
                  <a:latin typeface="Aptos Serif" panose="02020604070405020304" pitchFamily="18" charset="0"/>
                  <a:cs typeface="Aptos Serif" panose="02020604070405020304" pitchFamily="18" charset="0"/>
                </a:rPr>
                <a:t>echnology</a:t>
              </a:r>
            </a:p>
            <a:p>
              <a:endParaRPr lang="en-US" sz="2800" cap="all">
                <a:latin typeface="Aptos Serif" panose="02020604070405020304" pitchFamily="18" charset="0"/>
                <a:cs typeface="Aptos Serif" panose="02020604070405020304" pitchFamily="18" charset="0"/>
              </a:endParaRPr>
            </a:p>
            <a:p>
              <a:r>
                <a:rPr lang="en-US" sz="2800" b="1" cap="all">
                  <a:solidFill>
                    <a:srgbClr val="0070C0"/>
                  </a:solidFill>
                  <a:latin typeface="Aptos Serif"/>
                  <a:cs typeface="Aptos Serif"/>
                </a:rPr>
                <a:t>       E</a:t>
              </a:r>
              <a:r>
                <a:rPr lang="en-US" sz="2800" cap="all">
                  <a:latin typeface="Aptos Serif"/>
                  <a:cs typeface="Aptos Serif"/>
                </a:rPr>
                <a:t>ngineering</a:t>
              </a:r>
            </a:p>
            <a:p>
              <a:endParaRPr lang="en-US" sz="2800" cap="all">
                <a:latin typeface="Aptos Serif" panose="02020604070405020304" pitchFamily="18" charset="0"/>
                <a:cs typeface="Aptos Serif" panose="02020604070405020304" pitchFamily="18" charset="0"/>
              </a:endParaRPr>
            </a:p>
            <a:p>
              <a:r>
                <a:rPr lang="en-US" sz="2800" b="1" cap="all">
                  <a:solidFill>
                    <a:srgbClr val="EEB500"/>
                  </a:solidFill>
                  <a:latin typeface="Aptos Serif" panose="02020604070405020304" pitchFamily="18" charset="0"/>
                  <a:cs typeface="Aptos Serif" panose="02020604070405020304" pitchFamily="18" charset="0"/>
                </a:rPr>
                <a:t>       M</a:t>
              </a:r>
              <a:r>
                <a:rPr lang="en-US" sz="2800" cap="all">
                  <a:latin typeface="Aptos Serif" panose="02020604070405020304" pitchFamily="18" charset="0"/>
                  <a:cs typeface="Aptos Serif" panose="02020604070405020304" pitchFamily="18" charset="0"/>
                </a:rPr>
                <a:t>athematics</a:t>
              </a:r>
            </a:p>
          </p:txBody>
        </p:sp>
        <p:sp>
          <p:nvSpPr>
            <p:cNvPr id="6" name="TextBox 5">
              <a:extLst>
                <a:ext uri="{FF2B5EF4-FFF2-40B4-BE49-F238E27FC236}">
                  <a16:creationId xmlns:a16="http://schemas.microsoft.com/office/drawing/2014/main" id="{C75CA441-B2AE-E1D0-F53C-31B0BB303EF4}"/>
                </a:ext>
              </a:extLst>
            </p:cNvPr>
            <p:cNvSpPr txBox="1"/>
            <p:nvPr/>
          </p:nvSpPr>
          <p:spPr>
            <a:xfrm>
              <a:off x="7689847" y="1957029"/>
              <a:ext cx="4042330" cy="3877985"/>
            </a:xfrm>
            <a:prstGeom prst="rect">
              <a:avLst/>
            </a:prstGeom>
            <a:noFill/>
          </p:spPr>
          <p:txBody>
            <a:bodyPr wrap="square" lIns="91440" tIns="45720" rIns="91440" bIns="45720" rtlCol="0" anchor="t">
              <a:spAutoFit/>
            </a:bodyPr>
            <a:lstStyle/>
            <a:p>
              <a:r>
                <a:rPr lang="en-US" sz="3200" b="1">
                  <a:solidFill>
                    <a:srgbClr val="FF0000"/>
                  </a:solidFill>
                  <a:latin typeface="Aptos Serif" panose="02020604070405020304" pitchFamily="18" charset="0"/>
                  <a:cs typeface="Aptos Serif" panose="02020604070405020304" pitchFamily="18" charset="0"/>
                </a:rPr>
                <a:t>       </a:t>
              </a:r>
              <a:r>
                <a:rPr lang="en-US" sz="3200" b="1" u="sng">
                  <a:solidFill>
                    <a:srgbClr val="FF0000"/>
                  </a:solidFill>
                  <a:latin typeface="Aptos Serif" panose="02020604070405020304" pitchFamily="18" charset="0"/>
                  <a:cs typeface="Aptos Serif" panose="02020604070405020304" pitchFamily="18" charset="0"/>
                </a:rPr>
                <a:t>STEM 2.0</a:t>
              </a:r>
            </a:p>
            <a:p>
              <a:pPr algn="ctr"/>
              <a:endParaRPr lang="en-US" u="sng"/>
            </a:p>
            <a:p>
              <a:r>
                <a:rPr lang="en-US" sz="2800" b="1" cap="all">
                  <a:solidFill>
                    <a:srgbClr val="FF0000"/>
                  </a:solidFill>
                  <a:latin typeface="Aptos Serif"/>
                  <a:cs typeface="Aptos Serif"/>
                </a:rPr>
                <a:t>     S</a:t>
              </a:r>
              <a:r>
                <a:rPr lang="en-US" sz="2800" cap="all">
                  <a:latin typeface="Aptos Serif"/>
                  <a:cs typeface="Aptos Serif"/>
                </a:rPr>
                <a:t>oft Skills</a:t>
              </a:r>
            </a:p>
            <a:p>
              <a:endParaRPr lang="en-US" sz="2800" cap="all">
                <a:latin typeface="Aptos Serif" panose="02020604070405020304" pitchFamily="18" charset="0"/>
                <a:cs typeface="Aptos Serif" panose="02020604070405020304" pitchFamily="18" charset="0"/>
              </a:endParaRPr>
            </a:p>
            <a:p>
              <a:r>
                <a:rPr lang="en-US" sz="2800" b="1" cap="all">
                  <a:solidFill>
                    <a:srgbClr val="00B050"/>
                  </a:solidFill>
                  <a:latin typeface="Aptos Serif" panose="02020604070405020304" pitchFamily="18" charset="0"/>
                  <a:cs typeface="Aptos Serif" panose="02020604070405020304" pitchFamily="18" charset="0"/>
                </a:rPr>
                <a:t>     T</a:t>
              </a:r>
              <a:r>
                <a:rPr lang="en-US" sz="2800" cap="all">
                  <a:latin typeface="Aptos Serif" panose="02020604070405020304" pitchFamily="18" charset="0"/>
                  <a:cs typeface="Aptos Serif" panose="02020604070405020304" pitchFamily="18" charset="0"/>
                </a:rPr>
                <a:t>echnical Skills</a:t>
              </a:r>
            </a:p>
            <a:p>
              <a:endParaRPr lang="en-US" sz="2800" cap="all">
                <a:latin typeface="Aptos Serif" panose="02020604070405020304" pitchFamily="18" charset="0"/>
                <a:cs typeface="Aptos Serif" panose="02020604070405020304" pitchFamily="18" charset="0"/>
              </a:endParaRPr>
            </a:p>
            <a:p>
              <a:r>
                <a:rPr lang="en-US" sz="2800" b="1" cap="all">
                  <a:solidFill>
                    <a:srgbClr val="00B0F0"/>
                  </a:solidFill>
                  <a:latin typeface="Aptos Serif" panose="02020604070405020304" pitchFamily="18" charset="0"/>
                  <a:cs typeface="Aptos Serif" panose="02020604070405020304" pitchFamily="18" charset="0"/>
                </a:rPr>
                <a:t>     E</a:t>
              </a:r>
              <a:r>
                <a:rPr lang="en-US" sz="2800" cap="all">
                  <a:latin typeface="Aptos Serif" panose="02020604070405020304" pitchFamily="18" charset="0"/>
                  <a:cs typeface="Aptos Serif" panose="02020604070405020304" pitchFamily="18" charset="0"/>
                </a:rPr>
                <a:t>ngagement</a:t>
              </a:r>
            </a:p>
            <a:p>
              <a:endParaRPr lang="en-US" sz="2800" cap="all">
                <a:latin typeface="Aptos Serif" panose="02020604070405020304" pitchFamily="18" charset="0"/>
                <a:cs typeface="Aptos Serif" panose="02020604070405020304" pitchFamily="18" charset="0"/>
              </a:endParaRPr>
            </a:p>
            <a:p>
              <a:r>
                <a:rPr lang="en-US" sz="2800" b="1" cap="all">
                  <a:solidFill>
                    <a:srgbClr val="EEB500"/>
                  </a:solidFill>
                  <a:latin typeface="Aptos Serif"/>
                  <a:cs typeface="Aptos Serif"/>
                </a:rPr>
                <a:t>     M</a:t>
              </a:r>
              <a:r>
                <a:rPr lang="en-US" sz="2800" cap="all">
                  <a:latin typeface="Aptos Serif"/>
                  <a:cs typeface="Aptos Serif"/>
                </a:rPr>
                <a:t>otivation</a:t>
              </a:r>
            </a:p>
          </p:txBody>
        </p:sp>
      </p:grpSp>
      <p:pic>
        <p:nvPicPr>
          <p:cNvPr id="14" name="Picture 13" descr="A screenshot of a computer&#10;&#10;Description automatically generated">
            <a:extLst>
              <a:ext uri="{FF2B5EF4-FFF2-40B4-BE49-F238E27FC236}">
                <a16:creationId xmlns:a16="http://schemas.microsoft.com/office/drawing/2014/main" id="{9FED5F2A-3A30-317D-2B92-C8DF6F2EACF8}"/>
              </a:ext>
            </a:extLst>
          </p:cNvPr>
          <p:cNvPicPr>
            <a:picLocks noChangeAspect="1"/>
          </p:cNvPicPr>
          <p:nvPr/>
        </p:nvPicPr>
        <p:blipFill rotWithShape="1">
          <a:blip r:embed="rId6"/>
          <a:srcRect l="16981" t="13767" r="65727" b="6750"/>
          <a:stretch/>
        </p:blipFill>
        <p:spPr bwMode="auto">
          <a:xfrm>
            <a:off x="4136484" y="1545320"/>
            <a:ext cx="3232535" cy="4125751"/>
          </a:xfrm>
          <a:prstGeom prst="rect">
            <a:avLst/>
          </a:prstGeom>
          <a:ln>
            <a:noFill/>
          </a:ln>
          <a:effectLst>
            <a:softEdge rad="112500"/>
          </a:effectLst>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D54CF055-015C-41D2-6DEA-F25895413D95}"/>
              </a:ext>
            </a:extLst>
          </p:cNvPr>
          <p:cNvSpPr txBox="1"/>
          <p:nvPr/>
        </p:nvSpPr>
        <p:spPr>
          <a:xfrm>
            <a:off x="422416" y="259986"/>
            <a:ext cx="6096912" cy="861774"/>
          </a:xfrm>
          <a:prstGeom prst="rect">
            <a:avLst/>
          </a:prstGeom>
          <a:noFill/>
        </p:spPr>
        <p:txBody>
          <a:bodyPr wrap="square" lIns="91440" tIns="45720" rIns="91440" bIns="45720" anchor="t">
            <a:spAutoFit/>
          </a:bodyPr>
          <a:lstStyle/>
          <a:p>
            <a:r>
              <a:rPr lang="en-US" sz="5000" b="1">
                <a:solidFill>
                  <a:schemeClr val="bg1"/>
                </a:solidFill>
                <a:latin typeface="Franklin Gothic Medium"/>
                <a:cs typeface="Arial"/>
              </a:rPr>
              <a:t>THE SHIFT</a:t>
            </a:r>
            <a:endParaRPr lang="en-US" sz="5000">
              <a:solidFill>
                <a:schemeClr val="bg1"/>
              </a:solidFill>
            </a:endParaRPr>
          </a:p>
        </p:txBody>
      </p:sp>
    </p:spTree>
    <p:extLst>
      <p:ext uri="{BB962C8B-B14F-4D97-AF65-F5344CB8AC3E}">
        <p14:creationId xmlns:p14="http://schemas.microsoft.com/office/powerpoint/2010/main" val="816343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7EB905-BD87-4549-AB52-A8716A614C8A}"/>
              </a:ext>
            </a:extLst>
          </p:cNvPr>
          <p:cNvSpPr txBox="1"/>
          <p:nvPr/>
        </p:nvSpPr>
        <p:spPr>
          <a:xfrm>
            <a:off x="592155" y="352320"/>
            <a:ext cx="1006265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Arial" panose="020B0604020202020204" pitchFamily="34" charset="0"/>
              </a:rPr>
              <a:t>STEM 1.0 VS STEM 2.0</a:t>
            </a:r>
          </a:p>
        </p:txBody>
      </p:sp>
      <p:pic>
        <p:nvPicPr>
          <p:cNvPr id="2" name="Picture 1">
            <a:extLst>
              <a:ext uri="{FF2B5EF4-FFF2-40B4-BE49-F238E27FC236}">
                <a16:creationId xmlns:a16="http://schemas.microsoft.com/office/drawing/2014/main" id="{F561A2FD-38C4-5084-E966-B4FD8FDD14E1}"/>
              </a:ext>
            </a:extLst>
          </p:cNvPr>
          <p:cNvPicPr>
            <a:picLocks noChangeAspect="1"/>
          </p:cNvPicPr>
          <p:nvPr/>
        </p:nvPicPr>
        <p:blipFill>
          <a:blip r:embed="rId3"/>
          <a:stretch>
            <a:fillRect/>
          </a:stretch>
        </p:blipFill>
        <p:spPr>
          <a:xfrm>
            <a:off x="10208170" y="160499"/>
            <a:ext cx="1391675" cy="1386174"/>
          </a:xfrm>
          <a:prstGeom prst="rect">
            <a:avLst/>
          </a:prstGeom>
        </p:spPr>
      </p:pic>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1" y="1689"/>
            <a:ext cx="12192000" cy="6858000"/>
          </a:xfrm>
          <a:prstGeom prst="rect">
            <a:avLst/>
          </a:prstGeom>
        </p:spPr>
      </p:pic>
      <p:sp>
        <p:nvSpPr>
          <p:cNvPr id="16" name="TextBox 15">
            <a:extLst>
              <a:ext uri="{FF2B5EF4-FFF2-40B4-BE49-F238E27FC236}">
                <a16:creationId xmlns:a16="http://schemas.microsoft.com/office/drawing/2014/main" id="{D54CF055-015C-41D2-6DEA-F25895413D95}"/>
              </a:ext>
            </a:extLst>
          </p:cNvPr>
          <p:cNvSpPr txBox="1"/>
          <p:nvPr/>
        </p:nvSpPr>
        <p:spPr>
          <a:xfrm>
            <a:off x="331431" y="339597"/>
            <a:ext cx="11101091" cy="861774"/>
          </a:xfrm>
          <a:prstGeom prst="rect">
            <a:avLst/>
          </a:prstGeom>
          <a:noFill/>
        </p:spPr>
        <p:txBody>
          <a:bodyPr wrap="square" lIns="91440" tIns="45720" rIns="91440" bIns="45720" anchor="t">
            <a:spAutoFit/>
          </a:bodyPr>
          <a:lstStyle/>
          <a:p>
            <a:r>
              <a:rPr lang="en-US" sz="5000" b="1">
                <a:solidFill>
                  <a:schemeClr val="bg1"/>
                </a:solidFill>
                <a:latin typeface="Franklin Gothic Medium"/>
                <a:cs typeface="Arial"/>
              </a:rPr>
              <a:t>YOUSCIENCE – RECRUITER'S MINDSET</a:t>
            </a:r>
            <a:endParaRPr lang="en-US" sz="5000">
              <a:solidFill>
                <a:schemeClr val="bg1"/>
              </a:solidFill>
            </a:endParaRPr>
          </a:p>
        </p:txBody>
      </p:sp>
      <p:pic>
        <p:nvPicPr>
          <p:cNvPr id="8" name="Picture 7" descr="A close-up of a child&#10;&#10;Description automatically generated">
            <a:extLst>
              <a:ext uri="{FF2B5EF4-FFF2-40B4-BE49-F238E27FC236}">
                <a16:creationId xmlns:a16="http://schemas.microsoft.com/office/drawing/2014/main" id="{C2A4447F-8D9F-9AE7-0E41-26B5FAD89593}"/>
              </a:ext>
            </a:extLst>
          </p:cNvPr>
          <p:cNvPicPr>
            <a:picLocks noChangeAspect="1"/>
          </p:cNvPicPr>
          <p:nvPr/>
        </p:nvPicPr>
        <p:blipFill rotWithShape="1">
          <a:blip r:embed="rId5"/>
          <a:srcRect l="74680" t="15258" r="2413" b="16431"/>
          <a:stretch/>
        </p:blipFill>
        <p:spPr>
          <a:xfrm>
            <a:off x="5628612" y="1553096"/>
            <a:ext cx="6103940" cy="5188765"/>
          </a:xfrm>
          <a:prstGeom prst="rect">
            <a:avLst/>
          </a:prstGeom>
          <a:ln>
            <a:noFill/>
          </a:ln>
          <a:effectLst>
            <a:softEdge rad="112500"/>
          </a:effectLst>
        </p:spPr>
      </p:pic>
      <p:pic>
        <p:nvPicPr>
          <p:cNvPr id="12" name="Picture 11" descr="A black text on a white background&#10;&#10;Description automatically generated">
            <a:extLst>
              <a:ext uri="{FF2B5EF4-FFF2-40B4-BE49-F238E27FC236}">
                <a16:creationId xmlns:a16="http://schemas.microsoft.com/office/drawing/2014/main" id="{A13BE88B-A3E7-046C-8433-FF1CBC7F8215}"/>
              </a:ext>
            </a:extLst>
          </p:cNvPr>
          <p:cNvPicPr>
            <a:picLocks noChangeAspect="1"/>
          </p:cNvPicPr>
          <p:nvPr/>
        </p:nvPicPr>
        <p:blipFill>
          <a:blip r:embed="rId6"/>
          <a:stretch>
            <a:fillRect/>
          </a:stretch>
        </p:blipFill>
        <p:spPr>
          <a:xfrm>
            <a:off x="1091906" y="5448045"/>
            <a:ext cx="3905250" cy="1171575"/>
          </a:xfrm>
          <a:prstGeom prst="rect">
            <a:avLst/>
          </a:prstGeom>
        </p:spPr>
      </p:pic>
      <p:sp>
        <p:nvSpPr>
          <p:cNvPr id="17" name="TextBox 16">
            <a:extLst>
              <a:ext uri="{FF2B5EF4-FFF2-40B4-BE49-F238E27FC236}">
                <a16:creationId xmlns:a16="http://schemas.microsoft.com/office/drawing/2014/main" id="{30E67987-DA0D-4307-5FB3-D97D3F8D6423}"/>
              </a:ext>
            </a:extLst>
          </p:cNvPr>
          <p:cNvSpPr txBox="1"/>
          <p:nvPr/>
        </p:nvSpPr>
        <p:spPr>
          <a:xfrm>
            <a:off x="670459" y="1711870"/>
            <a:ext cx="4757110" cy="3662541"/>
          </a:xfrm>
          <a:prstGeom prst="rect">
            <a:avLst/>
          </a:prstGeom>
          <a:noFill/>
        </p:spPr>
        <p:txBody>
          <a:bodyPr wrap="square" lIns="91440" tIns="45720" rIns="91440" bIns="45720" rtlCol="0" anchor="t">
            <a:spAutoFit/>
          </a:bodyPr>
          <a:lstStyle/>
          <a:p>
            <a:pPr algn="ctr"/>
            <a:r>
              <a:rPr lang="en-US" sz="2400" b="1">
                <a:solidFill>
                  <a:srgbClr val="7030A0"/>
                </a:solidFill>
              </a:rPr>
              <a:t>Help Students Find Their Path and Purpose</a:t>
            </a:r>
            <a:endParaRPr lang="en-US" sz="2000" b="1">
              <a:solidFill>
                <a:srgbClr val="7030A0"/>
              </a:solidFill>
            </a:endParaRPr>
          </a:p>
          <a:p>
            <a:pPr algn="ctr"/>
            <a:endParaRPr lang="en-US" sz="2400" b="1">
              <a:solidFill>
                <a:srgbClr val="7030A0"/>
              </a:solidFill>
              <a:ea typeface="Calibri" panose="020F0502020204030204"/>
              <a:cs typeface="Calibri" panose="020F0502020204030204"/>
            </a:endParaRPr>
          </a:p>
          <a:p>
            <a:pPr algn="ctr"/>
            <a:r>
              <a:rPr lang="en-US" sz="2000" b="1">
                <a:solidFill>
                  <a:srgbClr val="00B0F0"/>
                </a:solidFill>
              </a:rPr>
              <a:t>Do students have the aptitude to do the jobs of the future? Are they being exposed to these jobs? How can we work together today to ensure we have the right talent supply for the future?</a:t>
            </a:r>
            <a:endParaRPr lang="en-US" sz="2400" b="1">
              <a:solidFill>
                <a:srgbClr val="7030A0"/>
              </a:solidFill>
              <a:ea typeface="Calibri" panose="020F0502020204030204"/>
              <a:cs typeface="Calibri" panose="020F0502020204030204"/>
            </a:endParaRPr>
          </a:p>
          <a:p>
            <a:pPr algn="ctr"/>
            <a:endParaRPr lang="en-US" sz="2000" b="1">
              <a:solidFill>
                <a:srgbClr val="00B0F0"/>
              </a:solidFill>
              <a:ea typeface="Calibri" panose="020F0502020204030204"/>
              <a:cs typeface="Calibri" panose="020F0502020204030204"/>
            </a:endParaRPr>
          </a:p>
          <a:p>
            <a:pPr algn="ctr"/>
            <a:r>
              <a:rPr lang="en-US" sz="2000" b="1">
                <a:solidFill>
                  <a:srgbClr val="7030A0"/>
                </a:solidFill>
              </a:rPr>
              <a:t> PREPARING STUDENTS TO BE 4ME READY!</a:t>
            </a:r>
          </a:p>
          <a:p>
            <a:endParaRPr lang="en-US" sz="2000" b="1">
              <a:solidFill>
                <a:srgbClr val="00B0F0"/>
              </a:solidFill>
            </a:endParaRPr>
          </a:p>
        </p:txBody>
      </p:sp>
    </p:spTree>
    <p:extLst>
      <p:ext uri="{BB962C8B-B14F-4D97-AF65-F5344CB8AC3E}">
        <p14:creationId xmlns:p14="http://schemas.microsoft.com/office/powerpoint/2010/main" val="1965793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with text on it&#10;&#10;Description automatically generated">
            <a:extLst>
              <a:ext uri="{FF2B5EF4-FFF2-40B4-BE49-F238E27FC236}">
                <a16:creationId xmlns:a16="http://schemas.microsoft.com/office/drawing/2014/main" id="{48CBA872-9BF8-057A-190E-E01869F9ACCE}"/>
              </a:ext>
            </a:extLst>
          </p:cNvPr>
          <p:cNvPicPr>
            <a:picLocks noChangeAspect="1"/>
          </p:cNvPicPr>
          <p:nvPr/>
        </p:nvPicPr>
        <p:blipFill rotWithShape="1">
          <a:blip r:embed="rId3">
            <a:extLst>
              <a:ext uri="{28A0092B-C50C-407E-A947-70E740481C1C}">
                <a14:useLocalDpi xmlns:a14="http://schemas.microsoft.com/office/drawing/2010/main" val="0"/>
              </a:ext>
            </a:extLst>
          </a:blip>
          <a:srcRect l="13746" t="7537" r="10893" b="5589"/>
          <a:stretch/>
        </p:blipFill>
        <p:spPr>
          <a:xfrm>
            <a:off x="7210203" y="1345355"/>
            <a:ext cx="4980527" cy="4951952"/>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70232" y="115701"/>
            <a:ext cx="10468716" cy="1584375"/>
          </a:xfrm>
          <a:prstGeom prst="rect">
            <a:avLst/>
          </a:prstGeom>
          <a:noFill/>
        </p:spPr>
        <p:txBody>
          <a:bodyPr wrap="square" lIns="91440" tIns="45720" rIns="91440" bIns="45720" rtlCol="0" anchor="t">
            <a:spAutoFit/>
          </a:bodyPr>
          <a:lstStyle/>
          <a:p>
            <a:r>
              <a:rPr lang="en-US" sz="5000">
                <a:solidFill>
                  <a:schemeClr val="bg1"/>
                </a:solidFill>
                <a:effectLst>
                  <a:outerShdw blurRad="38100" dist="38100" dir="2700000" algn="tl">
                    <a:srgbClr val="000000">
                      <a:alpha val="43137"/>
                    </a:srgbClr>
                  </a:outerShdw>
                </a:effectLst>
                <a:latin typeface="Trade Gothic Next HvyCd"/>
              </a:rPr>
              <a:t>WHAT IS CD</a:t>
            </a:r>
            <a:r>
              <a:rPr lang="en-US" sz="5000" baseline="30000">
                <a:solidFill>
                  <a:schemeClr val="bg1"/>
                </a:solidFill>
                <a:effectLst>
                  <a:outerShdw blurRad="38100" dist="38100" dir="2700000" algn="tl">
                    <a:srgbClr val="000000">
                      <a:alpha val="43137"/>
                    </a:srgbClr>
                  </a:outerShdw>
                </a:effectLst>
                <a:latin typeface="Trade Gothic Next HvyCd"/>
              </a:rPr>
              <a:t>2</a:t>
            </a:r>
            <a:r>
              <a:rPr lang="en-US" sz="5000">
                <a:solidFill>
                  <a:schemeClr val="bg1"/>
                </a:solidFill>
                <a:effectLst>
                  <a:outerShdw blurRad="38100" dist="38100" dir="2700000" algn="tl">
                    <a:srgbClr val="000000">
                      <a:alpha val="43137"/>
                    </a:srgbClr>
                  </a:outerShdw>
                </a:effectLst>
                <a:latin typeface="Trade Gothic Next HvyCd"/>
              </a:rPr>
              <a:t>? </a:t>
            </a:r>
            <a:endParaRPr lang="en-US" sz="5000">
              <a:solidFill>
                <a:schemeClr val="bg1"/>
              </a:solidFill>
              <a:effectLst>
                <a:outerShdw blurRad="38100" dist="38100" dir="2700000" algn="tl">
                  <a:srgbClr val="000000">
                    <a:alpha val="43137"/>
                  </a:srgbClr>
                </a:outerShdw>
              </a:effectLst>
              <a:latin typeface="Trade Gothic Next HvyCd" panose="020B0906040303020004" pitchFamily="34" charset="0"/>
            </a:endParaRPr>
          </a:p>
          <a:p>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sp>
        <p:nvSpPr>
          <p:cNvPr id="8" name="TextBox 7">
            <a:extLst>
              <a:ext uri="{FF2B5EF4-FFF2-40B4-BE49-F238E27FC236}">
                <a16:creationId xmlns:a16="http://schemas.microsoft.com/office/drawing/2014/main" id="{33516236-F650-B60F-5F59-239F272B69D1}"/>
              </a:ext>
            </a:extLst>
          </p:cNvPr>
          <p:cNvSpPr txBox="1"/>
          <p:nvPr/>
        </p:nvSpPr>
        <p:spPr>
          <a:xfrm>
            <a:off x="428675" y="1785389"/>
            <a:ext cx="6781682" cy="3370923"/>
          </a:xfrm>
          <a:prstGeom prst="rect">
            <a:avLst/>
          </a:prstGeom>
          <a:noFill/>
        </p:spPr>
        <p:txBody>
          <a:bodyPr wrap="square" lIns="91440" tIns="45720" rIns="91440" bIns="45720" rtlCol="0" anchor="t">
            <a:spAutoFit/>
          </a:bodyPr>
          <a:lstStyle/>
          <a:p>
            <a:pPr>
              <a:lnSpc>
                <a:spcPct val="107000"/>
              </a:lnSpc>
              <a:spcAft>
                <a:spcPts val="800"/>
              </a:spcAft>
            </a:pPr>
            <a:r>
              <a:rPr lang="en-US" sz="2000" kern="100">
                <a:effectLst/>
                <a:ea typeface="+mn-lt"/>
                <a:cs typeface="+mn-lt"/>
              </a:rPr>
              <a:t>In partnership with Macon-Bibb County Industrial Authority,</a:t>
            </a:r>
            <a:r>
              <a:rPr lang="en-US" sz="2000" kern="100">
                <a:ea typeface="+mn-lt"/>
                <a:cs typeface="+mn-lt"/>
              </a:rPr>
              <a:t> </a:t>
            </a:r>
            <a:r>
              <a:rPr lang="en-US" sz="2000" kern="100">
                <a:effectLst/>
                <a:ea typeface="+mn-lt"/>
                <a:cs typeface="+mn-lt"/>
              </a:rPr>
              <a:t>educators (teachers and counselors) will learn the importance</a:t>
            </a:r>
            <a:r>
              <a:rPr lang="en-US" sz="2000" kern="100">
                <a:ea typeface="+mn-lt"/>
                <a:cs typeface="+mn-lt"/>
              </a:rPr>
              <a:t> </a:t>
            </a:r>
            <a:r>
              <a:rPr lang="en-US" sz="2000" kern="100">
                <a:effectLst/>
                <a:ea typeface="+mn-lt"/>
                <a:cs typeface="+mn-lt"/>
              </a:rPr>
              <a:t>of connecting the students within the school system to</a:t>
            </a:r>
            <a:r>
              <a:rPr lang="en-US" sz="2000" kern="100">
                <a:ea typeface="+mn-lt"/>
                <a:cs typeface="+mn-lt"/>
              </a:rPr>
              <a:t> </a:t>
            </a:r>
            <a:r>
              <a:rPr lang="en-US" sz="2000" kern="100">
                <a:effectLst/>
                <a:ea typeface="+mn-lt"/>
                <a:cs typeface="+mn-lt"/>
              </a:rPr>
              <a:t>economic development organizations, the importance of having</a:t>
            </a:r>
            <a:r>
              <a:rPr lang="en-US" sz="2000" kern="100">
                <a:ea typeface="+mn-lt"/>
                <a:cs typeface="+mn-lt"/>
              </a:rPr>
              <a:t> </a:t>
            </a:r>
            <a:r>
              <a:rPr lang="en-US" sz="2000" kern="100">
                <a:effectLst/>
                <a:ea typeface="+mn-lt"/>
                <a:cs typeface="+mn-lt"/>
              </a:rPr>
              <a:t>a robust and diverse number of existing industries and discover</a:t>
            </a:r>
            <a:r>
              <a:rPr lang="en-US" sz="2000" kern="100">
                <a:ea typeface="+mn-lt"/>
                <a:cs typeface="+mn-lt"/>
              </a:rPr>
              <a:t> </a:t>
            </a:r>
            <a:r>
              <a:rPr lang="en-US" sz="2000" kern="100">
                <a:effectLst/>
                <a:ea typeface="+mn-lt"/>
                <a:cs typeface="+mn-lt"/>
              </a:rPr>
              <a:t>the vital role educators will play in developing the talent</a:t>
            </a:r>
            <a:r>
              <a:rPr lang="en-US" sz="2000" kern="100">
                <a:ea typeface="+mn-lt"/>
                <a:cs typeface="+mn-lt"/>
              </a:rPr>
              <a:t> </a:t>
            </a:r>
            <a:r>
              <a:rPr lang="en-US" sz="2000" kern="100">
                <a:effectLst/>
                <a:ea typeface="+mn-lt"/>
                <a:cs typeface="+mn-lt"/>
              </a:rPr>
              <a:t>pipeline that will help with the attraction of new jobs in our</a:t>
            </a:r>
            <a:r>
              <a:rPr lang="en-US" sz="2000" kern="100">
                <a:ea typeface="+mn-lt"/>
                <a:cs typeface="+mn-lt"/>
              </a:rPr>
              <a:t> </a:t>
            </a:r>
            <a:r>
              <a:rPr lang="en-US" sz="2000" kern="100">
                <a:effectLst/>
                <a:ea typeface="+mn-lt"/>
                <a:cs typeface="+mn-lt"/>
              </a:rPr>
              <a:t>community. This will be done through a 6-month long workshop</a:t>
            </a:r>
            <a:r>
              <a:rPr lang="en-US" sz="2000" kern="100">
                <a:ea typeface="+mn-lt"/>
                <a:cs typeface="+mn-lt"/>
              </a:rPr>
              <a:t> </a:t>
            </a:r>
            <a:r>
              <a:rPr lang="en-US" sz="2000" kern="100">
                <a:effectLst/>
                <a:ea typeface="+mn-lt"/>
                <a:cs typeface="+mn-lt"/>
              </a:rPr>
              <a:t>that </a:t>
            </a:r>
            <a:r>
              <a:rPr lang="en-US" sz="2000" kern="100">
                <a:ea typeface="+mn-lt"/>
                <a:cs typeface="+mn-lt"/>
              </a:rPr>
              <a:t>includes classroom-style </a:t>
            </a:r>
            <a:r>
              <a:rPr lang="en-US" sz="2000" kern="100">
                <a:effectLst/>
                <a:ea typeface="+mn-lt"/>
                <a:cs typeface="+mn-lt"/>
              </a:rPr>
              <a:t>lectures, presentations, site</a:t>
            </a:r>
            <a:r>
              <a:rPr lang="en-US" sz="2000" kern="100">
                <a:ea typeface="+mn-lt"/>
                <a:cs typeface="+mn-lt"/>
              </a:rPr>
              <a:t> </a:t>
            </a:r>
            <a:r>
              <a:rPr lang="en-US" sz="2000" kern="100">
                <a:effectLst/>
                <a:ea typeface="+mn-lt"/>
                <a:cs typeface="+mn-lt"/>
              </a:rPr>
              <a:t>visits, field trips, and a capstone project.</a:t>
            </a:r>
            <a:endParaRPr lang="en-US">
              <a:ea typeface="+mn-lt"/>
              <a:cs typeface="+mn-lt"/>
            </a:endParaRPr>
          </a:p>
        </p:txBody>
      </p:sp>
      <p:pic>
        <p:nvPicPr>
          <p:cNvPr id="1026" name="Picture 2" descr=" ">
            <a:extLst>
              <a:ext uri="{FF2B5EF4-FFF2-40B4-BE49-F238E27FC236}">
                <a16:creationId xmlns:a16="http://schemas.microsoft.com/office/drawing/2014/main" id="{2D16690A-05A0-CEE4-F677-D397A3AED9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9122" y="5342554"/>
            <a:ext cx="4524375" cy="11906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AD0821A-2073-42FD-75AB-6C7B944B6B4A}"/>
              </a:ext>
            </a:extLst>
          </p:cNvPr>
          <p:cNvSpPr txBox="1"/>
          <p:nvPr/>
        </p:nvSpPr>
        <p:spPr>
          <a:xfrm>
            <a:off x="6018" y="1193386"/>
            <a:ext cx="7541725" cy="800219"/>
          </a:xfrm>
          <a:prstGeom prst="rect">
            <a:avLst/>
          </a:prstGeom>
          <a:noFill/>
        </p:spPr>
        <p:txBody>
          <a:bodyPr wrap="square" lIns="91440" tIns="45720" rIns="91440" bIns="45720" rtlCol="0" anchor="t">
            <a:spAutoFit/>
          </a:bodyPr>
          <a:lstStyle/>
          <a:p>
            <a:pPr algn="ctr"/>
            <a:r>
              <a:rPr lang="en-US" sz="2800" b="1">
                <a:solidFill>
                  <a:schemeClr val="accent6"/>
                </a:solidFill>
                <a:effectLst>
                  <a:outerShdw blurRad="38100" dist="38100" dir="2700000" algn="tl">
                    <a:srgbClr val="000000">
                      <a:alpha val="43137"/>
                    </a:srgbClr>
                  </a:outerShdw>
                </a:effectLst>
                <a:latin typeface="Trade Gothic Next HvyCd"/>
              </a:rPr>
              <a:t>EDUCATORS ARE COMMUNITY DEVELOPERS TOO!</a:t>
            </a:r>
          </a:p>
          <a:p>
            <a:endParaRPr lang="en-US"/>
          </a:p>
        </p:txBody>
      </p:sp>
    </p:spTree>
    <p:extLst>
      <p:ext uri="{BB962C8B-B14F-4D97-AF65-F5344CB8AC3E}">
        <p14:creationId xmlns:p14="http://schemas.microsoft.com/office/powerpoint/2010/main" val="2883065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with text on it&#10;&#10;Description automatically generated">
            <a:extLst>
              <a:ext uri="{FF2B5EF4-FFF2-40B4-BE49-F238E27FC236}">
                <a16:creationId xmlns:a16="http://schemas.microsoft.com/office/drawing/2014/main" id="{F62F8BB7-FE28-A7BE-5A16-3F85933C3F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093" y="1173057"/>
            <a:ext cx="4892898" cy="4220124"/>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0" y="153681"/>
            <a:ext cx="10627939" cy="646331"/>
          </a:xfrm>
          <a:prstGeom prst="rect">
            <a:avLst/>
          </a:prstGeom>
          <a:noFill/>
        </p:spPr>
        <p:txBody>
          <a:bodyPr wrap="square" lIns="91440" tIns="45720" rIns="91440" bIns="45720" rtlCol="0" anchor="t">
            <a:spAutoFit/>
          </a:bodyPr>
          <a:lstStyle/>
          <a:p>
            <a:r>
              <a:rPr lang="en-US" sz="3600">
                <a:solidFill>
                  <a:schemeClr val="bg1"/>
                </a:solidFill>
                <a:effectLst>
                  <a:outerShdw blurRad="38100" dist="38100" dir="2700000" algn="tl">
                    <a:srgbClr val="000000">
                      <a:alpha val="43137"/>
                    </a:srgbClr>
                  </a:outerShdw>
                </a:effectLst>
                <a:latin typeface="Trade Gothic Next HvyCd"/>
              </a:rPr>
              <a:t>EDUCATORS ARE COMMUNITY DEVELOPERS TOO!</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pic>
        <p:nvPicPr>
          <p:cNvPr id="1026" name="Picture 2" descr=" ">
            <a:extLst>
              <a:ext uri="{FF2B5EF4-FFF2-40B4-BE49-F238E27FC236}">
                <a16:creationId xmlns:a16="http://schemas.microsoft.com/office/drawing/2014/main" id="{2D16690A-05A0-CEE4-F677-D397A3AED9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3926" y="5593603"/>
            <a:ext cx="4804711" cy="12643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oup of people posing for a photo&#10;&#10;Description automatically generated">
            <a:extLst>
              <a:ext uri="{FF2B5EF4-FFF2-40B4-BE49-F238E27FC236}">
                <a16:creationId xmlns:a16="http://schemas.microsoft.com/office/drawing/2014/main" id="{A3461925-A740-8542-E93A-9EE0DBC242DF}"/>
              </a:ext>
            </a:extLst>
          </p:cNvPr>
          <p:cNvPicPr>
            <a:picLocks noChangeAspect="1"/>
          </p:cNvPicPr>
          <p:nvPr/>
        </p:nvPicPr>
        <p:blipFill>
          <a:blip r:embed="rId6"/>
          <a:stretch>
            <a:fillRect/>
          </a:stretch>
        </p:blipFill>
        <p:spPr>
          <a:xfrm>
            <a:off x="995034" y="1173057"/>
            <a:ext cx="6566562" cy="43743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37787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7E9D3-396A-FF60-CBD2-EE329801178B}"/>
            </a:ext>
          </a:extLst>
        </p:cNvPr>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E2E03FC1-CCAD-1B4D-E348-D2DDD66B54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5611FB32-0AF0-E458-2498-F5EE768A3EE2}"/>
              </a:ext>
            </a:extLst>
          </p:cNvPr>
          <p:cNvSpPr txBox="1"/>
          <p:nvPr/>
        </p:nvSpPr>
        <p:spPr>
          <a:xfrm>
            <a:off x="470224" y="341524"/>
            <a:ext cx="11139316" cy="830997"/>
          </a:xfrm>
          <a:prstGeom prst="rect">
            <a:avLst/>
          </a:prstGeom>
          <a:noFill/>
        </p:spPr>
        <p:txBody>
          <a:bodyPr wrap="square" lIns="91440" tIns="45720" rIns="91440" bIns="45720" rtlCol="0" anchor="t">
            <a:spAutoFit/>
          </a:bodyPr>
          <a:lstStyle/>
          <a:p>
            <a:pPr algn="ctr">
              <a:defRPr/>
            </a:pPr>
            <a:r>
              <a:rPr lang="en-US" sz="4800" b="1">
                <a:solidFill>
                  <a:schemeClr val="bg1"/>
                </a:solidFill>
                <a:latin typeface="Franklin Gothic Medium"/>
                <a:cs typeface="Arial"/>
              </a:rPr>
              <a:t>BRUNCH AND LEARN FOR COUNSELORS</a:t>
            </a:r>
            <a:endParaRPr lang="en-US" sz="4800">
              <a:solidFill>
                <a:schemeClr val="bg1"/>
              </a:solidFill>
              <a:cs typeface="Calibri"/>
            </a:endParaRPr>
          </a:p>
        </p:txBody>
      </p:sp>
      <p:pic>
        <p:nvPicPr>
          <p:cNvPr id="3074" name="Picture 2" descr="A group of people posing for a photo&#10;&#10;Description automatically generated">
            <a:extLst>
              <a:ext uri="{FF2B5EF4-FFF2-40B4-BE49-F238E27FC236}">
                <a16:creationId xmlns:a16="http://schemas.microsoft.com/office/drawing/2014/main" id="{74884ADB-0FC6-26B6-B8DF-4D716A97C1C1}"/>
              </a:ext>
            </a:extLst>
          </p:cNvPr>
          <p:cNvPicPr>
            <a:picLocks noChangeAspect="1" noChangeArrowheads="1"/>
          </p:cNvPicPr>
          <p:nvPr/>
        </p:nvPicPr>
        <p:blipFill>
          <a:blip r:embed="rId3"/>
          <a:srcRect/>
          <a:stretch>
            <a:fillRect/>
          </a:stretch>
        </p:blipFill>
        <p:spPr bwMode="auto">
          <a:xfrm>
            <a:off x="7693522" y="1450608"/>
            <a:ext cx="3835198" cy="269687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room with tables and balloons&#10;&#10;Description automatically generated">
            <a:extLst>
              <a:ext uri="{FF2B5EF4-FFF2-40B4-BE49-F238E27FC236}">
                <a16:creationId xmlns:a16="http://schemas.microsoft.com/office/drawing/2014/main" id="{6D78BA6A-4CB9-88C2-C18D-A93CAE39AB4D}"/>
              </a:ext>
            </a:extLst>
          </p:cNvPr>
          <p:cNvPicPr>
            <a:picLocks noChangeAspect="1"/>
          </p:cNvPicPr>
          <p:nvPr/>
        </p:nvPicPr>
        <p:blipFill>
          <a:blip r:embed="rId4"/>
          <a:stretch>
            <a:fillRect/>
          </a:stretch>
        </p:blipFill>
        <p:spPr>
          <a:xfrm>
            <a:off x="4661517" y="4341253"/>
            <a:ext cx="3435139" cy="2332017"/>
          </a:xfrm>
          <a:prstGeom prst="rect">
            <a:avLst/>
          </a:prstGeom>
        </p:spPr>
      </p:pic>
      <p:pic>
        <p:nvPicPr>
          <p:cNvPr id="5" name="Picture 4" descr="A person speaking to a group of people&#10;&#10;Description automatically generated">
            <a:extLst>
              <a:ext uri="{FF2B5EF4-FFF2-40B4-BE49-F238E27FC236}">
                <a16:creationId xmlns:a16="http://schemas.microsoft.com/office/drawing/2014/main" id="{21C916FD-0646-9DDB-A669-B81B2EBDCAC9}"/>
              </a:ext>
            </a:extLst>
          </p:cNvPr>
          <p:cNvPicPr>
            <a:picLocks noChangeAspect="1"/>
          </p:cNvPicPr>
          <p:nvPr/>
        </p:nvPicPr>
        <p:blipFill>
          <a:blip r:embed="rId5"/>
          <a:stretch>
            <a:fillRect/>
          </a:stretch>
        </p:blipFill>
        <p:spPr>
          <a:xfrm>
            <a:off x="998376" y="4304415"/>
            <a:ext cx="3557643" cy="2370688"/>
          </a:xfrm>
          <a:prstGeom prst="rect">
            <a:avLst/>
          </a:prstGeom>
        </p:spPr>
      </p:pic>
      <p:pic>
        <p:nvPicPr>
          <p:cNvPr id="7" name="Picture 6" descr="A person standing in front of a screen&#10;&#10;Description automatically generated">
            <a:extLst>
              <a:ext uri="{FF2B5EF4-FFF2-40B4-BE49-F238E27FC236}">
                <a16:creationId xmlns:a16="http://schemas.microsoft.com/office/drawing/2014/main" id="{21396FEA-B506-BE03-3D58-F22C93FA9DAC}"/>
              </a:ext>
            </a:extLst>
          </p:cNvPr>
          <p:cNvPicPr>
            <a:picLocks noChangeAspect="1"/>
          </p:cNvPicPr>
          <p:nvPr/>
        </p:nvPicPr>
        <p:blipFill>
          <a:blip r:embed="rId6"/>
          <a:stretch>
            <a:fillRect/>
          </a:stretch>
        </p:blipFill>
        <p:spPr>
          <a:xfrm>
            <a:off x="8307651" y="4326615"/>
            <a:ext cx="3445453" cy="2284198"/>
          </a:xfrm>
          <a:prstGeom prst="rect">
            <a:avLst/>
          </a:prstGeom>
        </p:spPr>
      </p:pic>
      <p:pic>
        <p:nvPicPr>
          <p:cNvPr id="8" name="Picture 7" descr="A close up of a candy&#10;&#10;Description automatically generated">
            <a:extLst>
              <a:ext uri="{FF2B5EF4-FFF2-40B4-BE49-F238E27FC236}">
                <a16:creationId xmlns:a16="http://schemas.microsoft.com/office/drawing/2014/main" id="{0D822DB6-360D-4998-2DB6-C44B70A5FA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7774" y="1390030"/>
            <a:ext cx="3293706" cy="2696876"/>
          </a:xfrm>
          <a:prstGeom prst="rect">
            <a:avLst/>
          </a:prstGeom>
        </p:spPr>
      </p:pic>
      <p:pic>
        <p:nvPicPr>
          <p:cNvPr id="6" name="Picture 5">
            <a:extLst>
              <a:ext uri="{FF2B5EF4-FFF2-40B4-BE49-F238E27FC236}">
                <a16:creationId xmlns:a16="http://schemas.microsoft.com/office/drawing/2014/main" id="{27D46BCF-E389-F040-5A97-7C62D4B82C7D}"/>
              </a:ext>
            </a:extLst>
          </p:cNvPr>
          <p:cNvPicPr>
            <a:picLocks noChangeAspect="1"/>
          </p:cNvPicPr>
          <p:nvPr/>
        </p:nvPicPr>
        <p:blipFill rotWithShape="1">
          <a:blip r:embed="rId8"/>
          <a:srcRect l="27624" t="22838" r="29826" b="3894"/>
          <a:stretch/>
        </p:blipFill>
        <p:spPr>
          <a:xfrm>
            <a:off x="4315242" y="1362573"/>
            <a:ext cx="3144518" cy="2714953"/>
          </a:xfrm>
          <a:prstGeom prst="rect">
            <a:avLst/>
          </a:prstGeom>
          <a:ln w="3175"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39714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279"/>
            <a:ext cx="12192000" cy="6858000"/>
          </a:xfrm>
          <a:prstGeom prst="rect">
            <a:avLst/>
          </a:prstGeom>
          <a:ln w="2286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557EB905-BD87-4549-AB52-A8716A614C8A}"/>
              </a:ext>
            </a:extLst>
          </p:cNvPr>
          <p:cNvSpPr txBox="1"/>
          <p:nvPr/>
        </p:nvSpPr>
        <p:spPr>
          <a:xfrm>
            <a:off x="600578" y="392735"/>
            <a:ext cx="10426848" cy="783940"/>
          </a:xfrm>
          <a:prstGeom prst="rect">
            <a:avLst/>
          </a:prstGeom>
          <a:noFill/>
        </p:spPr>
        <p:txBody>
          <a:bodyPr wrap="square" rtlCol="0">
            <a:spAutoFit/>
          </a:bodyPr>
          <a:lstStyle/>
          <a:p>
            <a:pPr>
              <a:defRPr/>
            </a:pPr>
            <a:r>
              <a:rPr lang="en-US" sz="4400" b="1">
                <a:solidFill>
                  <a:schemeClr val="bg1"/>
                </a:solidFill>
                <a:latin typeface="Franklin Gothic Medium"/>
                <a:cs typeface="Arial"/>
              </a:rPr>
              <a:t>CTAE PINNING  CEREMONY</a:t>
            </a:r>
            <a:endParaRPr lang="en-US" sz="4400">
              <a:solidFill>
                <a:schemeClr val="bg1"/>
              </a:solidFill>
            </a:endParaRPr>
          </a:p>
        </p:txBody>
      </p:sp>
      <p:pic>
        <p:nvPicPr>
          <p:cNvPr id="3" name="Picture 2" descr="A row of gold and white badges&#10;&#10;Description automatically generated">
            <a:extLst>
              <a:ext uri="{FF2B5EF4-FFF2-40B4-BE49-F238E27FC236}">
                <a16:creationId xmlns:a16="http://schemas.microsoft.com/office/drawing/2014/main" id="{EAC2E031-5D32-571D-5FED-6272F2F49BE5}"/>
              </a:ext>
            </a:extLst>
          </p:cNvPr>
          <p:cNvPicPr>
            <a:picLocks noChangeAspect="1"/>
          </p:cNvPicPr>
          <p:nvPr/>
        </p:nvPicPr>
        <p:blipFill>
          <a:blip r:embed="rId4"/>
          <a:stretch>
            <a:fillRect/>
          </a:stretch>
        </p:blipFill>
        <p:spPr>
          <a:xfrm>
            <a:off x="8713721" y="1671496"/>
            <a:ext cx="3268871" cy="2228915"/>
          </a:xfrm>
          <a:prstGeom prst="rect">
            <a:avLst/>
          </a:prstGeom>
        </p:spPr>
      </p:pic>
      <p:pic>
        <p:nvPicPr>
          <p:cNvPr id="6" name="Picture 5" descr="A person shaking hands with a person in front of a blue curtain&#10;&#10;Description automatically generated">
            <a:extLst>
              <a:ext uri="{FF2B5EF4-FFF2-40B4-BE49-F238E27FC236}">
                <a16:creationId xmlns:a16="http://schemas.microsoft.com/office/drawing/2014/main" id="{90EA88F5-4DC8-E0CE-EE99-A4DECF1D6272}"/>
              </a:ext>
            </a:extLst>
          </p:cNvPr>
          <p:cNvPicPr>
            <a:picLocks noChangeAspect="1"/>
          </p:cNvPicPr>
          <p:nvPr/>
        </p:nvPicPr>
        <p:blipFill>
          <a:blip r:embed="rId5"/>
          <a:stretch>
            <a:fillRect/>
          </a:stretch>
        </p:blipFill>
        <p:spPr>
          <a:xfrm>
            <a:off x="793018" y="3121660"/>
            <a:ext cx="2749091" cy="3615226"/>
          </a:xfrm>
          <a:prstGeom prst="rect">
            <a:avLst/>
          </a:prstGeom>
        </p:spPr>
      </p:pic>
      <p:pic>
        <p:nvPicPr>
          <p:cNvPr id="1026" name="Picture 2">
            <a:extLst>
              <a:ext uri="{FF2B5EF4-FFF2-40B4-BE49-F238E27FC236}">
                <a16:creationId xmlns:a16="http://schemas.microsoft.com/office/drawing/2014/main" id="{A0303335-31A1-C50C-C9FC-382CD656A5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6707" y="166585"/>
            <a:ext cx="1468597" cy="14284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6" descr="A person and person standing on a stage&#10;&#10;Description automatically generated">
            <a:extLst>
              <a:ext uri="{FF2B5EF4-FFF2-40B4-BE49-F238E27FC236}">
                <a16:creationId xmlns:a16="http://schemas.microsoft.com/office/drawing/2014/main" id="{DE5914C5-0FA9-EE4B-6BDE-28ABBF7A744B}"/>
              </a:ext>
            </a:extLst>
          </p:cNvPr>
          <p:cNvPicPr>
            <a:picLocks noChangeAspect="1"/>
          </p:cNvPicPr>
          <p:nvPr/>
        </p:nvPicPr>
        <p:blipFill>
          <a:blip r:embed="rId7"/>
          <a:stretch>
            <a:fillRect/>
          </a:stretch>
        </p:blipFill>
        <p:spPr>
          <a:xfrm>
            <a:off x="8407707" y="4167768"/>
            <a:ext cx="3678000" cy="2449155"/>
          </a:xfrm>
          <a:prstGeom prst="rect">
            <a:avLst/>
          </a:prstGeom>
        </p:spPr>
      </p:pic>
      <p:pic>
        <p:nvPicPr>
          <p:cNvPr id="10" name="Picture 9" descr="A white text on a blue background&#10;&#10;Description automatically generated">
            <a:extLst>
              <a:ext uri="{FF2B5EF4-FFF2-40B4-BE49-F238E27FC236}">
                <a16:creationId xmlns:a16="http://schemas.microsoft.com/office/drawing/2014/main" id="{93265C6B-4E22-E3FC-0F71-4A5FDB24D405}"/>
              </a:ext>
            </a:extLst>
          </p:cNvPr>
          <p:cNvPicPr>
            <a:picLocks noChangeAspect="1"/>
          </p:cNvPicPr>
          <p:nvPr/>
        </p:nvPicPr>
        <p:blipFill>
          <a:blip r:embed="rId8"/>
          <a:stretch>
            <a:fillRect/>
          </a:stretch>
        </p:blipFill>
        <p:spPr>
          <a:xfrm>
            <a:off x="3684948" y="4337288"/>
            <a:ext cx="4579919" cy="2322041"/>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830ECD59-1EBB-0D3E-C1F8-89F030C0FDE9}"/>
              </a:ext>
            </a:extLst>
          </p:cNvPr>
          <p:cNvSpPr txBox="1"/>
          <p:nvPr/>
        </p:nvSpPr>
        <p:spPr>
          <a:xfrm>
            <a:off x="3542109" y="1595009"/>
            <a:ext cx="2222101" cy="2571885"/>
          </a:xfrm>
          <a:prstGeom prst="rect">
            <a:avLst/>
          </a:prstGeom>
          <a:noFill/>
        </p:spPr>
        <p:txBody>
          <a:bodyPr wrap="square" rtlCol="0">
            <a:spAutoFit/>
          </a:bodyPr>
          <a:lstStyle/>
          <a:p>
            <a:pPr algn="ctr"/>
            <a:r>
              <a:rPr lang="en-US" sz="2800" b="1">
                <a:solidFill>
                  <a:srgbClr val="C00000"/>
                </a:solidFill>
              </a:rPr>
              <a:t>SENIOR CTAE PATHWAY COMPLETERS  PINNED</a:t>
            </a:r>
            <a:r>
              <a:rPr lang="en-US" sz="3200" b="1">
                <a:solidFill>
                  <a:srgbClr val="C00000"/>
                </a:solidFill>
              </a:rPr>
              <a:t>:</a:t>
            </a:r>
            <a:endParaRPr lang="en-US" sz="2400" b="1">
              <a:solidFill>
                <a:srgbClr val="C00000"/>
              </a:solidFill>
            </a:endParaRPr>
          </a:p>
          <a:p>
            <a:pPr algn="ctr"/>
            <a:r>
              <a:rPr lang="en-US" sz="4000" b="1">
                <a:solidFill>
                  <a:srgbClr val="C00000"/>
                </a:solidFill>
              </a:rPr>
              <a:t>632</a:t>
            </a:r>
          </a:p>
        </p:txBody>
      </p:sp>
      <p:pic>
        <p:nvPicPr>
          <p:cNvPr id="12" name="Picture 11" descr="A person shaking hands with another person on a stage&#10;&#10;Description automatically generated">
            <a:extLst>
              <a:ext uri="{FF2B5EF4-FFF2-40B4-BE49-F238E27FC236}">
                <a16:creationId xmlns:a16="http://schemas.microsoft.com/office/drawing/2014/main" id="{F6D9758C-413F-5CBC-D28F-FC35D207EC4F}"/>
              </a:ext>
            </a:extLst>
          </p:cNvPr>
          <p:cNvPicPr>
            <a:picLocks noChangeAspect="1"/>
          </p:cNvPicPr>
          <p:nvPr/>
        </p:nvPicPr>
        <p:blipFill rotWithShape="1">
          <a:blip r:embed="rId9"/>
          <a:srcRect b="15695"/>
          <a:stretch/>
        </p:blipFill>
        <p:spPr>
          <a:xfrm>
            <a:off x="793018" y="1380894"/>
            <a:ext cx="2797350" cy="1570373"/>
          </a:xfrm>
          <a:prstGeom prst="rect">
            <a:avLst/>
          </a:prstGeom>
        </p:spPr>
      </p:pic>
      <p:pic>
        <p:nvPicPr>
          <p:cNvPr id="13" name="Picture 12" descr="A person shaking hands with another person&#10;&#10;Description automatically generated">
            <a:extLst>
              <a:ext uri="{FF2B5EF4-FFF2-40B4-BE49-F238E27FC236}">
                <a16:creationId xmlns:a16="http://schemas.microsoft.com/office/drawing/2014/main" id="{0A6032E2-1D81-0D21-8E3C-A88DD806F80E}"/>
              </a:ext>
            </a:extLst>
          </p:cNvPr>
          <p:cNvPicPr>
            <a:picLocks noChangeAspect="1"/>
          </p:cNvPicPr>
          <p:nvPr/>
        </p:nvPicPr>
        <p:blipFill>
          <a:blip r:embed="rId10"/>
          <a:stretch>
            <a:fillRect/>
          </a:stretch>
        </p:blipFill>
        <p:spPr>
          <a:xfrm>
            <a:off x="5764210" y="1632651"/>
            <a:ext cx="2837424" cy="2248660"/>
          </a:xfrm>
          <a:prstGeom prst="rect">
            <a:avLst/>
          </a:prstGeom>
          <a:ln>
            <a:noFill/>
          </a:ln>
          <a:effectLst>
            <a:softEdge rad="112500"/>
          </a:effectLst>
        </p:spPr>
      </p:pic>
    </p:spTree>
    <p:extLst>
      <p:ext uri="{BB962C8B-B14F-4D97-AF65-F5344CB8AC3E}">
        <p14:creationId xmlns:p14="http://schemas.microsoft.com/office/powerpoint/2010/main" val="4227320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626CC7-5CCB-B960-305A-36456511E168}"/>
              </a:ext>
            </a:extLst>
          </p:cNvPr>
          <p:cNvSpPr txBox="1"/>
          <p:nvPr/>
        </p:nvSpPr>
        <p:spPr>
          <a:xfrm>
            <a:off x="449584" y="5081859"/>
            <a:ext cx="6143626" cy="1400400"/>
          </a:xfrm>
          <a:prstGeom prst="rect">
            <a:avLst/>
          </a:prstGeom>
        </p:spPr>
        <p:txBody>
          <a:bodyPr vert="horz" wrap="square" lIns="91440" tIns="45720" rIns="91440" bIns="45720" rtlCol="0" anchor="b">
            <a:normAutofit/>
          </a:bodyPr>
          <a:lstStyle/>
          <a:p>
            <a:pPr>
              <a:lnSpc>
                <a:spcPct val="90000"/>
              </a:lnSpc>
              <a:spcBef>
                <a:spcPct val="0"/>
              </a:spcBef>
              <a:spcAft>
                <a:spcPts val="600"/>
              </a:spcAft>
              <a:defRPr/>
            </a:pPr>
            <a:r>
              <a:rPr lang="en-US" sz="4300" b="1" kern="1200">
                <a:solidFill>
                  <a:schemeClr val="bg1"/>
                </a:solidFill>
                <a:latin typeface="+mj-lt"/>
                <a:ea typeface="+mj-ea"/>
                <a:cs typeface="+mj-cs"/>
              </a:rPr>
              <a:t>NATIONAL TECHNICAL HONOR SOCIETY </a:t>
            </a:r>
            <a:endParaRPr lang="en-US" sz="4300" kern="1200">
              <a:solidFill>
                <a:schemeClr val="bg1"/>
              </a:solidFill>
              <a:latin typeface="+mj-lt"/>
              <a:ea typeface="+mj-ea"/>
              <a:cs typeface="+mj-cs"/>
            </a:endParaRPr>
          </a:p>
        </p:txBody>
      </p:sp>
      <p:sp>
        <p:nvSpPr>
          <p:cNvPr id="4" name="TextBox 3">
            <a:extLst>
              <a:ext uri="{FF2B5EF4-FFF2-40B4-BE49-F238E27FC236}">
                <a16:creationId xmlns:a16="http://schemas.microsoft.com/office/drawing/2014/main" id="{3FE7929D-A333-3AD1-C571-66161895DA5C}"/>
              </a:ext>
            </a:extLst>
          </p:cNvPr>
          <p:cNvSpPr txBox="1"/>
          <p:nvPr/>
        </p:nvSpPr>
        <p:spPr>
          <a:xfrm>
            <a:off x="5848027" y="5086028"/>
            <a:ext cx="613991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FFFFFF"/>
                </a:solidFill>
                <a:latin typeface="Calibri Light"/>
                <a:cs typeface="Segoe UI"/>
              </a:rPr>
              <a:t>2024  - 2025 Membership</a:t>
            </a:r>
            <a:r>
              <a:rPr lang="en-US" sz="2800" b="1">
                <a:latin typeface="Calibri Light"/>
                <a:cs typeface="Segoe UI"/>
              </a:rPr>
              <a:t>​</a:t>
            </a:r>
            <a:endParaRPr lang="en-US" sz="2800" b="1">
              <a:latin typeface="Calibri Light"/>
              <a:ea typeface="Calibri"/>
              <a:cs typeface="Segoe UI"/>
            </a:endParaRPr>
          </a:p>
          <a:p>
            <a:pPr algn="ctr"/>
            <a:r>
              <a:rPr lang="en-US" sz="2800" b="1">
                <a:solidFill>
                  <a:srgbClr val="FFFFFF"/>
                </a:solidFill>
                <a:latin typeface="Calibri Light"/>
                <a:cs typeface="Segoe UI"/>
              </a:rPr>
              <a:t>36  - Seniors</a:t>
            </a:r>
            <a:r>
              <a:rPr lang="en-US" sz="2800" b="1">
                <a:latin typeface="Calibri Light"/>
                <a:cs typeface="Segoe UI"/>
              </a:rPr>
              <a:t>​</a:t>
            </a:r>
            <a:endParaRPr lang="en-US" sz="2800" b="1">
              <a:latin typeface="Calibri Light"/>
              <a:ea typeface="Calibri"/>
              <a:cs typeface="Segoe UI"/>
            </a:endParaRPr>
          </a:p>
          <a:p>
            <a:pPr algn="ctr"/>
            <a:r>
              <a:rPr lang="en-US" sz="2800" b="1">
                <a:solidFill>
                  <a:srgbClr val="FFFFFF"/>
                </a:solidFill>
                <a:latin typeface="Calibri Light"/>
                <a:cs typeface="Segoe UI"/>
              </a:rPr>
              <a:t>13  - Underclassmen</a:t>
            </a:r>
            <a:endParaRPr lang="en-US" sz="2800" b="1">
              <a:solidFill>
                <a:srgbClr val="FFFFFF"/>
              </a:solidFill>
              <a:latin typeface="Calibri Light"/>
              <a:ea typeface="Calibri"/>
              <a:cs typeface="Segoe UI"/>
            </a:endParaRPr>
          </a:p>
        </p:txBody>
      </p:sp>
      <p:pic>
        <p:nvPicPr>
          <p:cNvPr id="7" name="Picture 6" descr="A person and person holding a certificate&#10;&#10;Description automatically generated">
            <a:extLst>
              <a:ext uri="{FF2B5EF4-FFF2-40B4-BE49-F238E27FC236}">
                <a16:creationId xmlns:a16="http://schemas.microsoft.com/office/drawing/2014/main" id="{D1382B07-AA12-A3B9-6378-5D1EF7FE6310}"/>
              </a:ext>
            </a:extLst>
          </p:cNvPr>
          <p:cNvPicPr>
            <a:picLocks noChangeAspect="1"/>
          </p:cNvPicPr>
          <p:nvPr/>
        </p:nvPicPr>
        <p:blipFill rotWithShape="1">
          <a:blip r:embed="rId2"/>
          <a:srcRect l="-289" t="52" r="11421" b="-3469"/>
          <a:stretch/>
        </p:blipFill>
        <p:spPr>
          <a:xfrm>
            <a:off x="6336181" y="3806"/>
            <a:ext cx="5854495" cy="4766674"/>
          </a:xfrm>
          <a:prstGeom prst="rect">
            <a:avLst/>
          </a:prstGeom>
        </p:spPr>
      </p:pic>
      <p:pic>
        <p:nvPicPr>
          <p:cNvPr id="9" name="Picture 8" descr="A group of people standing on a stage&#10;&#10;Description automatically generated">
            <a:extLst>
              <a:ext uri="{FF2B5EF4-FFF2-40B4-BE49-F238E27FC236}">
                <a16:creationId xmlns:a16="http://schemas.microsoft.com/office/drawing/2014/main" id="{54A7E043-54A5-2A8D-C344-43AAFF04B24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
                    </a14:imgEffect>
                  </a14:imgLayer>
                </a14:imgProps>
              </a:ext>
            </a:extLst>
          </a:blip>
          <a:srcRect l="11292" t="2761" r="7111" b="16608"/>
          <a:stretch/>
        </p:blipFill>
        <p:spPr>
          <a:xfrm>
            <a:off x="4732" y="81125"/>
            <a:ext cx="6820249" cy="4648852"/>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cxnSp>
        <p:nvCxnSpPr>
          <p:cNvPr id="2" name="Straight Arrow Connector 1">
            <a:extLst>
              <a:ext uri="{FF2B5EF4-FFF2-40B4-BE49-F238E27FC236}">
                <a16:creationId xmlns:a16="http://schemas.microsoft.com/office/drawing/2014/main" id="{0D314240-454C-F3F9-961C-6C944F6C2434}"/>
              </a:ext>
            </a:extLst>
          </p:cNvPr>
          <p:cNvCxnSpPr/>
          <p:nvPr/>
        </p:nvCxnSpPr>
        <p:spPr>
          <a:xfrm flipV="1">
            <a:off x="0" y="4640238"/>
            <a:ext cx="12191999" cy="34120"/>
          </a:xfrm>
          <a:prstGeom prst="straightConnector1">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491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600578" y="392735"/>
            <a:ext cx="10426848"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MATCHED AND ENROLLED</a:t>
            </a:r>
            <a:endParaRPr lang="en-US" sz="5000">
              <a:solidFill>
                <a:schemeClr val="bg1"/>
              </a:solidFill>
              <a:cs typeface="Calibri" panose="020F0502020204030204"/>
            </a:endParaRPr>
          </a:p>
        </p:txBody>
      </p:sp>
      <p:sp>
        <p:nvSpPr>
          <p:cNvPr id="6" name="TextBox 5">
            <a:extLst>
              <a:ext uri="{FF2B5EF4-FFF2-40B4-BE49-F238E27FC236}">
                <a16:creationId xmlns:a16="http://schemas.microsoft.com/office/drawing/2014/main" id="{3FE40380-705F-822F-6A79-77ECCD678092}"/>
              </a:ext>
            </a:extLst>
          </p:cNvPr>
          <p:cNvSpPr txBox="1"/>
          <p:nvPr/>
        </p:nvSpPr>
        <p:spPr>
          <a:xfrm>
            <a:off x="951995" y="1817911"/>
            <a:ext cx="6156664" cy="2862322"/>
          </a:xfrm>
          <a:prstGeom prst="rect">
            <a:avLst/>
          </a:prstGeom>
          <a:noFill/>
        </p:spPr>
        <p:txBody>
          <a:bodyPr wrap="square" lIns="91440" tIns="45720" rIns="91440" bIns="45720" anchor="t">
            <a:spAutoFit/>
          </a:bodyPr>
          <a:lstStyle/>
          <a:p>
            <a:r>
              <a:rPr lang="en-US" b="1" i="1"/>
              <a:t>Beyond the Bell </a:t>
            </a:r>
            <a:r>
              <a:rPr lang="en-US"/>
              <a:t>is an academic opportunity that allows high school students to take dual enrollment courses outside a traditional high school schedule. The Bibb County School District has partnered with </a:t>
            </a:r>
            <a:r>
              <a:rPr lang="en-US" b="1">
                <a:solidFill>
                  <a:srgbClr val="C00000"/>
                </a:solidFill>
              </a:rPr>
              <a:t>Central Georgia Technical College</a:t>
            </a:r>
            <a:r>
              <a:rPr lang="en-US"/>
              <a:t>, </a:t>
            </a:r>
            <a:r>
              <a:rPr lang="en-US" b="1">
                <a:solidFill>
                  <a:schemeClr val="accent4">
                    <a:lumMod val="75000"/>
                  </a:schemeClr>
                </a:solidFill>
              </a:rPr>
              <a:t>Georgia Tech</a:t>
            </a:r>
            <a:r>
              <a:rPr lang="en-US"/>
              <a:t>, and</a:t>
            </a:r>
            <a:r>
              <a:rPr lang="en-US" b="1"/>
              <a:t> </a:t>
            </a:r>
            <a:r>
              <a:rPr lang="en-US" b="1">
                <a:solidFill>
                  <a:srgbClr val="002060"/>
                </a:solidFill>
              </a:rPr>
              <a:t>Fort Valley State University </a:t>
            </a:r>
            <a:r>
              <a:rPr lang="en-US"/>
              <a:t>to offer dual enrollment courses. We are currently working on a partnership with </a:t>
            </a:r>
            <a:r>
              <a:rPr lang="en-US" b="1">
                <a:solidFill>
                  <a:srgbClr val="7030A0"/>
                </a:solidFill>
              </a:rPr>
              <a:t>Wesleyan College</a:t>
            </a:r>
            <a:r>
              <a:rPr lang="en-US"/>
              <a:t>, and we will continue to work on expanding our partnerships and course offerings to ensure our students can be competitive candidates for any college or university they wish to attend. </a:t>
            </a:r>
          </a:p>
        </p:txBody>
      </p:sp>
      <p:pic>
        <p:nvPicPr>
          <p:cNvPr id="8" name="Picture 7" descr="A yellow and blue letter on a black background&#10;&#10;Description automatically generated">
            <a:extLst>
              <a:ext uri="{FF2B5EF4-FFF2-40B4-BE49-F238E27FC236}">
                <a16:creationId xmlns:a16="http://schemas.microsoft.com/office/drawing/2014/main" id="{AE38A5D7-28C6-46F2-716C-2E9A9438B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0810" y="4680233"/>
            <a:ext cx="3045528" cy="1913607"/>
          </a:xfrm>
          <a:prstGeom prst="rect">
            <a:avLst/>
          </a:prstGeom>
        </p:spPr>
      </p:pic>
      <p:pic>
        <p:nvPicPr>
          <p:cNvPr id="10" name="Picture 9" descr="A logo with blue and yellow text&#10;&#10;Description automatically generated">
            <a:extLst>
              <a:ext uri="{FF2B5EF4-FFF2-40B4-BE49-F238E27FC236}">
                <a16:creationId xmlns:a16="http://schemas.microsoft.com/office/drawing/2014/main" id="{2AEF13F9-E030-B822-8F06-4C9328561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5577" y="1331900"/>
            <a:ext cx="4640062" cy="2016433"/>
          </a:xfrm>
          <a:prstGeom prst="rect">
            <a:avLst/>
          </a:prstGeom>
        </p:spPr>
      </p:pic>
      <p:pic>
        <p:nvPicPr>
          <p:cNvPr id="12" name="Picture 11" descr="A black background with red and blue letters&#10;&#10;Description automatically generated">
            <a:extLst>
              <a:ext uri="{FF2B5EF4-FFF2-40B4-BE49-F238E27FC236}">
                <a16:creationId xmlns:a16="http://schemas.microsoft.com/office/drawing/2014/main" id="{85410786-B0C2-1112-0C97-67B677C0E9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4850" y="4935350"/>
            <a:ext cx="4936724" cy="1666144"/>
          </a:xfrm>
          <a:prstGeom prst="rect">
            <a:avLst/>
          </a:prstGeom>
        </p:spPr>
      </p:pic>
      <p:pic>
        <p:nvPicPr>
          <p:cNvPr id="14" name="Picture 13" descr="A black background with purple text&#10;&#10;Description automatically generated">
            <a:extLst>
              <a:ext uri="{FF2B5EF4-FFF2-40B4-BE49-F238E27FC236}">
                <a16:creationId xmlns:a16="http://schemas.microsoft.com/office/drawing/2014/main" id="{69268079-0993-3ED8-DB4D-95B1EE4166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1848" y="3687391"/>
            <a:ext cx="3505200" cy="1162050"/>
          </a:xfrm>
          <a:prstGeom prst="rect">
            <a:avLst/>
          </a:prstGeom>
        </p:spPr>
      </p:pic>
    </p:spTree>
    <p:extLst>
      <p:ext uri="{BB962C8B-B14F-4D97-AF65-F5344CB8AC3E}">
        <p14:creationId xmlns:p14="http://schemas.microsoft.com/office/powerpoint/2010/main" val="2614753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93"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600578" y="392735"/>
            <a:ext cx="10426848"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MATCHED AND ENROLLED</a:t>
            </a:r>
            <a:endParaRPr lang="en-US" sz="5000">
              <a:solidFill>
                <a:schemeClr val="bg1"/>
              </a:solidFill>
              <a:cs typeface="Calibri"/>
            </a:endParaRPr>
          </a:p>
        </p:txBody>
      </p:sp>
      <p:sp>
        <p:nvSpPr>
          <p:cNvPr id="3" name="TextBox 2">
            <a:extLst>
              <a:ext uri="{FF2B5EF4-FFF2-40B4-BE49-F238E27FC236}">
                <a16:creationId xmlns:a16="http://schemas.microsoft.com/office/drawing/2014/main" id="{A151AF72-6B9E-71A7-55F8-6350587581CE}"/>
              </a:ext>
            </a:extLst>
          </p:cNvPr>
          <p:cNvSpPr txBox="1"/>
          <p:nvPr/>
        </p:nvSpPr>
        <p:spPr>
          <a:xfrm>
            <a:off x="605905" y="1569410"/>
            <a:ext cx="10887818" cy="830997"/>
          </a:xfrm>
          <a:prstGeom prst="rect">
            <a:avLst/>
          </a:prstGeom>
          <a:noFill/>
        </p:spPr>
        <p:txBody>
          <a:bodyPr wrap="square" lIns="91440" tIns="45720" rIns="91440" bIns="45720" anchor="t">
            <a:spAutoFit/>
          </a:bodyPr>
          <a:lstStyle/>
          <a:p>
            <a:pPr fontAlgn="base"/>
            <a:r>
              <a:rPr lang="en-US" sz="2400" b="1" i="0" cap="all">
                <a:solidFill>
                  <a:srgbClr val="00457C"/>
                </a:solidFill>
                <a:effectLst/>
                <a:highlight>
                  <a:srgbClr val="FFFFFF"/>
                </a:highlight>
                <a:latin typeface="Aptos"/>
              </a:rPr>
              <a:t>BIBB </a:t>
            </a:r>
            <a:r>
              <a:rPr lang="en-US" sz="2400" b="1" cap="all">
                <a:solidFill>
                  <a:srgbClr val="00457C"/>
                </a:solidFill>
                <a:highlight>
                  <a:srgbClr val="FFFFFF"/>
                </a:highlight>
                <a:latin typeface="Aptos"/>
              </a:rPr>
              <a:t>Co. HIGH</a:t>
            </a:r>
            <a:r>
              <a:rPr lang="en-US" sz="2400" b="1" i="0" cap="all">
                <a:solidFill>
                  <a:srgbClr val="00457C"/>
                </a:solidFill>
                <a:effectLst/>
                <a:highlight>
                  <a:srgbClr val="FFFFFF"/>
                </a:highlight>
                <a:latin typeface="Aptos"/>
              </a:rPr>
              <a:t> SCHOOL STUDENT GRADUATES WITH ACCELERATED CAREER DIPLOMA, COLLEGE CREDENTIALS FROM CGTC</a:t>
            </a:r>
            <a:endParaRPr lang="en-US"/>
          </a:p>
        </p:txBody>
      </p:sp>
      <p:pic>
        <p:nvPicPr>
          <p:cNvPr id="3076" name="Picture 4" descr="Bibb County Student Hunter Faircloth">
            <a:extLst>
              <a:ext uri="{FF2B5EF4-FFF2-40B4-BE49-F238E27FC236}">
                <a16:creationId xmlns:a16="http://schemas.microsoft.com/office/drawing/2014/main" id="{58B1D7D5-22CF-D196-87D7-9D9D9C9C1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584" y="2555568"/>
            <a:ext cx="5310982" cy="35390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3ADC0D4-826C-4B63-CA37-2EE246298CE8}"/>
              </a:ext>
            </a:extLst>
          </p:cNvPr>
          <p:cNvSpPr txBox="1"/>
          <p:nvPr/>
        </p:nvSpPr>
        <p:spPr>
          <a:xfrm>
            <a:off x="780823" y="5891545"/>
            <a:ext cx="5269684" cy="400110"/>
          </a:xfrm>
          <a:prstGeom prst="rect">
            <a:avLst/>
          </a:prstGeom>
          <a:solidFill>
            <a:schemeClr val="bg1"/>
          </a:solidFill>
        </p:spPr>
        <p:txBody>
          <a:bodyPr wrap="square" lIns="91440" tIns="45720" rIns="91440" bIns="45720" rtlCol="0" anchor="t">
            <a:spAutoFit/>
          </a:bodyPr>
          <a:lstStyle/>
          <a:p>
            <a:pPr algn="ctr"/>
            <a:r>
              <a:rPr lang="en-US" sz="2000"/>
              <a:t>Employed by Warner Robins AirForce Base</a:t>
            </a:r>
            <a:endParaRPr lang="en-US" sz="2000">
              <a:cs typeface="Calibri" panose="020F0502020204030204"/>
            </a:endParaRPr>
          </a:p>
        </p:txBody>
      </p:sp>
      <p:sp>
        <p:nvSpPr>
          <p:cNvPr id="2" name="TextBox 1">
            <a:extLst>
              <a:ext uri="{FF2B5EF4-FFF2-40B4-BE49-F238E27FC236}">
                <a16:creationId xmlns:a16="http://schemas.microsoft.com/office/drawing/2014/main" id="{A7F002D2-3836-B094-2B5C-54A5E67E022B}"/>
              </a:ext>
            </a:extLst>
          </p:cNvPr>
          <p:cNvSpPr txBox="1"/>
          <p:nvPr/>
        </p:nvSpPr>
        <p:spPr>
          <a:xfrm>
            <a:off x="6231877" y="2565875"/>
            <a:ext cx="5590488" cy="3931508"/>
          </a:xfrm>
          <a:prstGeom prst="rect">
            <a:avLst/>
          </a:prstGeom>
          <a:noFill/>
        </p:spPr>
        <p:txBody>
          <a:bodyPr wrap="square" lIns="91440" tIns="45720" rIns="91440" bIns="45720" rtlCol="0" anchor="t">
            <a:spAutoFit/>
          </a:bodyPr>
          <a:lstStyle/>
          <a:p>
            <a:r>
              <a:rPr lang="en-US" sz="2000" b="1">
                <a:latin typeface="Arial Narrow"/>
              </a:rPr>
              <a:t>Complete Nine High School Courses:       </a:t>
            </a:r>
            <a:endParaRPr lang="en-US" sz="2000">
              <a:latin typeface="Arial Narrow"/>
            </a:endParaRPr>
          </a:p>
          <a:p>
            <a:endParaRPr lang="en-US" sz="2000" b="1">
              <a:solidFill>
                <a:srgbClr val="000000"/>
              </a:solidFill>
              <a:latin typeface="Arial Narrow"/>
              <a:ea typeface="+mn-lt"/>
              <a:cs typeface="+mn-lt"/>
            </a:endParaRPr>
          </a:p>
          <a:p>
            <a:pPr marL="285750" indent="-285750">
              <a:buFont typeface="Arial"/>
              <a:buChar char="•"/>
            </a:pPr>
            <a:r>
              <a:rPr lang="en-US" sz="2000">
                <a:solidFill>
                  <a:srgbClr val="333333"/>
                </a:solidFill>
                <a:ea typeface="+mn-lt"/>
                <a:cs typeface="+mn-lt"/>
              </a:rPr>
              <a:t>2 English courses, one being American Literature</a:t>
            </a:r>
            <a:endParaRPr lang="en-US" sz="2000">
              <a:cs typeface="Calibri"/>
            </a:endParaRPr>
          </a:p>
          <a:p>
            <a:pPr marL="285750" indent="-285750">
              <a:buFont typeface="Arial"/>
              <a:buChar char="•"/>
            </a:pPr>
            <a:r>
              <a:rPr lang="en-US" sz="2000">
                <a:solidFill>
                  <a:srgbClr val="333333"/>
                </a:solidFill>
                <a:ea typeface="+mn-lt"/>
                <a:cs typeface="+mn-lt"/>
              </a:rPr>
              <a:t>2 mathematics courses, one being Algebra I</a:t>
            </a:r>
          </a:p>
          <a:p>
            <a:pPr marL="285750" indent="-285750">
              <a:buFont typeface="Arial"/>
              <a:buChar char="•"/>
            </a:pPr>
            <a:r>
              <a:rPr lang="en-US" sz="2000">
                <a:solidFill>
                  <a:srgbClr val="333333"/>
                </a:solidFill>
                <a:ea typeface="+mn-lt"/>
                <a:cs typeface="+mn-lt"/>
              </a:rPr>
              <a:t>2 science courses, one being Biology</a:t>
            </a:r>
            <a:endParaRPr lang="en-US" sz="2000">
              <a:cs typeface="Calibri"/>
            </a:endParaRPr>
          </a:p>
          <a:p>
            <a:pPr marL="285750" indent="-285750">
              <a:buFont typeface="Arial"/>
              <a:buChar char="•"/>
            </a:pPr>
            <a:r>
              <a:rPr lang="en-US" sz="2000">
                <a:solidFill>
                  <a:srgbClr val="333333"/>
                </a:solidFill>
                <a:ea typeface="+mn-lt"/>
                <a:cs typeface="+mn-lt"/>
              </a:rPr>
              <a:t>2 social studies courses</a:t>
            </a:r>
            <a:endParaRPr lang="en-US" sz="2000">
              <a:cs typeface="Calibri"/>
            </a:endParaRPr>
          </a:p>
          <a:p>
            <a:pPr marL="285750" indent="-285750">
              <a:buFont typeface="Arial"/>
              <a:buChar char="•"/>
            </a:pPr>
            <a:r>
              <a:rPr lang="en-US" sz="2000">
                <a:solidFill>
                  <a:srgbClr val="333333"/>
                </a:solidFill>
                <a:ea typeface="+mn-lt"/>
                <a:cs typeface="+mn-lt"/>
              </a:rPr>
              <a:t>1 Health and Physical Education course</a:t>
            </a:r>
            <a:endParaRPr lang="en-US" sz="2000"/>
          </a:p>
          <a:p>
            <a:endParaRPr lang="en-US">
              <a:cs typeface="Calibri"/>
            </a:endParaRPr>
          </a:p>
          <a:p>
            <a:r>
              <a:rPr lang="en-US">
                <a:solidFill>
                  <a:srgbClr val="333333"/>
                </a:solidFill>
                <a:ea typeface="+mn-lt"/>
                <a:cs typeface="+mn-lt"/>
              </a:rPr>
              <a:t>After taking the specific high school courses above, students must earn two specific technical certificates of credit (TCCs), a technical college diploma, or an associate's degree.</a:t>
            </a:r>
            <a:endParaRPr lang="en-US"/>
          </a:p>
          <a:p>
            <a:endParaRPr lang="en-US"/>
          </a:p>
        </p:txBody>
      </p:sp>
    </p:spTree>
    <p:extLst>
      <p:ext uri="{BB962C8B-B14F-4D97-AF65-F5344CB8AC3E}">
        <p14:creationId xmlns:p14="http://schemas.microsoft.com/office/powerpoint/2010/main" val="2234885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E9D9B-A761-C66E-EE09-7D6C24928E2B}"/>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F06C5490-8F23-91CD-E60C-538D44053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43" y="-76576"/>
            <a:ext cx="12192000" cy="6858000"/>
          </a:xfrm>
          <a:prstGeom prst="rect">
            <a:avLst/>
          </a:prstGeom>
        </p:spPr>
      </p:pic>
      <p:sp>
        <p:nvSpPr>
          <p:cNvPr id="9" name="TextBox 8">
            <a:extLst>
              <a:ext uri="{FF2B5EF4-FFF2-40B4-BE49-F238E27FC236}">
                <a16:creationId xmlns:a16="http://schemas.microsoft.com/office/drawing/2014/main" id="{76EC9AAB-94BE-CD94-264B-7376690676EE}"/>
              </a:ext>
            </a:extLst>
          </p:cNvPr>
          <p:cNvSpPr txBox="1"/>
          <p:nvPr/>
        </p:nvSpPr>
        <p:spPr>
          <a:xfrm>
            <a:off x="8702767" y="2470640"/>
            <a:ext cx="2890681" cy="3939540"/>
          </a:xfrm>
          <a:prstGeom prst="rect">
            <a:avLst/>
          </a:prstGeom>
          <a:noFill/>
        </p:spPr>
        <p:txBody>
          <a:bodyPr wrap="square" rtlCol="0">
            <a:spAutoFit/>
          </a:bodyPr>
          <a:lstStyle/>
          <a:p>
            <a:pPr algn="ctr"/>
            <a:r>
              <a:rPr lang="en-US" sz="3600" b="1">
                <a:solidFill>
                  <a:schemeClr val="bg1"/>
                </a:solidFill>
                <a:latin typeface="Franklin Gothic Medium" panose="020B0603020102020204" pitchFamily="34" charset="0"/>
              </a:rPr>
              <a:t>VALUES</a:t>
            </a:r>
          </a:p>
          <a:p>
            <a:pPr algn="ctr"/>
            <a:endParaRPr lang="en-US" b="1">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Honor</a:t>
            </a:r>
          </a:p>
        </p:txBody>
      </p:sp>
      <p:sp>
        <p:nvSpPr>
          <p:cNvPr id="3" name="TextBox 2">
            <a:extLst>
              <a:ext uri="{FF2B5EF4-FFF2-40B4-BE49-F238E27FC236}">
                <a16:creationId xmlns:a16="http://schemas.microsoft.com/office/drawing/2014/main" id="{50A643E1-1931-F729-710E-1F363937A12D}"/>
              </a:ext>
            </a:extLst>
          </p:cNvPr>
          <p:cNvSpPr txBox="1"/>
          <p:nvPr/>
        </p:nvSpPr>
        <p:spPr>
          <a:xfrm>
            <a:off x="358527" y="182791"/>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MATCHED AND ENROLLED</a:t>
            </a:r>
            <a:endParaRPr lang="en-US" sz="5000">
              <a:solidFill>
                <a:schemeClr val="bg1"/>
              </a:solidFill>
              <a:cs typeface="Calibri"/>
            </a:endParaRPr>
          </a:p>
        </p:txBody>
      </p:sp>
      <p:sp>
        <p:nvSpPr>
          <p:cNvPr id="4" name="TextBox 3">
            <a:extLst>
              <a:ext uri="{FF2B5EF4-FFF2-40B4-BE49-F238E27FC236}">
                <a16:creationId xmlns:a16="http://schemas.microsoft.com/office/drawing/2014/main" id="{762ED026-E12E-8FF5-726C-C1A66FDA9F17}"/>
              </a:ext>
            </a:extLst>
          </p:cNvPr>
          <p:cNvSpPr txBox="1"/>
          <p:nvPr/>
        </p:nvSpPr>
        <p:spPr>
          <a:xfrm>
            <a:off x="706633" y="1455115"/>
            <a:ext cx="11108554" cy="523220"/>
          </a:xfrm>
          <a:prstGeom prst="rect">
            <a:avLst/>
          </a:prstGeom>
          <a:noFill/>
        </p:spPr>
        <p:txBody>
          <a:bodyPr wrap="square" lIns="91440" tIns="45720" rIns="91440" bIns="45720" anchor="t">
            <a:spAutoFit/>
          </a:bodyPr>
          <a:lstStyle/>
          <a:p>
            <a:pPr algn="ctr">
              <a:tabLst>
                <a:tab pos="2971800" algn="ctr"/>
                <a:tab pos="5943600" algn="r"/>
              </a:tabLst>
            </a:pPr>
            <a:r>
              <a:rPr lang="en-US" sz="2800" b="1">
                <a:solidFill>
                  <a:srgbClr val="C00000"/>
                </a:solidFill>
                <a:effectLst/>
                <a:latin typeface="Calibri"/>
                <a:ea typeface="Calibri" panose="020F0502020204030204" pitchFamily="34" charset="0"/>
                <a:cs typeface="Times New Roman"/>
              </a:rPr>
              <a:t>DUAL ENROLLMENT FALL SEMESTER 2023 </a:t>
            </a:r>
            <a:r>
              <a:rPr lang="en-US" sz="2800" b="1">
                <a:solidFill>
                  <a:srgbClr val="C00000"/>
                </a:solidFill>
                <a:latin typeface="Calibri"/>
                <a:ea typeface="Calibri" panose="020F0502020204030204" pitchFamily="34" charset="0"/>
                <a:cs typeface="Times New Roman"/>
              </a:rPr>
              <a:t> </a:t>
            </a:r>
            <a:r>
              <a:rPr lang="en-US" sz="2800" b="1">
                <a:solidFill>
                  <a:srgbClr val="C00000"/>
                </a:solidFill>
                <a:effectLst/>
                <a:latin typeface="Calibri"/>
                <a:ea typeface="Calibri" panose="020F0502020204030204" pitchFamily="34" charset="0"/>
                <a:cs typeface="Times New Roman"/>
              </a:rPr>
              <a:t>AT-A-GLANCE</a:t>
            </a:r>
            <a:endParaRPr lang="en-US" sz="2800">
              <a:solidFill>
                <a:srgbClr val="C00000"/>
              </a:solidFill>
              <a:effectLst/>
              <a:latin typeface="Calibri"/>
              <a:ea typeface="Calibri" panose="020F0502020204030204" pitchFamily="34" charset="0"/>
              <a:cs typeface="Times New Roman"/>
            </a:endParaRPr>
          </a:p>
        </p:txBody>
      </p:sp>
      <p:graphicFrame>
        <p:nvGraphicFramePr>
          <p:cNvPr id="5" name="Table 4">
            <a:extLst>
              <a:ext uri="{FF2B5EF4-FFF2-40B4-BE49-F238E27FC236}">
                <a16:creationId xmlns:a16="http://schemas.microsoft.com/office/drawing/2014/main" id="{41F0831A-7E8A-E5D5-2529-B75E2723E99F}"/>
              </a:ext>
            </a:extLst>
          </p:cNvPr>
          <p:cNvGraphicFramePr>
            <a:graphicFrameLocks noGrp="1"/>
          </p:cNvGraphicFramePr>
          <p:nvPr>
            <p:extLst>
              <p:ext uri="{D42A27DB-BD31-4B8C-83A1-F6EECF244321}">
                <p14:modId xmlns:p14="http://schemas.microsoft.com/office/powerpoint/2010/main" val="3779001750"/>
              </p:ext>
            </p:extLst>
          </p:nvPr>
        </p:nvGraphicFramePr>
        <p:xfrm>
          <a:off x="705971" y="2310170"/>
          <a:ext cx="11097886" cy="3957080"/>
        </p:xfrm>
        <a:graphic>
          <a:graphicData uri="http://schemas.openxmlformats.org/drawingml/2006/table">
            <a:tbl>
              <a:tblPr firstRow="1" firstCol="1" bandRow="1">
                <a:tableStyleId>{073A0DAA-6AF3-43AB-8588-CEC1D06C72B9}</a:tableStyleId>
              </a:tblPr>
              <a:tblGrid>
                <a:gridCol w="1472453">
                  <a:extLst>
                    <a:ext uri="{9D8B030D-6E8A-4147-A177-3AD203B41FA5}">
                      <a16:colId xmlns:a16="http://schemas.microsoft.com/office/drawing/2014/main" val="3064169737"/>
                    </a:ext>
                  </a:extLst>
                </a:gridCol>
                <a:gridCol w="1465729">
                  <a:extLst>
                    <a:ext uri="{9D8B030D-6E8A-4147-A177-3AD203B41FA5}">
                      <a16:colId xmlns:a16="http://schemas.microsoft.com/office/drawing/2014/main" val="4240675119"/>
                    </a:ext>
                  </a:extLst>
                </a:gridCol>
                <a:gridCol w="1532965">
                  <a:extLst>
                    <a:ext uri="{9D8B030D-6E8A-4147-A177-3AD203B41FA5}">
                      <a16:colId xmlns:a16="http://schemas.microsoft.com/office/drawing/2014/main" val="3099062057"/>
                    </a:ext>
                  </a:extLst>
                </a:gridCol>
                <a:gridCol w="1479176">
                  <a:extLst>
                    <a:ext uri="{9D8B030D-6E8A-4147-A177-3AD203B41FA5}">
                      <a16:colId xmlns:a16="http://schemas.microsoft.com/office/drawing/2014/main" val="3187806919"/>
                    </a:ext>
                  </a:extLst>
                </a:gridCol>
                <a:gridCol w="847165">
                  <a:extLst>
                    <a:ext uri="{9D8B030D-6E8A-4147-A177-3AD203B41FA5}">
                      <a16:colId xmlns:a16="http://schemas.microsoft.com/office/drawing/2014/main" val="3679401921"/>
                    </a:ext>
                  </a:extLst>
                </a:gridCol>
                <a:gridCol w="739588">
                  <a:extLst>
                    <a:ext uri="{9D8B030D-6E8A-4147-A177-3AD203B41FA5}">
                      <a16:colId xmlns:a16="http://schemas.microsoft.com/office/drawing/2014/main" val="176900107"/>
                    </a:ext>
                  </a:extLst>
                </a:gridCol>
                <a:gridCol w="779930">
                  <a:extLst>
                    <a:ext uri="{9D8B030D-6E8A-4147-A177-3AD203B41FA5}">
                      <a16:colId xmlns:a16="http://schemas.microsoft.com/office/drawing/2014/main" val="3550195986"/>
                    </a:ext>
                  </a:extLst>
                </a:gridCol>
                <a:gridCol w="866073">
                  <a:extLst>
                    <a:ext uri="{9D8B030D-6E8A-4147-A177-3AD203B41FA5}">
                      <a16:colId xmlns:a16="http://schemas.microsoft.com/office/drawing/2014/main" val="2146038416"/>
                    </a:ext>
                  </a:extLst>
                </a:gridCol>
                <a:gridCol w="638269">
                  <a:extLst>
                    <a:ext uri="{9D8B030D-6E8A-4147-A177-3AD203B41FA5}">
                      <a16:colId xmlns:a16="http://schemas.microsoft.com/office/drawing/2014/main" val="1344948708"/>
                    </a:ext>
                  </a:extLst>
                </a:gridCol>
                <a:gridCol w="638269">
                  <a:extLst>
                    <a:ext uri="{9D8B030D-6E8A-4147-A177-3AD203B41FA5}">
                      <a16:colId xmlns:a16="http://schemas.microsoft.com/office/drawing/2014/main" val="3995956353"/>
                    </a:ext>
                  </a:extLst>
                </a:gridCol>
                <a:gridCol w="638269">
                  <a:extLst>
                    <a:ext uri="{9D8B030D-6E8A-4147-A177-3AD203B41FA5}">
                      <a16:colId xmlns:a16="http://schemas.microsoft.com/office/drawing/2014/main" val="2050501942"/>
                    </a:ext>
                  </a:extLst>
                </a:gridCol>
              </a:tblGrid>
              <a:tr h="913652">
                <a:tc>
                  <a:txBody>
                    <a:bodyPr/>
                    <a:lstStyle/>
                    <a:p>
                      <a:pPr marL="0" marR="0" algn="ctr">
                        <a:lnSpc>
                          <a:spcPct val="115000"/>
                        </a:lnSpc>
                        <a:spcBef>
                          <a:spcPts val="0"/>
                        </a:spcBef>
                        <a:spcAft>
                          <a:spcPts val="0"/>
                        </a:spcAft>
                      </a:pPr>
                      <a:r>
                        <a:rPr lang="en-US" sz="1400">
                          <a:effectLst/>
                        </a:rPr>
                        <a:t> </a:t>
                      </a:r>
                    </a:p>
                    <a:p>
                      <a:pPr marL="0" marR="0" algn="ctr">
                        <a:lnSpc>
                          <a:spcPct val="115000"/>
                        </a:lnSpc>
                        <a:spcBef>
                          <a:spcPts val="0"/>
                        </a:spcBef>
                        <a:spcAft>
                          <a:spcPts val="0"/>
                        </a:spcAft>
                      </a:pPr>
                      <a:r>
                        <a:rPr lang="en-US" sz="1400">
                          <a:effectLst/>
                        </a:rPr>
                        <a:t>COUNTY</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 </a:t>
                      </a:r>
                    </a:p>
                    <a:p>
                      <a:pPr marL="0" marR="0" algn="ctr">
                        <a:lnSpc>
                          <a:spcPct val="115000"/>
                        </a:lnSpc>
                        <a:spcBef>
                          <a:spcPts val="0"/>
                        </a:spcBef>
                        <a:spcAft>
                          <a:spcPts val="0"/>
                        </a:spcAft>
                      </a:pPr>
                      <a:r>
                        <a:rPr lang="en-US" sz="1400">
                          <a:effectLst/>
                        </a:rPr>
                        <a:t>DEGREE-LEVEL</a:t>
                      </a:r>
                    </a:p>
                    <a:p>
                      <a:pPr marL="0" marR="0" algn="ctr">
                        <a:lnSpc>
                          <a:spcPct val="115000"/>
                        </a:lnSpc>
                        <a:spcBef>
                          <a:spcPts val="0"/>
                        </a:spcBef>
                        <a:spcAft>
                          <a:spcPts val="0"/>
                        </a:spcAft>
                      </a:pPr>
                      <a:r>
                        <a:rPr lang="en-US" sz="1400">
                          <a:effectLst/>
                        </a:rPr>
                        <a:t>ENROLLMENT</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ENROLLED IN BOTH DEGREE &amp;</a:t>
                      </a:r>
                    </a:p>
                    <a:p>
                      <a:pPr marL="0" marR="0" algn="ctr">
                        <a:lnSpc>
                          <a:spcPct val="115000"/>
                        </a:lnSpc>
                        <a:spcBef>
                          <a:spcPts val="0"/>
                        </a:spcBef>
                        <a:spcAft>
                          <a:spcPts val="0"/>
                        </a:spcAft>
                      </a:pPr>
                      <a:r>
                        <a:rPr lang="en-US" sz="1400">
                          <a:effectLst/>
                        </a:rPr>
                        <a:t>OCCUPATIONAL</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 </a:t>
                      </a:r>
                    </a:p>
                    <a:p>
                      <a:pPr marL="0" marR="0" algn="ctr">
                        <a:lnSpc>
                          <a:spcPct val="115000"/>
                        </a:lnSpc>
                        <a:spcBef>
                          <a:spcPts val="0"/>
                        </a:spcBef>
                        <a:spcAft>
                          <a:spcPts val="0"/>
                        </a:spcAft>
                      </a:pPr>
                      <a:r>
                        <a:rPr lang="en-US" sz="1400">
                          <a:effectLst/>
                        </a:rPr>
                        <a:t>OCCUPATIONAL</a:t>
                      </a:r>
                    </a:p>
                    <a:p>
                      <a:pPr marL="0" marR="0" algn="ctr">
                        <a:lnSpc>
                          <a:spcPct val="115000"/>
                        </a:lnSpc>
                        <a:spcBef>
                          <a:spcPts val="0"/>
                        </a:spcBef>
                        <a:spcAft>
                          <a:spcPts val="0"/>
                        </a:spcAft>
                      </a:pPr>
                      <a:r>
                        <a:rPr lang="en-US" sz="1400">
                          <a:effectLst/>
                        </a:rPr>
                        <a:t>ENROLLMENT</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2023</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2022</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2021</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2020</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2019</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2018</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2017</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97705340"/>
                  </a:ext>
                </a:extLst>
              </a:tr>
              <a:tr h="272113">
                <a:tc>
                  <a:txBody>
                    <a:bodyPr/>
                    <a:lstStyle/>
                    <a:p>
                      <a:pPr marL="0" marR="0" algn="l">
                        <a:lnSpc>
                          <a:spcPct val="115000"/>
                        </a:lnSpc>
                        <a:spcBef>
                          <a:spcPts val="0"/>
                        </a:spcBef>
                        <a:spcAft>
                          <a:spcPts val="0"/>
                        </a:spcAft>
                      </a:pPr>
                      <a:r>
                        <a:rPr lang="en-US" sz="1800">
                          <a:effectLst/>
                        </a:rPr>
                        <a:t>BIBB**</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290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59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380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729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568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329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342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356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293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213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extLst>
                  <a:ext uri="{0D108BD9-81ED-4DB2-BD59-A6C34878D82A}">
                    <a16:rowId xmlns:a16="http://schemas.microsoft.com/office/drawing/2014/main" val="3823994393"/>
                  </a:ext>
                </a:extLst>
              </a:tr>
              <a:tr h="0">
                <a:tc>
                  <a:txBody>
                    <a:bodyPr/>
                    <a:lstStyle/>
                    <a:p>
                      <a:pPr marL="0" marR="0" algn="l">
                        <a:lnSpc>
                          <a:spcPct val="115000"/>
                        </a:lnSpc>
                        <a:spcBef>
                          <a:spcPts val="0"/>
                        </a:spcBef>
                        <a:spcAft>
                          <a:spcPts val="0"/>
                        </a:spcAft>
                      </a:pPr>
                      <a:r>
                        <a:rPr lang="en-US" sz="1800">
                          <a:effectLst/>
                        </a:rPr>
                        <a:t>HOUSTON**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2,476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293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 </a:t>
                      </a:r>
                    </a:p>
                    <a:p>
                      <a:pPr marL="0" marR="0" algn="ctr">
                        <a:lnSpc>
                          <a:spcPct val="115000"/>
                        </a:lnSpc>
                        <a:spcBef>
                          <a:spcPts val="0"/>
                        </a:spcBef>
                        <a:spcAft>
                          <a:spcPts val="0"/>
                        </a:spcAft>
                      </a:pPr>
                      <a:r>
                        <a:rPr lang="en-US" sz="1800">
                          <a:effectLst/>
                        </a:rPr>
                        <a:t>169</a:t>
                      </a:r>
                    </a:p>
                    <a:p>
                      <a:pPr marL="0" marR="0" algn="ctr">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2,938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2,544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2,755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1,038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696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533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448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07813196"/>
                  </a:ext>
                </a:extLst>
              </a:tr>
              <a:tr h="272113">
                <a:tc>
                  <a:txBody>
                    <a:bodyPr/>
                    <a:lstStyle/>
                    <a:p>
                      <a:pPr marL="0" marR="0" algn="l">
                        <a:lnSpc>
                          <a:spcPct val="115000"/>
                        </a:lnSpc>
                        <a:spcBef>
                          <a:spcPts val="0"/>
                        </a:spcBef>
                        <a:spcAft>
                          <a:spcPts val="0"/>
                        </a:spcAft>
                      </a:pPr>
                      <a:r>
                        <a:rPr lang="en-US" sz="1800">
                          <a:effectLst/>
                        </a:rPr>
                        <a:t>JONES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59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285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289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349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285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332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257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182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02090309"/>
                  </a:ext>
                </a:extLst>
              </a:tr>
              <a:tr h="272113">
                <a:tc>
                  <a:txBody>
                    <a:bodyPr/>
                    <a:lstStyle/>
                    <a:p>
                      <a:pPr marL="0" marR="0" algn="l">
                        <a:lnSpc>
                          <a:spcPct val="115000"/>
                        </a:lnSpc>
                        <a:spcBef>
                          <a:spcPts val="0"/>
                        </a:spcBef>
                        <a:spcAft>
                          <a:spcPts val="0"/>
                        </a:spcAft>
                      </a:pPr>
                      <a:r>
                        <a:rPr lang="en-US" sz="1800">
                          <a:effectLst/>
                        </a:rPr>
                        <a:t>TWIGGS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13221598"/>
                  </a:ext>
                </a:extLst>
              </a:tr>
              <a:tr h="272113">
                <a:tc>
                  <a:txBody>
                    <a:bodyPr/>
                    <a:lstStyle/>
                    <a:p>
                      <a:pPr marL="0" marR="0" algn="l">
                        <a:lnSpc>
                          <a:spcPct val="115000"/>
                        </a:lnSpc>
                        <a:spcBef>
                          <a:spcPts val="0"/>
                        </a:spcBef>
                        <a:spcAft>
                          <a:spcPts val="0"/>
                        </a:spcAft>
                      </a:pPr>
                      <a:r>
                        <a:rPr lang="en-US" sz="1800">
                          <a:effectLst/>
                        </a:rPr>
                        <a:t>PRIVATE SCHOOLS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70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56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7891263"/>
                  </a:ext>
                </a:extLst>
              </a:tr>
              <a:tr h="561172">
                <a:tc>
                  <a:txBody>
                    <a:bodyPr/>
                    <a:lstStyle/>
                    <a:p>
                      <a:pPr marL="0" marR="0" algn="l">
                        <a:lnSpc>
                          <a:spcPct val="115000"/>
                        </a:lnSpc>
                        <a:spcBef>
                          <a:spcPts val="0"/>
                        </a:spcBef>
                        <a:spcAft>
                          <a:spcPts val="0"/>
                        </a:spcAft>
                      </a:pPr>
                      <a:r>
                        <a:rPr lang="en-US" sz="1800">
                          <a:effectLst/>
                        </a:rPr>
                        <a:t> </a:t>
                      </a:r>
                    </a:p>
                    <a:p>
                      <a:pPr marL="0" marR="0" algn="l">
                        <a:lnSpc>
                          <a:spcPct val="115000"/>
                        </a:lnSpc>
                        <a:spcBef>
                          <a:spcPts val="0"/>
                        </a:spcBef>
                        <a:spcAft>
                          <a:spcPts val="0"/>
                        </a:spcAft>
                      </a:pPr>
                      <a:r>
                        <a:rPr lang="en-US" sz="1800">
                          <a:effectLst/>
                        </a:rPr>
                        <a:t>TOTAL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 3075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379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629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 4,837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15000"/>
                        </a:lnSpc>
                        <a:spcBef>
                          <a:spcPts val="0"/>
                        </a:spcBef>
                        <a:spcAft>
                          <a:spcPts val="0"/>
                        </a:spcAft>
                      </a:pPr>
                      <a:r>
                        <a:rPr lang="en-US" sz="1800">
                          <a:effectLst/>
                        </a:rPr>
                        <a:t> </a:t>
                      </a:r>
                    </a:p>
                    <a:p>
                      <a:pPr marL="0" marR="0" algn="ctr">
                        <a:lnSpc>
                          <a:spcPct val="115000"/>
                        </a:lnSpc>
                        <a:spcBef>
                          <a:spcPts val="0"/>
                        </a:spcBef>
                        <a:spcAft>
                          <a:spcPts val="0"/>
                        </a:spcAft>
                      </a:pPr>
                      <a:r>
                        <a:rPr lang="en-US" sz="1800">
                          <a:effectLst/>
                        </a:rPr>
                        <a:t> </a:t>
                      </a:r>
                    </a:p>
                  </a:txBody>
                  <a:tcPr marL="68580" marR="68580" marT="0" marB="0" anchor="ctr"/>
                </a:tc>
                <a:tc hMerge="1">
                  <a:txBody>
                    <a:bodyPr/>
                    <a:lstStyle/>
                    <a:p>
                      <a:endParaRPr lang="en-US"/>
                    </a:p>
                  </a:txBody>
                  <a:tcPr marL="68580" marR="68580" marT="0" marB="0" anchor="ctr">
                    <a:solidFill>
                      <a:srgbClr val="0070C0"/>
                    </a:solidFill>
                  </a:tcPr>
                </a:tc>
                <a:tc gridSpan="2">
                  <a:txBody>
                    <a:bodyPr/>
                    <a:lstStyle/>
                    <a:p>
                      <a:pPr marL="0" marR="0" algn="r">
                        <a:lnSpc>
                          <a:spcPct val="115000"/>
                        </a:lnSpc>
                        <a:spcBef>
                          <a:spcPts val="0"/>
                        </a:spcBef>
                        <a:spcAft>
                          <a:spcPts val="0"/>
                        </a:spcAft>
                      </a:pPr>
                      <a:r>
                        <a:rPr lang="en-US" sz="1800">
                          <a:effectLst/>
                        </a:rPr>
                        <a:t> </a:t>
                      </a:r>
                    </a:p>
                    <a:p>
                      <a:pPr marL="0" marR="0" algn="r">
                        <a:lnSpc>
                          <a:spcPct val="115000"/>
                        </a:lnSpc>
                        <a:spcBef>
                          <a:spcPts val="0"/>
                        </a:spcBef>
                        <a:spcAft>
                          <a:spcPts val="0"/>
                        </a:spcAft>
                      </a:pPr>
                      <a:r>
                        <a:rPr lang="en-US" sz="1800">
                          <a:effectLst/>
                        </a:rPr>
                        <a:t> </a:t>
                      </a:r>
                      <a:endParaRPr lang="en-US" sz="1800">
                        <a:effectLst/>
                        <a:latin typeface="Calibri" panose="020F0502020204030204" pitchFamily="34" charset="0"/>
                        <a:cs typeface="Times New Roman" panose="02020603050405020304" pitchFamily="18" charset="0"/>
                      </a:endParaRPr>
                    </a:p>
                  </a:txBody>
                  <a:tcPr marL="68580" marR="68580" marT="0" marB="0"/>
                </a:tc>
                <a:tc hMerge="1">
                  <a:txBody>
                    <a:bodyPr/>
                    <a:lstStyle/>
                    <a:p>
                      <a:endParaRPr/>
                    </a:p>
                  </a:txBody>
                  <a:tcPr marL="68580" marR="68580" marT="0" marB="0">
                    <a:solidFill>
                      <a:srgbClr val="0070C0"/>
                    </a:solidFill>
                  </a:tcPr>
                </a:tc>
                <a:tc gridSpan="2">
                  <a:txBody>
                    <a:bodyPr/>
                    <a:lstStyle/>
                    <a:p>
                      <a:pPr marL="0" marR="0" algn="r">
                        <a:lnSpc>
                          <a:spcPct val="115000"/>
                        </a:lnSpc>
                        <a:spcBef>
                          <a:spcPts val="0"/>
                        </a:spcBef>
                        <a:spcAft>
                          <a:spcPts val="0"/>
                        </a:spcAft>
                      </a:pPr>
                      <a:r>
                        <a:rPr lang="en-US" sz="1800">
                          <a:effectLst/>
                        </a:rPr>
                        <a:t> </a:t>
                      </a:r>
                    </a:p>
                    <a:p>
                      <a:pPr marL="0" marR="0" algn="r">
                        <a:lnSpc>
                          <a:spcPct val="115000"/>
                        </a:lnSpc>
                        <a:spcBef>
                          <a:spcPts val="0"/>
                        </a:spcBef>
                        <a:spcAft>
                          <a:spcPts val="0"/>
                        </a:spcAft>
                      </a:pPr>
                      <a:r>
                        <a:rPr lang="en-US" sz="1800">
                          <a:effectLst/>
                        </a:rPr>
                        <a:t> </a:t>
                      </a:r>
                      <a:endParaRPr lang="en-US" sz="1800">
                        <a:effectLst/>
                        <a:latin typeface="Calibri" panose="020F0502020204030204" pitchFamily="34" charset="0"/>
                        <a:cs typeface="Times New Roman" panose="02020603050405020304" pitchFamily="18" charset="0"/>
                      </a:endParaRPr>
                    </a:p>
                  </a:txBody>
                  <a:tcPr marL="68580" marR="68580" marT="0" marB="0"/>
                </a:tc>
                <a:tc hMerge="1">
                  <a:txBody>
                    <a:bodyPr/>
                    <a:lstStyle/>
                    <a:p>
                      <a:endParaRPr/>
                    </a:p>
                  </a:txBody>
                  <a:tcPr marL="68580" marR="68580" marT="0" marB="0">
                    <a:solidFill>
                      <a:srgbClr val="0070C0"/>
                    </a:solidFill>
                  </a:tcPr>
                </a:tc>
                <a:extLst>
                  <a:ext uri="{0D108BD9-81ED-4DB2-BD59-A6C34878D82A}">
                    <a16:rowId xmlns:a16="http://schemas.microsoft.com/office/drawing/2014/main" val="2830653206"/>
                  </a:ext>
                </a:extLst>
              </a:tr>
            </a:tbl>
          </a:graphicData>
        </a:graphic>
      </p:graphicFrame>
      <p:sp>
        <p:nvSpPr>
          <p:cNvPr id="2" name="Oval 1">
            <a:extLst>
              <a:ext uri="{FF2B5EF4-FFF2-40B4-BE49-F238E27FC236}">
                <a16:creationId xmlns:a16="http://schemas.microsoft.com/office/drawing/2014/main" id="{4D2D0433-7DCC-3565-BD10-75A4832BB403}"/>
              </a:ext>
            </a:extLst>
          </p:cNvPr>
          <p:cNvSpPr/>
          <p:nvPr/>
        </p:nvSpPr>
        <p:spPr>
          <a:xfrm>
            <a:off x="6668654" y="3085399"/>
            <a:ext cx="794327" cy="55418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1070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D335-53FF-D492-830A-B7F3333954DA}"/>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6CE486E-9B1B-C50C-465F-BB322C497B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818A6B6-D051-4296-2506-70C02D358F44}"/>
              </a:ext>
            </a:extLst>
          </p:cNvPr>
          <p:cNvSpPr txBox="1"/>
          <p:nvPr/>
        </p:nvSpPr>
        <p:spPr>
          <a:xfrm>
            <a:off x="358527" y="237172"/>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 MATCHED AND ENROLLED</a:t>
            </a:r>
            <a:endParaRPr lang="en-US" sz="5000">
              <a:solidFill>
                <a:schemeClr val="bg1"/>
              </a:solidFill>
              <a:cs typeface="Calibri" panose="020F0502020204030204"/>
            </a:endParaRPr>
          </a:p>
        </p:txBody>
      </p:sp>
      <p:pic>
        <p:nvPicPr>
          <p:cNvPr id="7" name="Picture 6" descr="A graph of different colored bars&#10;&#10;Description automatically generated">
            <a:extLst>
              <a:ext uri="{FF2B5EF4-FFF2-40B4-BE49-F238E27FC236}">
                <a16:creationId xmlns:a16="http://schemas.microsoft.com/office/drawing/2014/main" id="{EAE83BE2-0D1A-EDFF-0DC6-E2FA25FEB542}"/>
              </a:ext>
            </a:extLst>
          </p:cNvPr>
          <p:cNvPicPr>
            <a:picLocks noChangeAspect="1"/>
          </p:cNvPicPr>
          <p:nvPr/>
        </p:nvPicPr>
        <p:blipFill rotWithShape="1">
          <a:blip r:embed="rId4"/>
          <a:srcRect r="2113" b="506"/>
          <a:stretch/>
        </p:blipFill>
        <p:spPr>
          <a:xfrm>
            <a:off x="1876676" y="2425115"/>
            <a:ext cx="8829561" cy="3932859"/>
          </a:xfrm>
          <a:prstGeom prst="rect">
            <a:avLst/>
          </a:prstGeom>
        </p:spPr>
      </p:pic>
      <p:sp>
        <p:nvSpPr>
          <p:cNvPr id="10" name="TextBox 9">
            <a:extLst>
              <a:ext uri="{FF2B5EF4-FFF2-40B4-BE49-F238E27FC236}">
                <a16:creationId xmlns:a16="http://schemas.microsoft.com/office/drawing/2014/main" id="{9CC1CE6F-C4C0-A253-D703-0B519545FC01}"/>
              </a:ext>
            </a:extLst>
          </p:cNvPr>
          <p:cNvSpPr txBox="1"/>
          <p:nvPr/>
        </p:nvSpPr>
        <p:spPr>
          <a:xfrm>
            <a:off x="1569492" y="1484195"/>
            <a:ext cx="89961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FF0000"/>
                </a:solidFill>
                <a:cs typeface="Calibri"/>
              </a:rPr>
              <a:t>Number of Dual Enrollment Students Per High School - Fall 2023</a:t>
            </a:r>
            <a:endParaRPr lang="en-US" sz="2400" b="1">
              <a:solidFill>
                <a:srgbClr val="FF0000"/>
              </a:solidFill>
            </a:endParaRPr>
          </a:p>
        </p:txBody>
      </p:sp>
    </p:spTree>
    <p:extLst>
      <p:ext uri="{BB962C8B-B14F-4D97-AF65-F5344CB8AC3E}">
        <p14:creationId xmlns:p14="http://schemas.microsoft.com/office/powerpoint/2010/main" val="3293433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E9D9B-A761-C66E-EE09-7D6C24928E2B}"/>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F06C5490-8F23-91CD-E60C-538D44053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76EC9AAB-94BE-CD94-264B-7376690676EE}"/>
              </a:ext>
            </a:extLst>
          </p:cNvPr>
          <p:cNvSpPr txBox="1"/>
          <p:nvPr/>
        </p:nvSpPr>
        <p:spPr>
          <a:xfrm>
            <a:off x="8702767" y="2470640"/>
            <a:ext cx="2890681" cy="3939540"/>
          </a:xfrm>
          <a:prstGeom prst="rect">
            <a:avLst/>
          </a:prstGeom>
          <a:noFill/>
        </p:spPr>
        <p:txBody>
          <a:bodyPr wrap="square" rtlCol="0">
            <a:spAutoFit/>
          </a:bodyPr>
          <a:lstStyle/>
          <a:p>
            <a:pPr algn="ctr"/>
            <a:r>
              <a:rPr lang="en-US" sz="3600" b="1">
                <a:solidFill>
                  <a:schemeClr val="bg1"/>
                </a:solidFill>
                <a:latin typeface="Franklin Gothic Medium" panose="020B0603020102020204" pitchFamily="34" charset="0"/>
              </a:rPr>
              <a:t>VALUES</a:t>
            </a:r>
          </a:p>
          <a:p>
            <a:pPr algn="ctr"/>
            <a:endParaRPr lang="en-US" b="1">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Honor</a:t>
            </a:r>
          </a:p>
        </p:txBody>
      </p:sp>
      <p:sp>
        <p:nvSpPr>
          <p:cNvPr id="3" name="TextBox 2">
            <a:extLst>
              <a:ext uri="{FF2B5EF4-FFF2-40B4-BE49-F238E27FC236}">
                <a16:creationId xmlns:a16="http://schemas.microsoft.com/office/drawing/2014/main" id="{50A643E1-1931-F729-710E-1F363937A12D}"/>
              </a:ext>
            </a:extLst>
          </p:cNvPr>
          <p:cNvSpPr txBox="1"/>
          <p:nvPr/>
        </p:nvSpPr>
        <p:spPr>
          <a:xfrm>
            <a:off x="358527" y="237172"/>
            <a:ext cx="10626271" cy="1015663"/>
          </a:xfrm>
          <a:prstGeom prst="rect">
            <a:avLst/>
          </a:prstGeom>
          <a:noFill/>
        </p:spPr>
        <p:txBody>
          <a:bodyPr wrap="square" lIns="91440" tIns="45720" rIns="91440" bIns="45720" rtlCol="0" anchor="t">
            <a:spAutoFit/>
          </a:bodyPr>
          <a:lstStyle/>
          <a:p>
            <a:pPr>
              <a:defRPr/>
            </a:pPr>
            <a:r>
              <a:rPr lang="en-US" sz="6000" b="1">
                <a:solidFill>
                  <a:schemeClr val="bg1"/>
                </a:solidFill>
                <a:latin typeface="Franklin Gothic Medium"/>
                <a:cs typeface="Arial"/>
              </a:rPr>
              <a:t> </a:t>
            </a:r>
            <a:r>
              <a:rPr lang="en-US" sz="5000" b="1">
                <a:solidFill>
                  <a:schemeClr val="bg1"/>
                </a:solidFill>
                <a:latin typeface="Franklin Gothic Medium"/>
                <a:cs typeface="Arial"/>
              </a:rPr>
              <a:t>MATCHED AND ENROLLED</a:t>
            </a:r>
            <a:endParaRPr lang="en-US" sz="5000">
              <a:solidFill>
                <a:schemeClr val="bg1"/>
              </a:solidFill>
              <a:cs typeface="Calibri" panose="020F0502020204030204"/>
            </a:endParaRPr>
          </a:p>
        </p:txBody>
      </p:sp>
      <p:graphicFrame>
        <p:nvGraphicFramePr>
          <p:cNvPr id="5" name="Table 4">
            <a:extLst>
              <a:ext uri="{FF2B5EF4-FFF2-40B4-BE49-F238E27FC236}">
                <a16:creationId xmlns:a16="http://schemas.microsoft.com/office/drawing/2014/main" id="{41F0831A-7E8A-E5D5-2529-B75E2723E99F}"/>
              </a:ext>
            </a:extLst>
          </p:cNvPr>
          <p:cNvGraphicFramePr>
            <a:graphicFrameLocks noGrp="1"/>
          </p:cNvGraphicFramePr>
          <p:nvPr>
            <p:extLst>
              <p:ext uri="{D42A27DB-BD31-4B8C-83A1-F6EECF244321}">
                <p14:modId xmlns:p14="http://schemas.microsoft.com/office/powerpoint/2010/main" val="1562440310"/>
              </p:ext>
            </p:extLst>
          </p:nvPr>
        </p:nvGraphicFramePr>
        <p:xfrm>
          <a:off x="667130" y="2260725"/>
          <a:ext cx="11349379" cy="3957080"/>
        </p:xfrm>
        <a:graphic>
          <a:graphicData uri="http://schemas.openxmlformats.org/drawingml/2006/table">
            <a:tbl>
              <a:tblPr firstRow="1" firstCol="1" bandRow="1">
                <a:tableStyleId>{073A0DAA-6AF3-43AB-8588-CEC1D06C72B9}</a:tableStyleId>
              </a:tblPr>
              <a:tblGrid>
                <a:gridCol w="1472453">
                  <a:extLst>
                    <a:ext uri="{9D8B030D-6E8A-4147-A177-3AD203B41FA5}">
                      <a16:colId xmlns:a16="http://schemas.microsoft.com/office/drawing/2014/main" val="3064169737"/>
                    </a:ext>
                  </a:extLst>
                </a:gridCol>
                <a:gridCol w="1465729">
                  <a:extLst>
                    <a:ext uri="{9D8B030D-6E8A-4147-A177-3AD203B41FA5}">
                      <a16:colId xmlns:a16="http://schemas.microsoft.com/office/drawing/2014/main" val="4240675119"/>
                    </a:ext>
                  </a:extLst>
                </a:gridCol>
                <a:gridCol w="1532965">
                  <a:extLst>
                    <a:ext uri="{9D8B030D-6E8A-4147-A177-3AD203B41FA5}">
                      <a16:colId xmlns:a16="http://schemas.microsoft.com/office/drawing/2014/main" val="3099062057"/>
                    </a:ext>
                  </a:extLst>
                </a:gridCol>
                <a:gridCol w="1479176">
                  <a:extLst>
                    <a:ext uri="{9D8B030D-6E8A-4147-A177-3AD203B41FA5}">
                      <a16:colId xmlns:a16="http://schemas.microsoft.com/office/drawing/2014/main" val="3187806919"/>
                    </a:ext>
                  </a:extLst>
                </a:gridCol>
                <a:gridCol w="847165">
                  <a:extLst>
                    <a:ext uri="{9D8B030D-6E8A-4147-A177-3AD203B41FA5}">
                      <a16:colId xmlns:a16="http://schemas.microsoft.com/office/drawing/2014/main" val="3679401921"/>
                    </a:ext>
                  </a:extLst>
                </a:gridCol>
                <a:gridCol w="739588">
                  <a:extLst>
                    <a:ext uri="{9D8B030D-6E8A-4147-A177-3AD203B41FA5}">
                      <a16:colId xmlns:a16="http://schemas.microsoft.com/office/drawing/2014/main" val="176900107"/>
                    </a:ext>
                  </a:extLst>
                </a:gridCol>
                <a:gridCol w="891717">
                  <a:extLst>
                    <a:ext uri="{9D8B030D-6E8A-4147-A177-3AD203B41FA5}">
                      <a16:colId xmlns:a16="http://schemas.microsoft.com/office/drawing/2014/main" val="3550195986"/>
                    </a:ext>
                  </a:extLst>
                </a:gridCol>
                <a:gridCol w="648441">
                  <a:extLst>
                    <a:ext uri="{9D8B030D-6E8A-4147-A177-3AD203B41FA5}">
                      <a16:colId xmlns:a16="http://schemas.microsoft.com/office/drawing/2014/main" val="2146038416"/>
                    </a:ext>
                  </a:extLst>
                </a:gridCol>
                <a:gridCol w="646545">
                  <a:extLst>
                    <a:ext uri="{9D8B030D-6E8A-4147-A177-3AD203B41FA5}">
                      <a16:colId xmlns:a16="http://schemas.microsoft.com/office/drawing/2014/main" val="1344948708"/>
                    </a:ext>
                  </a:extLst>
                </a:gridCol>
                <a:gridCol w="858982">
                  <a:extLst>
                    <a:ext uri="{9D8B030D-6E8A-4147-A177-3AD203B41FA5}">
                      <a16:colId xmlns:a16="http://schemas.microsoft.com/office/drawing/2014/main" val="3995956353"/>
                    </a:ext>
                  </a:extLst>
                </a:gridCol>
                <a:gridCol w="766618">
                  <a:extLst>
                    <a:ext uri="{9D8B030D-6E8A-4147-A177-3AD203B41FA5}">
                      <a16:colId xmlns:a16="http://schemas.microsoft.com/office/drawing/2014/main" val="2050501942"/>
                    </a:ext>
                  </a:extLst>
                </a:gridCol>
              </a:tblGrid>
              <a:tr h="913652">
                <a:tc>
                  <a:txBody>
                    <a:bodyPr/>
                    <a:lstStyle/>
                    <a:p>
                      <a:pPr marL="0" marR="0" algn="ctr">
                        <a:lnSpc>
                          <a:spcPct val="115000"/>
                        </a:lnSpc>
                        <a:spcBef>
                          <a:spcPts val="0"/>
                        </a:spcBef>
                        <a:spcAft>
                          <a:spcPts val="0"/>
                        </a:spcAft>
                      </a:pPr>
                      <a:r>
                        <a:rPr lang="en-US" sz="1400">
                          <a:effectLst/>
                        </a:rPr>
                        <a:t> </a:t>
                      </a:r>
                    </a:p>
                    <a:p>
                      <a:pPr marL="0" marR="0" algn="ctr">
                        <a:lnSpc>
                          <a:spcPct val="115000"/>
                        </a:lnSpc>
                        <a:spcBef>
                          <a:spcPts val="0"/>
                        </a:spcBef>
                        <a:spcAft>
                          <a:spcPts val="0"/>
                        </a:spcAft>
                      </a:pPr>
                      <a:r>
                        <a:rPr lang="en-US" sz="1400">
                          <a:effectLst/>
                        </a:rPr>
                        <a:t>COUNTY</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 </a:t>
                      </a:r>
                    </a:p>
                    <a:p>
                      <a:pPr marL="0" marR="0" algn="ctr">
                        <a:lnSpc>
                          <a:spcPct val="115000"/>
                        </a:lnSpc>
                        <a:spcBef>
                          <a:spcPts val="0"/>
                        </a:spcBef>
                        <a:spcAft>
                          <a:spcPts val="0"/>
                        </a:spcAft>
                      </a:pPr>
                      <a:r>
                        <a:rPr lang="en-US" sz="1400">
                          <a:effectLst/>
                        </a:rPr>
                        <a:t>DEGREE-LEVEL</a:t>
                      </a:r>
                    </a:p>
                    <a:p>
                      <a:pPr marL="0" marR="0" algn="ctr">
                        <a:lnSpc>
                          <a:spcPct val="115000"/>
                        </a:lnSpc>
                        <a:spcBef>
                          <a:spcPts val="0"/>
                        </a:spcBef>
                        <a:spcAft>
                          <a:spcPts val="0"/>
                        </a:spcAft>
                      </a:pPr>
                      <a:r>
                        <a:rPr lang="en-US" sz="1400">
                          <a:effectLst/>
                        </a:rPr>
                        <a:t>ENROLLMENT</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ENROLLED IN BOTH DEGREE &amp;</a:t>
                      </a:r>
                    </a:p>
                    <a:p>
                      <a:pPr marL="0" marR="0" algn="ctr">
                        <a:lnSpc>
                          <a:spcPct val="115000"/>
                        </a:lnSpc>
                        <a:spcBef>
                          <a:spcPts val="0"/>
                        </a:spcBef>
                        <a:spcAft>
                          <a:spcPts val="0"/>
                        </a:spcAft>
                      </a:pPr>
                      <a:r>
                        <a:rPr lang="en-US" sz="1400">
                          <a:effectLst/>
                        </a:rPr>
                        <a:t>OCCUPATIONAL</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 </a:t>
                      </a:r>
                    </a:p>
                    <a:p>
                      <a:pPr marL="0" marR="0" algn="ctr">
                        <a:lnSpc>
                          <a:spcPct val="115000"/>
                        </a:lnSpc>
                        <a:spcBef>
                          <a:spcPts val="0"/>
                        </a:spcBef>
                        <a:spcAft>
                          <a:spcPts val="0"/>
                        </a:spcAft>
                      </a:pPr>
                      <a:r>
                        <a:rPr lang="en-US" sz="1400">
                          <a:effectLst/>
                        </a:rPr>
                        <a:t>OCCUPATIONAL</a:t>
                      </a:r>
                    </a:p>
                    <a:p>
                      <a:pPr marL="0" marR="0" algn="ctr">
                        <a:lnSpc>
                          <a:spcPct val="115000"/>
                        </a:lnSpc>
                        <a:spcBef>
                          <a:spcPts val="0"/>
                        </a:spcBef>
                        <a:spcAft>
                          <a:spcPts val="0"/>
                        </a:spcAft>
                      </a:pPr>
                      <a:r>
                        <a:rPr lang="en-US" sz="1400">
                          <a:effectLst/>
                        </a:rPr>
                        <a:t>ENROLLMENT</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SPRING</a:t>
                      </a:r>
                    </a:p>
                    <a:p>
                      <a:pPr marL="0" marR="0" algn="ctr">
                        <a:lnSpc>
                          <a:spcPct val="115000"/>
                        </a:lnSpc>
                        <a:spcBef>
                          <a:spcPts val="0"/>
                        </a:spcBef>
                        <a:spcAft>
                          <a:spcPts val="0"/>
                        </a:spcAft>
                      </a:pPr>
                      <a:r>
                        <a:rPr lang="en-US" sz="1400">
                          <a:effectLst/>
                        </a:rPr>
                        <a:t>2024</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2023</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SUMMER</a:t>
                      </a:r>
                    </a:p>
                    <a:p>
                      <a:pPr marL="0" marR="0" algn="ctr">
                        <a:lnSpc>
                          <a:spcPct val="115000"/>
                        </a:lnSpc>
                        <a:spcBef>
                          <a:spcPts val="0"/>
                        </a:spcBef>
                        <a:spcAft>
                          <a:spcPts val="0"/>
                        </a:spcAft>
                      </a:pPr>
                      <a:r>
                        <a:rPr lang="en-US" sz="1400">
                          <a:effectLst/>
                        </a:rPr>
                        <a:t>2023</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Spring</a:t>
                      </a:r>
                    </a:p>
                    <a:p>
                      <a:pPr marL="0" marR="0" algn="ctr">
                        <a:lnSpc>
                          <a:spcPct val="115000"/>
                        </a:lnSpc>
                        <a:spcBef>
                          <a:spcPts val="0"/>
                        </a:spcBef>
                        <a:spcAft>
                          <a:spcPts val="0"/>
                        </a:spcAft>
                      </a:pPr>
                      <a:r>
                        <a:rPr lang="en-US" sz="1400">
                          <a:effectLst/>
                        </a:rPr>
                        <a:t>2023</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2022</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SUMMER</a:t>
                      </a:r>
                    </a:p>
                    <a:p>
                      <a:pPr marL="0" marR="0" algn="ctr">
                        <a:lnSpc>
                          <a:spcPct val="115000"/>
                        </a:lnSpc>
                        <a:spcBef>
                          <a:spcPts val="0"/>
                        </a:spcBef>
                        <a:spcAft>
                          <a:spcPts val="0"/>
                        </a:spcAft>
                      </a:pPr>
                      <a:r>
                        <a:rPr lang="en-US" sz="1400">
                          <a:effectLst/>
                        </a:rPr>
                        <a:t>2022</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TOTAL</a:t>
                      </a:r>
                    </a:p>
                    <a:p>
                      <a:pPr marL="0" marR="0" algn="ctr">
                        <a:lnSpc>
                          <a:spcPct val="115000"/>
                        </a:lnSpc>
                        <a:spcBef>
                          <a:spcPts val="0"/>
                        </a:spcBef>
                        <a:spcAft>
                          <a:spcPts val="0"/>
                        </a:spcAft>
                      </a:pPr>
                      <a:r>
                        <a:rPr lang="en-US" sz="1400">
                          <a:effectLst/>
                        </a:rPr>
                        <a:t>FALL</a:t>
                      </a:r>
                    </a:p>
                    <a:p>
                      <a:pPr marL="0" marR="0" algn="ctr">
                        <a:lnSpc>
                          <a:spcPct val="115000"/>
                        </a:lnSpc>
                        <a:spcBef>
                          <a:spcPts val="0"/>
                        </a:spcBef>
                        <a:spcAft>
                          <a:spcPts val="0"/>
                        </a:spcAft>
                      </a:pPr>
                      <a:r>
                        <a:rPr lang="en-US" sz="1400">
                          <a:effectLst/>
                        </a:rPr>
                        <a:t>2022</a:t>
                      </a:r>
                      <a:endParaRPr lang="en-US" sz="1400">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97705340"/>
                  </a:ext>
                </a:extLst>
              </a:tr>
              <a:tr h="272113">
                <a:tc>
                  <a:txBody>
                    <a:bodyPr/>
                    <a:lstStyle/>
                    <a:p>
                      <a:pPr marL="0" marR="0" algn="l">
                        <a:lnSpc>
                          <a:spcPct val="115000"/>
                        </a:lnSpc>
                        <a:spcBef>
                          <a:spcPts val="0"/>
                        </a:spcBef>
                        <a:spcAft>
                          <a:spcPts val="0"/>
                        </a:spcAft>
                      </a:pPr>
                      <a:r>
                        <a:rPr lang="en-US" sz="1800">
                          <a:effectLst/>
                        </a:rPr>
                        <a:t>BIBB**</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297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51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310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658</a:t>
                      </a: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729</a:t>
                      </a: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272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523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568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197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marL="0" marR="0" algn="ctr">
                        <a:lnSpc>
                          <a:spcPct val="115000"/>
                        </a:lnSpc>
                        <a:spcBef>
                          <a:spcPts val="0"/>
                        </a:spcBef>
                        <a:spcAft>
                          <a:spcPts val="0"/>
                        </a:spcAft>
                      </a:pPr>
                      <a:r>
                        <a:rPr lang="en-US" sz="1800">
                          <a:effectLst/>
                        </a:rPr>
                        <a:t>268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extLst>
                  <a:ext uri="{0D108BD9-81ED-4DB2-BD59-A6C34878D82A}">
                    <a16:rowId xmlns:a16="http://schemas.microsoft.com/office/drawing/2014/main" val="3823994393"/>
                  </a:ext>
                </a:extLst>
              </a:tr>
              <a:tr h="0">
                <a:tc>
                  <a:txBody>
                    <a:bodyPr/>
                    <a:lstStyle/>
                    <a:p>
                      <a:pPr marL="0" marR="0" algn="l">
                        <a:lnSpc>
                          <a:spcPct val="115000"/>
                        </a:lnSpc>
                        <a:spcBef>
                          <a:spcPts val="0"/>
                        </a:spcBef>
                        <a:spcAft>
                          <a:spcPts val="0"/>
                        </a:spcAft>
                      </a:pPr>
                      <a:r>
                        <a:rPr lang="en-US" sz="1800">
                          <a:effectLst/>
                        </a:rPr>
                        <a:t>HOUSTON**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2,476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293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 </a:t>
                      </a:r>
                    </a:p>
                    <a:p>
                      <a:pPr marL="0" marR="0" algn="ctr">
                        <a:lnSpc>
                          <a:spcPct val="115000"/>
                        </a:lnSpc>
                        <a:spcBef>
                          <a:spcPts val="0"/>
                        </a:spcBef>
                        <a:spcAft>
                          <a:spcPts val="0"/>
                        </a:spcAft>
                      </a:pPr>
                      <a:r>
                        <a:rPr lang="en-US" sz="1800">
                          <a:effectLst/>
                        </a:rPr>
                        <a:t>169</a:t>
                      </a:r>
                    </a:p>
                    <a:p>
                      <a:pPr marL="0" marR="0" algn="ctr">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2,938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2,544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2,755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1,038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696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533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448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07813196"/>
                  </a:ext>
                </a:extLst>
              </a:tr>
              <a:tr h="272113">
                <a:tc>
                  <a:txBody>
                    <a:bodyPr/>
                    <a:lstStyle/>
                    <a:p>
                      <a:pPr marL="0" marR="0" algn="l">
                        <a:lnSpc>
                          <a:spcPct val="115000"/>
                        </a:lnSpc>
                        <a:spcBef>
                          <a:spcPts val="0"/>
                        </a:spcBef>
                        <a:spcAft>
                          <a:spcPts val="0"/>
                        </a:spcAft>
                      </a:pPr>
                      <a:r>
                        <a:rPr lang="en-US" sz="1800">
                          <a:effectLst/>
                        </a:rPr>
                        <a:t>JONES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59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285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289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349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285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332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257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182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02090309"/>
                  </a:ext>
                </a:extLst>
              </a:tr>
              <a:tr h="272113">
                <a:tc>
                  <a:txBody>
                    <a:bodyPr/>
                    <a:lstStyle/>
                    <a:p>
                      <a:pPr marL="0" marR="0" algn="l">
                        <a:lnSpc>
                          <a:spcPct val="115000"/>
                        </a:lnSpc>
                        <a:spcBef>
                          <a:spcPts val="0"/>
                        </a:spcBef>
                        <a:spcAft>
                          <a:spcPts val="0"/>
                        </a:spcAft>
                      </a:pPr>
                      <a:r>
                        <a:rPr lang="en-US" sz="1800">
                          <a:effectLst/>
                        </a:rPr>
                        <a:t>TWIGGS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25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13221598"/>
                  </a:ext>
                </a:extLst>
              </a:tr>
              <a:tr h="272113">
                <a:tc>
                  <a:txBody>
                    <a:bodyPr/>
                    <a:lstStyle/>
                    <a:p>
                      <a:pPr marL="0" marR="0" algn="l">
                        <a:lnSpc>
                          <a:spcPct val="115000"/>
                        </a:lnSpc>
                        <a:spcBef>
                          <a:spcPts val="0"/>
                        </a:spcBef>
                        <a:spcAft>
                          <a:spcPts val="0"/>
                        </a:spcAft>
                      </a:pPr>
                      <a:r>
                        <a:rPr lang="en-US" sz="1800">
                          <a:effectLst/>
                        </a:rPr>
                        <a:t>PRIVATE SCHOOLS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70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46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56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7891263"/>
                  </a:ext>
                </a:extLst>
              </a:tr>
              <a:tr h="561172">
                <a:tc>
                  <a:txBody>
                    <a:bodyPr/>
                    <a:lstStyle/>
                    <a:p>
                      <a:pPr marL="0" marR="0" algn="l">
                        <a:lnSpc>
                          <a:spcPct val="115000"/>
                        </a:lnSpc>
                        <a:spcBef>
                          <a:spcPts val="0"/>
                        </a:spcBef>
                        <a:spcAft>
                          <a:spcPts val="0"/>
                        </a:spcAft>
                      </a:pPr>
                      <a:r>
                        <a:rPr lang="en-US" sz="1800">
                          <a:effectLst/>
                        </a:rPr>
                        <a:t> </a:t>
                      </a:r>
                    </a:p>
                    <a:p>
                      <a:pPr marL="0" marR="0" algn="l">
                        <a:lnSpc>
                          <a:spcPct val="115000"/>
                        </a:lnSpc>
                        <a:spcBef>
                          <a:spcPts val="0"/>
                        </a:spcBef>
                        <a:spcAft>
                          <a:spcPts val="0"/>
                        </a:spcAft>
                      </a:pPr>
                      <a:r>
                        <a:rPr lang="en-US" sz="1800">
                          <a:effectLst/>
                        </a:rPr>
                        <a:t>TOTAL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 3075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379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629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 4,837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15000"/>
                        </a:lnSpc>
                        <a:spcBef>
                          <a:spcPts val="0"/>
                        </a:spcBef>
                        <a:spcAft>
                          <a:spcPts val="0"/>
                        </a:spcAft>
                      </a:pPr>
                      <a:r>
                        <a:rPr lang="en-US" sz="1800">
                          <a:effectLst/>
                        </a:rPr>
                        <a:t> </a:t>
                      </a:r>
                    </a:p>
                    <a:p>
                      <a:pPr marL="0" marR="0" algn="ctr">
                        <a:lnSpc>
                          <a:spcPct val="115000"/>
                        </a:lnSpc>
                        <a:spcBef>
                          <a:spcPts val="0"/>
                        </a:spcBef>
                        <a:spcAft>
                          <a:spcPts val="0"/>
                        </a:spcAft>
                      </a:pPr>
                      <a:r>
                        <a:rPr lang="en-US" sz="1800">
                          <a:effectLst/>
                        </a:rPr>
                        <a:t> </a:t>
                      </a:r>
                    </a:p>
                  </a:txBody>
                  <a:tcPr marL="68580" marR="68580" marT="0" marB="0" anchor="ctr"/>
                </a:tc>
                <a:tc hMerge="1">
                  <a:txBody>
                    <a:bodyPr/>
                    <a:lstStyle/>
                    <a:p>
                      <a:endParaRPr lang="en-US"/>
                    </a:p>
                  </a:txBody>
                  <a:tcPr marL="68580" marR="68580" marT="0" marB="0" anchor="ctr">
                    <a:solidFill>
                      <a:srgbClr val="0070C0"/>
                    </a:solidFill>
                  </a:tcPr>
                </a:tc>
                <a:tc gridSpan="2">
                  <a:txBody>
                    <a:bodyPr/>
                    <a:lstStyle/>
                    <a:p>
                      <a:pPr marL="0" marR="0" algn="r">
                        <a:lnSpc>
                          <a:spcPct val="115000"/>
                        </a:lnSpc>
                        <a:spcBef>
                          <a:spcPts val="0"/>
                        </a:spcBef>
                        <a:spcAft>
                          <a:spcPts val="0"/>
                        </a:spcAft>
                      </a:pPr>
                      <a:r>
                        <a:rPr lang="en-US" sz="1800">
                          <a:effectLst/>
                        </a:rPr>
                        <a:t> </a:t>
                      </a:r>
                    </a:p>
                    <a:p>
                      <a:pPr marL="0" marR="0" algn="r">
                        <a:lnSpc>
                          <a:spcPct val="115000"/>
                        </a:lnSpc>
                        <a:spcBef>
                          <a:spcPts val="0"/>
                        </a:spcBef>
                        <a:spcAft>
                          <a:spcPts val="0"/>
                        </a:spcAft>
                      </a:pPr>
                      <a:r>
                        <a:rPr lang="en-US" sz="1800">
                          <a:effectLst/>
                        </a:rPr>
                        <a:t> </a:t>
                      </a:r>
                      <a:endParaRPr lang="en-US" sz="1800">
                        <a:effectLst/>
                        <a:latin typeface="Calibri" panose="020F0502020204030204" pitchFamily="34" charset="0"/>
                        <a:cs typeface="Times New Roman" panose="02020603050405020304" pitchFamily="18" charset="0"/>
                      </a:endParaRPr>
                    </a:p>
                  </a:txBody>
                  <a:tcPr marL="68580" marR="68580" marT="0" marB="0"/>
                </a:tc>
                <a:tc hMerge="1">
                  <a:txBody>
                    <a:bodyPr/>
                    <a:lstStyle/>
                    <a:p>
                      <a:endParaRPr/>
                    </a:p>
                  </a:txBody>
                  <a:tcPr marL="68580" marR="68580" marT="0" marB="0">
                    <a:solidFill>
                      <a:srgbClr val="0070C0"/>
                    </a:solidFill>
                  </a:tcPr>
                </a:tc>
                <a:tc gridSpan="2">
                  <a:txBody>
                    <a:bodyPr/>
                    <a:lstStyle/>
                    <a:p>
                      <a:pPr marL="0" marR="0" algn="r">
                        <a:lnSpc>
                          <a:spcPct val="115000"/>
                        </a:lnSpc>
                        <a:spcBef>
                          <a:spcPts val="0"/>
                        </a:spcBef>
                        <a:spcAft>
                          <a:spcPts val="0"/>
                        </a:spcAft>
                      </a:pPr>
                      <a:r>
                        <a:rPr lang="en-US" sz="1800">
                          <a:effectLst/>
                        </a:rPr>
                        <a:t> </a:t>
                      </a:r>
                    </a:p>
                    <a:p>
                      <a:pPr marL="0" marR="0" algn="r">
                        <a:lnSpc>
                          <a:spcPct val="115000"/>
                        </a:lnSpc>
                        <a:spcBef>
                          <a:spcPts val="0"/>
                        </a:spcBef>
                        <a:spcAft>
                          <a:spcPts val="0"/>
                        </a:spcAft>
                      </a:pPr>
                      <a:r>
                        <a:rPr lang="en-US" sz="1800">
                          <a:effectLst/>
                        </a:rPr>
                        <a:t> </a:t>
                      </a:r>
                      <a:endParaRPr lang="en-US" sz="1800">
                        <a:effectLst/>
                        <a:latin typeface="Calibri" panose="020F0502020204030204" pitchFamily="34" charset="0"/>
                        <a:cs typeface="Times New Roman" panose="02020603050405020304" pitchFamily="18" charset="0"/>
                      </a:endParaRPr>
                    </a:p>
                  </a:txBody>
                  <a:tcPr marL="68580" marR="68580" marT="0" marB="0"/>
                </a:tc>
                <a:tc hMerge="1">
                  <a:txBody>
                    <a:bodyPr/>
                    <a:lstStyle/>
                    <a:p>
                      <a:endParaRPr/>
                    </a:p>
                  </a:txBody>
                  <a:tcPr marL="68580" marR="68580" marT="0" marB="0">
                    <a:solidFill>
                      <a:srgbClr val="0070C0"/>
                    </a:solidFill>
                  </a:tcPr>
                </a:tc>
                <a:extLst>
                  <a:ext uri="{0D108BD9-81ED-4DB2-BD59-A6C34878D82A}">
                    <a16:rowId xmlns:a16="http://schemas.microsoft.com/office/drawing/2014/main" val="2830653206"/>
                  </a:ext>
                </a:extLst>
              </a:tr>
            </a:tbl>
          </a:graphicData>
        </a:graphic>
      </p:graphicFrame>
      <p:sp>
        <p:nvSpPr>
          <p:cNvPr id="2" name="Oval 1">
            <a:extLst>
              <a:ext uri="{FF2B5EF4-FFF2-40B4-BE49-F238E27FC236}">
                <a16:creationId xmlns:a16="http://schemas.microsoft.com/office/drawing/2014/main" id="{4D2D0433-7DCC-3565-BD10-75A4832BB403}"/>
              </a:ext>
            </a:extLst>
          </p:cNvPr>
          <p:cNvSpPr/>
          <p:nvPr/>
        </p:nvSpPr>
        <p:spPr>
          <a:xfrm>
            <a:off x="6668654" y="3085399"/>
            <a:ext cx="794327" cy="55418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491AA45-9AB9-4A7D-2106-763F3A9AEAF5}"/>
              </a:ext>
            </a:extLst>
          </p:cNvPr>
          <p:cNvSpPr txBox="1"/>
          <p:nvPr/>
        </p:nvSpPr>
        <p:spPr>
          <a:xfrm>
            <a:off x="706633" y="1455115"/>
            <a:ext cx="11108554" cy="523220"/>
          </a:xfrm>
          <a:prstGeom prst="rect">
            <a:avLst/>
          </a:prstGeom>
          <a:noFill/>
        </p:spPr>
        <p:txBody>
          <a:bodyPr wrap="square" lIns="91440" tIns="45720" rIns="91440" bIns="45720" anchor="t">
            <a:spAutoFit/>
          </a:bodyPr>
          <a:lstStyle/>
          <a:p>
            <a:pPr algn="ctr">
              <a:tabLst>
                <a:tab pos="2971800" algn="ctr"/>
                <a:tab pos="5943600" algn="r"/>
              </a:tabLst>
            </a:pPr>
            <a:r>
              <a:rPr lang="en-US" sz="2800" b="1">
                <a:solidFill>
                  <a:srgbClr val="C00000"/>
                </a:solidFill>
                <a:effectLst/>
                <a:latin typeface="Calibri"/>
                <a:ea typeface="Calibri" panose="020F0502020204030204" pitchFamily="34" charset="0"/>
                <a:cs typeface="Times New Roman"/>
              </a:rPr>
              <a:t>DUAL ENROLLMENT </a:t>
            </a:r>
            <a:r>
              <a:rPr lang="en-US" sz="2800" b="1">
                <a:solidFill>
                  <a:srgbClr val="C00000"/>
                </a:solidFill>
                <a:latin typeface="Calibri"/>
                <a:ea typeface="Calibri" panose="020F0502020204030204" pitchFamily="34" charset="0"/>
                <a:cs typeface="Times New Roman"/>
              </a:rPr>
              <a:t>SPRING </a:t>
            </a:r>
            <a:r>
              <a:rPr lang="en-US" sz="2800" b="1">
                <a:solidFill>
                  <a:srgbClr val="C00000"/>
                </a:solidFill>
                <a:effectLst/>
                <a:latin typeface="Calibri"/>
                <a:ea typeface="Calibri" panose="020F0502020204030204" pitchFamily="34" charset="0"/>
                <a:cs typeface="Times New Roman"/>
              </a:rPr>
              <a:t>SEMESTER </a:t>
            </a:r>
            <a:r>
              <a:rPr lang="en-US" sz="2800" b="1">
                <a:solidFill>
                  <a:srgbClr val="C00000"/>
                </a:solidFill>
                <a:latin typeface="Calibri"/>
                <a:ea typeface="Calibri" panose="020F0502020204030204" pitchFamily="34" charset="0"/>
                <a:cs typeface="Times New Roman"/>
              </a:rPr>
              <a:t>2024</a:t>
            </a:r>
            <a:r>
              <a:rPr lang="en-US" sz="2800" b="1">
                <a:solidFill>
                  <a:srgbClr val="C00000"/>
                </a:solidFill>
                <a:effectLst/>
                <a:latin typeface="Calibri"/>
                <a:ea typeface="Calibri" panose="020F0502020204030204" pitchFamily="34" charset="0"/>
                <a:cs typeface="Times New Roman"/>
              </a:rPr>
              <a:t> </a:t>
            </a:r>
            <a:r>
              <a:rPr lang="en-US" sz="2800" b="1">
                <a:solidFill>
                  <a:srgbClr val="C00000"/>
                </a:solidFill>
                <a:latin typeface="Calibri"/>
                <a:ea typeface="Calibri" panose="020F0502020204030204" pitchFamily="34" charset="0"/>
                <a:cs typeface="Times New Roman"/>
              </a:rPr>
              <a:t> </a:t>
            </a:r>
            <a:r>
              <a:rPr lang="en-US" sz="2800" b="1">
                <a:solidFill>
                  <a:srgbClr val="C00000"/>
                </a:solidFill>
                <a:effectLst/>
                <a:latin typeface="Calibri"/>
                <a:ea typeface="Calibri" panose="020F0502020204030204" pitchFamily="34" charset="0"/>
                <a:cs typeface="Times New Roman"/>
              </a:rPr>
              <a:t>AT-A-GLANCE</a:t>
            </a:r>
            <a:endParaRPr lang="en-US" sz="2800">
              <a:solidFill>
                <a:srgbClr val="C00000"/>
              </a:solidFill>
              <a:effectLst/>
              <a:latin typeface="Calibri"/>
              <a:ea typeface="Calibri" panose="020F0502020204030204" pitchFamily="34" charset="0"/>
              <a:cs typeface="Times New Roman"/>
            </a:endParaRPr>
          </a:p>
        </p:txBody>
      </p:sp>
    </p:spTree>
    <p:extLst>
      <p:ext uri="{BB962C8B-B14F-4D97-AF65-F5344CB8AC3E}">
        <p14:creationId xmlns:p14="http://schemas.microsoft.com/office/powerpoint/2010/main" val="2552393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D335-53FF-D492-830A-B7F3333954DA}"/>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6CE486E-9B1B-C50C-465F-BB322C497B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818A6B6-D051-4296-2506-70C02D358F44}"/>
              </a:ext>
            </a:extLst>
          </p:cNvPr>
          <p:cNvSpPr txBox="1"/>
          <p:nvPr/>
        </p:nvSpPr>
        <p:spPr>
          <a:xfrm>
            <a:off x="358527" y="237172"/>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MATCHED AND ENROLLED</a:t>
            </a:r>
            <a:endParaRPr lang="en-US" sz="5000">
              <a:solidFill>
                <a:schemeClr val="bg1"/>
              </a:solidFill>
            </a:endParaRPr>
          </a:p>
        </p:txBody>
      </p:sp>
      <p:sp>
        <p:nvSpPr>
          <p:cNvPr id="2" name="TextBox 1">
            <a:extLst>
              <a:ext uri="{FF2B5EF4-FFF2-40B4-BE49-F238E27FC236}">
                <a16:creationId xmlns:a16="http://schemas.microsoft.com/office/drawing/2014/main" id="{11DD6EA0-D4C4-A7C6-C725-9C733762EA98}"/>
              </a:ext>
            </a:extLst>
          </p:cNvPr>
          <p:cNvSpPr txBox="1"/>
          <p:nvPr/>
        </p:nvSpPr>
        <p:spPr>
          <a:xfrm>
            <a:off x="1569492" y="1484195"/>
            <a:ext cx="89961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FF0000"/>
                </a:solidFill>
                <a:cs typeface="Calibri"/>
              </a:rPr>
              <a:t>Number of Dual Enrollment Students Per High School - Spring 2024</a:t>
            </a:r>
            <a:endParaRPr lang="en-US" sz="2400" b="1">
              <a:solidFill>
                <a:srgbClr val="FF0000"/>
              </a:solidFill>
            </a:endParaRPr>
          </a:p>
        </p:txBody>
      </p:sp>
      <p:pic>
        <p:nvPicPr>
          <p:cNvPr id="6" name="Picture 5" descr="A graph of students in different colors&#10;&#10;Description automatically generated">
            <a:extLst>
              <a:ext uri="{FF2B5EF4-FFF2-40B4-BE49-F238E27FC236}">
                <a16:creationId xmlns:a16="http://schemas.microsoft.com/office/drawing/2014/main" id="{E8DC82CD-C5C4-C750-C3C0-5010753EE95C}"/>
              </a:ext>
            </a:extLst>
          </p:cNvPr>
          <p:cNvPicPr>
            <a:picLocks noChangeAspect="1"/>
          </p:cNvPicPr>
          <p:nvPr/>
        </p:nvPicPr>
        <p:blipFill rotWithShape="1">
          <a:blip r:embed="rId4"/>
          <a:srcRect l="621" t="1918" r="1118" b="1199"/>
          <a:stretch/>
        </p:blipFill>
        <p:spPr>
          <a:xfrm>
            <a:off x="1573728" y="2000166"/>
            <a:ext cx="8993692" cy="4589036"/>
          </a:xfrm>
          <a:prstGeom prst="rect">
            <a:avLst/>
          </a:prstGeom>
        </p:spPr>
      </p:pic>
      <p:sp>
        <p:nvSpPr>
          <p:cNvPr id="7" name="TextBox 6">
            <a:extLst>
              <a:ext uri="{FF2B5EF4-FFF2-40B4-BE49-F238E27FC236}">
                <a16:creationId xmlns:a16="http://schemas.microsoft.com/office/drawing/2014/main" id="{2A6E17FF-10C1-95B1-AA6B-43837BD1C592}"/>
              </a:ext>
            </a:extLst>
          </p:cNvPr>
          <p:cNvSpPr txBox="1"/>
          <p:nvPr/>
        </p:nvSpPr>
        <p:spPr>
          <a:xfrm>
            <a:off x="1569492" y="3804312"/>
            <a:ext cx="68238" cy="17059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4038873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600578" y="392735"/>
            <a:ext cx="10426848" cy="783940"/>
          </a:xfrm>
          <a:prstGeom prst="rect">
            <a:avLst/>
          </a:prstGeom>
          <a:noFill/>
        </p:spPr>
        <p:txBody>
          <a:bodyPr wrap="square" lIns="91440" tIns="45720" rIns="91440" bIns="45720" rtlCol="0" anchor="t">
            <a:spAutoFit/>
          </a:bodyPr>
          <a:lstStyle/>
          <a:p>
            <a:pPr>
              <a:defRPr/>
            </a:pPr>
            <a:r>
              <a:rPr lang="en-US" sz="4400" b="1">
                <a:solidFill>
                  <a:schemeClr val="bg1"/>
                </a:solidFill>
                <a:latin typeface="Franklin Gothic Medium"/>
                <a:cs typeface="Arial"/>
              </a:rPr>
              <a:t>DUAL ENROLLMENT - Beyond The Bell</a:t>
            </a:r>
            <a:endParaRPr lang="en-US" sz="4400">
              <a:solidFill>
                <a:schemeClr val="bg1"/>
              </a:solidFill>
              <a:cs typeface="Calibri" panose="020F0502020204030204"/>
            </a:endParaRPr>
          </a:p>
        </p:txBody>
      </p:sp>
      <p:sp>
        <p:nvSpPr>
          <p:cNvPr id="6" name="TextBox 5">
            <a:extLst>
              <a:ext uri="{FF2B5EF4-FFF2-40B4-BE49-F238E27FC236}">
                <a16:creationId xmlns:a16="http://schemas.microsoft.com/office/drawing/2014/main" id="{3FE40380-705F-822F-6A79-77ECCD678092}"/>
              </a:ext>
            </a:extLst>
          </p:cNvPr>
          <p:cNvSpPr txBox="1"/>
          <p:nvPr/>
        </p:nvSpPr>
        <p:spPr>
          <a:xfrm>
            <a:off x="847539" y="1713088"/>
            <a:ext cx="6111173" cy="2850949"/>
          </a:xfrm>
          <a:prstGeom prst="rect">
            <a:avLst/>
          </a:prstGeom>
          <a:noFill/>
        </p:spPr>
        <p:txBody>
          <a:bodyPr wrap="square" lIns="91440" tIns="45720" rIns="91440" bIns="45720" anchor="t">
            <a:spAutoFit/>
          </a:bodyPr>
          <a:lstStyle/>
          <a:p>
            <a:r>
              <a:rPr lang="en-US" b="1" i="1">
                <a:ea typeface="+mn-lt"/>
                <a:cs typeface="+mn-lt"/>
              </a:rPr>
              <a:t>Beyond the Bell </a:t>
            </a:r>
            <a:r>
              <a:rPr lang="en-US">
                <a:ea typeface="+mn-lt"/>
                <a:cs typeface="+mn-lt"/>
              </a:rPr>
              <a:t>is an academic opportunity that allows high school students to take dual enrollment courses outside a traditional high school schedule. The Bibb County School District has partnered with </a:t>
            </a:r>
            <a:r>
              <a:rPr lang="en-US" b="1">
                <a:solidFill>
                  <a:srgbClr val="C00000"/>
                </a:solidFill>
                <a:ea typeface="+mn-lt"/>
                <a:cs typeface="+mn-lt"/>
              </a:rPr>
              <a:t>Central Georgia Technical</a:t>
            </a:r>
            <a:r>
              <a:rPr lang="en-US" b="1">
                <a:ea typeface="+mn-lt"/>
                <a:cs typeface="+mn-lt"/>
              </a:rPr>
              <a:t> </a:t>
            </a:r>
            <a:r>
              <a:rPr lang="en-US" b="1">
                <a:solidFill>
                  <a:srgbClr val="C00000"/>
                </a:solidFill>
                <a:ea typeface="+mn-lt"/>
                <a:cs typeface="+mn-lt"/>
              </a:rPr>
              <a:t>College</a:t>
            </a:r>
            <a:r>
              <a:rPr lang="en-US" b="1">
                <a:ea typeface="+mn-lt"/>
                <a:cs typeface="+mn-lt"/>
              </a:rPr>
              <a:t>,</a:t>
            </a:r>
            <a:r>
              <a:rPr lang="en-US">
                <a:ea typeface="+mn-lt"/>
                <a:cs typeface="+mn-lt"/>
              </a:rPr>
              <a:t> </a:t>
            </a:r>
            <a:r>
              <a:rPr lang="en-US" b="1">
                <a:solidFill>
                  <a:schemeClr val="accent4">
                    <a:lumMod val="75000"/>
                  </a:schemeClr>
                </a:solidFill>
                <a:ea typeface="+mn-lt"/>
                <a:cs typeface="+mn-lt"/>
              </a:rPr>
              <a:t>Georgia Tech</a:t>
            </a:r>
            <a:r>
              <a:rPr lang="en-US">
                <a:ea typeface="+mn-lt"/>
                <a:cs typeface="+mn-lt"/>
              </a:rPr>
              <a:t>, and </a:t>
            </a:r>
            <a:r>
              <a:rPr lang="en-US" b="1">
                <a:solidFill>
                  <a:schemeClr val="accent1"/>
                </a:solidFill>
                <a:ea typeface="+mn-lt"/>
                <a:cs typeface="+mn-lt"/>
              </a:rPr>
              <a:t>Fort Valley State University</a:t>
            </a:r>
            <a:r>
              <a:rPr lang="en-US">
                <a:ea typeface="+mn-lt"/>
                <a:cs typeface="+mn-lt"/>
              </a:rPr>
              <a:t> to offer dual enrollment courses. We are currently working on a partnership with </a:t>
            </a:r>
            <a:r>
              <a:rPr lang="en-US" b="1">
                <a:solidFill>
                  <a:srgbClr val="7030A0"/>
                </a:solidFill>
                <a:ea typeface="+mn-lt"/>
                <a:cs typeface="+mn-lt"/>
              </a:rPr>
              <a:t>Wesleyan College</a:t>
            </a:r>
            <a:r>
              <a:rPr lang="en-US">
                <a:ea typeface="+mn-lt"/>
                <a:cs typeface="+mn-lt"/>
              </a:rPr>
              <a:t>, and we will continue to expand our partnerships and course offerings to ensure our students can be competitive candidates for any college or university they wish to attend.  </a:t>
            </a:r>
            <a:endParaRPr lang="en-US"/>
          </a:p>
        </p:txBody>
      </p:sp>
      <p:pic>
        <p:nvPicPr>
          <p:cNvPr id="8" name="Picture 7" descr="A yellow and blue letter on a black background&#10;&#10;Description automatically generated">
            <a:extLst>
              <a:ext uri="{FF2B5EF4-FFF2-40B4-BE49-F238E27FC236}">
                <a16:creationId xmlns:a16="http://schemas.microsoft.com/office/drawing/2014/main" id="{AE38A5D7-28C6-46F2-716C-2E9A9438B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604" y="4944393"/>
            <a:ext cx="3045528" cy="1913607"/>
          </a:xfrm>
          <a:prstGeom prst="rect">
            <a:avLst/>
          </a:prstGeom>
        </p:spPr>
      </p:pic>
      <p:pic>
        <p:nvPicPr>
          <p:cNvPr id="10" name="Picture 9" descr="A logo with blue and yellow text&#10;&#10;Description automatically generated">
            <a:extLst>
              <a:ext uri="{FF2B5EF4-FFF2-40B4-BE49-F238E27FC236}">
                <a16:creationId xmlns:a16="http://schemas.microsoft.com/office/drawing/2014/main" id="{2AEF13F9-E030-B822-8F06-4C9328561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4412" y="1331900"/>
            <a:ext cx="4401227" cy="1845836"/>
          </a:xfrm>
          <a:prstGeom prst="rect">
            <a:avLst/>
          </a:prstGeom>
        </p:spPr>
      </p:pic>
      <p:pic>
        <p:nvPicPr>
          <p:cNvPr id="12" name="Picture 11" descr="A black background with red and blue letters&#10;&#10;Description automatically generated">
            <a:extLst>
              <a:ext uri="{FF2B5EF4-FFF2-40B4-BE49-F238E27FC236}">
                <a16:creationId xmlns:a16="http://schemas.microsoft.com/office/drawing/2014/main" id="{85410786-B0C2-1112-0C97-67B677C0E9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2736" y="5089078"/>
            <a:ext cx="4936724" cy="1666144"/>
          </a:xfrm>
          <a:prstGeom prst="rect">
            <a:avLst/>
          </a:prstGeom>
        </p:spPr>
      </p:pic>
      <p:pic>
        <p:nvPicPr>
          <p:cNvPr id="14" name="Picture 13" descr="A black background with purple text&#10;&#10;Description automatically generated">
            <a:extLst>
              <a:ext uri="{FF2B5EF4-FFF2-40B4-BE49-F238E27FC236}">
                <a16:creationId xmlns:a16="http://schemas.microsoft.com/office/drawing/2014/main" id="{69268079-0993-3ED8-DB4D-95B1EE4166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4914" y="3635098"/>
            <a:ext cx="3971498" cy="1309900"/>
          </a:xfrm>
          <a:prstGeom prst="rect">
            <a:avLst/>
          </a:prstGeom>
        </p:spPr>
      </p:pic>
    </p:spTree>
    <p:extLst>
      <p:ext uri="{BB962C8B-B14F-4D97-AF65-F5344CB8AC3E}">
        <p14:creationId xmlns:p14="http://schemas.microsoft.com/office/powerpoint/2010/main" val="241375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E9072-BBA4-9DDF-B9DA-84A9BDA605E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024B5EB6-8160-16D1-0A96-6BFAC48133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B28EFDA9-ED35-7516-C30B-BF33BDDDE00A}"/>
              </a:ext>
            </a:extLst>
          </p:cNvPr>
          <p:cNvSpPr txBox="1"/>
          <p:nvPr/>
        </p:nvSpPr>
        <p:spPr>
          <a:xfrm>
            <a:off x="8702767" y="2470640"/>
            <a:ext cx="2890681" cy="3939540"/>
          </a:xfrm>
          <a:prstGeom prst="rect">
            <a:avLst/>
          </a:prstGeom>
          <a:noFill/>
        </p:spPr>
        <p:txBody>
          <a:bodyPr wrap="square" rtlCol="0">
            <a:spAutoFit/>
          </a:bodyPr>
          <a:lstStyle/>
          <a:p>
            <a:pPr algn="ctr"/>
            <a:r>
              <a:rPr lang="en-US" sz="3600" b="1">
                <a:solidFill>
                  <a:schemeClr val="bg1"/>
                </a:solidFill>
                <a:latin typeface="Franklin Gothic Medium" panose="020B0603020102020204" pitchFamily="34" charset="0"/>
              </a:rPr>
              <a:t>VALUES</a:t>
            </a:r>
          </a:p>
          <a:p>
            <a:pPr algn="ctr"/>
            <a:endParaRPr lang="en-US" b="1">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Honor</a:t>
            </a:r>
          </a:p>
        </p:txBody>
      </p:sp>
      <p:sp>
        <p:nvSpPr>
          <p:cNvPr id="3" name="TextBox 2">
            <a:extLst>
              <a:ext uri="{FF2B5EF4-FFF2-40B4-BE49-F238E27FC236}">
                <a16:creationId xmlns:a16="http://schemas.microsoft.com/office/drawing/2014/main" id="{D876A5CA-DCD0-CD42-6792-547A5DB9B00C}"/>
              </a:ext>
            </a:extLst>
          </p:cNvPr>
          <p:cNvSpPr txBox="1"/>
          <p:nvPr/>
        </p:nvSpPr>
        <p:spPr>
          <a:xfrm>
            <a:off x="358527" y="237172"/>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MOTIVATED TO ENLIST</a:t>
            </a:r>
            <a:endParaRPr lang="en-US" sz="5000">
              <a:solidFill>
                <a:schemeClr val="bg1"/>
              </a:solidFill>
            </a:endParaRPr>
          </a:p>
        </p:txBody>
      </p:sp>
      <p:pic>
        <p:nvPicPr>
          <p:cNvPr id="2050" name="Picture 2" descr="Army JROTC - Alabama JROTC">
            <a:extLst>
              <a:ext uri="{FF2B5EF4-FFF2-40B4-BE49-F238E27FC236}">
                <a16:creationId xmlns:a16="http://schemas.microsoft.com/office/drawing/2014/main" id="{08DA5629-5D5E-F68A-F727-31BEE0BE0E6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506" t="2648" r="28854" b="5767"/>
          <a:stretch/>
        </p:blipFill>
        <p:spPr bwMode="auto">
          <a:xfrm>
            <a:off x="8821210" y="4624658"/>
            <a:ext cx="1340403" cy="18706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rine JROTC - Alabama JROTC">
            <a:extLst>
              <a:ext uri="{FF2B5EF4-FFF2-40B4-BE49-F238E27FC236}">
                <a16:creationId xmlns:a16="http://schemas.microsoft.com/office/drawing/2014/main" id="{8A311301-2F73-3DBB-07F9-39CAE6021A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858" t="-431" r="13834" b="-1261"/>
          <a:stretch/>
        </p:blipFill>
        <p:spPr bwMode="auto">
          <a:xfrm>
            <a:off x="10180430" y="4584871"/>
            <a:ext cx="2015767" cy="189290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8">
            <a:extLst>
              <a:ext uri="{FF2B5EF4-FFF2-40B4-BE49-F238E27FC236}">
                <a16:creationId xmlns:a16="http://schemas.microsoft.com/office/drawing/2014/main" id="{4DD491BB-31E1-7285-4238-F0D40AB42A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10">
            <a:extLst>
              <a:ext uri="{FF2B5EF4-FFF2-40B4-BE49-F238E27FC236}">
                <a16:creationId xmlns:a16="http://schemas.microsoft.com/office/drawing/2014/main" id="{3F0991DF-EE88-42A3-2A49-4B9AE701CDB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group of people in uniform&#10;&#10;Description automatically generated">
            <a:extLst>
              <a:ext uri="{FF2B5EF4-FFF2-40B4-BE49-F238E27FC236}">
                <a16:creationId xmlns:a16="http://schemas.microsoft.com/office/drawing/2014/main" id="{59318B09-1B52-A5F8-DA89-FAA41AF96D05}"/>
              </a:ext>
            </a:extLst>
          </p:cNvPr>
          <p:cNvPicPr>
            <a:picLocks noChangeAspect="1"/>
          </p:cNvPicPr>
          <p:nvPr/>
        </p:nvPicPr>
        <p:blipFill rotWithShape="1">
          <a:blip r:embed="rId6">
            <a:extLst>
              <a:ext uri="{28A0092B-C50C-407E-A947-70E740481C1C}">
                <a14:useLocalDpi xmlns:a14="http://schemas.microsoft.com/office/drawing/2010/main" val="0"/>
              </a:ext>
            </a:extLst>
          </a:blip>
          <a:srcRect t="7879" r="272" b="-1557"/>
          <a:stretch/>
        </p:blipFill>
        <p:spPr>
          <a:xfrm>
            <a:off x="761630" y="1225284"/>
            <a:ext cx="5188301" cy="3248252"/>
          </a:xfrm>
          <a:prstGeom prst="rect">
            <a:avLst/>
          </a:prstGeom>
        </p:spPr>
      </p:pic>
      <p:pic>
        <p:nvPicPr>
          <p:cNvPr id="8" name="Picture 7" descr="A group of women in blue uniforms&#10;&#10;Description automatically generated">
            <a:extLst>
              <a:ext uri="{FF2B5EF4-FFF2-40B4-BE49-F238E27FC236}">
                <a16:creationId xmlns:a16="http://schemas.microsoft.com/office/drawing/2014/main" id="{2DAD6015-2D0A-0763-B275-1075E3F1D806}"/>
              </a:ext>
            </a:extLst>
          </p:cNvPr>
          <p:cNvPicPr>
            <a:picLocks noChangeAspect="1"/>
          </p:cNvPicPr>
          <p:nvPr/>
        </p:nvPicPr>
        <p:blipFill rotWithShape="1">
          <a:blip r:embed="rId7">
            <a:extLst>
              <a:ext uri="{28A0092B-C50C-407E-A947-70E740481C1C}">
                <a14:useLocalDpi xmlns:a14="http://schemas.microsoft.com/office/drawing/2010/main" val="0"/>
              </a:ext>
            </a:extLst>
          </a:blip>
          <a:srcRect l="2517" t="9063" r="-115" b="6250"/>
          <a:stretch/>
        </p:blipFill>
        <p:spPr>
          <a:xfrm>
            <a:off x="6101223" y="1224291"/>
            <a:ext cx="5452075" cy="3237406"/>
          </a:xfrm>
          <a:prstGeom prst="rect">
            <a:avLst/>
          </a:prstGeom>
        </p:spPr>
      </p:pic>
      <p:pic>
        <p:nvPicPr>
          <p:cNvPr id="5" name="Picture 4" descr="Air Force Junior Reserve Officer Training Corps">
            <a:extLst>
              <a:ext uri="{FF2B5EF4-FFF2-40B4-BE49-F238E27FC236}">
                <a16:creationId xmlns:a16="http://schemas.microsoft.com/office/drawing/2014/main" id="{E785AEF0-82A0-9D04-0287-08277A80CC65}"/>
              </a:ext>
            </a:extLst>
          </p:cNvPr>
          <p:cNvPicPr>
            <a:picLocks noChangeAspect="1"/>
          </p:cNvPicPr>
          <p:nvPr/>
        </p:nvPicPr>
        <p:blipFill>
          <a:blip r:embed="rId8"/>
          <a:stretch>
            <a:fillRect/>
          </a:stretch>
        </p:blipFill>
        <p:spPr>
          <a:xfrm>
            <a:off x="7147854" y="4758573"/>
            <a:ext cx="1672171" cy="1753629"/>
          </a:xfrm>
          <a:prstGeom prst="rect">
            <a:avLst/>
          </a:prstGeom>
        </p:spPr>
      </p:pic>
      <p:sp>
        <p:nvSpPr>
          <p:cNvPr id="7" name="TextBox 6">
            <a:extLst>
              <a:ext uri="{FF2B5EF4-FFF2-40B4-BE49-F238E27FC236}">
                <a16:creationId xmlns:a16="http://schemas.microsoft.com/office/drawing/2014/main" id="{D69DA728-C2DC-BA05-E208-5E0206E7381E}"/>
              </a:ext>
            </a:extLst>
          </p:cNvPr>
          <p:cNvSpPr txBox="1"/>
          <p:nvPr/>
        </p:nvSpPr>
        <p:spPr>
          <a:xfrm>
            <a:off x="705134" y="4577687"/>
            <a:ext cx="727757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a:solidFill>
                  <a:srgbClr val="050505"/>
                </a:solidFill>
                <a:ea typeface="+mn-lt"/>
                <a:cs typeface="+mn-lt"/>
              </a:rPr>
              <a:t>Junior </a:t>
            </a:r>
            <a:r>
              <a:rPr lang="en-US" b="1">
                <a:solidFill>
                  <a:srgbClr val="050505"/>
                </a:solidFill>
                <a:ea typeface="+mn-lt"/>
                <a:cs typeface="+mn-lt"/>
              </a:rPr>
              <a:t>Reserve Officers Training </a:t>
            </a:r>
            <a:r>
              <a:rPr lang="en-US" b="1" i="0">
                <a:solidFill>
                  <a:srgbClr val="050505"/>
                </a:solidFill>
                <a:ea typeface="+mn-lt"/>
                <a:cs typeface="+mn-lt"/>
              </a:rPr>
              <a:t>Corps </a:t>
            </a:r>
            <a:r>
              <a:rPr lang="en-US" b="1">
                <a:solidFill>
                  <a:srgbClr val="050505"/>
                </a:solidFill>
                <a:ea typeface="+mn-lt"/>
                <a:cs typeface="+mn-lt"/>
              </a:rPr>
              <a:t>(JROTC) </a:t>
            </a:r>
            <a:r>
              <a:rPr lang="en-US">
                <a:solidFill>
                  <a:srgbClr val="050505"/>
                </a:solidFill>
                <a:ea typeface="+mn-lt"/>
                <a:cs typeface="+mn-lt"/>
              </a:rPr>
              <a:t>offers </a:t>
            </a:r>
            <a:r>
              <a:rPr lang="en-US" b="0" i="0">
                <a:solidFill>
                  <a:srgbClr val="050505"/>
                </a:solidFill>
                <a:ea typeface="+mn-lt"/>
                <a:cs typeface="+mn-lt"/>
              </a:rPr>
              <a:t>the </a:t>
            </a:r>
            <a:r>
              <a:rPr lang="en-US">
                <a:solidFill>
                  <a:srgbClr val="050505"/>
                </a:solidFill>
                <a:ea typeface="+mn-lt"/>
                <a:cs typeface="+mn-lt"/>
              </a:rPr>
              <a:t>opportunity for high school students to enroll in a leadership citizenship program coordinated under the umbrella of the CTAE Division of the GADOE</a:t>
            </a:r>
            <a:r>
              <a:rPr lang="en-US" b="0" i="0">
                <a:solidFill>
                  <a:srgbClr val="050505"/>
                </a:solidFill>
                <a:ea typeface="+mn-lt"/>
                <a:cs typeface="+mn-lt"/>
              </a:rPr>
              <a:t>.</a:t>
            </a:r>
            <a:r>
              <a:rPr lang="en-US">
                <a:solidFill>
                  <a:srgbClr val="050505"/>
                </a:solidFill>
                <a:ea typeface="+mn-lt"/>
                <a:cs typeface="+mn-lt"/>
              </a:rPr>
              <a:t> Bibb is the only tri-service district in our region.</a:t>
            </a:r>
            <a:endParaRPr lang="en-US">
              <a:solidFill>
                <a:srgbClr val="000000"/>
              </a:solidFill>
              <a:ea typeface="+mn-lt"/>
              <a:cs typeface="+mn-lt"/>
            </a:endParaRPr>
          </a:p>
          <a:p>
            <a:endParaRPr lang="en-US" b="1">
              <a:solidFill>
                <a:srgbClr val="050505"/>
              </a:solidFill>
              <a:ea typeface="+mn-lt"/>
              <a:cs typeface="+mn-lt"/>
            </a:endParaRPr>
          </a:p>
          <a:p>
            <a:r>
              <a:rPr lang="en-US" b="1">
                <a:solidFill>
                  <a:srgbClr val="050505"/>
                </a:solidFill>
                <a:ea typeface="+mn-lt"/>
                <a:cs typeface="+mn-lt"/>
              </a:rPr>
              <a:t>Air Force:</a:t>
            </a:r>
            <a:r>
              <a:rPr lang="en-US">
                <a:solidFill>
                  <a:srgbClr val="050505"/>
                </a:solidFill>
                <a:ea typeface="+mn-lt"/>
                <a:cs typeface="+mn-lt"/>
              </a:rPr>
              <a:t> Westside, Southwest, and Howard                          </a:t>
            </a:r>
          </a:p>
          <a:p>
            <a:r>
              <a:rPr lang="en-US" b="1">
                <a:solidFill>
                  <a:srgbClr val="050505"/>
                </a:solidFill>
                <a:ea typeface="+mn-lt"/>
                <a:cs typeface="+mn-lt"/>
              </a:rPr>
              <a:t>Army:</a:t>
            </a:r>
            <a:r>
              <a:rPr lang="en-US">
                <a:solidFill>
                  <a:srgbClr val="050505"/>
                </a:solidFill>
                <a:ea typeface="+mn-lt"/>
                <a:cs typeface="+mn-lt"/>
              </a:rPr>
              <a:t> Central and Northeast</a:t>
            </a:r>
            <a:endParaRPr lang="en-US">
              <a:solidFill>
                <a:srgbClr val="000000"/>
              </a:solidFill>
              <a:ea typeface="+mn-lt"/>
              <a:cs typeface="+mn-lt"/>
            </a:endParaRPr>
          </a:p>
          <a:p>
            <a:r>
              <a:rPr lang="en-US" b="1">
                <a:solidFill>
                  <a:srgbClr val="050505"/>
                </a:solidFill>
                <a:ea typeface="+mn-lt"/>
                <a:cs typeface="+mn-lt"/>
              </a:rPr>
              <a:t>Marines:</a:t>
            </a:r>
            <a:r>
              <a:rPr lang="en-US">
                <a:solidFill>
                  <a:srgbClr val="050505"/>
                </a:solidFill>
                <a:ea typeface="+mn-lt"/>
                <a:cs typeface="+mn-lt"/>
              </a:rPr>
              <a:t>  Rutland   </a:t>
            </a:r>
          </a:p>
          <a:p>
            <a:endParaRPr lang="en-US">
              <a:solidFill>
                <a:srgbClr val="050505"/>
              </a:solidFill>
              <a:ea typeface="+mn-lt"/>
              <a:cs typeface="+mn-lt"/>
            </a:endParaRPr>
          </a:p>
        </p:txBody>
      </p:sp>
    </p:spTree>
    <p:extLst>
      <p:ext uri="{BB962C8B-B14F-4D97-AF65-F5344CB8AC3E}">
        <p14:creationId xmlns:p14="http://schemas.microsoft.com/office/powerpoint/2010/main" val="3560495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6"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600578" y="392735"/>
            <a:ext cx="10426848"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A VISIT TO THE PENTAGON </a:t>
            </a:r>
            <a:endParaRPr lang="en-US" sz="5000">
              <a:solidFill>
                <a:schemeClr val="bg1"/>
              </a:solidFill>
              <a:cs typeface="Calibri" panose="020F0502020204030204"/>
            </a:endParaRPr>
          </a:p>
        </p:txBody>
      </p:sp>
      <p:pic>
        <p:nvPicPr>
          <p:cNvPr id="2" name="Picture 1" descr="A group of people in uniform&#10;&#10;Description automatically generated">
            <a:extLst>
              <a:ext uri="{FF2B5EF4-FFF2-40B4-BE49-F238E27FC236}">
                <a16:creationId xmlns:a16="http://schemas.microsoft.com/office/drawing/2014/main" id="{35684522-2869-BF87-42E0-44AB68E2057F}"/>
              </a:ext>
            </a:extLst>
          </p:cNvPr>
          <p:cNvPicPr>
            <a:picLocks noChangeAspect="1"/>
          </p:cNvPicPr>
          <p:nvPr/>
        </p:nvPicPr>
        <p:blipFill>
          <a:blip r:embed="rId3"/>
          <a:stretch>
            <a:fillRect/>
          </a:stretch>
        </p:blipFill>
        <p:spPr>
          <a:xfrm>
            <a:off x="767568" y="1489531"/>
            <a:ext cx="4875696" cy="2742579"/>
          </a:xfrm>
          <a:prstGeom prst="rect">
            <a:avLst/>
          </a:prstGeom>
        </p:spPr>
      </p:pic>
      <p:pic>
        <p:nvPicPr>
          <p:cNvPr id="3" name="Picture 2" descr="A person in uniform standing in front of a group of people&#10;&#10;Description automatically generated">
            <a:extLst>
              <a:ext uri="{FF2B5EF4-FFF2-40B4-BE49-F238E27FC236}">
                <a16:creationId xmlns:a16="http://schemas.microsoft.com/office/drawing/2014/main" id="{CAE7D871-D2D2-8E0D-A0AF-EC68A159062D}"/>
              </a:ext>
            </a:extLst>
          </p:cNvPr>
          <p:cNvPicPr>
            <a:picLocks noChangeAspect="1"/>
          </p:cNvPicPr>
          <p:nvPr/>
        </p:nvPicPr>
        <p:blipFill rotWithShape="1">
          <a:blip r:embed="rId4"/>
          <a:srcRect t="-1372" b="9899"/>
          <a:stretch/>
        </p:blipFill>
        <p:spPr>
          <a:xfrm>
            <a:off x="762894" y="4489149"/>
            <a:ext cx="3846839" cy="2224588"/>
          </a:xfrm>
          <a:prstGeom prst="rect">
            <a:avLst/>
          </a:prstGeom>
        </p:spPr>
      </p:pic>
      <p:pic>
        <p:nvPicPr>
          <p:cNvPr id="6" name="Picture 5" descr="A person shaking hands with a group of people&#10;&#10;Description automatically generated">
            <a:extLst>
              <a:ext uri="{FF2B5EF4-FFF2-40B4-BE49-F238E27FC236}">
                <a16:creationId xmlns:a16="http://schemas.microsoft.com/office/drawing/2014/main" id="{5BF23782-214E-6327-7E07-F7A055E4FB38}"/>
              </a:ext>
            </a:extLst>
          </p:cNvPr>
          <p:cNvPicPr>
            <a:picLocks noChangeAspect="1"/>
          </p:cNvPicPr>
          <p:nvPr/>
        </p:nvPicPr>
        <p:blipFill rotWithShape="1">
          <a:blip r:embed="rId5"/>
          <a:srcRect t="-999" r="309" b="9684"/>
          <a:stretch/>
        </p:blipFill>
        <p:spPr>
          <a:xfrm>
            <a:off x="4837829" y="4486850"/>
            <a:ext cx="3556763" cy="2246379"/>
          </a:xfrm>
          <a:prstGeom prst="rect">
            <a:avLst/>
          </a:prstGeom>
        </p:spPr>
      </p:pic>
      <p:sp>
        <p:nvSpPr>
          <p:cNvPr id="7" name="TextBox 6">
            <a:extLst>
              <a:ext uri="{FF2B5EF4-FFF2-40B4-BE49-F238E27FC236}">
                <a16:creationId xmlns:a16="http://schemas.microsoft.com/office/drawing/2014/main" id="{1F147444-FC92-9D86-5AF3-2565EEE09984}"/>
              </a:ext>
            </a:extLst>
          </p:cNvPr>
          <p:cNvSpPr txBox="1"/>
          <p:nvPr/>
        </p:nvSpPr>
        <p:spPr>
          <a:xfrm>
            <a:off x="5817957" y="1735771"/>
            <a:ext cx="5734331"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01161E"/>
                </a:solidFill>
                <a:ea typeface="+mn-lt"/>
                <a:cs typeface="+mn-lt"/>
              </a:rPr>
              <a:t>On September 25, 2023, in partnership with Commissioner Paul Bronson, cadets from the Bibb County High School JROTC program traveled to Washington, DC, to tour the Pentagon and meet with leaders, including Brig. Gen. Terrence Adams.</a:t>
            </a:r>
            <a:endParaRPr lang="en-US" sz="2000">
              <a:solidFill>
                <a:srgbClr val="01161E"/>
              </a:solidFill>
              <a:latin typeface="Calibri"/>
              <a:cs typeface="Calibri"/>
            </a:endParaRPr>
          </a:p>
        </p:txBody>
      </p:sp>
      <p:pic>
        <p:nvPicPr>
          <p:cNvPr id="9" name="Picture 8" descr="Brigadier General Terrence Adams to give graduation commencement address at  AUM - Alabama Gazette">
            <a:extLst>
              <a:ext uri="{FF2B5EF4-FFF2-40B4-BE49-F238E27FC236}">
                <a16:creationId xmlns:a16="http://schemas.microsoft.com/office/drawing/2014/main" id="{3EE61684-9493-B2C3-70FC-128DF13B070F}"/>
              </a:ext>
            </a:extLst>
          </p:cNvPr>
          <p:cNvPicPr>
            <a:picLocks noChangeAspect="1"/>
          </p:cNvPicPr>
          <p:nvPr/>
        </p:nvPicPr>
        <p:blipFill rotWithShape="1">
          <a:blip r:embed="rId6"/>
          <a:srcRect l="11575" t="377" r="10611" b="5601"/>
          <a:stretch/>
        </p:blipFill>
        <p:spPr>
          <a:xfrm>
            <a:off x="8545645" y="4483128"/>
            <a:ext cx="3119484" cy="2241069"/>
          </a:xfrm>
          <a:prstGeom prst="rect">
            <a:avLst/>
          </a:prstGeom>
        </p:spPr>
      </p:pic>
    </p:spTree>
    <p:extLst>
      <p:ext uri="{BB962C8B-B14F-4D97-AF65-F5344CB8AC3E}">
        <p14:creationId xmlns:p14="http://schemas.microsoft.com/office/powerpoint/2010/main" val="820697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21223-CE0F-56CB-3E36-9820BF3B3D36}"/>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B20A75A4-537F-6DCB-78C3-8876E2571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382231A-2C4D-BC69-8ECC-0E376D0B6360}"/>
              </a:ext>
            </a:extLst>
          </p:cNvPr>
          <p:cNvSpPr txBox="1"/>
          <p:nvPr/>
        </p:nvSpPr>
        <p:spPr>
          <a:xfrm>
            <a:off x="322313" y="218577"/>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JROTC COMPETITION</a:t>
            </a:r>
            <a:endParaRPr lang="en-US" sz="5000">
              <a:solidFill>
                <a:schemeClr val="bg1"/>
              </a:solidFill>
            </a:endParaRPr>
          </a:p>
        </p:txBody>
      </p:sp>
      <p:sp>
        <p:nvSpPr>
          <p:cNvPr id="2" name="TextBox 1">
            <a:extLst>
              <a:ext uri="{FF2B5EF4-FFF2-40B4-BE49-F238E27FC236}">
                <a16:creationId xmlns:a16="http://schemas.microsoft.com/office/drawing/2014/main" id="{9EF4044A-8447-4AD2-0CA1-8EFD2FA0D26B}"/>
              </a:ext>
            </a:extLst>
          </p:cNvPr>
          <p:cNvSpPr txBox="1"/>
          <p:nvPr/>
        </p:nvSpPr>
        <p:spPr>
          <a:xfrm>
            <a:off x="1243416" y="2379058"/>
            <a:ext cx="184731" cy="369332"/>
          </a:xfrm>
          <a:prstGeom prst="rect">
            <a:avLst/>
          </a:prstGeom>
          <a:noFill/>
        </p:spPr>
        <p:txBody>
          <a:bodyPr wrap="none" rtlCol="0">
            <a:spAutoFit/>
          </a:bodyPr>
          <a:lstStyle/>
          <a:p>
            <a:endParaRPr lang="en-US"/>
          </a:p>
        </p:txBody>
      </p:sp>
      <p:pic>
        <p:nvPicPr>
          <p:cNvPr id="4" name="Picture 3" descr="May be an image of 13 people">
            <a:extLst>
              <a:ext uri="{FF2B5EF4-FFF2-40B4-BE49-F238E27FC236}">
                <a16:creationId xmlns:a16="http://schemas.microsoft.com/office/drawing/2014/main" id="{FFCBDDD8-6269-C1D5-B79E-88CB8A782598}"/>
              </a:ext>
            </a:extLst>
          </p:cNvPr>
          <p:cNvPicPr>
            <a:picLocks noChangeAspect="1"/>
          </p:cNvPicPr>
          <p:nvPr/>
        </p:nvPicPr>
        <p:blipFill rotWithShape="1">
          <a:blip r:embed="rId4"/>
          <a:srcRect t="6840" b="18451"/>
          <a:stretch/>
        </p:blipFill>
        <p:spPr>
          <a:xfrm>
            <a:off x="3053054" y="2766346"/>
            <a:ext cx="6287701" cy="37319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B8B53746-F5E6-89F5-56C3-8E41C75CD6BA}"/>
              </a:ext>
            </a:extLst>
          </p:cNvPr>
          <p:cNvSpPr txBox="1"/>
          <p:nvPr/>
        </p:nvSpPr>
        <p:spPr>
          <a:xfrm>
            <a:off x="806375" y="1087012"/>
            <a:ext cx="10585354" cy="1692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100">
              <a:cs typeface="Calibri"/>
            </a:endParaRPr>
          </a:p>
          <a:p>
            <a:pPr algn="ctr"/>
            <a:r>
              <a:rPr lang="en-US" sz="2100">
                <a:latin typeface="Segoe UI Historic"/>
                <a:ea typeface="Segoe UI Historic"/>
                <a:cs typeface="Segoe UI Historic"/>
              </a:rPr>
              <a:t>The Northeast HS Raider Battalion Drill Team placed 2nd in the state competition. </a:t>
            </a:r>
            <a:r>
              <a:rPr lang="en-US" sz="2100">
                <a:latin typeface="Calibri"/>
                <a:ea typeface="Segoe UI Historic"/>
                <a:cs typeface="Arial"/>
              </a:rPr>
              <a:t>Raider Battalion Drill Team is a group of cadets that specializes in drill and ceremonies. Only the most skilled cadets in armed and unarmed drill manuals are a part of this precise team.</a:t>
            </a:r>
            <a:endParaRPr lang="en-US" sz="2100">
              <a:latin typeface="Calibri"/>
              <a:cs typeface="Calibri"/>
            </a:endParaRPr>
          </a:p>
          <a:p>
            <a:endParaRPr lang="en-US" sz="2000" b="1">
              <a:solidFill>
                <a:srgbClr val="050505"/>
              </a:solidFill>
              <a:latin typeface="Calibri"/>
              <a:ea typeface="Segoe UI Historic"/>
              <a:cs typeface="Segoe UI Historic"/>
            </a:endParaRPr>
          </a:p>
        </p:txBody>
      </p:sp>
    </p:spTree>
    <p:extLst>
      <p:ext uri="{BB962C8B-B14F-4D97-AF65-F5344CB8AC3E}">
        <p14:creationId xmlns:p14="http://schemas.microsoft.com/office/powerpoint/2010/main" val="2272058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21223-CE0F-56CB-3E36-9820BF3B3D36}"/>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B20A75A4-537F-6DCB-78C3-8876E2571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382231A-2C4D-BC69-8ECC-0E376D0B6360}"/>
              </a:ext>
            </a:extLst>
          </p:cNvPr>
          <p:cNvSpPr txBox="1"/>
          <p:nvPr/>
        </p:nvSpPr>
        <p:spPr>
          <a:xfrm>
            <a:off x="322313" y="218577"/>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JROTC HEADING TO NATIONALS</a:t>
            </a:r>
            <a:endParaRPr lang="en-US" sz="5000">
              <a:solidFill>
                <a:schemeClr val="bg1"/>
              </a:solidFill>
            </a:endParaRPr>
          </a:p>
        </p:txBody>
      </p:sp>
      <p:sp>
        <p:nvSpPr>
          <p:cNvPr id="2" name="TextBox 1">
            <a:extLst>
              <a:ext uri="{FF2B5EF4-FFF2-40B4-BE49-F238E27FC236}">
                <a16:creationId xmlns:a16="http://schemas.microsoft.com/office/drawing/2014/main" id="{9EF4044A-8447-4AD2-0CA1-8EFD2FA0D26B}"/>
              </a:ext>
            </a:extLst>
          </p:cNvPr>
          <p:cNvSpPr txBox="1"/>
          <p:nvPr/>
        </p:nvSpPr>
        <p:spPr>
          <a:xfrm>
            <a:off x="1243416" y="2379058"/>
            <a:ext cx="184731" cy="369332"/>
          </a:xfrm>
          <a:prstGeom prst="rect">
            <a:avLst/>
          </a:prstGeom>
          <a:noFill/>
        </p:spPr>
        <p:txBody>
          <a:bodyPr wrap="none" rtlCol="0">
            <a:spAutoFit/>
          </a:bodyPr>
          <a:lstStyle/>
          <a:p>
            <a:endParaRPr lang="en-US"/>
          </a:p>
        </p:txBody>
      </p:sp>
      <p:pic>
        <p:nvPicPr>
          <p:cNvPr id="10" name="Picture 9" descr="A group of men posing for a photo&#10;&#10;Description automatically generated">
            <a:extLst>
              <a:ext uri="{FF2B5EF4-FFF2-40B4-BE49-F238E27FC236}">
                <a16:creationId xmlns:a16="http://schemas.microsoft.com/office/drawing/2014/main" id="{27AD3E48-ECCB-4551-9853-C9A01387A48B}"/>
              </a:ext>
            </a:extLst>
          </p:cNvPr>
          <p:cNvPicPr>
            <a:picLocks noChangeAspect="1"/>
          </p:cNvPicPr>
          <p:nvPr/>
        </p:nvPicPr>
        <p:blipFill>
          <a:blip r:embed="rId4"/>
          <a:stretch>
            <a:fillRect/>
          </a:stretch>
        </p:blipFill>
        <p:spPr>
          <a:xfrm>
            <a:off x="851930" y="1234856"/>
            <a:ext cx="5729874" cy="4455544"/>
          </a:xfrm>
          <a:prstGeom prst="rect">
            <a:avLst/>
          </a:prstGeom>
        </p:spPr>
      </p:pic>
      <p:pic>
        <p:nvPicPr>
          <p:cNvPr id="11" name="Picture 10" descr="A group of people in military uniforms running on grass&#10;&#10;Description automatically generated">
            <a:extLst>
              <a:ext uri="{FF2B5EF4-FFF2-40B4-BE49-F238E27FC236}">
                <a16:creationId xmlns:a16="http://schemas.microsoft.com/office/drawing/2014/main" id="{306B986E-061C-12E0-3637-12E0242E3C85}"/>
              </a:ext>
            </a:extLst>
          </p:cNvPr>
          <p:cNvPicPr>
            <a:picLocks noChangeAspect="1"/>
          </p:cNvPicPr>
          <p:nvPr/>
        </p:nvPicPr>
        <p:blipFill>
          <a:blip r:embed="rId5"/>
          <a:stretch>
            <a:fillRect/>
          </a:stretch>
        </p:blipFill>
        <p:spPr>
          <a:xfrm>
            <a:off x="6859361" y="1261533"/>
            <a:ext cx="4874079" cy="4394200"/>
          </a:xfrm>
          <a:prstGeom prst="rect">
            <a:avLst/>
          </a:prstGeom>
        </p:spPr>
      </p:pic>
      <p:sp>
        <p:nvSpPr>
          <p:cNvPr id="12" name="TextBox 11">
            <a:extLst>
              <a:ext uri="{FF2B5EF4-FFF2-40B4-BE49-F238E27FC236}">
                <a16:creationId xmlns:a16="http://schemas.microsoft.com/office/drawing/2014/main" id="{AF6332B2-284D-AE88-D0ED-49BF106AC898}"/>
              </a:ext>
            </a:extLst>
          </p:cNvPr>
          <p:cNvSpPr txBox="1"/>
          <p:nvPr/>
        </p:nvSpPr>
        <p:spPr>
          <a:xfrm>
            <a:off x="860062" y="5892799"/>
            <a:ext cx="1087549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050505"/>
                </a:solidFill>
                <a:latin typeface="Segoe UI Historic"/>
                <a:ea typeface="Segoe UI Historic"/>
                <a:cs typeface="Segoe UI Historic"/>
              </a:rPr>
              <a:t>April 2024  in Boswell, PA</a:t>
            </a:r>
            <a:endParaRPr lang="en-US"/>
          </a:p>
          <a:p>
            <a:pPr algn="ctr"/>
            <a:r>
              <a:rPr lang="en-US" sz="2400" b="1">
                <a:solidFill>
                  <a:srgbClr val="050505"/>
                </a:solidFill>
                <a:latin typeface="Segoe UI Historic"/>
                <a:ea typeface="Segoe UI Historic"/>
                <a:cs typeface="Segoe UI Historic"/>
              </a:rPr>
              <a:t>Marine Corps National Raider Championship Overall Runner-Up! </a:t>
            </a:r>
            <a:endParaRPr lang="en-US" sz="2400" b="1">
              <a:solidFill>
                <a:srgbClr val="000000"/>
              </a:solidFill>
              <a:latin typeface="Calibri"/>
              <a:ea typeface="Segoe UI Historic"/>
              <a:cs typeface="Calibri"/>
            </a:endParaRPr>
          </a:p>
        </p:txBody>
      </p:sp>
    </p:spTree>
    <p:extLst>
      <p:ext uri="{BB962C8B-B14F-4D97-AF65-F5344CB8AC3E}">
        <p14:creationId xmlns:p14="http://schemas.microsoft.com/office/powerpoint/2010/main" val="116396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418092" y="410378"/>
            <a:ext cx="11646547" cy="861774"/>
          </a:xfrm>
          <a:prstGeom prst="rect">
            <a:avLst/>
          </a:prstGeom>
          <a:noFill/>
        </p:spPr>
        <p:txBody>
          <a:bodyPr wrap="square" lIns="91440" tIns="45720" rIns="91440" bIns="45720" rtlCol="0" anchor="t">
            <a:spAutoFit/>
          </a:bodyPr>
          <a:lstStyle/>
          <a:p>
            <a:pPr>
              <a:defRPr/>
            </a:pPr>
            <a:r>
              <a:rPr lang="en-US" sz="5000" b="1">
                <a:solidFill>
                  <a:prstClr val="white"/>
                </a:solidFill>
                <a:latin typeface="Franklin Gothic Medium"/>
                <a:cs typeface="Arial"/>
              </a:rPr>
              <a:t>2023 - 2024 INDUSTRY CERTIFICATION</a:t>
            </a:r>
          </a:p>
        </p:txBody>
      </p:sp>
      <p:sp>
        <p:nvSpPr>
          <p:cNvPr id="9" name="TextBox 8">
            <a:extLst>
              <a:ext uri="{FF2B5EF4-FFF2-40B4-BE49-F238E27FC236}">
                <a16:creationId xmlns:a16="http://schemas.microsoft.com/office/drawing/2014/main" id="{CE66D79A-390E-5CA9-C824-9EA8069986C7}"/>
              </a:ext>
            </a:extLst>
          </p:cNvPr>
          <p:cNvSpPr txBox="1"/>
          <p:nvPr/>
        </p:nvSpPr>
        <p:spPr>
          <a:xfrm>
            <a:off x="838201" y="1685174"/>
            <a:ext cx="4675908" cy="477702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a:endParaRPr lang="en-US" sz="2400" b="1">
              <a:solidFill>
                <a:srgbClr val="333333"/>
              </a:solidFill>
              <a:latin typeface="Calibri"/>
              <a:ea typeface="Calibri"/>
              <a:cs typeface="Calibri"/>
            </a:endParaRPr>
          </a:p>
          <a:p>
            <a:pPr algn="ctr"/>
            <a:r>
              <a:rPr lang="en-US" sz="2400">
                <a:solidFill>
                  <a:srgbClr val="333333"/>
                </a:solidFill>
                <a:ea typeface="+mn-lt"/>
                <a:cs typeface="+mn-lt"/>
              </a:rPr>
              <a:t>When a program becomes industry-certified, it receives a "stamp of excellence," representing the apex of program quality. Only programs that have successfully undergone rigorous reviews by leaders from business and industry are recognized with this distinction. </a:t>
            </a:r>
            <a:endParaRPr lang="en-US"/>
          </a:p>
        </p:txBody>
      </p:sp>
      <p:pic>
        <p:nvPicPr>
          <p:cNvPr id="2" name="Picture 1" descr="Central Chargers (@CHChargers) / X">
            <a:extLst>
              <a:ext uri="{FF2B5EF4-FFF2-40B4-BE49-F238E27FC236}">
                <a16:creationId xmlns:a16="http://schemas.microsoft.com/office/drawing/2014/main" id="{3119BADF-A1A3-BB55-850E-6CD68FA1F314}"/>
              </a:ext>
            </a:extLst>
          </p:cNvPr>
          <p:cNvPicPr>
            <a:picLocks noChangeAspect="1"/>
          </p:cNvPicPr>
          <p:nvPr/>
        </p:nvPicPr>
        <p:blipFill>
          <a:blip r:embed="rId3"/>
          <a:stretch>
            <a:fillRect/>
          </a:stretch>
        </p:blipFill>
        <p:spPr>
          <a:xfrm>
            <a:off x="6428394" y="1685174"/>
            <a:ext cx="2355375" cy="2357224"/>
          </a:xfrm>
          <a:prstGeom prst="rect">
            <a:avLst/>
          </a:prstGeom>
        </p:spPr>
      </p:pic>
      <p:pic>
        <p:nvPicPr>
          <p:cNvPr id="3" name="Picture 2" descr="Northeast Raiders (@NEHSRaiders) / X">
            <a:extLst>
              <a:ext uri="{FF2B5EF4-FFF2-40B4-BE49-F238E27FC236}">
                <a16:creationId xmlns:a16="http://schemas.microsoft.com/office/drawing/2014/main" id="{BBC6E273-16DF-9458-0DAF-3ACB409C47A1}"/>
              </a:ext>
            </a:extLst>
          </p:cNvPr>
          <p:cNvPicPr>
            <a:picLocks noChangeAspect="1"/>
          </p:cNvPicPr>
          <p:nvPr/>
        </p:nvPicPr>
        <p:blipFill>
          <a:blip r:embed="rId4"/>
          <a:stretch>
            <a:fillRect/>
          </a:stretch>
        </p:blipFill>
        <p:spPr>
          <a:xfrm>
            <a:off x="8985199" y="1734676"/>
            <a:ext cx="2345761" cy="2345761"/>
          </a:xfrm>
          <a:prstGeom prst="rect">
            <a:avLst/>
          </a:prstGeom>
        </p:spPr>
      </p:pic>
      <p:pic>
        <p:nvPicPr>
          <p:cNvPr id="6" name="Picture 5" descr="Rutland High School Storm Tracker | Macon GA">
            <a:extLst>
              <a:ext uri="{FF2B5EF4-FFF2-40B4-BE49-F238E27FC236}">
                <a16:creationId xmlns:a16="http://schemas.microsoft.com/office/drawing/2014/main" id="{E8C42252-0384-35A4-5966-3841CA501FD1}"/>
              </a:ext>
            </a:extLst>
          </p:cNvPr>
          <p:cNvPicPr>
            <a:picLocks noChangeAspect="1"/>
          </p:cNvPicPr>
          <p:nvPr/>
        </p:nvPicPr>
        <p:blipFill>
          <a:blip r:embed="rId5"/>
          <a:stretch>
            <a:fillRect/>
          </a:stretch>
        </p:blipFill>
        <p:spPr>
          <a:xfrm>
            <a:off x="6433157" y="4165090"/>
            <a:ext cx="2323104" cy="2323104"/>
          </a:xfrm>
          <a:prstGeom prst="rect">
            <a:avLst/>
          </a:prstGeom>
        </p:spPr>
      </p:pic>
      <p:pic>
        <p:nvPicPr>
          <p:cNvPr id="8" name="Picture 7" descr="High Schools - Bibb County School District">
            <a:extLst>
              <a:ext uri="{FF2B5EF4-FFF2-40B4-BE49-F238E27FC236}">
                <a16:creationId xmlns:a16="http://schemas.microsoft.com/office/drawing/2014/main" id="{26629775-B150-2B3F-B960-050A10F313AD}"/>
              </a:ext>
            </a:extLst>
          </p:cNvPr>
          <p:cNvPicPr>
            <a:picLocks noChangeAspect="1"/>
          </p:cNvPicPr>
          <p:nvPr/>
        </p:nvPicPr>
        <p:blipFill>
          <a:blip r:embed="rId6"/>
          <a:stretch>
            <a:fillRect/>
          </a:stretch>
        </p:blipFill>
        <p:spPr>
          <a:xfrm>
            <a:off x="8986564" y="4142344"/>
            <a:ext cx="2374014" cy="2336729"/>
          </a:xfrm>
          <a:prstGeom prst="rect">
            <a:avLst/>
          </a:prstGeom>
        </p:spPr>
      </p:pic>
    </p:spTree>
    <p:extLst>
      <p:ext uri="{BB962C8B-B14F-4D97-AF65-F5344CB8AC3E}">
        <p14:creationId xmlns:p14="http://schemas.microsoft.com/office/powerpoint/2010/main" val="2386851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21223-CE0F-56CB-3E36-9820BF3B3D36}"/>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B20A75A4-537F-6DCB-78C3-8876E2571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30" y="-38328"/>
            <a:ext cx="12192000" cy="6858000"/>
          </a:xfrm>
          <a:prstGeom prst="rect">
            <a:avLst/>
          </a:prstGeom>
        </p:spPr>
      </p:pic>
      <p:sp>
        <p:nvSpPr>
          <p:cNvPr id="3" name="TextBox 2">
            <a:extLst>
              <a:ext uri="{FF2B5EF4-FFF2-40B4-BE49-F238E27FC236}">
                <a16:creationId xmlns:a16="http://schemas.microsoft.com/office/drawing/2014/main" id="{F382231A-2C4D-BC69-8ECC-0E376D0B6360}"/>
              </a:ext>
            </a:extLst>
          </p:cNvPr>
          <p:cNvSpPr txBox="1"/>
          <p:nvPr/>
        </p:nvSpPr>
        <p:spPr>
          <a:xfrm>
            <a:off x="322313" y="218577"/>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JROTC CERTIFICATION - Spring 2024</a:t>
            </a:r>
            <a:endParaRPr lang="en-US" sz="5000">
              <a:solidFill>
                <a:schemeClr val="bg1"/>
              </a:solidFill>
            </a:endParaRPr>
          </a:p>
        </p:txBody>
      </p:sp>
      <p:sp>
        <p:nvSpPr>
          <p:cNvPr id="2" name="TextBox 1">
            <a:extLst>
              <a:ext uri="{FF2B5EF4-FFF2-40B4-BE49-F238E27FC236}">
                <a16:creationId xmlns:a16="http://schemas.microsoft.com/office/drawing/2014/main" id="{9EF4044A-8447-4AD2-0CA1-8EFD2FA0D26B}"/>
              </a:ext>
            </a:extLst>
          </p:cNvPr>
          <p:cNvSpPr txBox="1"/>
          <p:nvPr/>
        </p:nvSpPr>
        <p:spPr>
          <a:xfrm>
            <a:off x="1243416" y="2379058"/>
            <a:ext cx="184731" cy="369332"/>
          </a:xfrm>
          <a:prstGeom prst="rect">
            <a:avLst/>
          </a:prstGeom>
          <a:noFill/>
        </p:spPr>
        <p:txBody>
          <a:bodyPr wrap="none" rtlCol="0">
            <a:spAutoFit/>
          </a:bodyPr>
          <a:lstStyle/>
          <a:p>
            <a:endParaRPr lang="en-US"/>
          </a:p>
        </p:txBody>
      </p:sp>
      <p:sp>
        <p:nvSpPr>
          <p:cNvPr id="4" name="TextBox 3">
            <a:extLst>
              <a:ext uri="{FF2B5EF4-FFF2-40B4-BE49-F238E27FC236}">
                <a16:creationId xmlns:a16="http://schemas.microsoft.com/office/drawing/2014/main" id="{8413D2FB-36B5-1827-696A-53AF84DA91EA}"/>
              </a:ext>
            </a:extLst>
          </p:cNvPr>
          <p:cNvSpPr txBox="1"/>
          <p:nvPr/>
        </p:nvSpPr>
        <p:spPr>
          <a:xfrm>
            <a:off x="5324415" y="1715177"/>
            <a:ext cx="662608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Calibri" panose="020F0502020204030204"/>
                <a:cs typeface="Calibri" panose="020F0502020204030204"/>
              </a:rPr>
              <a:t>Westside HS AFJROTC</a:t>
            </a:r>
          </a:p>
          <a:p>
            <a:pPr marL="285750" indent="-285750">
              <a:buFont typeface="Arial"/>
              <a:buChar char="•"/>
            </a:pPr>
            <a:r>
              <a:rPr lang="en-US">
                <a:ea typeface="Calibri" panose="020F0502020204030204"/>
                <a:cs typeface="Calibri" panose="020F0502020204030204"/>
              </a:rPr>
              <a:t>Southwest HS AFJROTC</a:t>
            </a:r>
          </a:p>
        </p:txBody>
      </p:sp>
      <p:pic>
        <p:nvPicPr>
          <p:cNvPr id="6" name="Picture 5" descr="A group of people in uniform&#10;&#10;Description automatically generated">
            <a:extLst>
              <a:ext uri="{FF2B5EF4-FFF2-40B4-BE49-F238E27FC236}">
                <a16:creationId xmlns:a16="http://schemas.microsoft.com/office/drawing/2014/main" id="{01A5729D-27C6-4B36-1842-7B02B0FA340C}"/>
              </a:ext>
            </a:extLst>
          </p:cNvPr>
          <p:cNvPicPr>
            <a:picLocks noChangeAspect="1"/>
          </p:cNvPicPr>
          <p:nvPr/>
        </p:nvPicPr>
        <p:blipFill>
          <a:blip r:embed="rId4"/>
          <a:stretch>
            <a:fillRect/>
          </a:stretch>
        </p:blipFill>
        <p:spPr>
          <a:xfrm>
            <a:off x="5635448" y="3697546"/>
            <a:ext cx="4758759" cy="2932983"/>
          </a:xfrm>
          <a:prstGeom prst="rect">
            <a:avLst/>
          </a:prstGeom>
          <a:ln>
            <a:noFill/>
          </a:ln>
          <a:effectLst>
            <a:softEdge rad="112500"/>
          </a:effectLst>
        </p:spPr>
      </p:pic>
      <p:pic>
        <p:nvPicPr>
          <p:cNvPr id="7" name="Picture 6" descr="A group of people in uniform&#10;&#10;Description automatically generated">
            <a:extLst>
              <a:ext uri="{FF2B5EF4-FFF2-40B4-BE49-F238E27FC236}">
                <a16:creationId xmlns:a16="http://schemas.microsoft.com/office/drawing/2014/main" id="{B5F6F84C-5495-2DBA-B86A-BF43B14D2E97}"/>
              </a:ext>
            </a:extLst>
          </p:cNvPr>
          <p:cNvPicPr>
            <a:picLocks noChangeAspect="1"/>
          </p:cNvPicPr>
          <p:nvPr/>
        </p:nvPicPr>
        <p:blipFill>
          <a:blip r:embed="rId5"/>
          <a:stretch>
            <a:fillRect/>
          </a:stretch>
        </p:blipFill>
        <p:spPr>
          <a:xfrm>
            <a:off x="1352150" y="3663292"/>
            <a:ext cx="3972265" cy="2911418"/>
          </a:xfrm>
          <a:prstGeom prst="rect">
            <a:avLst/>
          </a:prstGeom>
          <a:ln>
            <a:noFill/>
          </a:ln>
          <a:effectLst>
            <a:softEdge rad="112500"/>
          </a:effectLst>
        </p:spPr>
      </p:pic>
      <p:graphicFrame>
        <p:nvGraphicFramePr>
          <p:cNvPr id="8" name="Table 7">
            <a:extLst>
              <a:ext uri="{FF2B5EF4-FFF2-40B4-BE49-F238E27FC236}">
                <a16:creationId xmlns:a16="http://schemas.microsoft.com/office/drawing/2014/main" id="{C233EC7D-49BE-AFF6-782F-B07F72E88AFC}"/>
              </a:ext>
            </a:extLst>
          </p:cNvPr>
          <p:cNvGraphicFramePr>
            <a:graphicFrameLocks noGrp="1"/>
          </p:cNvGraphicFramePr>
          <p:nvPr>
            <p:extLst>
              <p:ext uri="{D42A27DB-BD31-4B8C-83A1-F6EECF244321}">
                <p14:modId xmlns:p14="http://schemas.microsoft.com/office/powerpoint/2010/main" val="2589069767"/>
              </p:ext>
            </p:extLst>
          </p:nvPr>
        </p:nvGraphicFramePr>
        <p:xfrm>
          <a:off x="1680249" y="1234240"/>
          <a:ext cx="8168640" cy="1849120"/>
        </p:xfrm>
        <a:graphic>
          <a:graphicData uri="http://schemas.openxmlformats.org/drawingml/2006/table">
            <a:tbl>
              <a:tblPr firstRow="1" bandRow="1">
                <a:tableStyleId>{073A0DAA-6AF3-43AB-8588-CEC1D06C72B9}</a:tableStyleId>
              </a:tblPr>
              <a:tblGrid>
                <a:gridCol w="4084320">
                  <a:extLst>
                    <a:ext uri="{9D8B030D-6E8A-4147-A177-3AD203B41FA5}">
                      <a16:colId xmlns:a16="http://schemas.microsoft.com/office/drawing/2014/main" val="1701333707"/>
                    </a:ext>
                  </a:extLst>
                </a:gridCol>
                <a:gridCol w="4084320">
                  <a:extLst>
                    <a:ext uri="{9D8B030D-6E8A-4147-A177-3AD203B41FA5}">
                      <a16:colId xmlns:a16="http://schemas.microsoft.com/office/drawing/2014/main" val="337395190"/>
                    </a:ext>
                  </a:extLst>
                </a:gridCol>
              </a:tblGrid>
              <a:tr h="359433">
                <a:tc>
                  <a:txBody>
                    <a:bodyPr/>
                    <a:lstStyle/>
                    <a:p>
                      <a:pPr algn="ctr"/>
                      <a:r>
                        <a:rPr lang="en-US"/>
                        <a:t>School/Branch</a:t>
                      </a:r>
                    </a:p>
                  </a:txBody>
                  <a:tcPr/>
                </a:tc>
                <a:tc>
                  <a:txBody>
                    <a:bodyPr/>
                    <a:lstStyle/>
                    <a:p>
                      <a:pPr algn="ctr"/>
                      <a:r>
                        <a:rPr lang="en-US"/>
                        <a:t>Level of Distinction</a:t>
                      </a:r>
                    </a:p>
                  </a:txBody>
                  <a:tcPr/>
                </a:tc>
                <a:extLst>
                  <a:ext uri="{0D108BD9-81ED-4DB2-BD59-A6C34878D82A}">
                    <a16:rowId xmlns:a16="http://schemas.microsoft.com/office/drawing/2014/main" val="1463792314"/>
                  </a:ext>
                </a:extLst>
              </a:tr>
              <a:tr h="370840">
                <a:tc>
                  <a:txBody>
                    <a:bodyPr/>
                    <a:lstStyle/>
                    <a:p>
                      <a:pPr algn="ctr"/>
                      <a:r>
                        <a:rPr lang="en-US"/>
                        <a:t>Howard High School/AF JROTC</a:t>
                      </a:r>
                    </a:p>
                  </a:txBody>
                  <a:tcPr/>
                </a:tc>
                <a:tc>
                  <a:txBody>
                    <a:bodyPr/>
                    <a:lstStyle/>
                    <a:p>
                      <a:pPr lvl="0" algn="ctr">
                        <a:buNone/>
                      </a:pPr>
                      <a:r>
                        <a:rPr lang="en-US"/>
                        <a:t>Exceeds Standards</a:t>
                      </a:r>
                    </a:p>
                  </a:txBody>
                  <a:tcPr/>
                </a:tc>
                <a:extLst>
                  <a:ext uri="{0D108BD9-81ED-4DB2-BD59-A6C34878D82A}">
                    <a16:rowId xmlns:a16="http://schemas.microsoft.com/office/drawing/2014/main" val="3351606791"/>
                  </a:ext>
                </a:extLst>
              </a:tr>
              <a:tr h="370840">
                <a:tc>
                  <a:txBody>
                    <a:bodyPr/>
                    <a:lstStyle/>
                    <a:p>
                      <a:pPr algn="ctr"/>
                      <a:r>
                        <a:rPr lang="en-US"/>
                        <a:t>Northeast High School/Army JROTC</a:t>
                      </a:r>
                    </a:p>
                  </a:txBody>
                  <a:tcPr/>
                </a:tc>
                <a:tc>
                  <a:txBody>
                    <a:bodyPr/>
                    <a:lstStyle/>
                    <a:p>
                      <a:pPr algn="ctr"/>
                      <a:r>
                        <a:rPr lang="en-US"/>
                        <a:t>Honor Unit with Distinction</a:t>
                      </a:r>
                    </a:p>
                  </a:txBody>
                  <a:tcPr/>
                </a:tc>
                <a:extLst>
                  <a:ext uri="{0D108BD9-81ED-4DB2-BD59-A6C34878D82A}">
                    <a16:rowId xmlns:a16="http://schemas.microsoft.com/office/drawing/2014/main" val="2357270767"/>
                  </a:ext>
                </a:extLst>
              </a:tr>
              <a:tr h="370840">
                <a:tc>
                  <a:txBody>
                    <a:bodyPr/>
                    <a:lstStyle/>
                    <a:p>
                      <a:pPr algn="ctr"/>
                      <a:r>
                        <a:rPr lang="en-US"/>
                        <a:t>Southwest High School/AF JROTC</a:t>
                      </a:r>
                    </a:p>
                  </a:txBody>
                  <a:tcPr/>
                </a:tc>
                <a:tc>
                  <a:txBody>
                    <a:bodyPr/>
                    <a:lstStyle/>
                    <a:p>
                      <a:pPr algn="ctr"/>
                      <a:r>
                        <a:rPr lang="en-US"/>
                        <a:t>Passed</a:t>
                      </a:r>
                    </a:p>
                  </a:txBody>
                  <a:tcPr/>
                </a:tc>
                <a:extLst>
                  <a:ext uri="{0D108BD9-81ED-4DB2-BD59-A6C34878D82A}">
                    <a16:rowId xmlns:a16="http://schemas.microsoft.com/office/drawing/2014/main" val="2862529692"/>
                  </a:ext>
                </a:extLst>
              </a:tr>
              <a:tr h="370840">
                <a:tc>
                  <a:txBody>
                    <a:bodyPr/>
                    <a:lstStyle/>
                    <a:p>
                      <a:pPr algn="ctr"/>
                      <a:r>
                        <a:rPr lang="en-US"/>
                        <a:t>Westside High School/AF JROTC</a:t>
                      </a:r>
                    </a:p>
                  </a:txBody>
                  <a:tcPr/>
                </a:tc>
                <a:tc>
                  <a:txBody>
                    <a:bodyPr/>
                    <a:lstStyle/>
                    <a:p>
                      <a:pPr algn="ctr"/>
                      <a:r>
                        <a:rPr lang="en-US"/>
                        <a:t>Passed</a:t>
                      </a:r>
                    </a:p>
                  </a:txBody>
                  <a:tcPr/>
                </a:tc>
                <a:extLst>
                  <a:ext uri="{0D108BD9-81ED-4DB2-BD59-A6C34878D82A}">
                    <a16:rowId xmlns:a16="http://schemas.microsoft.com/office/drawing/2014/main" val="3141371565"/>
                  </a:ext>
                </a:extLst>
              </a:tr>
            </a:tbl>
          </a:graphicData>
        </a:graphic>
      </p:graphicFrame>
      <p:sp>
        <p:nvSpPr>
          <p:cNvPr id="9" name="TextBox 8">
            <a:extLst>
              <a:ext uri="{FF2B5EF4-FFF2-40B4-BE49-F238E27FC236}">
                <a16:creationId xmlns:a16="http://schemas.microsoft.com/office/drawing/2014/main" id="{5907E35F-8A46-DBA8-E258-6E27D7B628B6}"/>
              </a:ext>
            </a:extLst>
          </p:cNvPr>
          <p:cNvSpPr txBox="1"/>
          <p:nvPr/>
        </p:nvSpPr>
        <p:spPr>
          <a:xfrm>
            <a:off x="2916400" y="3194708"/>
            <a:ext cx="7924579" cy="338554"/>
          </a:xfrm>
          <a:prstGeom prst="rect">
            <a:avLst/>
          </a:prstGeom>
          <a:noFill/>
        </p:spPr>
        <p:txBody>
          <a:bodyPr wrap="square" rtlCol="0">
            <a:spAutoFit/>
          </a:bodyPr>
          <a:lstStyle/>
          <a:p>
            <a:r>
              <a:rPr lang="en-US" sz="1600" b="1">
                <a:solidFill>
                  <a:srgbClr val="C00000"/>
                </a:solidFill>
              </a:rPr>
              <a:t>*</a:t>
            </a:r>
            <a:r>
              <a:rPr lang="en-US" sz="1600" b="1"/>
              <a:t> </a:t>
            </a:r>
            <a:r>
              <a:rPr lang="en-US" sz="1600" b="1">
                <a:solidFill>
                  <a:srgbClr val="C00000"/>
                </a:solidFill>
              </a:rPr>
              <a:t>This level of distinction is only given during the certification process </a:t>
            </a:r>
          </a:p>
        </p:txBody>
      </p:sp>
    </p:spTree>
    <p:extLst>
      <p:ext uri="{BB962C8B-B14F-4D97-AF65-F5344CB8AC3E}">
        <p14:creationId xmlns:p14="http://schemas.microsoft.com/office/powerpoint/2010/main" val="1492667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28021223-CE0F-56CB-3E36-9820BF3B3D36}"/>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2A785343-5D24-4118-A2E4-665D196F6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Picture 28" descr="A person in uniform shaking hands with a person in front of him&#10;&#10;Description automatically generated">
            <a:extLst>
              <a:ext uri="{FF2B5EF4-FFF2-40B4-BE49-F238E27FC236}">
                <a16:creationId xmlns:a16="http://schemas.microsoft.com/office/drawing/2014/main" id="{5C9BD495-3346-F6A5-7E21-AE50EAFA2028}"/>
              </a:ext>
            </a:extLst>
          </p:cNvPr>
          <p:cNvPicPr>
            <a:picLocks noChangeAspect="1"/>
          </p:cNvPicPr>
          <p:nvPr/>
        </p:nvPicPr>
        <p:blipFill rotWithShape="1">
          <a:blip r:embed="rId3">
            <a:extLst>
              <a:ext uri="{28A0092B-C50C-407E-A947-70E740481C1C}">
                <a14:useLocalDpi xmlns:a14="http://schemas.microsoft.com/office/drawing/2010/main" val="0"/>
              </a:ext>
            </a:extLst>
          </a:blip>
          <a:srcRect l="15707" r="11204" b="-3"/>
          <a:stretch/>
        </p:blipFill>
        <p:spPr>
          <a:xfrm>
            <a:off x="2" y="-6235"/>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13" name="Picture 12" descr="Shape, rectangle&#10;&#10;Description automatically generated">
            <a:extLst>
              <a:ext uri="{FF2B5EF4-FFF2-40B4-BE49-F238E27FC236}">
                <a16:creationId xmlns:a16="http://schemas.microsoft.com/office/drawing/2014/main" id="{B20A75A4-537F-6DCB-78C3-8876E2571FC3}"/>
              </a:ext>
            </a:extLst>
          </p:cNvPr>
          <p:cNvPicPr>
            <a:picLocks noChangeAspect="1"/>
          </p:cNvPicPr>
          <p:nvPr/>
        </p:nvPicPr>
        <p:blipFill rotWithShape="1">
          <a:blip r:embed="rId4">
            <a:extLst>
              <a:ext uri="{28A0092B-C50C-407E-A947-70E740481C1C}">
                <a14:useLocalDpi xmlns:a14="http://schemas.microsoft.com/office/drawing/2010/main" val="0"/>
              </a:ext>
            </a:extLst>
          </a:blip>
          <a:srcRect r="-3" b="7532"/>
          <a:stretch/>
        </p:blipFill>
        <p:spPr>
          <a:xfrm>
            <a:off x="7381876" y="10"/>
            <a:ext cx="4810125" cy="2501827"/>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20" name="Picture 19" descr="A group of people holding certificates&#10;&#10;Description automatically generated">
            <a:extLst>
              <a:ext uri="{FF2B5EF4-FFF2-40B4-BE49-F238E27FC236}">
                <a16:creationId xmlns:a16="http://schemas.microsoft.com/office/drawing/2014/main" id="{38AC821C-F7F7-D1CA-C633-A51BE738892C}"/>
              </a:ext>
            </a:extLst>
          </p:cNvPr>
          <p:cNvPicPr>
            <a:picLocks noChangeAspect="1"/>
          </p:cNvPicPr>
          <p:nvPr/>
        </p:nvPicPr>
        <p:blipFill rotWithShape="1">
          <a:blip r:embed="rId5">
            <a:extLst>
              <a:ext uri="{28A0092B-C50C-407E-A947-70E740481C1C}">
                <a14:useLocalDpi xmlns:a14="http://schemas.microsoft.com/office/drawing/2010/main" val="0"/>
              </a:ext>
            </a:extLst>
          </a:blip>
          <a:srcRect l="11472" r="5954" b="-3"/>
          <a:stretch/>
        </p:blipFill>
        <p:spPr>
          <a:xfrm>
            <a:off x="4675537" y="-6235"/>
            <a:ext cx="3677817" cy="2505456"/>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27" name="Picture 26" descr="A group of people in uniform&#10;&#10;Description automatically generated">
            <a:extLst>
              <a:ext uri="{FF2B5EF4-FFF2-40B4-BE49-F238E27FC236}">
                <a16:creationId xmlns:a16="http://schemas.microsoft.com/office/drawing/2014/main" id="{1E30E120-5014-2023-F1A4-90A96269A9D8}"/>
              </a:ext>
            </a:extLst>
          </p:cNvPr>
          <p:cNvPicPr>
            <a:picLocks noChangeAspect="1"/>
          </p:cNvPicPr>
          <p:nvPr/>
        </p:nvPicPr>
        <p:blipFill rotWithShape="1">
          <a:blip r:embed="rId6">
            <a:extLst>
              <a:ext uri="{28A0092B-C50C-407E-A947-70E740481C1C}">
                <a14:useLocalDpi xmlns:a14="http://schemas.microsoft.com/office/drawing/2010/main" val="0"/>
              </a:ext>
            </a:extLst>
          </a:blip>
          <a:srcRect r="8359" b="-2"/>
          <a:stretch/>
        </p:blipFill>
        <p:spPr>
          <a:xfrm>
            <a:off x="5353049" y="2660089"/>
            <a:ext cx="6838950" cy="4197911"/>
          </a:xfrm>
          <a:custGeom>
            <a:avLst/>
            <a:gdLst/>
            <a:ahLst/>
            <a:cxnLst/>
            <a:rect l="l" t="t" r="r" b="b"/>
            <a:pathLst>
              <a:path w="6838950" h="4197911">
                <a:moveTo>
                  <a:pt x="1945141" y="0"/>
                </a:moveTo>
                <a:lnTo>
                  <a:pt x="1951364" y="0"/>
                </a:lnTo>
                <a:lnTo>
                  <a:pt x="3141155" y="0"/>
                </a:lnTo>
                <a:lnTo>
                  <a:pt x="4791200" y="0"/>
                </a:lnTo>
                <a:lnTo>
                  <a:pt x="6838950" y="0"/>
                </a:lnTo>
                <a:lnTo>
                  <a:pt x="6838950" y="4197911"/>
                </a:lnTo>
                <a:lnTo>
                  <a:pt x="0" y="4197911"/>
                </a:lnTo>
                <a:close/>
              </a:path>
            </a:pathLst>
          </a:custGeom>
        </p:spPr>
      </p:pic>
      <p:sp>
        <p:nvSpPr>
          <p:cNvPr id="36" name="Freeform 11">
            <a:extLst>
              <a:ext uri="{FF2B5EF4-FFF2-40B4-BE49-F238E27FC236}">
                <a16:creationId xmlns:a16="http://schemas.microsoft.com/office/drawing/2014/main" id="{32F4D216-10B7-4DCA-A0A1-068E9E32F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2660091"/>
            <a:ext cx="7122523" cy="4197911"/>
          </a:xfrm>
          <a:custGeom>
            <a:avLst/>
            <a:gdLst>
              <a:gd name="connsiteX0" fmla="*/ 0 w 7122523"/>
              <a:gd name="connsiteY0" fmla="*/ 4197911 h 4197911"/>
              <a:gd name="connsiteX1" fmla="*/ 7122523 w 7122523"/>
              <a:gd name="connsiteY1" fmla="*/ 4197911 h 4197911"/>
              <a:gd name="connsiteX2" fmla="*/ 5177382 w 7122523"/>
              <a:gd name="connsiteY2" fmla="*/ 0 h 4197911"/>
              <a:gd name="connsiteX3" fmla="*/ 5171159 w 7122523"/>
              <a:gd name="connsiteY3" fmla="*/ 0 h 4197911"/>
              <a:gd name="connsiteX4" fmla="*/ 3981368 w 7122523"/>
              <a:gd name="connsiteY4" fmla="*/ 0 h 4197911"/>
              <a:gd name="connsiteX5" fmla="*/ 2331323 w 7122523"/>
              <a:gd name="connsiteY5" fmla="*/ 0 h 4197911"/>
              <a:gd name="connsiteX6" fmla="*/ 0 w 7122523"/>
              <a:gd name="connsiteY6" fmla="*/ 0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2523" h="4197911">
                <a:moveTo>
                  <a:pt x="0" y="4197911"/>
                </a:moveTo>
                <a:lnTo>
                  <a:pt x="7122523" y="4197911"/>
                </a:lnTo>
                <a:lnTo>
                  <a:pt x="5177382" y="0"/>
                </a:lnTo>
                <a:lnTo>
                  <a:pt x="5171159" y="0"/>
                </a:lnTo>
                <a:lnTo>
                  <a:pt x="3981368" y="0"/>
                </a:lnTo>
                <a:lnTo>
                  <a:pt x="2331323" y="0"/>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B211DD4-FE84-376A-6DDF-CDDC6984ECEE}"/>
              </a:ext>
            </a:extLst>
          </p:cNvPr>
          <p:cNvSpPr txBox="1"/>
          <p:nvPr/>
        </p:nvSpPr>
        <p:spPr>
          <a:xfrm>
            <a:off x="682388" y="3098042"/>
            <a:ext cx="5308979" cy="852985"/>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400" b="1" kern="1200">
                <a:solidFill>
                  <a:srgbClr val="FFFFFF"/>
                </a:solidFill>
                <a:latin typeface="+mj-lt"/>
                <a:ea typeface="+mj-ea"/>
                <a:cs typeface="+mj-cs"/>
              </a:rPr>
              <a:t>MOTIVATED TO ENLIST</a:t>
            </a:r>
            <a:endParaRPr lang="en-US" sz="4400" kern="1200">
              <a:solidFill>
                <a:srgbClr val="FFFFFF"/>
              </a:solidFill>
              <a:latin typeface="+mj-lt"/>
              <a:ea typeface="+mj-ea"/>
              <a:cs typeface="+mj-cs"/>
            </a:endParaRPr>
          </a:p>
        </p:txBody>
      </p:sp>
      <p:pic>
        <p:nvPicPr>
          <p:cNvPr id="18" name="Picture 17" descr="A group of soldiers posing for a photo&#10;&#10;Description automatically generated">
            <a:extLst>
              <a:ext uri="{FF2B5EF4-FFF2-40B4-BE49-F238E27FC236}">
                <a16:creationId xmlns:a16="http://schemas.microsoft.com/office/drawing/2014/main" id="{72EE4EC9-B9F8-7874-4C8D-AAE0C8F1523D}"/>
              </a:ext>
            </a:extLst>
          </p:cNvPr>
          <p:cNvPicPr>
            <a:picLocks noChangeAspect="1"/>
          </p:cNvPicPr>
          <p:nvPr/>
        </p:nvPicPr>
        <p:blipFill rotWithShape="1">
          <a:blip r:embed="rId7">
            <a:extLst>
              <a:ext uri="{28A0092B-C50C-407E-A947-70E740481C1C}">
                <a14:useLocalDpi xmlns:a14="http://schemas.microsoft.com/office/drawing/2010/main" val="0"/>
              </a:ext>
            </a:extLst>
          </a:blip>
          <a:srcRect l="12712" r="11012" b="3"/>
          <a:stretch/>
        </p:blipFill>
        <p:spPr>
          <a:xfrm>
            <a:off x="2268501" y="10"/>
            <a:ext cx="3393943" cy="2502833"/>
          </a:xfrm>
          <a:custGeom>
            <a:avLst/>
            <a:gdLst/>
            <a:ahLst/>
            <a:cxnLst/>
            <a:rect l="l" t="t" r="r" b="b"/>
            <a:pathLst>
              <a:path w="3393943" h="2502843">
                <a:moveTo>
                  <a:pt x="1159715" y="0"/>
                </a:moveTo>
                <a:lnTo>
                  <a:pt x="3393943" y="0"/>
                </a:lnTo>
                <a:lnTo>
                  <a:pt x="2234228" y="2502843"/>
                </a:lnTo>
                <a:lnTo>
                  <a:pt x="0" y="2502843"/>
                </a:lnTo>
                <a:close/>
              </a:path>
            </a:pathLst>
          </a:custGeom>
        </p:spPr>
      </p:pic>
      <p:sp>
        <p:nvSpPr>
          <p:cNvPr id="11" name="TextBox 10">
            <a:extLst>
              <a:ext uri="{FF2B5EF4-FFF2-40B4-BE49-F238E27FC236}">
                <a16:creationId xmlns:a16="http://schemas.microsoft.com/office/drawing/2014/main" id="{7E74F966-4B5E-FA6A-3195-577F2FB8A5E1}"/>
              </a:ext>
            </a:extLst>
          </p:cNvPr>
          <p:cNvSpPr txBox="1"/>
          <p:nvPr/>
        </p:nvSpPr>
        <p:spPr>
          <a:xfrm>
            <a:off x="682388" y="3951027"/>
            <a:ext cx="5235907" cy="2130364"/>
          </a:xfrm>
          <a:prstGeom prst="rect">
            <a:avLst/>
          </a:prstGeom>
        </p:spPr>
        <p:txBody>
          <a:bodyPr vert="horz" lIns="91440" tIns="45720" rIns="91440" bIns="45720" rtlCol="0" anchor="ctr">
            <a:normAutofit/>
          </a:bodyPr>
          <a:lstStyle/>
          <a:p>
            <a:pPr>
              <a:lnSpc>
                <a:spcPct val="90000"/>
              </a:lnSpc>
              <a:spcAft>
                <a:spcPts val="600"/>
              </a:spcAft>
            </a:pPr>
            <a:r>
              <a:rPr lang="en-US" sz="2800" b="1">
                <a:solidFill>
                  <a:srgbClr val="FFFFFF"/>
                </a:solidFill>
              </a:rPr>
              <a:t>On May 8, 2024, 34 seniors were honored during the Inaugural Joint Military Signing Day.</a:t>
            </a:r>
            <a:endParaRPr lang="en-US" sz="2400"/>
          </a:p>
          <a:p>
            <a:pPr indent="-228600">
              <a:lnSpc>
                <a:spcPct val="90000"/>
              </a:lnSpc>
              <a:spcAft>
                <a:spcPts val="600"/>
              </a:spcAft>
              <a:buFont typeface="Arial" panose="020B0604020202020204" pitchFamily="34" charset="0"/>
              <a:buChar char="•"/>
            </a:pPr>
            <a:endParaRPr lang="en-US" sz="2800">
              <a:solidFill>
                <a:srgbClr val="FFFFFF"/>
              </a:solidFill>
            </a:endParaRPr>
          </a:p>
        </p:txBody>
      </p:sp>
      <p:sp>
        <p:nvSpPr>
          <p:cNvPr id="3" name="TextBox 2">
            <a:extLst>
              <a:ext uri="{FF2B5EF4-FFF2-40B4-BE49-F238E27FC236}">
                <a16:creationId xmlns:a16="http://schemas.microsoft.com/office/drawing/2014/main" id="{F382231A-2C4D-BC69-8ECC-0E376D0B6360}"/>
              </a:ext>
            </a:extLst>
          </p:cNvPr>
          <p:cNvSpPr txBox="1"/>
          <p:nvPr/>
        </p:nvSpPr>
        <p:spPr>
          <a:xfrm>
            <a:off x="304206" y="173866"/>
            <a:ext cx="10626271" cy="369332"/>
          </a:xfrm>
          <a:prstGeom prst="rect">
            <a:avLst/>
          </a:prstGeom>
          <a:noFill/>
        </p:spPr>
        <p:txBody>
          <a:bodyPr wrap="square" lIns="91440" tIns="45720" rIns="91440" bIns="45720" rtlCol="0" anchor="t">
            <a:spAutoFit/>
          </a:bodyPr>
          <a:lstStyle/>
          <a:p>
            <a:pPr>
              <a:defRPr/>
            </a:pPr>
            <a:endParaRPr lang="en-US"/>
          </a:p>
        </p:txBody>
      </p:sp>
      <p:sp>
        <p:nvSpPr>
          <p:cNvPr id="2" name="TextBox 1">
            <a:extLst>
              <a:ext uri="{FF2B5EF4-FFF2-40B4-BE49-F238E27FC236}">
                <a16:creationId xmlns:a16="http://schemas.microsoft.com/office/drawing/2014/main" id="{9EF4044A-8447-4AD2-0CA1-8EFD2FA0D26B}"/>
              </a:ext>
            </a:extLst>
          </p:cNvPr>
          <p:cNvSpPr txBox="1"/>
          <p:nvPr/>
        </p:nvSpPr>
        <p:spPr>
          <a:xfrm>
            <a:off x="1243416" y="2379058"/>
            <a:ext cx="184731" cy="369332"/>
          </a:xfrm>
          <a:prstGeom prst="rect">
            <a:avLst/>
          </a:prstGeom>
          <a:noFill/>
        </p:spPr>
        <p:txBody>
          <a:bodyPr wrap="none" rtlCol="0">
            <a:spAutoFit/>
          </a:bodyPr>
          <a:lstStyle/>
          <a:p>
            <a:endParaRPr lang="en-US"/>
          </a:p>
        </p:txBody>
      </p:sp>
      <p:sp>
        <p:nvSpPr>
          <p:cNvPr id="16" name="AutoShape 4">
            <a:extLst>
              <a:ext uri="{FF2B5EF4-FFF2-40B4-BE49-F238E27FC236}">
                <a16:creationId xmlns:a16="http://schemas.microsoft.com/office/drawing/2014/main" id="{62992F10-7AD1-5D99-C4E5-08F2376CE5B6}"/>
              </a:ext>
            </a:extLst>
          </p:cNvPr>
          <p:cNvSpPr>
            <a:spLocks noChangeAspect="1" noChangeArrowheads="1"/>
          </p:cNvSpPr>
          <p:nvPr/>
        </p:nvSpPr>
        <p:spPr bwMode="auto">
          <a:xfrm>
            <a:off x="5943600" y="31173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6">
            <a:extLst>
              <a:ext uri="{FF2B5EF4-FFF2-40B4-BE49-F238E27FC236}">
                <a16:creationId xmlns:a16="http://schemas.microsoft.com/office/drawing/2014/main" id="{17EC6F5A-38D6-CC47-63E4-9758FF9E0F6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29279103"/>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264D-5E12-C541-EE40-51BF39A1302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CE59B92-BC8D-FFCF-164B-50C89D52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284"/>
            <a:ext cx="12192000" cy="6858000"/>
          </a:xfrm>
          <a:prstGeom prst="rect">
            <a:avLst/>
          </a:prstGeom>
        </p:spPr>
      </p:pic>
      <p:sp>
        <p:nvSpPr>
          <p:cNvPr id="9" name="TextBox 8">
            <a:extLst>
              <a:ext uri="{FF2B5EF4-FFF2-40B4-BE49-F238E27FC236}">
                <a16:creationId xmlns:a16="http://schemas.microsoft.com/office/drawing/2014/main" id="{0492BAC7-E773-ED16-9002-9F087885E30B}"/>
              </a:ext>
            </a:extLst>
          </p:cNvPr>
          <p:cNvSpPr txBox="1"/>
          <p:nvPr/>
        </p:nvSpPr>
        <p:spPr>
          <a:xfrm>
            <a:off x="8702767" y="2470640"/>
            <a:ext cx="2890681" cy="3939540"/>
          </a:xfrm>
          <a:prstGeom prst="rect">
            <a:avLst/>
          </a:prstGeom>
          <a:noFill/>
        </p:spPr>
        <p:txBody>
          <a:bodyPr wrap="square" rtlCol="0">
            <a:spAutoFit/>
          </a:bodyPr>
          <a:lstStyle/>
          <a:p>
            <a:pPr algn="ctr"/>
            <a:r>
              <a:rPr lang="en-US" sz="3600" b="1">
                <a:solidFill>
                  <a:schemeClr val="bg1"/>
                </a:solidFill>
                <a:latin typeface="Franklin Gothic Medium" panose="020B0603020102020204" pitchFamily="34" charset="0"/>
              </a:rPr>
              <a:t>VALUES</a:t>
            </a:r>
          </a:p>
          <a:p>
            <a:pPr algn="ctr"/>
            <a:endParaRPr lang="en-US" b="1">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Honor</a:t>
            </a:r>
          </a:p>
        </p:txBody>
      </p:sp>
      <p:sp>
        <p:nvSpPr>
          <p:cNvPr id="3" name="TextBox 2">
            <a:extLst>
              <a:ext uri="{FF2B5EF4-FFF2-40B4-BE49-F238E27FC236}">
                <a16:creationId xmlns:a16="http://schemas.microsoft.com/office/drawing/2014/main" id="{6CE903F2-942A-BA1C-DECC-5E3900B4F62F}"/>
              </a:ext>
            </a:extLst>
          </p:cNvPr>
          <p:cNvSpPr txBox="1"/>
          <p:nvPr/>
        </p:nvSpPr>
        <p:spPr>
          <a:xfrm>
            <a:off x="358527" y="237172"/>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MEANINGFULLY EMPLOYED</a:t>
            </a:r>
            <a:endParaRPr lang="en-US" sz="5000">
              <a:solidFill>
                <a:schemeClr val="bg1"/>
              </a:solidFill>
            </a:endParaRPr>
          </a:p>
        </p:txBody>
      </p:sp>
      <p:pic>
        <p:nvPicPr>
          <p:cNvPr id="6" name="Picture 5">
            <a:extLst>
              <a:ext uri="{FF2B5EF4-FFF2-40B4-BE49-F238E27FC236}">
                <a16:creationId xmlns:a16="http://schemas.microsoft.com/office/drawing/2014/main" id="{DFC4C48A-4E12-3BFE-793D-7A169322D33A}"/>
              </a:ext>
            </a:extLst>
          </p:cNvPr>
          <p:cNvPicPr>
            <a:picLocks noChangeAspect="1"/>
          </p:cNvPicPr>
          <p:nvPr/>
        </p:nvPicPr>
        <p:blipFill rotWithShape="1">
          <a:blip r:embed="rId4"/>
          <a:srcRect l="21125" t="28991" r="60614" b="4835"/>
          <a:stretch/>
        </p:blipFill>
        <p:spPr>
          <a:xfrm>
            <a:off x="780328" y="1339836"/>
            <a:ext cx="5181600" cy="5280992"/>
          </a:xfrm>
          <a:prstGeom prst="rect">
            <a:avLst/>
          </a:prstGeom>
        </p:spPr>
      </p:pic>
      <p:pic>
        <p:nvPicPr>
          <p:cNvPr id="8" name="Picture 2" descr="Tech hiring at 18-month peak; see top skills, apply now | TechGig">
            <a:extLst>
              <a:ext uri="{FF2B5EF4-FFF2-40B4-BE49-F238E27FC236}">
                <a16:creationId xmlns:a16="http://schemas.microsoft.com/office/drawing/2014/main" id="{8FB22C86-4D7A-DC62-78D3-B9E10CF5C9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247024"/>
            <a:ext cx="5631520" cy="3143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164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2954"/>
            <a:ext cx="12192000" cy="6858000"/>
          </a:xfrm>
          <a:prstGeom prst="rect">
            <a:avLst/>
          </a:prstGeom>
        </p:spPr>
      </p:pic>
      <p:sp>
        <p:nvSpPr>
          <p:cNvPr id="3" name="TextBox 2">
            <a:extLst>
              <a:ext uri="{FF2B5EF4-FFF2-40B4-BE49-F238E27FC236}">
                <a16:creationId xmlns:a16="http://schemas.microsoft.com/office/drawing/2014/main" id="{55BC526E-6DD8-4D17-A53E-0E904ACC6483}"/>
              </a:ext>
            </a:extLst>
          </p:cNvPr>
          <p:cNvSpPr txBox="1"/>
          <p:nvPr/>
        </p:nvSpPr>
        <p:spPr>
          <a:xfrm>
            <a:off x="451526" y="265458"/>
            <a:ext cx="9253252"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INTERNSHIP BIBB</a:t>
            </a:r>
            <a:r>
              <a:rPr lang="en-US" sz="4400" b="1">
                <a:solidFill>
                  <a:schemeClr val="bg1"/>
                </a:solidFill>
                <a:latin typeface="Franklin Gothic Medium"/>
                <a:cs typeface="Arial"/>
              </a:rPr>
              <a:t> </a:t>
            </a:r>
            <a:endParaRPr kumimoji="0" lang="en-US" sz="4400" b="1" i="0" u="none" strike="noStrike" kern="1200" cap="none" spc="0" normalizeH="0" baseline="0" noProof="0">
              <a:ln>
                <a:noFill/>
              </a:ln>
              <a:solidFill>
                <a:schemeClr val="bg1"/>
              </a:solidFill>
              <a:effectLst/>
              <a:uLnTx/>
              <a:uFillTx/>
              <a:latin typeface="Franklin Gothic Medium" panose="020B0603020102020204" pitchFamily="34" charset="0"/>
              <a:ea typeface="+mn-ea"/>
              <a:cs typeface="Arial" panose="020B0604020202020204" pitchFamily="34" charset="0"/>
            </a:endParaRPr>
          </a:p>
        </p:txBody>
      </p:sp>
      <p:pic>
        <p:nvPicPr>
          <p:cNvPr id="5" name="Picture 4" descr="A close-up of a brochure&#10;&#10;Description automatically generated">
            <a:extLst>
              <a:ext uri="{FF2B5EF4-FFF2-40B4-BE49-F238E27FC236}">
                <a16:creationId xmlns:a16="http://schemas.microsoft.com/office/drawing/2014/main" id="{201CDC0B-A0C1-B929-02D8-ECD008C119F7}"/>
              </a:ext>
            </a:extLst>
          </p:cNvPr>
          <p:cNvPicPr>
            <a:picLocks noChangeAspect="1"/>
          </p:cNvPicPr>
          <p:nvPr/>
        </p:nvPicPr>
        <p:blipFill rotWithShape="1">
          <a:blip r:embed="rId4">
            <a:extLst>
              <a:ext uri="{28A0092B-C50C-407E-A947-70E740481C1C}">
                <a14:useLocalDpi xmlns:a14="http://schemas.microsoft.com/office/drawing/2010/main" val="0"/>
              </a:ext>
            </a:extLst>
          </a:blip>
          <a:srcRect t="2674" b="563"/>
          <a:stretch/>
        </p:blipFill>
        <p:spPr>
          <a:xfrm>
            <a:off x="2067959" y="1205346"/>
            <a:ext cx="7578435" cy="5543555"/>
          </a:xfrm>
          <a:prstGeom prst="rect">
            <a:avLst/>
          </a:prstGeom>
        </p:spPr>
      </p:pic>
    </p:spTree>
    <p:extLst>
      <p:ext uri="{BB962C8B-B14F-4D97-AF65-F5344CB8AC3E}">
        <p14:creationId xmlns:p14="http://schemas.microsoft.com/office/powerpoint/2010/main" val="1871658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264D-5E12-C541-EE40-51BF39A1302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CE59B92-BC8D-FFCF-164B-50C89D52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711"/>
            <a:ext cx="12192000" cy="6858000"/>
          </a:xfrm>
          <a:prstGeom prst="rect">
            <a:avLst/>
          </a:prstGeom>
        </p:spPr>
      </p:pic>
      <p:sp>
        <p:nvSpPr>
          <p:cNvPr id="3" name="TextBox 2">
            <a:extLst>
              <a:ext uri="{FF2B5EF4-FFF2-40B4-BE49-F238E27FC236}">
                <a16:creationId xmlns:a16="http://schemas.microsoft.com/office/drawing/2014/main" id="{6CE903F2-942A-BA1C-DECC-5E3900B4F62F}"/>
              </a:ext>
            </a:extLst>
          </p:cNvPr>
          <p:cNvSpPr txBox="1"/>
          <p:nvPr/>
        </p:nvSpPr>
        <p:spPr>
          <a:xfrm>
            <a:off x="381273" y="339530"/>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MEANINGFULLY EMPLOYED</a:t>
            </a:r>
            <a:endParaRPr lang="en-US" sz="5000">
              <a:solidFill>
                <a:schemeClr val="bg1"/>
              </a:solidFill>
            </a:endParaRPr>
          </a:p>
        </p:txBody>
      </p:sp>
      <p:pic>
        <p:nvPicPr>
          <p:cNvPr id="4" name="Picture 3" descr="A blue and green text with white text&#10;&#10;Description automatically generated with medium confidence">
            <a:extLst>
              <a:ext uri="{FF2B5EF4-FFF2-40B4-BE49-F238E27FC236}">
                <a16:creationId xmlns:a16="http://schemas.microsoft.com/office/drawing/2014/main" id="{49F70531-E7F0-3876-E569-08FC3E77B3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2639" y="1365896"/>
            <a:ext cx="7415753" cy="5561815"/>
          </a:xfrm>
          <a:prstGeom prst="rect">
            <a:avLst/>
          </a:prstGeom>
        </p:spPr>
      </p:pic>
    </p:spTree>
    <p:extLst>
      <p:ext uri="{BB962C8B-B14F-4D97-AF65-F5344CB8AC3E}">
        <p14:creationId xmlns:p14="http://schemas.microsoft.com/office/powerpoint/2010/main" val="3045037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264D-5E12-C541-EE40-51BF39A1302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CE59B92-BC8D-FFCF-164B-50C89D52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284"/>
            <a:ext cx="12192000" cy="6858000"/>
          </a:xfrm>
          <a:prstGeom prst="rect">
            <a:avLst/>
          </a:prstGeom>
        </p:spPr>
      </p:pic>
      <p:sp>
        <p:nvSpPr>
          <p:cNvPr id="3" name="TextBox 2">
            <a:extLst>
              <a:ext uri="{FF2B5EF4-FFF2-40B4-BE49-F238E27FC236}">
                <a16:creationId xmlns:a16="http://schemas.microsoft.com/office/drawing/2014/main" id="{6CE903F2-942A-BA1C-DECC-5E3900B4F62F}"/>
              </a:ext>
            </a:extLst>
          </p:cNvPr>
          <p:cNvSpPr txBox="1"/>
          <p:nvPr/>
        </p:nvSpPr>
        <p:spPr>
          <a:xfrm>
            <a:off x="358527" y="385023"/>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MEANINGFULLY EMPLOYED</a:t>
            </a:r>
            <a:endParaRPr lang="en-US" sz="5000">
              <a:solidFill>
                <a:schemeClr val="bg1"/>
              </a:solidFill>
            </a:endParaRPr>
          </a:p>
        </p:txBody>
      </p:sp>
      <p:pic>
        <p:nvPicPr>
          <p:cNvPr id="4" name="Picture 3" descr="A logo of a software engineering group&#10;&#10;Description automatically generated">
            <a:extLst>
              <a:ext uri="{FF2B5EF4-FFF2-40B4-BE49-F238E27FC236}">
                <a16:creationId xmlns:a16="http://schemas.microsoft.com/office/drawing/2014/main" id="{79C28AC1-0C12-12C5-C98C-83365E8DE2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4565" y="3702968"/>
            <a:ext cx="3155032" cy="3155032"/>
          </a:xfrm>
          <a:prstGeom prst="rect">
            <a:avLst/>
          </a:prstGeom>
        </p:spPr>
      </p:pic>
      <p:pic>
        <p:nvPicPr>
          <p:cNvPr id="7" name="Picture 6" descr="A person looking at a computer screen&#10;&#10;Description automatically generated">
            <a:extLst>
              <a:ext uri="{FF2B5EF4-FFF2-40B4-BE49-F238E27FC236}">
                <a16:creationId xmlns:a16="http://schemas.microsoft.com/office/drawing/2014/main" id="{2C66BC9A-E482-C429-7B89-8142D7E48C7C}"/>
              </a:ext>
            </a:extLst>
          </p:cNvPr>
          <p:cNvPicPr>
            <a:picLocks noChangeAspect="1"/>
          </p:cNvPicPr>
          <p:nvPr/>
        </p:nvPicPr>
        <p:blipFill rotWithShape="1">
          <a:blip r:embed="rId5">
            <a:extLst>
              <a:ext uri="{28A0092B-C50C-407E-A947-70E740481C1C}">
                <a14:useLocalDpi xmlns:a14="http://schemas.microsoft.com/office/drawing/2010/main" val="0"/>
              </a:ext>
            </a:extLst>
          </a:blip>
          <a:srcRect t="18030"/>
          <a:stretch/>
        </p:blipFill>
        <p:spPr>
          <a:xfrm>
            <a:off x="1256610" y="2530924"/>
            <a:ext cx="4839390" cy="4387360"/>
          </a:xfrm>
          <a:prstGeom prst="rect">
            <a:avLst/>
          </a:prstGeom>
        </p:spPr>
      </p:pic>
      <p:sp>
        <p:nvSpPr>
          <p:cNvPr id="10" name="TextBox 9">
            <a:extLst>
              <a:ext uri="{FF2B5EF4-FFF2-40B4-BE49-F238E27FC236}">
                <a16:creationId xmlns:a16="http://schemas.microsoft.com/office/drawing/2014/main" id="{A0365DFF-DC50-80A7-7283-61CAB4D7A04C}"/>
              </a:ext>
            </a:extLst>
          </p:cNvPr>
          <p:cNvSpPr txBox="1"/>
          <p:nvPr/>
        </p:nvSpPr>
        <p:spPr>
          <a:xfrm>
            <a:off x="718284" y="1328999"/>
            <a:ext cx="5916042" cy="954107"/>
          </a:xfrm>
          <a:prstGeom prst="rect">
            <a:avLst/>
          </a:prstGeom>
          <a:noFill/>
        </p:spPr>
        <p:txBody>
          <a:bodyPr wrap="none" rtlCol="0">
            <a:spAutoFit/>
          </a:bodyPr>
          <a:lstStyle/>
          <a:p>
            <a:pPr algn="ctr"/>
            <a:r>
              <a:rPr lang="en-US" sz="2800">
                <a:latin typeface="Aptos Black" panose="020B0004020202020204" pitchFamily="34" charset="0"/>
              </a:rPr>
              <a:t>Robins Air Force Base</a:t>
            </a:r>
          </a:p>
          <a:p>
            <a:pPr algn="ctr"/>
            <a:r>
              <a:rPr lang="en-US" sz="2800">
                <a:latin typeface="Aptos Black" panose="020B0004020202020204" pitchFamily="34" charset="0"/>
              </a:rPr>
              <a:t>402</a:t>
            </a:r>
            <a:r>
              <a:rPr lang="en-US" sz="2800" baseline="30000">
                <a:latin typeface="Aptos Black" panose="020B0004020202020204" pitchFamily="34" charset="0"/>
              </a:rPr>
              <a:t>nd</a:t>
            </a:r>
            <a:r>
              <a:rPr lang="en-US" sz="2800">
                <a:latin typeface="Aptos Black" panose="020B0004020202020204" pitchFamily="34" charset="0"/>
              </a:rPr>
              <a:t> Software Engineering Group</a:t>
            </a:r>
          </a:p>
        </p:txBody>
      </p:sp>
      <p:sp>
        <p:nvSpPr>
          <p:cNvPr id="12" name="TextBox 11">
            <a:extLst>
              <a:ext uri="{FF2B5EF4-FFF2-40B4-BE49-F238E27FC236}">
                <a16:creationId xmlns:a16="http://schemas.microsoft.com/office/drawing/2014/main" id="{78898A1E-2F9C-1B52-B78D-6B479FD61279}"/>
              </a:ext>
            </a:extLst>
          </p:cNvPr>
          <p:cNvSpPr txBox="1"/>
          <p:nvPr/>
        </p:nvSpPr>
        <p:spPr>
          <a:xfrm>
            <a:off x="6846341" y="1498276"/>
            <a:ext cx="4938350" cy="1569660"/>
          </a:xfrm>
          <a:prstGeom prst="rect">
            <a:avLst/>
          </a:prstGeom>
          <a:noFill/>
        </p:spPr>
        <p:txBody>
          <a:bodyPr wrap="square" rtlCol="0">
            <a:spAutoFit/>
          </a:bodyPr>
          <a:lstStyle/>
          <a:p>
            <a:r>
              <a:rPr lang="en-US" sz="2400">
                <a:latin typeface="Aptos Black" panose="020B0004020202020204" pitchFamily="34" charset="0"/>
              </a:rPr>
              <a:t>2023-2024 Bibb Student Interns</a:t>
            </a:r>
          </a:p>
          <a:p>
            <a:pPr marL="285750" indent="-285750">
              <a:buFont typeface="Arial" panose="020B0604020202020204" pitchFamily="34" charset="0"/>
              <a:buChar char="•"/>
            </a:pPr>
            <a:r>
              <a:rPr lang="en-US"/>
              <a:t>Iscia </a:t>
            </a:r>
            <a:r>
              <a:rPr lang="en-US" err="1"/>
              <a:t>Darmanu</a:t>
            </a:r>
            <a:r>
              <a:rPr lang="en-US"/>
              <a:t> – Howard High School</a:t>
            </a:r>
          </a:p>
          <a:p>
            <a:pPr marL="285750" indent="-285750">
              <a:buFont typeface="Arial" panose="020B0604020202020204" pitchFamily="34" charset="0"/>
              <a:buChar char="•"/>
            </a:pPr>
            <a:r>
              <a:rPr lang="en-US"/>
              <a:t>Imanol </a:t>
            </a:r>
            <a:r>
              <a:rPr lang="en-US" err="1"/>
              <a:t>Pizana</a:t>
            </a:r>
            <a:r>
              <a:rPr lang="en-US"/>
              <a:t> – Rutland High School</a:t>
            </a:r>
          </a:p>
          <a:p>
            <a:pPr marL="285750" indent="-285750">
              <a:buFont typeface="Arial" panose="020B0604020202020204" pitchFamily="34" charset="0"/>
              <a:buChar char="•"/>
            </a:pPr>
            <a:r>
              <a:rPr lang="en-US"/>
              <a:t>Jordan Smith – Southwest High School</a:t>
            </a:r>
          </a:p>
          <a:p>
            <a:pPr marL="285750" indent="-285750">
              <a:buFont typeface="Arial" panose="020B0604020202020204" pitchFamily="34" charset="0"/>
              <a:buChar char="•"/>
            </a:pPr>
            <a:r>
              <a:rPr lang="en-US"/>
              <a:t>William </a:t>
            </a:r>
            <a:r>
              <a:rPr lang="en-US" err="1"/>
              <a:t>Wimpberly</a:t>
            </a:r>
            <a:r>
              <a:rPr lang="en-US"/>
              <a:t> – Southwest High School</a:t>
            </a:r>
          </a:p>
        </p:txBody>
      </p:sp>
    </p:spTree>
    <p:extLst>
      <p:ext uri="{BB962C8B-B14F-4D97-AF65-F5344CB8AC3E}">
        <p14:creationId xmlns:p14="http://schemas.microsoft.com/office/powerpoint/2010/main" val="332665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1349-D6E4-193A-5D3F-30F0C665D02C}"/>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CB957716-FE8F-3A12-12F4-F349D283C8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C5152FBB-B7A9-C3C1-D945-0A5277CDDEFD}"/>
              </a:ext>
            </a:extLst>
          </p:cNvPr>
          <p:cNvSpPr txBox="1"/>
          <p:nvPr/>
        </p:nvSpPr>
        <p:spPr>
          <a:xfrm>
            <a:off x="8702767" y="2470640"/>
            <a:ext cx="2890681" cy="3939540"/>
          </a:xfrm>
          <a:prstGeom prst="rect">
            <a:avLst/>
          </a:prstGeom>
          <a:noFill/>
        </p:spPr>
        <p:txBody>
          <a:bodyPr wrap="square" rtlCol="0">
            <a:spAutoFit/>
          </a:bodyPr>
          <a:lstStyle/>
          <a:p>
            <a:pPr algn="ctr"/>
            <a:r>
              <a:rPr lang="en-US" sz="3600" b="1">
                <a:solidFill>
                  <a:schemeClr val="bg1"/>
                </a:solidFill>
                <a:latin typeface="Franklin Gothic Medium" panose="020B0603020102020204" pitchFamily="34" charset="0"/>
              </a:rPr>
              <a:t>VALUES</a:t>
            </a:r>
          </a:p>
          <a:p>
            <a:pPr algn="ctr"/>
            <a:endParaRPr lang="en-US" b="1">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a:solidFill>
                  <a:schemeClr val="bg1"/>
                </a:solidFill>
                <a:latin typeface="Franklin Gothic Book" panose="020B0503020102020204" pitchFamily="34" charset="0"/>
              </a:rPr>
              <a:t>Honor</a:t>
            </a:r>
          </a:p>
        </p:txBody>
      </p:sp>
      <p:sp>
        <p:nvSpPr>
          <p:cNvPr id="3" name="TextBox 2">
            <a:extLst>
              <a:ext uri="{FF2B5EF4-FFF2-40B4-BE49-F238E27FC236}">
                <a16:creationId xmlns:a16="http://schemas.microsoft.com/office/drawing/2014/main" id="{F9179D09-4584-1CF3-8706-FCC4F7296DA5}"/>
              </a:ext>
            </a:extLst>
          </p:cNvPr>
          <p:cNvSpPr txBox="1"/>
          <p:nvPr/>
        </p:nvSpPr>
        <p:spPr>
          <a:xfrm>
            <a:off x="324408" y="271291"/>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MEANINGFULLY EMPLOYED</a:t>
            </a:r>
            <a:endParaRPr lang="en-US">
              <a:solidFill>
                <a:schemeClr val="bg1"/>
              </a:solidFill>
              <a:cs typeface="Calibri" panose="020F0502020204030204"/>
            </a:endParaRPr>
          </a:p>
        </p:txBody>
      </p:sp>
      <p:pic>
        <p:nvPicPr>
          <p:cNvPr id="4" name="Picture 3" descr="A white and blue trailer with a door open&#10;&#10;Description automatically generated">
            <a:extLst>
              <a:ext uri="{FF2B5EF4-FFF2-40B4-BE49-F238E27FC236}">
                <a16:creationId xmlns:a16="http://schemas.microsoft.com/office/drawing/2014/main" id="{A1E61991-9052-F31E-6BA8-C2DAB45C35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552" y="1490007"/>
            <a:ext cx="5609609" cy="3751112"/>
          </a:xfrm>
          <a:prstGeom prst="rect">
            <a:avLst/>
          </a:prstGeom>
        </p:spPr>
      </p:pic>
      <p:pic>
        <p:nvPicPr>
          <p:cNvPr id="6" name="Picture 5" descr="A room with tables and chairs&#10;&#10;Description automatically generated">
            <a:extLst>
              <a:ext uri="{FF2B5EF4-FFF2-40B4-BE49-F238E27FC236}">
                <a16:creationId xmlns:a16="http://schemas.microsoft.com/office/drawing/2014/main" id="{3D66477A-3600-BB7A-DD46-D145547884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4252" y="1496388"/>
            <a:ext cx="5920284" cy="3749723"/>
          </a:xfrm>
          <a:prstGeom prst="rect">
            <a:avLst/>
          </a:prstGeom>
        </p:spPr>
      </p:pic>
      <p:sp>
        <p:nvSpPr>
          <p:cNvPr id="7" name="TextBox 6">
            <a:extLst>
              <a:ext uri="{FF2B5EF4-FFF2-40B4-BE49-F238E27FC236}">
                <a16:creationId xmlns:a16="http://schemas.microsoft.com/office/drawing/2014/main" id="{6C8566D7-1950-BE83-2D00-C03EFD51DF29}"/>
              </a:ext>
            </a:extLst>
          </p:cNvPr>
          <p:cNvSpPr txBox="1"/>
          <p:nvPr/>
        </p:nvSpPr>
        <p:spPr>
          <a:xfrm>
            <a:off x="3657601" y="5663168"/>
            <a:ext cx="5137590" cy="707886"/>
          </a:xfrm>
          <a:prstGeom prst="rect">
            <a:avLst/>
          </a:prstGeom>
          <a:noFill/>
        </p:spPr>
        <p:txBody>
          <a:bodyPr wrap="square" rtlCol="0">
            <a:spAutoFit/>
          </a:bodyPr>
          <a:lstStyle/>
          <a:p>
            <a:pPr algn="ctr"/>
            <a:r>
              <a:rPr lang="en-US" sz="4000" b="1">
                <a:solidFill>
                  <a:schemeClr val="accent1"/>
                </a:solidFill>
              </a:rPr>
              <a:t>EMT/EMR Pathway</a:t>
            </a:r>
          </a:p>
        </p:txBody>
      </p:sp>
    </p:spTree>
    <p:extLst>
      <p:ext uri="{BB962C8B-B14F-4D97-AF65-F5344CB8AC3E}">
        <p14:creationId xmlns:p14="http://schemas.microsoft.com/office/powerpoint/2010/main" val="1117565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264D-5E12-C541-EE40-51BF39A1302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CE59B92-BC8D-FFCF-164B-50C89D52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CE903F2-942A-BA1C-DECC-5E3900B4F62F}"/>
              </a:ext>
            </a:extLst>
          </p:cNvPr>
          <p:cNvSpPr txBox="1"/>
          <p:nvPr/>
        </p:nvSpPr>
        <p:spPr>
          <a:xfrm>
            <a:off x="349197" y="288959"/>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MEANINGFULLY EMPLOYED</a:t>
            </a:r>
            <a:endParaRPr lang="en-US" sz="5000">
              <a:solidFill>
                <a:schemeClr val="bg1"/>
              </a:solidFill>
            </a:endParaRPr>
          </a:p>
        </p:txBody>
      </p:sp>
      <p:pic>
        <p:nvPicPr>
          <p:cNvPr id="5" name="Picture 4" descr="A group of people at tables&#10;&#10;Description automatically generated">
            <a:extLst>
              <a:ext uri="{FF2B5EF4-FFF2-40B4-BE49-F238E27FC236}">
                <a16:creationId xmlns:a16="http://schemas.microsoft.com/office/drawing/2014/main" id="{1DE4E259-AE04-085E-F7C6-DE5033C4EFC3}"/>
              </a:ext>
            </a:extLst>
          </p:cNvPr>
          <p:cNvPicPr>
            <a:picLocks noChangeAspect="1"/>
          </p:cNvPicPr>
          <p:nvPr/>
        </p:nvPicPr>
        <p:blipFill rotWithShape="1">
          <a:blip r:embed="rId4">
            <a:extLst>
              <a:ext uri="{28A0092B-C50C-407E-A947-70E740481C1C}">
                <a14:useLocalDpi xmlns:a14="http://schemas.microsoft.com/office/drawing/2010/main" val="0"/>
              </a:ext>
            </a:extLst>
          </a:blip>
          <a:srcRect t="52783" b="4604"/>
          <a:stretch/>
        </p:blipFill>
        <p:spPr>
          <a:xfrm>
            <a:off x="7999672" y="1559171"/>
            <a:ext cx="3885254" cy="2212144"/>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group of people at tables&#10;&#10;Description automatically generated">
            <a:extLst>
              <a:ext uri="{FF2B5EF4-FFF2-40B4-BE49-F238E27FC236}">
                <a16:creationId xmlns:a16="http://schemas.microsoft.com/office/drawing/2014/main" id="{E501E6B3-9524-F2D7-3E72-21FAAA0A256A}"/>
              </a:ext>
            </a:extLst>
          </p:cNvPr>
          <p:cNvPicPr>
            <a:picLocks noChangeAspect="1"/>
          </p:cNvPicPr>
          <p:nvPr/>
        </p:nvPicPr>
        <p:blipFill rotWithShape="1">
          <a:blip r:embed="rId4">
            <a:extLst>
              <a:ext uri="{28A0092B-C50C-407E-A947-70E740481C1C}">
                <a14:useLocalDpi xmlns:a14="http://schemas.microsoft.com/office/drawing/2010/main" val="0"/>
              </a:ext>
            </a:extLst>
          </a:blip>
          <a:srcRect t="2430" b="47407"/>
          <a:stretch/>
        </p:blipFill>
        <p:spPr>
          <a:xfrm>
            <a:off x="660846" y="1563396"/>
            <a:ext cx="7199489" cy="4716238"/>
          </a:xfrm>
          <a:prstGeom prst="rect">
            <a:avLst/>
          </a:prstGeom>
          <a:ln>
            <a:noFill/>
          </a:ln>
          <a:effectLst>
            <a:outerShdw blurRad="292100" dist="139700" dir="2700000" algn="tl" rotWithShape="0">
              <a:srgbClr val="333333">
                <a:alpha val="65000"/>
              </a:srgbClr>
            </a:outerShdw>
          </a:effectLst>
        </p:spPr>
      </p:pic>
      <p:pic>
        <p:nvPicPr>
          <p:cNvPr id="2" name="Picture 1" descr="A group of people at a table in a room&#10;&#10;Description automatically generated">
            <a:extLst>
              <a:ext uri="{FF2B5EF4-FFF2-40B4-BE49-F238E27FC236}">
                <a16:creationId xmlns:a16="http://schemas.microsoft.com/office/drawing/2014/main" id="{0A5BF721-848F-DA76-C67F-A6E8323C8C43}"/>
              </a:ext>
            </a:extLst>
          </p:cNvPr>
          <p:cNvPicPr>
            <a:picLocks noChangeAspect="1"/>
          </p:cNvPicPr>
          <p:nvPr/>
        </p:nvPicPr>
        <p:blipFill rotWithShape="1">
          <a:blip r:embed="rId5"/>
          <a:srcRect t="21771" r="59"/>
          <a:stretch/>
        </p:blipFill>
        <p:spPr>
          <a:xfrm>
            <a:off x="7997563" y="3922152"/>
            <a:ext cx="4027888" cy="2410608"/>
          </a:xfrm>
          <a:prstGeom prst="rect">
            <a:avLst/>
          </a:prstGeom>
          <a:ln>
            <a:noFill/>
          </a:ln>
          <a:effectLst>
            <a:softEdge rad="112500"/>
          </a:effectLst>
        </p:spPr>
      </p:pic>
    </p:spTree>
    <p:extLst>
      <p:ext uri="{BB962C8B-B14F-4D97-AF65-F5344CB8AC3E}">
        <p14:creationId xmlns:p14="http://schemas.microsoft.com/office/powerpoint/2010/main" val="1817757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37"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429466" y="410378"/>
            <a:ext cx="9662684"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prstClr val="white"/>
                </a:solidFill>
                <a:effectLst/>
                <a:uLnTx/>
                <a:uFillTx/>
                <a:latin typeface="Franklin Gothic Medium"/>
                <a:cs typeface="Arial"/>
              </a:rPr>
              <a:t>FY24 MOCK INTERVIEWS</a:t>
            </a:r>
          </a:p>
        </p:txBody>
      </p:sp>
      <p:pic>
        <p:nvPicPr>
          <p:cNvPr id="7" name="Picture 6" descr="How to Dress for a Job Interview — Hope Magazine">
            <a:extLst>
              <a:ext uri="{FF2B5EF4-FFF2-40B4-BE49-F238E27FC236}">
                <a16:creationId xmlns:a16="http://schemas.microsoft.com/office/drawing/2014/main" id="{7C8C89B4-63EE-99E5-E839-851EA1696B93}"/>
              </a:ext>
            </a:extLst>
          </p:cNvPr>
          <p:cNvPicPr>
            <a:picLocks noChangeAspect="1"/>
          </p:cNvPicPr>
          <p:nvPr/>
        </p:nvPicPr>
        <p:blipFill rotWithShape="1">
          <a:blip r:embed="rId3"/>
          <a:srcRect l="3050" r="27049" b="-1"/>
          <a:stretch/>
        </p:blipFill>
        <p:spPr>
          <a:xfrm>
            <a:off x="5885875" y="1442946"/>
            <a:ext cx="5673826" cy="5415054"/>
          </a:xfrm>
          <a:prstGeom prst="rect">
            <a:avLst/>
          </a:prstGeom>
          <a:effectLst/>
        </p:spPr>
      </p:pic>
      <p:sp>
        <p:nvSpPr>
          <p:cNvPr id="9" name="TextBox 8">
            <a:extLst>
              <a:ext uri="{FF2B5EF4-FFF2-40B4-BE49-F238E27FC236}">
                <a16:creationId xmlns:a16="http://schemas.microsoft.com/office/drawing/2014/main" id="{CE66D79A-390E-5CA9-C824-9EA8069986C7}"/>
              </a:ext>
            </a:extLst>
          </p:cNvPr>
          <p:cNvSpPr txBox="1"/>
          <p:nvPr/>
        </p:nvSpPr>
        <p:spPr>
          <a:xfrm>
            <a:off x="769962" y="1590244"/>
            <a:ext cx="4496573" cy="466724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a:lnSpc>
                <a:spcPct val="90000"/>
              </a:lnSpc>
              <a:spcAft>
                <a:spcPts val="600"/>
              </a:spcAft>
            </a:pPr>
            <a:r>
              <a:rPr lang="en-US" sz="3200" b="1">
                <a:solidFill>
                  <a:srgbClr val="0070C0"/>
                </a:solidFill>
              </a:rPr>
              <a:t>Mock Interviews Are...</a:t>
            </a:r>
            <a:endParaRPr lang="en-US" sz="3200">
              <a:solidFill>
                <a:srgbClr val="0070C0"/>
              </a:solidFill>
              <a:cs typeface="Calibri"/>
            </a:endParaRPr>
          </a:p>
          <a:p>
            <a:pPr indent="-228600" algn="ctr">
              <a:lnSpc>
                <a:spcPct val="90000"/>
              </a:lnSpc>
              <a:spcAft>
                <a:spcPts val="600"/>
              </a:spcAft>
              <a:buFont typeface="Arial" panose="020B0604020202020204" pitchFamily="34" charset="0"/>
              <a:buChar char="•"/>
            </a:pPr>
            <a:endParaRPr lang="en-US" sz="1600">
              <a:solidFill>
                <a:srgbClr val="0070C0"/>
              </a:solidFill>
              <a:latin typeface="Calibri"/>
              <a:cs typeface="Calibri"/>
            </a:endParaRPr>
          </a:p>
          <a:p>
            <a:pPr marL="285750" indent="-228600">
              <a:lnSpc>
                <a:spcPct val="90000"/>
              </a:lnSpc>
              <a:spcAft>
                <a:spcPts val="600"/>
              </a:spcAft>
              <a:buFont typeface="Arial" panose="020B0604020202020204" pitchFamily="34" charset="0"/>
              <a:buChar char="•"/>
            </a:pPr>
            <a:r>
              <a:rPr lang="en-US" sz="1600">
                <a:latin typeface="Calibri"/>
                <a:cs typeface="Calibri"/>
              </a:rPr>
              <a:t>Highly-structured career awareness activities in which students are paired with a community volunteer, who interviews a student as if he/she were being interviewed by an employer for a paid or job.</a:t>
            </a:r>
          </a:p>
          <a:p>
            <a:pPr marL="57150" indent="-228600">
              <a:lnSpc>
                <a:spcPct val="90000"/>
              </a:lnSpc>
              <a:spcAft>
                <a:spcPts val="600"/>
              </a:spcAft>
              <a:buFont typeface="Arial" panose="020B0604020202020204" pitchFamily="34" charset="0"/>
              <a:buChar char="•"/>
            </a:pPr>
            <a:endParaRPr lang="en-US" sz="1600">
              <a:latin typeface="Calibri"/>
              <a:cs typeface="Calibri"/>
            </a:endParaRPr>
          </a:p>
          <a:p>
            <a:pPr marL="285750" indent="-228600">
              <a:lnSpc>
                <a:spcPct val="90000"/>
              </a:lnSpc>
              <a:spcAft>
                <a:spcPts val="600"/>
              </a:spcAft>
              <a:buFont typeface="Arial" panose="020B0604020202020204" pitchFamily="34" charset="0"/>
              <a:buChar char="•"/>
            </a:pPr>
            <a:r>
              <a:rPr lang="en-US" sz="1600">
                <a:latin typeface="Calibri"/>
                <a:cs typeface="Calibri"/>
              </a:rPr>
              <a:t>Students receive live feedback regarding students' interviewing skills.</a:t>
            </a:r>
          </a:p>
          <a:p>
            <a:pPr marL="57150" indent="-228600">
              <a:lnSpc>
                <a:spcPct val="90000"/>
              </a:lnSpc>
              <a:spcAft>
                <a:spcPts val="600"/>
              </a:spcAft>
              <a:buFont typeface="Arial" panose="020B0604020202020204" pitchFamily="34" charset="0"/>
              <a:buChar char="•"/>
            </a:pPr>
            <a:endParaRPr lang="en-US" sz="1600">
              <a:latin typeface="Calibri"/>
              <a:cs typeface="Calibri"/>
            </a:endParaRPr>
          </a:p>
          <a:p>
            <a:pPr marL="285750" indent="-228600">
              <a:lnSpc>
                <a:spcPct val="90000"/>
              </a:lnSpc>
              <a:spcAft>
                <a:spcPts val="600"/>
              </a:spcAft>
              <a:buFont typeface="Arial" panose="020B0604020202020204" pitchFamily="34" charset="0"/>
              <a:buChar char="•"/>
            </a:pPr>
            <a:r>
              <a:rPr lang="en-US" sz="1600">
                <a:latin typeface="Calibri"/>
                <a:cs typeface="Calibri"/>
              </a:rPr>
              <a:t>Structured to stimulate actual job interviews and increase student level of comfort with professional interactions.</a:t>
            </a:r>
          </a:p>
          <a:p>
            <a:pPr marL="57150" indent="-228600">
              <a:lnSpc>
                <a:spcPct val="90000"/>
              </a:lnSpc>
              <a:spcAft>
                <a:spcPts val="600"/>
              </a:spcAft>
              <a:buFont typeface="Arial" panose="020B0604020202020204" pitchFamily="34" charset="0"/>
              <a:buChar char="•"/>
            </a:pPr>
            <a:endParaRPr lang="en-US" sz="1600">
              <a:latin typeface="Calibri"/>
              <a:cs typeface="Calibri"/>
            </a:endParaRPr>
          </a:p>
          <a:p>
            <a:pPr marL="285750" indent="-228600">
              <a:lnSpc>
                <a:spcPct val="90000"/>
              </a:lnSpc>
              <a:spcAft>
                <a:spcPts val="600"/>
              </a:spcAft>
              <a:buFont typeface="Arial" panose="020B0604020202020204" pitchFamily="34" charset="0"/>
              <a:buChar char="•"/>
            </a:pPr>
            <a:r>
              <a:rPr lang="en-US" sz="1600">
                <a:latin typeface="Calibri"/>
                <a:cs typeface="Calibri"/>
              </a:rPr>
              <a:t>Designed to provide opportunities to practice and demonstrate employability skills.</a:t>
            </a:r>
            <a:r>
              <a:rPr lang="en-US" sz="1600">
                <a:latin typeface="Amasis MT Pro Medium"/>
              </a:rPr>
              <a:t> </a:t>
            </a:r>
            <a:endParaRPr lang="en-US" sz="1600">
              <a:latin typeface="Amasis MT Pro Medium"/>
              <a:cs typeface="Calibri"/>
            </a:endParaRPr>
          </a:p>
        </p:txBody>
      </p:sp>
    </p:spTree>
    <p:extLst>
      <p:ext uri="{BB962C8B-B14F-4D97-AF65-F5344CB8AC3E}">
        <p14:creationId xmlns:p14="http://schemas.microsoft.com/office/powerpoint/2010/main" val="2447752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16" y="-30519"/>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600578" y="392735"/>
            <a:ext cx="10426848"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MOCK INTERVIEWS</a:t>
            </a:r>
            <a:endParaRPr lang="en-US" sz="5000">
              <a:solidFill>
                <a:schemeClr val="bg1"/>
              </a:solidFill>
              <a:cs typeface="Calibri" panose="020F0502020204030204"/>
            </a:endParaRPr>
          </a:p>
        </p:txBody>
      </p:sp>
      <p:pic>
        <p:nvPicPr>
          <p:cNvPr id="2" name="Picture 1" descr="A group of people sitting at tables in a library&#10;&#10;Description automatically generated">
            <a:extLst>
              <a:ext uri="{FF2B5EF4-FFF2-40B4-BE49-F238E27FC236}">
                <a16:creationId xmlns:a16="http://schemas.microsoft.com/office/drawing/2014/main" id="{9CFDBCEC-2E79-C6D5-7902-988FBD7113AC}"/>
              </a:ext>
            </a:extLst>
          </p:cNvPr>
          <p:cNvPicPr>
            <a:picLocks noChangeAspect="1"/>
          </p:cNvPicPr>
          <p:nvPr/>
        </p:nvPicPr>
        <p:blipFill>
          <a:blip r:embed="rId4"/>
          <a:stretch>
            <a:fillRect/>
          </a:stretch>
        </p:blipFill>
        <p:spPr>
          <a:xfrm rot="5400000">
            <a:off x="9133649" y="1537010"/>
            <a:ext cx="2513495" cy="2741164"/>
          </a:xfrm>
          <a:prstGeom prst="rect">
            <a:avLst/>
          </a:prstGeom>
          <a:ln>
            <a:noFill/>
          </a:ln>
          <a:effectLst>
            <a:outerShdw blurRad="190500" algn="tl" rotWithShape="0">
              <a:srgbClr val="000000">
                <a:alpha val="70000"/>
              </a:srgbClr>
            </a:outerShdw>
          </a:effectLst>
        </p:spPr>
      </p:pic>
      <p:pic>
        <p:nvPicPr>
          <p:cNvPr id="3" name="Picture 2" descr="A person sitting at a table in a library&#10;&#10;Description automatically generated">
            <a:extLst>
              <a:ext uri="{FF2B5EF4-FFF2-40B4-BE49-F238E27FC236}">
                <a16:creationId xmlns:a16="http://schemas.microsoft.com/office/drawing/2014/main" id="{6798E8B6-A558-0F2A-00B0-C00F1869F575}"/>
              </a:ext>
            </a:extLst>
          </p:cNvPr>
          <p:cNvPicPr>
            <a:picLocks noChangeAspect="1"/>
          </p:cNvPicPr>
          <p:nvPr/>
        </p:nvPicPr>
        <p:blipFill>
          <a:blip r:embed="rId5"/>
          <a:stretch>
            <a:fillRect/>
          </a:stretch>
        </p:blipFill>
        <p:spPr>
          <a:xfrm rot="5400000">
            <a:off x="5990496" y="1635383"/>
            <a:ext cx="2912000" cy="2780056"/>
          </a:xfrm>
          <a:prstGeom prst="rect">
            <a:avLst/>
          </a:prstGeom>
          <a:ln>
            <a:noFill/>
          </a:ln>
          <a:effectLst>
            <a:outerShdw blurRad="190500" algn="tl" rotWithShape="0">
              <a:srgbClr val="000000">
                <a:alpha val="70000"/>
              </a:srgbClr>
            </a:outerShdw>
          </a:effectLst>
        </p:spPr>
      </p:pic>
      <p:pic>
        <p:nvPicPr>
          <p:cNvPr id="6" name="Picture 5" descr="A group of people sitting at tables in a room&#10;&#10;Description automatically generated">
            <a:extLst>
              <a:ext uri="{FF2B5EF4-FFF2-40B4-BE49-F238E27FC236}">
                <a16:creationId xmlns:a16="http://schemas.microsoft.com/office/drawing/2014/main" id="{ABE26DA1-4CA6-9CAF-6ED6-F960562F0106}"/>
              </a:ext>
            </a:extLst>
          </p:cNvPr>
          <p:cNvPicPr>
            <a:picLocks noChangeAspect="1"/>
          </p:cNvPicPr>
          <p:nvPr/>
        </p:nvPicPr>
        <p:blipFill>
          <a:blip r:embed="rId6"/>
          <a:stretch>
            <a:fillRect/>
          </a:stretch>
        </p:blipFill>
        <p:spPr>
          <a:xfrm>
            <a:off x="6096342" y="4599266"/>
            <a:ext cx="2695800" cy="2021850"/>
          </a:xfrm>
          <a:prstGeom prst="rect">
            <a:avLst/>
          </a:prstGeom>
          <a:ln>
            <a:noFill/>
          </a:ln>
          <a:effectLst>
            <a:outerShdw blurRad="190500" algn="tl" rotWithShape="0">
              <a:srgbClr val="000000">
                <a:alpha val="70000"/>
              </a:srgbClr>
            </a:outerShdw>
          </a:effectLst>
        </p:spPr>
      </p:pic>
      <p:pic>
        <p:nvPicPr>
          <p:cNvPr id="7" name="Picture 6" descr="A group of people sitting at tables in a room&#10;&#10;Description automatically generated">
            <a:extLst>
              <a:ext uri="{FF2B5EF4-FFF2-40B4-BE49-F238E27FC236}">
                <a16:creationId xmlns:a16="http://schemas.microsoft.com/office/drawing/2014/main" id="{D93BF5A0-379A-2A47-0F52-1014634F5D0E}"/>
              </a:ext>
            </a:extLst>
          </p:cNvPr>
          <p:cNvPicPr>
            <a:picLocks noChangeAspect="1"/>
          </p:cNvPicPr>
          <p:nvPr/>
        </p:nvPicPr>
        <p:blipFill>
          <a:blip r:embed="rId7"/>
          <a:stretch>
            <a:fillRect/>
          </a:stretch>
        </p:blipFill>
        <p:spPr>
          <a:xfrm>
            <a:off x="9390695" y="4620048"/>
            <a:ext cx="1949822" cy="2125309"/>
          </a:xfrm>
          <a:prstGeom prst="rect">
            <a:avLst/>
          </a:prstGeom>
        </p:spPr>
      </p:pic>
      <p:sp>
        <p:nvSpPr>
          <p:cNvPr id="8" name="TextBox 7">
            <a:extLst>
              <a:ext uri="{FF2B5EF4-FFF2-40B4-BE49-F238E27FC236}">
                <a16:creationId xmlns:a16="http://schemas.microsoft.com/office/drawing/2014/main" id="{85CB266C-C8B7-E704-5F67-2BF485290382}"/>
              </a:ext>
            </a:extLst>
          </p:cNvPr>
          <p:cNvSpPr txBox="1"/>
          <p:nvPr/>
        </p:nvSpPr>
        <p:spPr>
          <a:xfrm>
            <a:off x="1105615" y="1535291"/>
            <a:ext cx="4744872" cy="48979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latin typeface="Seaford"/>
                <a:ea typeface="Calibri"/>
                <a:cs typeface="Calibri"/>
              </a:rPr>
              <a:t>Students Interviewed: 609</a:t>
            </a:r>
            <a:endParaRPr lang="en-US" sz="2800"/>
          </a:p>
          <a:p>
            <a:pPr>
              <a:lnSpc>
                <a:spcPct val="150000"/>
              </a:lnSpc>
            </a:pPr>
            <a:r>
              <a:rPr lang="en-US" sz="2400">
                <a:latin typeface="Calibri"/>
                <a:ea typeface="Calibri"/>
                <a:cs typeface="Calibri"/>
              </a:rPr>
              <a:t>61 - Central High School</a:t>
            </a:r>
          </a:p>
          <a:p>
            <a:pPr>
              <a:lnSpc>
                <a:spcPct val="150000"/>
              </a:lnSpc>
            </a:pPr>
            <a:r>
              <a:rPr lang="en-US" sz="2400">
                <a:latin typeface="Calibri"/>
                <a:ea typeface="Calibri"/>
                <a:cs typeface="Calibri"/>
              </a:rPr>
              <a:t>48 - Howard High School</a:t>
            </a:r>
          </a:p>
          <a:p>
            <a:pPr>
              <a:lnSpc>
                <a:spcPct val="150000"/>
              </a:lnSpc>
            </a:pPr>
            <a:r>
              <a:rPr lang="en-US" sz="2400">
                <a:latin typeface="Calibri"/>
                <a:ea typeface="Calibri"/>
                <a:cs typeface="Calibri"/>
              </a:rPr>
              <a:t>280 - Hutchings College and Career Academy</a:t>
            </a:r>
          </a:p>
          <a:p>
            <a:pPr>
              <a:lnSpc>
                <a:spcPct val="150000"/>
              </a:lnSpc>
            </a:pPr>
            <a:r>
              <a:rPr lang="en-US" sz="2400">
                <a:latin typeface="Calibri"/>
                <a:ea typeface="Calibri"/>
                <a:cs typeface="Calibri"/>
              </a:rPr>
              <a:t>55 - Northeast High School</a:t>
            </a:r>
          </a:p>
          <a:p>
            <a:pPr>
              <a:lnSpc>
                <a:spcPct val="150000"/>
              </a:lnSpc>
            </a:pPr>
            <a:r>
              <a:rPr lang="en-US" sz="2400">
                <a:latin typeface="Calibri"/>
                <a:ea typeface="Calibri"/>
                <a:cs typeface="Calibri"/>
              </a:rPr>
              <a:t>42 - Rutland High School</a:t>
            </a:r>
          </a:p>
          <a:p>
            <a:pPr>
              <a:lnSpc>
                <a:spcPct val="150000"/>
              </a:lnSpc>
            </a:pPr>
            <a:r>
              <a:rPr lang="en-US" sz="2400">
                <a:latin typeface="Calibri"/>
                <a:ea typeface="Calibri"/>
                <a:cs typeface="Calibri"/>
              </a:rPr>
              <a:t>36 - Southwest High School</a:t>
            </a:r>
          </a:p>
          <a:p>
            <a:pPr>
              <a:lnSpc>
                <a:spcPct val="150000"/>
              </a:lnSpc>
            </a:pPr>
            <a:r>
              <a:rPr lang="en-US" sz="2400">
                <a:latin typeface="Calibri"/>
                <a:ea typeface="Calibri"/>
                <a:cs typeface="Calibri"/>
              </a:rPr>
              <a:t>125 - Westside High School</a:t>
            </a:r>
          </a:p>
        </p:txBody>
      </p:sp>
      <p:pic>
        <p:nvPicPr>
          <p:cNvPr id="9" name="Picture 8" descr="A person sitting at a table with a computer&#10;&#10;Description automatically generated">
            <a:extLst>
              <a:ext uri="{FF2B5EF4-FFF2-40B4-BE49-F238E27FC236}">
                <a16:creationId xmlns:a16="http://schemas.microsoft.com/office/drawing/2014/main" id="{93C8A54A-3726-034B-47AC-0240CD21934D}"/>
              </a:ext>
            </a:extLst>
          </p:cNvPr>
          <p:cNvPicPr>
            <a:picLocks noChangeAspect="1"/>
          </p:cNvPicPr>
          <p:nvPr/>
        </p:nvPicPr>
        <p:blipFill>
          <a:blip r:embed="rId8"/>
          <a:stretch>
            <a:fillRect/>
          </a:stretch>
        </p:blipFill>
        <p:spPr>
          <a:xfrm>
            <a:off x="8933640" y="4231860"/>
            <a:ext cx="2780057" cy="251349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0540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group of people posing for a photo&#10;&#10;Description automatically generated">
            <a:extLst>
              <a:ext uri="{FF2B5EF4-FFF2-40B4-BE49-F238E27FC236}">
                <a16:creationId xmlns:a16="http://schemas.microsoft.com/office/drawing/2014/main" id="{72600DBA-AE69-ECE3-8094-8170455287AD}"/>
              </a:ext>
            </a:extLst>
          </p:cNvPr>
          <p:cNvPicPr>
            <a:picLocks noChangeAspect="1"/>
          </p:cNvPicPr>
          <p:nvPr/>
        </p:nvPicPr>
        <p:blipFill rotWithShape="1">
          <a:blip r:embed="rId2"/>
          <a:srcRect t="14905" r="-2" b="23708"/>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rotWithShape="1">
          <a:blip r:embed="rId3">
            <a:extLst>
              <a:ext uri="{28A0092B-C50C-407E-A947-70E740481C1C}">
                <a14:useLocalDpi xmlns:a14="http://schemas.microsoft.com/office/drawing/2010/main" val="0"/>
              </a:ext>
            </a:extLst>
          </a:blip>
          <a:srcRect r="-2" b="18151"/>
          <a:stretch/>
        </p:blipFill>
        <p:spPr>
          <a:xfrm>
            <a:off x="4900164" y="3119603"/>
            <a:ext cx="7308975" cy="2138043"/>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5" name="TextBox 4">
            <a:extLst>
              <a:ext uri="{FF2B5EF4-FFF2-40B4-BE49-F238E27FC236}">
                <a16:creationId xmlns:a16="http://schemas.microsoft.com/office/drawing/2014/main" id="{557EB905-BD87-4549-AB52-A8716A614C8A}"/>
              </a:ext>
            </a:extLst>
          </p:cNvPr>
          <p:cNvSpPr txBox="1"/>
          <p:nvPr/>
        </p:nvSpPr>
        <p:spPr>
          <a:xfrm>
            <a:off x="290994" y="822471"/>
            <a:ext cx="5343323" cy="3561115"/>
          </a:xfrm>
          <a:prstGeom prst="rect">
            <a:avLst/>
          </a:prstGeom>
        </p:spPr>
        <p:txBody>
          <a:bodyPr vert="horz" lIns="91440" tIns="45720" rIns="91440" bIns="45720" rtlCol="0" anchor="b">
            <a:normAutofit/>
          </a:bodyPr>
          <a:lstStyle/>
          <a:p>
            <a:pPr algn="ctr">
              <a:lnSpc>
                <a:spcPct val="90000"/>
              </a:lnSpc>
              <a:spcBef>
                <a:spcPct val="0"/>
              </a:spcBef>
              <a:spcAft>
                <a:spcPts val="600"/>
              </a:spcAft>
              <a:defRPr/>
            </a:pPr>
            <a:r>
              <a:rPr lang="en-US" sz="7200" b="1" kern="1200">
                <a:solidFill>
                  <a:schemeClr val="tx1"/>
                </a:solidFill>
                <a:latin typeface="Aptos" panose="020B0004020202020204" pitchFamily="34" charset="0"/>
                <a:ea typeface="+mj-ea"/>
                <a:cs typeface="+mj-cs"/>
              </a:rPr>
              <a:t>AVIATION SUMMIT</a:t>
            </a:r>
            <a:endParaRPr lang="en-US" sz="7200" kern="1200">
              <a:solidFill>
                <a:schemeClr val="tx1"/>
              </a:solidFill>
              <a:latin typeface="Aptos" panose="020B0004020202020204" pitchFamily="34" charset="0"/>
              <a:ea typeface="+mj-ea"/>
              <a:cs typeface="+mj-cs"/>
            </a:endParaRPr>
          </a:p>
        </p:txBody>
      </p:sp>
      <p:sp>
        <p:nvSpPr>
          <p:cNvPr id="7" name="TextBox 6">
            <a:extLst>
              <a:ext uri="{FF2B5EF4-FFF2-40B4-BE49-F238E27FC236}">
                <a16:creationId xmlns:a16="http://schemas.microsoft.com/office/drawing/2014/main" id="{EA1D1CE0-A69F-F78A-F1B8-A2E78A633AB1}"/>
              </a:ext>
            </a:extLst>
          </p:cNvPr>
          <p:cNvSpPr txBox="1"/>
          <p:nvPr/>
        </p:nvSpPr>
        <p:spPr>
          <a:xfrm>
            <a:off x="4361273" y="4525435"/>
            <a:ext cx="7840072" cy="646331"/>
          </a:xfrm>
          <a:prstGeom prst="rect">
            <a:avLst/>
          </a:prstGeom>
          <a:noFill/>
        </p:spPr>
        <p:txBody>
          <a:bodyPr wrap="square" lIns="91440" tIns="45720" rIns="91440" bIns="45720" anchor="t">
            <a:spAutoFit/>
          </a:bodyPr>
          <a:lstStyle/>
          <a:p>
            <a:pPr algn="ctr"/>
            <a:r>
              <a:rPr lang="en-US" sz="3600" b="1">
                <a:solidFill>
                  <a:schemeClr val="accent1"/>
                </a:solidFill>
              </a:rPr>
              <a:t>Students Selected by </a:t>
            </a:r>
            <a:r>
              <a:rPr lang="en-US" sz="3600" b="1" err="1">
                <a:solidFill>
                  <a:schemeClr val="accent1"/>
                </a:solidFill>
              </a:rPr>
              <a:t>YouScience</a:t>
            </a:r>
            <a:r>
              <a:rPr lang="en-US" sz="3600" b="1">
                <a:solidFill>
                  <a:schemeClr val="accent1"/>
                </a:solidFill>
              </a:rPr>
              <a:t> Data</a:t>
            </a:r>
            <a:endParaRPr lang="en-US">
              <a:solidFill>
                <a:schemeClr val="accent1"/>
              </a:solidFill>
              <a:cs typeface="Calibri" panose="020F0502020204030204"/>
            </a:endParaRPr>
          </a:p>
        </p:txBody>
      </p:sp>
    </p:spTree>
    <p:extLst>
      <p:ext uri="{BB962C8B-B14F-4D97-AF65-F5344CB8AC3E}">
        <p14:creationId xmlns:p14="http://schemas.microsoft.com/office/powerpoint/2010/main" val="15996128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264D-5E12-C541-EE40-51BF39A1302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CE59B92-BC8D-FFCF-164B-50C89D52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284"/>
            <a:ext cx="12192000" cy="6858000"/>
          </a:xfrm>
          <a:prstGeom prst="rect">
            <a:avLst/>
          </a:prstGeom>
        </p:spPr>
      </p:pic>
      <p:sp>
        <p:nvSpPr>
          <p:cNvPr id="3" name="TextBox 2">
            <a:extLst>
              <a:ext uri="{FF2B5EF4-FFF2-40B4-BE49-F238E27FC236}">
                <a16:creationId xmlns:a16="http://schemas.microsoft.com/office/drawing/2014/main" id="{6CE903F2-942A-BA1C-DECC-5E3900B4F62F}"/>
              </a:ext>
            </a:extLst>
          </p:cNvPr>
          <p:cNvSpPr txBox="1"/>
          <p:nvPr/>
        </p:nvSpPr>
        <p:spPr>
          <a:xfrm>
            <a:off x="576820" y="375804"/>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MOLDED FOR ENTREPRENEURSHIP</a:t>
            </a:r>
            <a:endParaRPr lang="en-US" sz="5000">
              <a:solidFill>
                <a:schemeClr val="bg1"/>
              </a:solidFill>
              <a:cs typeface="Calibri"/>
            </a:endParaRPr>
          </a:p>
        </p:txBody>
      </p:sp>
      <p:pic>
        <p:nvPicPr>
          <p:cNvPr id="5" name="Picture 4" descr="A group of people holding up signs&#10;&#10;Description automatically generated">
            <a:extLst>
              <a:ext uri="{FF2B5EF4-FFF2-40B4-BE49-F238E27FC236}">
                <a16:creationId xmlns:a16="http://schemas.microsoft.com/office/drawing/2014/main" id="{A95CA5D2-19EB-3E2E-526D-D9EF337164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060" y="1853794"/>
            <a:ext cx="5234940" cy="3489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group of men holding a sign&#10;&#10;Description automatically generated">
            <a:extLst>
              <a:ext uri="{FF2B5EF4-FFF2-40B4-BE49-F238E27FC236}">
                <a16:creationId xmlns:a16="http://schemas.microsoft.com/office/drawing/2014/main" id="{7F192245-5602-2798-56B8-948D4C4A8F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2746" y="2724892"/>
            <a:ext cx="5622501" cy="37474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D51F48F0-0608-1BE4-93D5-DD9219C85FF7}"/>
              </a:ext>
            </a:extLst>
          </p:cNvPr>
          <p:cNvSpPr txBox="1"/>
          <p:nvPr/>
        </p:nvSpPr>
        <p:spPr>
          <a:xfrm>
            <a:off x="2078810" y="1304484"/>
            <a:ext cx="2553648" cy="523220"/>
          </a:xfrm>
          <a:prstGeom prst="rect">
            <a:avLst/>
          </a:prstGeom>
          <a:noFill/>
        </p:spPr>
        <p:txBody>
          <a:bodyPr wrap="none" rtlCol="0">
            <a:spAutoFit/>
          </a:bodyPr>
          <a:lstStyle/>
          <a:p>
            <a:r>
              <a:rPr lang="en-US" sz="2800">
                <a:latin typeface="Aptos Black" panose="020B0004020202020204" pitchFamily="34" charset="0"/>
              </a:rPr>
              <a:t>Bibb FLEX Day</a:t>
            </a:r>
          </a:p>
        </p:txBody>
      </p:sp>
      <p:sp>
        <p:nvSpPr>
          <p:cNvPr id="14" name="TextBox 13">
            <a:extLst>
              <a:ext uri="{FF2B5EF4-FFF2-40B4-BE49-F238E27FC236}">
                <a16:creationId xmlns:a16="http://schemas.microsoft.com/office/drawing/2014/main" id="{AE58B90B-C798-A794-A7C9-35C915F43266}"/>
              </a:ext>
            </a:extLst>
          </p:cNvPr>
          <p:cNvSpPr txBox="1"/>
          <p:nvPr/>
        </p:nvSpPr>
        <p:spPr>
          <a:xfrm>
            <a:off x="1502873" y="5411911"/>
            <a:ext cx="3706977" cy="1477328"/>
          </a:xfrm>
          <a:prstGeom prst="rect">
            <a:avLst/>
          </a:prstGeom>
          <a:noFill/>
        </p:spPr>
        <p:txBody>
          <a:bodyPr wrap="none" lIns="91440" tIns="45720" rIns="91440" bIns="45720" rtlCol="0" anchor="t">
            <a:spAutoFit/>
          </a:bodyPr>
          <a:lstStyle/>
          <a:p>
            <a:pPr algn="ctr"/>
            <a:r>
              <a:rPr lang="en-US">
                <a:latin typeface="Aptos Black"/>
              </a:rPr>
              <a:t>Top 4 FLEX Teams</a:t>
            </a:r>
          </a:p>
          <a:p>
            <a:pPr algn="ctr"/>
            <a:r>
              <a:rPr lang="en-US"/>
              <a:t>Window Magic - Howard High School</a:t>
            </a:r>
            <a:endParaRPr lang="en-US">
              <a:cs typeface="Calibri"/>
            </a:endParaRPr>
          </a:p>
          <a:p>
            <a:pPr algn="ctr"/>
            <a:r>
              <a:rPr lang="en-US"/>
              <a:t>Remain Real - Central High School</a:t>
            </a:r>
            <a:endParaRPr lang="en-US">
              <a:cs typeface="Calibri"/>
            </a:endParaRPr>
          </a:p>
          <a:p>
            <a:pPr algn="ctr"/>
            <a:r>
              <a:rPr lang="en-US"/>
              <a:t>Nadia’s Truth - VIP Academy</a:t>
            </a:r>
            <a:endParaRPr lang="en-US">
              <a:cs typeface="Calibri"/>
            </a:endParaRPr>
          </a:p>
          <a:p>
            <a:pPr algn="ctr"/>
            <a:r>
              <a:rPr lang="en-US"/>
              <a:t>Moon - Howard High School</a:t>
            </a:r>
          </a:p>
        </p:txBody>
      </p:sp>
      <p:sp>
        <p:nvSpPr>
          <p:cNvPr id="15" name="TextBox 14">
            <a:extLst>
              <a:ext uri="{FF2B5EF4-FFF2-40B4-BE49-F238E27FC236}">
                <a16:creationId xmlns:a16="http://schemas.microsoft.com/office/drawing/2014/main" id="{8166B91E-F1C6-6AE6-8B7A-12677A67D146}"/>
              </a:ext>
            </a:extLst>
          </p:cNvPr>
          <p:cNvSpPr txBox="1"/>
          <p:nvPr/>
        </p:nvSpPr>
        <p:spPr>
          <a:xfrm>
            <a:off x="7158917" y="1566094"/>
            <a:ext cx="3970165" cy="1015663"/>
          </a:xfrm>
          <a:prstGeom prst="rect">
            <a:avLst/>
          </a:prstGeom>
          <a:noFill/>
        </p:spPr>
        <p:txBody>
          <a:bodyPr wrap="square" lIns="91440" tIns="45720" rIns="91440" bIns="45720" rtlCol="0" anchor="t">
            <a:spAutoFit/>
          </a:bodyPr>
          <a:lstStyle/>
          <a:p>
            <a:pPr algn="ctr"/>
            <a:r>
              <a:rPr lang="en-US" sz="2400">
                <a:latin typeface="Aptos Black"/>
              </a:rPr>
              <a:t>1</a:t>
            </a:r>
            <a:r>
              <a:rPr lang="en-US" sz="2400" baseline="30000">
                <a:latin typeface="Aptos Black"/>
              </a:rPr>
              <a:t>st</a:t>
            </a:r>
            <a:r>
              <a:rPr lang="en-US" sz="2400">
                <a:latin typeface="Aptos Black"/>
              </a:rPr>
              <a:t> Place Team - BCSD</a:t>
            </a:r>
            <a:endParaRPr lang="en-US" sz="2400">
              <a:latin typeface="Aptos Black" panose="020B0004020202020204" pitchFamily="34" charset="0"/>
            </a:endParaRPr>
          </a:p>
          <a:p>
            <a:pPr algn="ctr"/>
            <a:r>
              <a:rPr lang="en-US"/>
              <a:t>Window Magic</a:t>
            </a:r>
            <a:endParaRPr lang="en-US">
              <a:cs typeface="Calibri"/>
            </a:endParaRPr>
          </a:p>
          <a:p>
            <a:pPr algn="ctr"/>
            <a:r>
              <a:rPr lang="en-US"/>
              <a:t>Jaden Adler, Rick Canosa, Finn Wakefield</a:t>
            </a:r>
            <a:endParaRPr lang="en-US">
              <a:cs typeface="Calibri"/>
            </a:endParaRPr>
          </a:p>
        </p:txBody>
      </p:sp>
    </p:spTree>
    <p:extLst>
      <p:ext uri="{BB962C8B-B14F-4D97-AF65-F5344CB8AC3E}">
        <p14:creationId xmlns:p14="http://schemas.microsoft.com/office/powerpoint/2010/main" val="12633255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264D-5E12-C541-EE40-51BF39A1302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CE59B92-BC8D-FFCF-164B-50C89D52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27"/>
            <a:ext cx="12192000" cy="6858000"/>
          </a:xfrm>
          <a:prstGeom prst="rect">
            <a:avLst/>
          </a:prstGeom>
        </p:spPr>
      </p:pic>
      <p:sp>
        <p:nvSpPr>
          <p:cNvPr id="3" name="TextBox 2">
            <a:extLst>
              <a:ext uri="{FF2B5EF4-FFF2-40B4-BE49-F238E27FC236}">
                <a16:creationId xmlns:a16="http://schemas.microsoft.com/office/drawing/2014/main" id="{6CE903F2-942A-BA1C-DECC-5E3900B4F62F}"/>
              </a:ext>
            </a:extLst>
          </p:cNvPr>
          <p:cNvSpPr txBox="1"/>
          <p:nvPr/>
        </p:nvSpPr>
        <p:spPr>
          <a:xfrm>
            <a:off x="449062" y="314369"/>
            <a:ext cx="10626271"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MOLDED FOR ENTREPRENEURSHIP</a:t>
            </a:r>
            <a:endParaRPr lang="en-US" sz="5000">
              <a:solidFill>
                <a:schemeClr val="bg1"/>
              </a:solidFill>
              <a:cs typeface="Calibri"/>
            </a:endParaRPr>
          </a:p>
        </p:txBody>
      </p:sp>
      <p:sp>
        <p:nvSpPr>
          <p:cNvPr id="9" name="TextBox 8">
            <a:extLst>
              <a:ext uri="{FF2B5EF4-FFF2-40B4-BE49-F238E27FC236}">
                <a16:creationId xmlns:a16="http://schemas.microsoft.com/office/drawing/2014/main" id="{D51F48F0-0608-1BE4-93D5-DD9219C85FF7}"/>
              </a:ext>
            </a:extLst>
          </p:cNvPr>
          <p:cNvSpPr txBox="1"/>
          <p:nvPr/>
        </p:nvSpPr>
        <p:spPr>
          <a:xfrm>
            <a:off x="8645709" y="1415364"/>
            <a:ext cx="3290436" cy="954107"/>
          </a:xfrm>
          <a:prstGeom prst="rect">
            <a:avLst/>
          </a:prstGeom>
          <a:noFill/>
        </p:spPr>
        <p:txBody>
          <a:bodyPr wrap="square" rtlCol="0">
            <a:spAutoFit/>
          </a:bodyPr>
          <a:lstStyle/>
          <a:p>
            <a:pPr algn="ctr"/>
            <a:r>
              <a:rPr lang="en-US" sz="2800">
                <a:latin typeface="Aptos Black" panose="020B0004020202020204" pitchFamily="34" charset="0"/>
              </a:rPr>
              <a:t>GEORGIA STATE FLEX DAY</a:t>
            </a:r>
          </a:p>
        </p:txBody>
      </p:sp>
      <p:sp>
        <p:nvSpPr>
          <p:cNvPr id="15" name="TextBox 14">
            <a:extLst>
              <a:ext uri="{FF2B5EF4-FFF2-40B4-BE49-F238E27FC236}">
                <a16:creationId xmlns:a16="http://schemas.microsoft.com/office/drawing/2014/main" id="{8166B91E-F1C6-6AE6-8B7A-12677A67D146}"/>
              </a:ext>
            </a:extLst>
          </p:cNvPr>
          <p:cNvSpPr txBox="1"/>
          <p:nvPr/>
        </p:nvSpPr>
        <p:spPr>
          <a:xfrm>
            <a:off x="8876166" y="2448281"/>
            <a:ext cx="2829522" cy="1292662"/>
          </a:xfrm>
          <a:prstGeom prst="rect">
            <a:avLst/>
          </a:prstGeom>
          <a:noFill/>
        </p:spPr>
        <p:txBody>
          <a:bodyPr wrap="square" rtlCol="0">
            <a:spAutoFit/>
          </a:bodyPr>
          <a:lstStyle/>
          <a:p>
            <a:pPr algn="ctr"/>
            <a:r>
              <a:rPr lang="en-US" sz="2400">
                <a:latin typeface="Aptos Black" panose="020B0004020202020204" pitchFamily="34" charset="0"/>
              </a:rPr>
              <a:t>2</a:t>
            </a:r>
            <a:r>
              <a:rPr lang="en-US" sz="2400" baseline="30000">
                <a:latin typeface="Aptos Black" panose="020B0004020202020204" pitchFamily="34" charset="0"/>
              </a:rPr>
              <a:t>nd</a:t>
            </a:r>
            <a:r>
              <a:rPr lang="en-US" sz="2400">
                <a:latin typeface="Aptos Black" panose="020B0004020202020204" pitchFamily="34" charset="0"/>
              </a:rPr>
              <a:t> Place Team</a:t>
            </a:r>
          </a:p>
          <a:p>
            <a:pPr algn="ctr"/>
            <a:r>
              <a:rPr lang="en-US"/>
              <a:t>Window Magic</a:t>
            </a:r>
          </a:p>
          <a:p>
            <a:pPr algn="ctr"/>
            <a:r>
              <a:rPr lang="en-US"/>
              <a:t>Jaden Adler, Rick Canosa, Finn Wakefield</a:t>
            </a:r>
          </a:p>
        </p:txBody>
      </p:sp>
      <p:pic>
        <p:nvPicPr>
          <p:cNvPr id="4" name="Picture 3" descr="A group of people holding a large white sign&#10;&#10;Description automatically generated">
            <a:extLst>
              <a:ext uri="{FF2B5EF4-FFF2-40B4-BE49-F238E27FC236}">
                <a16:creationId xmlns:a16="http://schemas.microsoft.com/office/drawing/2014/main" id="{4F0DA16A-3DC2-ABA5-FD2A-E2E87C5D7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528" y="1580892"/>
            <a:ext cx="7559904" cy="5039936"/>
          </a:xfrm>
          <a:prstGeom prst="rect">
            <a:avLst/>
          </a:prstGeom>
        </p:spPr>
      </p:pic>
      <p:sp>
        <p:nvSpPr>
          <p:cNvPr id="6" name="TextBox 5">
            <a:extLst>
              <a:ext uri="{FF2B5EF4-FFF2-40B4-BE49-F238E27FC236}">
                <a16:creationId xmlns:a16="http://schemas.microsoft.com/office/drawing/2014/main" id="{54D0D55F-D3D6-615B-65C1-9A3BE8302FF6}"/>
              </a:ext>
            </a:extLst>
          </p:cNvPr>
          <p:cNvSpPr txBox="1"/>
          <p:nvPr/>
        </p:nvSpPr>
        <p:spPr>
          <a:xfrm>
            <a:off x="9229619" y="3791472"/>
            <a:ext cx="2280368" cy="923330"/>
          </a:xfrm>
          <a:prstGeom prst="rect">
            <a:avLst/>
          </a:prstGeom>
          <a:noFill/>
        </p:spPr>
        <p:txBody>
          <a:bodyPr wrap="none" rtlCol="0">
            <a:spAutoFit/>
          </a:bodyPr>
          <a:lstStyle/>
          <a:p>
            <a:pPr algn="ctr"/>
            <a:r>
              <a:rPr lang="en-US">
                <a:latin typeface="Aptos Black" panose="020B0004020202020204" pitchFamily="34" charset="0"/>
              </a:rPr>
              <a:t>FLEX Team Mentors</a:t>
            </a:r>
          </a:p>
          <a:p>
            <a:pPr algn="ctr"/>
            <a:r>
              <a:rPr lang="en-US"/>
              <a:t>Lavern Stubbs</a:t>
            </a:r>
          </a:p>
          <a:p>
            <a:pPr algn="ctr"/>
            <a:r>
              <a:rPr lang="en-US"/>
              <a:t>Dan Hall</a:t>
            </a:r>
          </a:p>
        </p:txBody>
      </p:sp>
      <p:sp>
        <p:nvSpPr>
          <p:cNvPr id="7" name="TextBox 6">
            <a:extLst>
              <a:ext uri="{FF2B5EF4-FFF2-40B4-BE49-F238E27FC236}">
                <a16:creationId xmlns:a16="http://schemas.microsoft.com/office/drawing/2014/main" id="{FE509580-83EC-953E-02D8-22C7A1727930}"/>
              </a:ext>
            </a:extLst>
          </p:cNvPr>
          <p:cNvSpPr txBox="1"/>
          <p:nvPr/>
        </p:nvSpPr>
        <p:spPr>
          <a:xfrm>
            <a:off x="9153745" y="4732097"/>
            <a:ext cx="2432115" cy="369332"/>
          </a:xfrm>
          <a:prstGeom prst="rect">
            <a:avLst/>
          </a:prstGeom>
          <a:noFill/>
        </p:spPr>
        <p:txBody>
          <a:bodyPr wrap="square" rtlCol="0">
            <a:spAutoFit/>
          </a:bodyPr>
          <a:lstStyle/>
          <a:p>
            <a:pPr algn="ctr"/>
            <a:r>
              <a:rPr lang="en-US">
                <a:latin typeface="Aptos Black" panose="020B0004020202020204" pitchFamily="34" charset="0"/>
              </a:rPr>
              <a:t>Community Mentors</a:t>
            </a:r>
          </a:p>
        </p:txBody>
      </p:sp>
      <p:pic>
        <p:nvPicPr>
          <p:cNvPr id="12" name="Picture 11" descr="A logo with a black background&#10;&#10;Description automatically generated">
            <a:extLst>
              <a:ext uri="{FF2B5EF4-FFF2-40B4-BE49-F238E27FC236}">
                <a16:creationId xmlns:a16="http://schemas.microsoft.com/office/drawing/2014/main" id="{A092C098-9908-7E42-D37B-85D26DCB5F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7452" y="5146125"/>
            <a:ext cx="1964702" cy="1321262"/>
          </a:xfrm>
          <a:prstGeom prst="rect">
            <a:avLst/>
          </a:prstGeom>
        </p:spPr>
      </p:pic>
    </p:spTree>
    <p:extLst>
      <p:ext uri="{BB962C8B-B14F-4D97-AF65-F5344CB8AC3E}">
        <p14:creationId xmlns:p14="http://schemas.microsoft.com/office/powerpoint/2010/main" val="2855013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264D-5E12-C541-EE40-51BF39A13029}"/>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ECE59B92-BC8D-FFCF-164B-50C89D521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469"/>
            <a:ext cx="12192000" cy="6858000"/>
          </a:xfrm>
          <a:prstGeom prst="rect">
            <a:avLst/>
          </a:prstGeom>
        </p:spPr>
      </p:pic>
      <p:sp>
        <p:nvSpPr>
          <p:cNvPr id="3" name="TextBox 2">
            <a:extLst>
              <a:ext uri="{FF2B5EF4-FFF2-40B4-BE49-F238E27FC236}">
                <a16:creationId xmlns:a16="http://schemas.microsoft.com/office/drawing/2014/main" id="{6CE903F2-942A-BA1C-DECC-5E3900B4F62F}"/>
              </a:ext>
            </a:extLst>
          </p:cNvPr>
          <p:cNvSpPr txBox="1"/>
          <p:nvPr/>
        </p:nvSpPr>
        <p:spPr>
          <a:xfrm>
            <a:off x="358527" y="237172"/>
            <a:ext cx="10626271" cy="830997"/>
          </a:xfrm>
          <a:prstGeom prst="rect">
            <a:avLst/>
          </a:prstGeom>
          <a:noFill/>
        </p:spPr>
        <p:txBody>
          <a:bodyPr wrap="square" lIns="91440" tIns="45720" rIns="91440" bIns="45720" rtlCol="0" anchor="t">
            <a:spAutoFit/>
          </a:bodyPr>
          <a:lstStyle/>
          <a:p>
            <a:pPr>
              <a:defRPr/>
            </a:pPr>
            <a:r>
              <a:rPr lang="en-US" sz="4800" b="1">
                <a:solidFill>
                  <a:schemeClr val="bg1"/>
                </a:solidFill>
                <a:latin typeface="Franklin Gothic Medium"/>
                <a:cs typeface="Arial"/>
              </a:rPr>
              <a:t>NEW PATHWAYS &amp; SERVICES</a:t>
            </a:r>
            <a:endParaRPr lang="en-US" sz="4800">
              <a:solidFill>
                <a:schemeClr val="bg1"/>
              </a:solidFill>
            </a:endParaRPr>
          </a:p>
        </p:txBody>
      </p:sp>
      <p:sp>
        <p:nvSpPr>
          <p:cNvPr id="8" name="TextBox 7">
            <a:extLst>
              <a:ext uri="{FF2B5EF4-FFF2-40B4-BE49-F238E27FC236}">
                <a16:creationId xmlns:a16="http://schemas.microsoft.com/office/drawing/2014/main" id="{7DD1063F-303B-DE69-8CB1-7C7F9DE9AABA}"/>
              </a:ext>
            </a:extLst>
          </p:cNvPr>
          <p:cNvSpPr txBox="1"/>
          <p:nvPr/>
        </p:nvSpPr>
        <p:spPr>
          <a:xfrm>
            <a:off x="954108" y="1406760"/>
            <a:ext cx="445920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ptos Black" panose="020B0004020202020204" pitchFamily="34" charset="0"/>
                <a:ea typeface="Calibri"/>
                <a:cs typeface="Calibri"/>
              </a:rPr>
              <a:t>Agricultural Vet Science Program</a:t>
            </a:r>
          </a:p>
          <a:p>
            <a:pPr algn="ctr"/>
            <a:r>
              <a:rPr lang="en-US">
                <a:latin typeface="Aptos Black" panose="020B0004020202020204" pitchFamily="34" charset="0"/>
                <a:ea typeface="Calibri"/>
                <a:cs typeface="Calibri"/>
              </a:rPr>
              <a:t>Grooming/Spa Services</a:t>
            </a:r>
          </a:p>
          <a:p>
            <a:pPr algn="ctr"/>
            <a:r>
              <a:rPr lang="en-US">
                <a:latin typeface="Aptos Black"/>
                <a:ea typeface="Calibri"/>
                <a:cs typeface="Calibri"/>
              </a:rPr>
              <a:t>Rutland High School</a:t>
            </a:r>
            <a:endParaRPr lang="en-US">
              <a:latin typeface="Aptos Black" panose="020B0004020202020204" pitchFamily="34" charset="0"/>
              <a:ea typeface="Calibri"/>
              <a:cs typeface="Calibri"/>
            </a:endParaRPr>
          </a:p>
        </p:txBody>
      </p:sp>
      <p:pic>
        <p:nvPicPr>
          <p:cNvPr id="5122" name="Picture 2" descr="FFA Grant">
            <a:extLst>
              <a:ext uri="{FF2B5EF4-FFF2-40B4-BE49-F238E27FC236}">
                <a16:creationId xmlns:a16="http://schemas.microsoft.com/office/drawing/2014/main" id="{85587024-0414-882D-A6A3-95FA131DB9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946" y="2278758"/>
            <a:ext cx="3674961" cy="23078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31E9F12-B322-8C02-79FD-F6C558E42A6C}"/>
              </a:ext>
            </a:extLst>
          </p:cNvPr>
          <p:cNvSpPr txBox="1"/>
          <p:nvPr/>
        </p:nvSpPr>
        <p:spPr>
          <a:xfrm>
            <a:off x="7281075" y="1538951"/>
            <a:ext cx="40099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ptos Black" panose="020B0004020202020204" pitchFamily="34" charset="0"/>
                <a:ea typeface="Calibri"/>
                <a:cs typeface="Calibri"/>
              </a:rPr>
              <a:t>Agricultural Elementary Program</a:t>
            </a:r>
          </a:p>
          <a:p>
            <a:pPr algn="ctr"/>
            <a:r>
              <a:rPr lang="en-US">
                <a:latin typeface="Aptos Black"/>
                <a:ea typeface="Calibri"/>
                <a:cs typeface="Calibri"/>
              </a:rPr>
              <a:t>Bruce Elementary School</a:t>
            </a:r>
            <a:endParaRPr lang="en-US">
              <a:latin typeface="Aptos Black" panose="020B0004020202020204" pitchFamily="34" charset="0"/>
              <a:ea typeface="Calibri"/>
              <a:cs typeface="Calibri"/>
            </a:endParaRPr>
          </a:p>
        </p:txBody>
      </p:sp>
      <p:pic>
        <p:nvPicPr>
          <p:cNvPr id="5124" name="Picture 4" descr="Agriculture in Elementary">
            <a:extLst>
              <a:ext uri="{FF2B5EF4-FFF2-40B4-BE49-F238E27FC236}">
                <a16:creationId xmlns:a16="http://schemas.microsoft.com/office/drawing/2014/main" id="{F1E1AE8B-94D1-7EB0-2984-E6A65C0230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583" y="2560349"/>
            <a:ext cx="4052635" cy="40526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4" name="Picture 6" descr="Luxury Grooming Services for Pets - Bark Avenue Acadiana">
            <a:extLst>
              <a:ext uri="{FF2B5EF4-FFF2-40B4-BE49-F238E27FC236}">
                <a16:creationId xmlns:a16="http://schemas.microsoft.com/office/drawing/2014/main" id="{EF006E93-AE73-EDFA-DFE7-D4789F1C18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7857" y="4052097"/>
            <a:ext cx="3377373" cy="25785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17" name="Straight Connector 16">
            <a:extLst>
              <a:ext uri="{FF2B5EF4-FFF2-40B4-BE49-F238E27FC236}">
                <a16:creationId xmlns:a16="http://schemas.microsoft.com/office/drawing/2014/main" id="{FF98BCB0-50B9-4A39-1ACE-779917AC6D80}"/>
              </a:ext>
            </a:extLst>
          </p:cNvPr>
          <p:cNvCxnSpPr>
            <a:cxnSpLocks/>
          </p:cNvCxnSpPr>
          <p:nvPr/>
        </p:nvCxnSpPr>
        <p:spPr>
          <a:xfrm>
            <a:off x="6110634" y="1325059"/>
            <a:ext cx="69242" cy="545705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9271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30216-6C7D-723B-59E3-62B4F4EABCEA}"/>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A0A67B0D-317F-CBBC-1AE8-C1FD513B3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A14D5C00-9A7C-3AC9-930E-FF2FDE02DBA7}"/>
              </a:ext>
            </a:extLst>
          </p:cNvPr>
          <p:cNvSpPr txBox="1"/>
          <p:nvPr/>
        </p:nvSpPr>
        <p:spPr>
          <a:xfrm>
            <a:off x="313034" y="339679"/>
            <a:ext cx="13379362" cy="830997"/>
          </a:xfrm>
          <a:prstGeom prst="rect">
            <a:avLst/>
          </a:prstGeom>
          <a:noFill/>
        </p:spPr>
        <p:txBody>
          <a:bodyPr wrap="square" lIns="91440" tIns="45720" rIns="91440" bIns="45720" rtlCol="0" anchor="t">
            <a:spAutoFit/>
          </a:bodyPr>
          <a:lstStyle/>
          <a:p>
            <a:pPr>
              <a:defRPr/>
            </a:pPr>
            <a:r>
              <a:rPr lang="en-US" sz="4800" b="1">
                <a:solidFill>
                  <a:schemeClr val="bg1"/>
                </a:solidFill>
                <a:latin typeface="Franklin Gothic Medium"/>
                <a:cs typeface="Arial"/>
              </a:rPr>
              <a:t>NURSING PATHWAY @ RUTLAND MIDDLE </a:t>
            </a:r>
            <a:endParaRPr lang="en-US" sz="1400"/>
          </a:p>
        </p:txBody>
      </p:sp>
      <p:pic>
        <p:nvPicPr>
          <p:cNvPr id="4" name="Picture 3" descr="A room with a wall painted with green and white text&#10;&#10;Description automatically generated">
            <a:extLst>
              <a:ext uri="{FF2B5EF4-FFF2-40B4-BE49-F238E27FC236}">
                <a16:creationId xmlns:a16="http://schemas.microsoft.com/office/drawing/2014/main" id="{702A7815-DCD6-0CA1-F209-B9F4A3DCBD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976" y="1700063"/>
            <a:ext cx="6023782" cy="4093967"/>
          </a:xfrm>
          <a:prstGeom prst="rect">
            <a:avLst/>
          </a:prstGeom>
          <a:ln>
            <a:noFill/>
          </a:ln>
          <a:effectLst>
            <a:outerShdw blurRad="292100" dist="139700" dir="2700000" algn="tl" rotWithShape="0">
              <a:srgbClr val="333333">
                <a:alpha val="65000"/>
              </a:srgbClr>
            </a:outerShdw>
          </a:effectLst>
        </p:spPr>
      </p:pic>
      <p:pic>
        <p:nvPicPr>
          <p:cNvPr id="14" name="Picture 13" descr="A room with many beds and a wall mural&#10;&#10;Description automatically generated">
            <a:extLst>
              <a:ext uri="{FF2B5EF4-FFF2-40B4-BE49-F238E27FC236}">
                <a16:creationId xmlns:a16="http://schemas.microsoft.com/office/drawing/2014/main" id="{5BB60B07-A9D9-064D-BACC-B26EB306EF66}"/>
              </a:ext>
            </a:extLst>
          </p:cNvPr>
          <p:cNvPicPr>
            <a:picLocks noChangeAspect="1"/>
          </p:cNvPicPr>
          <p:nvPr/>
        </p:nvPicPr>
        <p:blipFill rotWithShape="1">
          <a:blip r:embed="rId5">
            <a:extLst>
              <a:ext uri="{28A0092B-C50C-407E-A947-70E740481C1C}">
                <a14:useLocalDpi xmlns:a14="http://schemas.microsoft.com/office/drawing/2010/main" val="0"/>
              </a:ext>
            </a:extLst>
          </a:blip>
          <a:srcRect l="28514"/>
          <a:stretch/>
        </p:blipFill>
        <p:spPr>
          <a:xfrm>
            <a:off x="7004038" y="1700063"/>
            <a:ext cx="4390986" cy="4093967"/>
          </a:xfrm>
          <a:prstGeom prst="rect">
            <a:avLst/>
          </a:prstGeom>
        </p:spPr>
      </p:pic>
    </p:spTree>
    <p:extLst>
      <p:ext uri="{BB962C8B-B14F-4D97-AF65-F5344CB8AC3E}">
        <p14:creationId xmlns:p14="http://schemas.microsoft.com/office/powerpoint/2010/main" val="476770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30216-6C7D-723B-59E3-62B4F4EABCEA}"/>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A0A67B0D-317F-CBBC-1AE8-C1FD513B3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03"/>
            <a:ext cx="12257250" cy="6894703"/>
          </a:xfrm>
          <a:prstGeom prst="rect">
            <a:avLst/>
          </a:prstGeom>
        </p:spPr>
      </p:pic>
      <p:sp>
        <p:nvSpPr>
          <p:cNvPr id="3" name="TextBox 2">
            <a:extLst>
              <a:ext uri="{FF2B5EF4-FFF2-40B4-BE49-F238E27FC236}">
                <a16:creationId xmlns:a16="http://schemas.microsoft.com/office/drawing/2014/main" id="{A14D5C00-9A7C-3AC9-930E-FF2FDE02DBA7}"/>
              </a:ext>
            </a:extLst>
          </p:cNvPr>
          <p:cNvSpPr txBox="1"/>
          <p:nvPr/>
        </p:nvSpPr>
        <p:spPr>
          <a:xfrm>
            <a:off x="358527" y="316932"/>
            <a:ext cx="11036497" cy="861774"/>
          </a:xfrm>
          <a:prstGeom prst="rect">
            <a:avLst/>
          </a:prstGeom>
          <a:noFill/>
        </p:spPr>
        <p:txBody>
          <a:bodyPr wrap="square" lIns="91440" tIns="45720" rIns="91440" bIns="45720" rtlCol="0" anchor="t">
            <a:spAutoFit/>
          </a:bodyPr>
          <a:lstStyle/>
          <a:p>
            <a:pPr algn="ctr">
              <a:defRPr/>
            </a:pPr>
            <a:r>
              <a:rPr lang="en-US" sz="5000" b="1">
                <a:solidFill>
                  <a:schemeClr val="bg1"/>
                </a:solidFill>
                <a:latin typeface="Franklin Gothic Medium"/>
                <a:cs typeface="Arial"/>
              </a:rPr>
              <a:t>FIREFIGHTER PATHWAY PARNTERSHIP</a:t>
            </a:r>
            <a:endParaRPr lang="en-US" sz="5000">
              <a:solidFill>
                <a:schemeClr val="bg1"/>
              </a:solidFill>
            </a:endParaRPr>
          </a:p>
        </p:txBody>
      </p:sp>
      <p:pic>
        <p:nvPicPr>
          <p:cNvPr id="4" name="Picture 3" descr="A group of firefighters sitting on a roof&#10;&#10;Description automatically generated">
            <a:extLst>
              <a:ext uri="{FF2B5EF4-FFF2-40B4-BE49-F238E27FC236}">
                <a16:creationId xmlns:a16="http://schemas.microsoft.com/office/drawing/2014/main" id="{64DAB45A-B0B5-943F-9E2F-029162F5E8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305" y="3595726"/>
            <a:ext cx="6389833" cy="2984052"/>
          </a:xfrm>
          <a:prstGeom prst="rect">
            <a:avLst/>
          </a:prstGeom>
          <a:ln>
            <a:noFill/>
          </a:ln>
          <a:effectLst>
            <a:softEdge rad="112500"/>
          </a:effectLst>
        </p:spPr>
      </p:pic>
      <p:pic>
        <p:nvPicPr>
          <p:cNvPr id="6" name="Picture 5" descr="A group of firefighters walking outside a building&#10;&#10;Description automatically generated">
            <a:extLst>
              <a:ext uri="{FF2B5EF4-FFF2-40B4-BE49-F238E27FC236}">
                <a16:creationId xmlns:a16="http://schemas.microsoft.com/office/drawing/2014/main" id="{F90AB8CD-6E12-2B4F-DAC7-5A9C47AFFB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8495" y="4225716"/>
            <a:ext cx="5641385" cy="2634527"/>
          </a:xfrm>
          <a:prstGeom prst="rect">
            <a:avLst/>
          </a:prstGeom>
          <a:ln>
            <a:noFill/>
          </a:ln>
          <a:effectLst>
            <a:softEdge rad="112500"/>
          </a:effectLst>
        </p:spPr>
      </p:pic>
      <p:pic>
        <p:nvPicPr>
          <p:cNvPr id="8" name="Picture 7" descr="A fire truck with water spraying out of it&#10;&#10;Description automatically generated">
            <a:extLst>
              <a:ext uri="{FF2B5EF4-FFF2-40B4-BE49-F238E27FC236}">
                <a16:creationId xmlns:a16="http://schemas.microsoft.com/office/drawing/2014/main" id="{834AEC0F-2523-2018-92F2-38AD33AB1F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5244" y="1533580"/>
            <a:ext cx="5287761" cy="2469384"/>
          </a:xfrm>
          <a:prstGeom prst="rect">
            <a:avLst/>
          </a:prstGeom>
          <a:ln>
            <a:noFill/>
          </a:ln>
          <a:effectLst>
            <a:softEdge rad="112500"/>
          </a:effectLst>
        </p:spPr>
      </p:pic>
      <p:pic>
        <p:nvPicPr>
          <p:cNvPr id="1026" name="Picture 2" descr="Macon-Bibb County Fire Department | Macon GA">
            <a:extLst>
              <a:ext uri="{FF2B5EF4-FFF2-40B4-BE49-F238E27FC236}">
                <a16:creationId xmlns:a16="http://schemas.microsoft.com/office/drawing/2014/main" id="{F5D6866C-670B-8D87-5582-AD4C646C1A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4472" y="1265017"/>
            <a:ext cx="1834097" cy="229654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Our School - VIP Academy">
            <a:extLst>
              <a:ext uri="{FF2B5EF4-FFF2-40B4-BE49-F238E27FC236}">
                <a16:creationId xmlns:a16="http://schemas.microsoft.com/office/drawing/2014/main" id="{DC4A0180-3659-5E95-D6ED-9443A8F16D8D}"/>
              </a:ext>
            </a:extLst>
          </p:cNvPr>
          <p:cNvPicPr>
            <a:picLocks noChangeAspect="1"/>
          </p:cNvPicPr>
          <p:nvPr/>
        </p:nvPicPr>
        <p:blipFill>
          <a:blip r:embed="rId8"/>
          <a:stretch>
            <a:fillRect/>
          </a:stretch>
        </p:blipFill>
        <p:spPr>
          <a:xfrm>
            <a:off x="1015171" y="1259693"/>
            <a:ext cx="2257329" cy="2154970"/>
          </a:xfrm>
          <a:prstGeom prst="rect">
            <a:avLst/>
          </a:prstGeom>
        </p:spPr>
      </p:pic>
    </p:spTree>
    <p:extLst>
      <p:ext uri="{BB962C8B-B14F-4D97-AF65-F5344CB8AC3E}">
        <p14:creationId xmlns:p14="http://schemas.microsoft.com/office/powerpoint/2010/main" val="17299424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57CE3-73E6-B7D6-133F-A0D9CD58511F}"/>
            </a:ext>
          </a:extLst>
        </p:cNvPr>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42931252-76CE-9E15-4D41-68B3A6AD2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91ED435-B240-65B0-FDCD-896C5B56E6E9}"/>
              </a:ext>
            </a:extLst>
          </p:cNvPr>
          <p:cNvSpPr txBox="1"/>
          <p:nvPr/>
        </p:nvSpPr>
        <p:spPr>
          <a:xfrm>
            <a:off x="460885" y="237172"/>
            <a:ext cx="10523913"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CTAE IN ELEMENTARY</a:t>
            </a:r>
            <a:endParaRPr lang="en-US" sz="5000">
              <a:solidFill>
                <a:schemeClr val="bg1"/>
              </a:solidFill>
              <a:cs typeface="Calibri" panose="020F0502020204030204"/>
            </a:endParaRPr>
          </a:p>
        </p:txBody>
      </p:sp>
      <p:pic>
        <p:nvPicPr>
          <p:cNvPr id="5" name="Picture 4" descr="A greenhouse with wooden boxes and plants&#10;&#10;Description automatically generated">
            <a:extLst>
              <a:ext uri="{FF2B5EF4-FFF2-40B4-BE49-F238E27FC236}">
                <a16:creationId xmlns:a16="http://schemas.microsoft.com/office/drawing/2014/main" id="{F348D2D9-BB92-E7E4-885B-36E3E5AE95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038" y="1364902"/>
            <a:ext cx="3686856" cy="2457304"/>
          </a:xfrm>
          <a:prstGeom prst="rect">
            <a:avLst/>
          </a:prstGeom>
        </p:spPr>
      </p:pic>
      <p:pic>
        <p:nvPicPr>
          <p:cNvPr id="10" name="Picture 9" descr="Plants growing plants in a room&#10;&#10;Description automatically generated">
            <a:extLst>
              <a:ext uri="{FF2B5EF4-FFF2-40B4-BE49-F238E27FC236}">
                <a16:creationId xmlns:a16="http://schemas.microsoft.com/office/drawing/2014/main" id="{EE1C58FF-30BD-0CD7-C3E2-ADBE6622C40A}"/>
              </a:ext>
            </a:extLst>
          </p:cNvPr>
          <p:cNvPicPr>
            <a:picLocks noChangeAspect="1"/>
          </p:cNvPicPr>
          <p:nvPr/>
        </p:nvPicPr>
        <p:blipFill rotWithShape="1">
          <a:blip r:embed="rId5">
            <a:extLst>
              <a:ext uri="{28A0092B-C50C-407E-A947-70E740481C1C}">
                <a14:useLocalDpi xmlns:a14="http://schemas.microsoft.com/office/drawing/2010/main" val="0"/>
              </a:ext>
            </a:extLst>
          </a:blip>
          <a:srcRect l="5600" r="12201"/>
          <a:stretch/>
        </p:blipFill>
        <p:spPr>
          <a:xfrm>
            <a:off x="7755112" y="1251030"/>
            <a:ext cx="3368290" cy="2731167"/>
          </a:xfrm>
          <a:prstGeom prst="rect">
            <a:avLst/>
          </a:prstGeom>
        </p:spPr>
      </p:pic>
      <p:pic>
        <p:nvPicPr>
          <p:cNvPr id="2" name="Picture 1" descr="A group of people planting a plant&#10;&#10;Description automatically generated">
            <a:extLst>
              <a:ext uri="{FF2B5EF4-FFF2-40B4-BE49-F238E27FC236}">
                <a16:creationId xmlns:a16="http://schemas.microsoft.com/office/drawing/2014/main" id="{2CECD02C-B5CD-5332-BEB8-5743D75D3EB2}"/>
              </a:ext>
            </a:extLst>
          </p:cNvPr>
          <p:cNvPicPr>
            <a:picLocks noChangeAspect="1"/>
          </p:cNvPicPr>
          <p:nvPr/>
        </p:nvPicPr>
        <p:blipFill>
          <a:blip r:embed="rId6"/>
          <a:stretch>
            <a:fillRect/>
          </a:stretch>
        </p:blipFill>
        <p:spPr>
          <a:xfrm>
            <a:off x="4848154" y="1364902"/>
            <a:ext cx="2486803" cy="4594317"/>
          </a:xfrm>
          <a:prstGeom prst="rect">
            <a:avLst/>
          </a:prstGeom>
        </p:spPr>
      </p:pic>
      <p:pic>
        <p:nvPicPr>
          <p:cNvPr id="4" name="Picture 3" descr="A group of children in a room with a person holding a yellow flower&#10;&#10;Description automatically generated">
            <a:extLst>
              <a:ext uri="{FF2B5EF4-FFF2-40B4-BE49-F238E27FC236}">
                <a16:creationId xmlns:a16="http://schemas.microsoft.com/office/drawing/2014/main" id="{60EF32D8-E19C-3A17-E320-5837D23FEA32}"/>
              </a:ext>
            </a:extLst>
          </p:cNvPr>
          <p:cNvPicPr>
            <a:picLocks noChangeAspect="1"/>
          </p:cNvPicPr>
          <p:nvPr/>
        </p:nvPicPr>
        <p:blipFill>
          <a:blip r:embed="rId7"/>
          <a:stretch>
            <a:fillRect/>
          </a:stretch>
        </p:blipFill>
        <p:spPr>
          <a:xfrm>
            <a:off x="1009639" y="3867554"/>
            <a:ext cx="3136960" cy="2548639"/>
          </a:xfrm>
          <a:prstGeom prst="rect">
            <a:avLst/>
          </a:prstGeom>
        </p:spPr>
      </p:pic>
      <p:pic>
        <p:nvPicPr>
          <p:cNvPr id="6" name="Picture 5" descr="A person standing next to a cow&#10;&#10;Description automatically generated">
            <a:extLst>
              <a:ext uri="{FF2B5EF4-FFF2-40B4-BE49-F238E27FC236}">
                <a16:creationId xmlns:a16="http://schemas.microsoft.com/office/drawing/2014/main" id="{0FEF2F89-76A1-AB4D-B1B5-0D751D3D1982}"/>
              </a:ext>
            </a:extLst>
          </p:cNvPr>
          <p:cNvPicPr>
            <a:picLocks noChangeAspect="1"/>
          </p:cNvPicPr>
          <p:nvPr/>
        </p:nvPicPr>
        <p:blipFill>
          <a:blip r:embed="rId8"/>
          <a:stretch>
            <a:fillRect/>
          </a:stretch>
        </p:blipFill>
        <p:spPr>
          <a:xfrm>
            <a:off x="8189225" y="4092473"/>
            <a:ext cx="3252625" cy="2326442"/>
          </a:xfrm>
          <a:prstGeom prst="rect">
            <a:avLst/>
          </a:prstGeom>
        </p:spPr>
      </p:pic>
      <p:sp>
        <p:nvSpPr>
          <p:cNvPr id="7" name="TextBox 6">
            <a:extLst>
              <a:ext uri="{FF2B5EF4-FFF2-40B4-BE49-F238E27FC236}">
                <a16:creationId xmlns:a16="http://schemas.microsoft.com/office/drawing/2014/main" id="{35F7514F-B4E3-1D20-C95B-1C2DDCEF60B6}"/>
              </a:ext>
            </a:extLst>
          </p:cNvPr>
          <p:cNvSpPr txBox="1"/>
          <p:nvPr/>
        </p:nvSpPr>
        <p:spPr>
          <a:xfrm>
            <a:off x="3803685" y="6084666"/>
            <a:ext cx="5197152" cy="584775"/>
          </a:xfrm>
          <a:prstGeom prst="rect">
            <a:avLst/>
          </a:prstGeom>
          <a:solidFill>
            <a:schemeClr val="bg1"/>
          </a:solidFill>
        </p:spPr>
        <p:txBody>
          <a:bodyPr wrap="square" rtlCol="0">
            <a:spAutoFit/>
          </a:bodyPr>
          <a:lstStyle/>
          <a:p>
            <a:pPr algn="ctr"/>
            <a:r>
              <a:rPr lang="en-US" sz="3200" b="1">
                <a:solidFill>
                  <a:schemeClr val="accent1"/>
                </a:solidFill>
              </a:rPr>
              <a:t>AG @ HEARD ELEMENTARY</a:t>
            </a:r>
          </a:p>
        </p:txBody>
      </p:sp>
    </p:spTree>
    <p:extLst>
      <p:ext uri="{BB962C8B-B14F-4D97-AF65-F5344CB8AC3E}">
        <p14:creationId xmlns:p14="http://schemas.microsoft.com/office/powerpoint/2010/main" val="1947091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7EB905-BD87-4549-AB52-A8716A614C8A}"/>
              </a:ext>
            </a:extLst>
          </p:cNvPr>
          <p:cNvSpPr txBox="1"/>
          <p:nvPr/>
        </p:nvSpPr>
        <p:spPr>
          <a:xfrm>
            <a:off x="2814" y="5278"/>
            <a:ext cx="12220761" cy="707886"/>
          </a:xfrm>
          <a:prstGeom prst="rect">
            <a:avLst/>
          </a:prstGeom>
          <a:solidFill>
            <a:schemeClr val="tx1"/>
          </a:solidFill>
        </p:spPr>
        <p:txBody>
          <a:bodyPr wrap="square" lIns="91440" tIns="45720" rIns="91440" bIns="45720" rtlCol="0" anchor="t">
            <a:spAutoFit/>
          </a:bodyPr>
          <a:lstStyle/>
          <a:p>
            <a:pPr algn="ctr">
              <a:defRPr/>
            </a:pPr>
            <a:r>
              <a:rPr lang="en-US" sz="4000" b="1">
                <a:solidFill>
                  <a:schemeClr val="bg1"/>
                </a:solidFill>
                <a:latin typeface="Franklin Gothic Book"/>
                <a:ea typeface="Calibri"/>
                <a:cs typeface="Calibri"/>
              </a:rPr>
              <a:t>CAREER TECHNICAL STUDENT ORGANIZATIONS (CTSO)</a:t>
            </a:r>
          </a:p>
        </p:txBody>
      </p:sp>
      <p:pic>
        <p:nvPicPr>
          <p:cNvPr id="3" name="Picture 2" descr="A table with numbers and letters&#10;&#10;Description automatically generated">
            <a:extLst>
              <a:ext uri="{FF2B5EF4-FFF2-40B4-BE49-F238E27FC236}">
                <a16:creationId xmlns:a16="http://schemas.microsoft.com/office/drawing/2014/main" id="{F5509146-0D24-0BA3-D72D-32B61FAE83AF}"/>
              </a:ext>
            </a:extLst>
          </p:cNvPr>
          <p:cNvPicPr>
            <a:picLocks noChangeAspect="1"/>
          </p:cNvPicPr>
          <p:nvPr/>
        </p:nvPicPr>
        <p:blipFill rotWithShape="1">
          <a:blip r:embed="rId2"/>
          <a:srcRect l="5308" t="5131" r="2911" b="3770"/>
          <a:stretch/>
        </p:blipFill>
        <p:spPr>
          <a:xfrm>
            <a:off x="4860279" y="1939064"/>
            <a:ext cx="7056981" cy="432658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descr="DECA logo and symbol, meaning, history, PNG">
            <a:extLst>
              <a:ext uri="{FF2B5EF4-FFF2-40B4-BE49-F238E27FC236}">
                <a16:creationId xmlns:a16="http://schemas.microsoft.com/office/drawing/2014/main" id="{0D7199EF-D13F-C873-430C-89788F1FE115}"/>
              </a:ext>
            </a:extLst>
          </p:cNvPr>
          <p:cNvPicPr>
            <a:picLocks noChangeAspect="1"/>
          </p:cNvPicPr>
          <p:nvPr/>
        </p:nvPicPr>
        <p:blipFill rotWithShape="1">
          <a:blip r:embed="rId3"/>
          <a:srcRect l="-1274" t="12500" r="321" b="14773"/>
          <a:stretch/>
        </p:blipFill>
        <p:spPr>
          <a:xfrm>
            <a:off x="184938" y="1527489"/>
            <a:ext cx="1959874" cy="825641"/>
          </a:xfrm>
          <a:prstGeom prst="rect">
            <a:avLst/>
          </a:prstGeom>
        </p:spPr>
      </p:pic>
      <p:pic>
        <p:nvPicPr>
          <p:cNvPr id="10" name="Picture 9" descr="Student/Parent Resources / CTSO">
            <a:extLst>
              <a:ext uri="{FF2B5EF4-FFF2-40B4-BE49-F238E27FC236}">
                <a16:creationId xmlns:a16="http://schemas.microsoft.com/office/drawing/2014/main" id="{727B8F17-E6F1-511C-4382-3A0DD8E82796}"/>
              </a:ext>
            </a:extLst>
          </p:cNvPr>
          <p:cNvPicPr>
            <a:picLocks noChangeAspect="1"/>
          </p:cNvPicPr>
          <p:nvPr/>
        </p:nvPicPr>
        <p:blipFill rotWithShape="1">
          <a:blip r:embed="rId4"/>
          <a:srcRect l="8293" t="11608" r="-488" b="14179"/>
          <a:stretch/>
        </p:blipFill>
        <p:spPr>
          <a:xfrm>
            <a:off x="195261" y="3852763"/>
            <a:ext cx="1933458" cy="1085720"/>
          </a:xfrm>
          <a:prstGeom prst="rect">
            <a:avLst/>
          </a:prstGeom>
        </p:spPr>
      </p:pic>
      <p:pic>
        <p:nvPicPr>
          <p:cNvPr id="11" name="Picture 10" descr="FFA – U.S. Farmers &amp; Ranchers in Action">
            <a:extLst>
              <a:ext uri="{FF2B5EF4-FFF2-40B4-BE49-F238E27FC236}">
                <a16:creationId xmlns:a16="http://schemas.microsoft.com/office/drawing/2014/main" id="{4DB8B0DB-82D1-61A9-2559-B1F81BF824FA}"/>
              </a:ext>
            </a:extLst>
          </p:cNvPr>
          <p:cNvPicPr>
            <a:picLocks noChangeAspect="1"/>
          </p:cNvPicPr>
          <p:nvPr/>
        </p:nvPicPr>
        <p:blipFill rotWithShape="1">
          <a:blip r:embed="rId5"/>
          <a:srcRect l="19909" t="211" r="21171" b="806"/>
          <a:stretch/>
        </p:blipFill>
        <p:spPr>
          <a:xfrm>
            <a:off x="1459504" y="5078023"/>
            <a:ext cx="1430921" cy="1419512"/>
          </a:xfrm>
          <a:prstGeom prst="rect">
            <a:avLst/>
          </a:prstGeom>
        </p:spPr>
      </p:pic>
      <p:pic>
        <p:nvPicPr>
          <p:cNvPr id="13" name="Picture 12" descr="Technology Student Association - CTSOs">
            <a:extLst>
              <a:ext uri="{FF2B5EF4-FFF2-40B4-BE49-F238E27FC236}">
                <a16:creationId xmlns:a16="http://schemas.microsoft.com/office/drawing/2014/main" id="{A856983E-9983-D790-7097-23FD077E9EC8}"/>
              </a:ext>
            </a:extLst>
          </p:cNvPr>
          <p:cNvPicPr>
            <a:picLocks noChangeAspect="1"/>
          </p:cNvPicPr>
          <p:nvPr/>
        </p:nvPicPr>
        <p:blipFill rotWithShape="1">
          <a:blip r:embed="rId6"/>
          <a:srcRect r="3268" b="-1075"/>
          <a:stretch/>
        </p:blipFill>
        <p:spPr>
          <a:xfrm>
            <a:off x="2622603" y="2755306"/>
            <a:ext cx="1625341" cy="959972"/>
          </a:xfrm>
          <a:prstGeom prst="rect">
            <a:avLst/>
          </a:prstGeom>
        </p:spPr>
      </p:pic>
      <p:pic>
        <p:nvPicPr>
          <p:cNvPr id="15" name="Picture 14" descr="HOSA logo">
            <a:extLst>
              <a:ext uri="{FF2B5EF4-FFF2-40B4-BE49-F238E27FC236}">
                <a16:creationId xmlns:a16="http://schemas.microsoft.com/office/drawing/2014/main" id="{14AF9543-F2DE-4F95-F4D3-4CB1DB46410E}"/>
              </a:ext>
            </a:extLst>
          </p:cNvPr>
          <p:cNvPicPr>
            <a:picLocks noChangeAspect="1"/>
          </p:cNvPicPr>
          <p:nvPr/>
        </p:nvPicPr>
        <p:blipFill rotWithShape="1">
          <a:blip r:embed="rId7"/>
          <a:srcRect l="13854" t="30560" r="9933" b="-2439"/>
          <a:stretch/>
        </p:blipFill>
        <p:spPr>
          <a:xfrm>
            <a:off x="2574117" y="3848897"/>
            <a:ext cx="1741967" cy="1016179"/>
          </a:xfrm>
          <a:prstGeom prst="rect">
            <a:avLst/>
          </a:prstGeom>
        </p:spPr>
      </p:pic>
      <p:pic>
        <p:nvPicPr>
          <p:cNvPr id="16" name="Picture 15" descr="FBLA National Center">
            <a:extLst>
              <a:ext uri="{FF2B5EF4-FFF2-40B4-BE49-F238E27FC236}">
                <a16:creationId xmlns:a16="http://schemas.microsoft.com/office/drawing/2014/main" id="{3CDC2828-F34B-DA2E-164B-EC705F3CCE98}"/>
              </a:ext>
            </a:extLst>
          </p:cNvPr>
          <p:cNvPicPr>
            <a:picLocks noChangeAspect="1"/>
          </p:cNvPicPr>
          <p:nvPr/>
        </p:nvPicPr>
        <p:blipFill rotWithShape="1">
          <a:blip r:embed="rId8"/>
          <a:srcRect l="2407" t="6741" r="-812" b="13483"/>
          <a:stretch/>
        </p:blipFill>
        <p:spPr>
          <a:xfrm>
            <a:off x="63144" y="2758132"/>
            <a:ext cx="2257662" cy="851241"/>
          </a:xfrm>
          <a:prstGeom prst="rect">
            <a:avLst/>
          </a:prstGeom>
        </p:spPr>
      </p:pic>
      <p:pic>
        <p:nvPicPr>
          <p:cNvPr id="17" name="Picture 16" descr="FCCLA - Houston County Career Academy">
            <a:extLst>
              <a:ext uri="{FF2B5EF4-FFF2-40B4-BE49-F238E27FC236}">
                <a16:creationId xmlns:a16="http://schemas.microsoft.com/office/drawing/2014/main" id="{C24FDDC0-9AE2-370C-1F2C-732DA053FF57}"/>
              </a:ext>
            </a:extLst>
          </p:cNvPr>
          <p:cNvPicPr>
            <a:picLocks noChangeAspect="1"/>
          </p:cNvPicPr>
          <p:nvPr/>
        </p:nvPicPr>
        <p:blipFill>
          <a:blip r:embed="rId9"/>
          <a:stretch>
            <a:fillRect/>
          </a:stretch>
        </p:blipFill>
        <p:spPr>
          <a:xfrm>
            <a:off x="2553910" y="1440696"/>
            <a:ext cx="1698518" cy="1019014"/>
          </a:xfrm>
          <a:prstGeom prst="rect">
            <a:avLst/>
          </a:prstGeom>
        </p:spPr>
      </p:pic>
      <p:sp>
        <p:nvSpPr>
          <p:cNvPr id="18" name="TextBox 17">
            <a:extLst>
              <a:ext uri="{FF2B5EF4-FFF2-40B4-BE49-F238E27FC236}">
                <a16:creationId xmlns:a16="http://schemas.microsoft.com/office/drawing/2014/main" id="{C24CC6E8-E152-712A-539F-05441C7E85A6}"/>
              </a:ext>
            </a:extLst>
          </p:cNvPr>
          <p:cNvSpPr txBox="1"/>
          <p:nvPr/>
        </p:nvSpPr>
        <p:spPr>
          <a:xfrm>
            <a:off x="4761102" y="1190611"/>
            <a:ext cx="7256830" cy="492443"/>
          </a:xfrm>
          <a:prstGeom prst="rect">
            <a:avLst/>
          </a:prstGeom>
          <a:solidFill>
            <a:srgbClr val="EEB500"/>
          </a:solidFill>
          <a:ln w="571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600" b="1">
                <a:latin typeface="Arial Narrow"/>
                <a:cs typeface="Calibri"/>
              </a:rPr>
              <a:t>CTSO Participation at Each Middle and High School</a:t>
            </a:r>
            <a:endParaRPr lang="en-US"/>
          </a:p>
        </p:txBody>
      </p:sp>
    </p:spTree>
    <p:extLst>
      <p:ext uri="{BB962C8B-B14F-4D97-AF65-F5344CB8AC3E}">
        <p14:creationId xmlns:p14="http://schemas.microsoft.com/office/powerpoint/2010/main" val="21711192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600578" y="392735"/>
            <a:ext cx="10426848"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CTSO REGIONAL OFFICERS</a:t>
            </a:r>
            <a:endParaRPr lang="en-US" sz="5000">
              <a:solidFill>
                <a:schemeClr val="bg1"/>
              </a:solidFill>
              <a:cs typeface="Calibri" panose="020F0502020204030204"/>
            </a:endParaRPr>
          </a:p>
        </p:txBody>
      </p:sp>
      <p:pic>
        <p:nvPicPr>
          <p:cNvPr id="3" name="Picture 2" descr="A person in a suit and tie&#10;&#10;Description automatically generated">
            <a:extLst>
              <a:ext uri="{FF2B5EF4-FFF2-40B4-BE49-F238E27FC236}">
                <a16:creationId xmlns:a16="http://schemas.microsoft.com/office/drawing/2014/main" id="{C494B54D-72C0-5A92-CAE3-D535778C3F92}"/>
              </a:ext>
            </a:extLst>
          </p:cNvPr>
          <p:cNvPicPr>
            <a:picLocks noChangeAspect="1"/>
          </p:cNvPicPr>
          <p:nvPr/>
        </p:nvPicPr>
        <p:blipFill>
          <a:blip r:embed="rId3"/>
          <a:stretch>
            <a:fillRect/>
          </a:stretch>
        </p:blipFill>
        <p:spPr>
          <a:xfrm>
            <a:off x="1290457" y="1712981"/>
            <a:ext cx="2803566" cy="42017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TextBox 5">
            <a:extLst>
              <a:ext uri="{FF2B5EF4-FFF2-40B4-BE49-F238E27FC236}">
                <a16:creationId xmlns:a16="http://schemas.microsoft.com/office/drawing/2014/main" id="{595C03DE-6736-6AF1-EBEA-2869C66F5271}"/>
              </a:ext>
            </a:extLst>
          </p:cNvPr>
          <p:cNvSpPr txBox="1"/>
          <p:nvPr/>
        </p:nvSpPr>
        <p:spPr>
          <a:xfrm>
            <a:off x="961748" y="6052279"/>
            <a:ext cx="37639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Ryan Rodgers, FBLA Regional Officer</a:t>
            </a:r>
          </a:p>
          <a:p>
            <a:pPr algn="ctr"/>
            <a:r>
              <a:rPr lang="en-US">
                <a:cs typeface="Calibri"/>
              </a:rPr>
              <a:t>Rutland High School</a:t>
            </a:r>
          </a:p>
        </p:txBody>
      </p:sp>
      <p:pic>
        <p:nvPicPr>
          <p:cNvPr id="2" name="Picture 1" descr="A person holding a trophy and shaking hands with a person&#10;&#10;Description automatically generated">
            <a:extLst>
              <a:ext uri="{FF2B5EF4-FFF2-40B4-BE49-F238E27FC236}">
                <a16:creationId xmlns:a16="http://schemas.microsoft.com/office/drawing/2014/main" id="{6DDB9856-F1FF-659A-1C60-5E392561FFA7}"/>
              </a:ext>
            </a:extLst>
          </p:cNvPr>
          <p:cNvPicPr>
            <a:picLocks noChangeAspect="1"/>
          </p:cNvPicPr>
          <p:nvPr/>
        </p:nvPicPr>
        <p:blipFill>
          <a:blip r:embed="rId4"/>
          <a:stretch>
            <a:fillRect/>
          </a:stretch>
        </p:blipFill>
        <p:spPr>
          <a:xfrm>
            <a:off x="5349725" y="1715577"/>
            <a:ext cx="6028607" cy="417446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B27D2003-E3B2-F542-CE62-8383F2659B91}"/>
              </a:ext>
            </a:extLst>
          </p:cNvPr>
          <p:cNvSpPr txBox="1"/>
          <p:nvPr/>
        </p:nvSpPr>
        <p:spPr>
          <a:xfrm>
            <a:off x="5208144" y="6052868"/>
            <a:ext cx="63080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err="1">
                <a:cs typeface="Calibri"/>
              </a:rPr>
              <a:t>Remiya</a:t>
            </a:r>
            <a:r>
              <a:rPr lang="en-US">
                <a:cs typeface="Calibri"/>
              </a:rPr>
              <a:t> Stephens, FFA Regional Officer</a:t>
            </a:r>
          </a:p>
          <a:p>
            <a:pPr algn="ctr"/>
            <a:r>
              <a:rPr lang="en-US">
                <a:cs typeface="Calibri"/>
              </a:rPr>
              <a:t>Rutland High School</a:t>
            </a:r>
          </a:p>
        </p:txBody>
      </p:sp>
    </p:spTree>
    <p:extLst>
      <p:ext uri="{BB962C8B-B14F-4D97-AF65-F5344CB8AC3E}">
        <p14:creationId xmlns:p14="http://schemas.microsoft.com/office/powerpoint/2010/main" val="12793930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444882" y="414906"/>
            <a:ext cx="11871236" cy="861774"/>
          </a:xfrm>
          <a:prstGeom prst="rect">
            <a:avLst/>
          </a:prstGeom>
          <a:noFill/>
        </p:spPr>
        <p:txBody>
          <a:bodyPr wrap="square" lIns="91440" tIns="45720" rIns="91440" bIns="45720" rtlCol="0" anchor="t">
            <a:spAutoFit/>
          </a:bodyPr>
          <a:lstStyle/>
          <a:p>
            <a:pPr>
              <a:defRPr/>
            </a:pPr>
            <a:r>
              <a:rPr lang="en-US" sz="5000" b="1">
                <a:solidFill>
                  <a:schemeClr val="bg1"/>
                </a:solidFill>
                <a:latin typeface="Franklin Gothic Medium"/>
                <a:cs typeface="Arial"/>
              </a:rPr>
              <a:t>CTSO STATE OFFICERS</a:t>
            </a:r>
            <a:endParaRPr lang="en-US" sz="5000">
              <a:solidFill>
                <a:schemeClr val="bg1"/>
              </a:solidFill>
              <a:cs typeface="Calibri" panose="020F0502020204030204"/>
            </a:endParaRPr>
          </a:p>
        </p:txBody>
      </p:sp>
      <p:sp>
        <p:nvSpPr>
          <p:cNvPr id="8" name="TextBox 7">
            <a:extLst>
              <a:ext uri="{FF2B5EF4-FFF2-40B4-BE49-F238E27FC236}">
                <a16:creationId xmlns:a16="http://schemas.microsoft.com/office/drawing/2014/main" id="{1746DC3B-BFDD-F70C-EE93-C7B83F66AF20}"/>
              </a:ext>
            </a:extLst>
          </p:cNvPr>
          <p:cNvSpPr txBox="1"/>
          <p:nvPr/>
        </p:nvSpPr>
        <p:spPr>
          <a:xfrm>
            <a:off x="594951" y="3615142"/>
            <a:ext cx="3487760"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a:ea typeface="Calibri"/>
              <a:cs typeface="Calibri"/>
            </a:endParaRPr>
          </a:p>
          <a:p>
            <a:pPr algn="ctr"/>
            <a:r>
              <a:rPr lang="en-US" sz="2800">
                <a:ea typeface="Calibri"/>
                <a:cs typeface="Calibri"/>
              </a:rPr>
              <a:t>Kalia Gosha</a:t>
            </a:r>
          </a:p>
          <a:p>
            <a:pPr algn="ctr"/>
            <a:r>
              <a:rPr lang="en-US" sz="2800">
                <a:ea typeface="Calibri"/>
                <a:cs typeface="Calibri"/>
              </a:rPr>
              <a:t>State Vice-President</a:t>
            </a:r>
            <a:endParaRPr lang="en-US" sz="2800">
              <a:cs typeface="Calibri"/>
            </a:endParaRPr>
          </a:p>
          <a:p>
            <a:pPr algn="ctr"/>
            <a:r>
              <a:rPr lang="en-US" sz="2800">
                <a:ea typeface="Calibri"/>
                <a:cs typeface="Calibri"/>
              </a:rPr>
              <a:t>Southwest HS</a:t>
            </a:r>
          </a:p>
          <a:p>
            <a:pPr algn="ctr"/>
            <a:endParaRPr lang="en-US" sz="2000">
              <a:ea typeface="Calibri"/>
              <a:cs typeface="Calibri"/>
            </a:endParaRPr>
          </a:p>
        </p:txBody>
      </p:sp>
      <p:pic>
        <p:nvPicPr>
          <p:cNvPr id="11" name="Picture 10" descr="A person and person holding a certificate&#10;&#10;Description automatically generated">
            <a:extLst>
              <a:ext uri="{FF2B5EF4-FFF2-40B4-BE49-F238E27FC236}">
                <a16:creationId xmlns:a16="http://schemas.microsoft.com/office/drawing/2014/main" id="{8A5B338E-8299-F52C-46C8-E08DB0C8DFEA}"/>
              </a:ext>
            </a:extLst>
          </p:cNvPr>
          <p:cNvPicPr>
            <a:picLocks noChangeAspect="1"/>
          </p:cNvPicPr>
          <p:nvPr/>
        </p:nvPicPr>
        <p:blipFill>
          <a:blip r:embed="rId3"/>
          <a:stretch>
            <a:fillRect/>
          </a:stretch>
        </p:blipFill>
        <p:spPr>
          <a:xfrm>
            <a:off x="4403329" y="2171036"/>
            <a:ext cx="3955947" cy="3993323"/>
          </a:xfrm>
          <a:prstGeom prst="rect">
            <a:avLst/>
          </a:prstGeom>
          <a:ln w="228600" cap="sq" cmpd="thickThin">
            <a:solidFill>
              <a:srgbClr val="000000"/>
            </a:solidFill>
            <a:prstDash val="solid"/>
            <a:miter lim="800000"/>
          </a:ln>
          <a:effectLst>
            <a:innerShdw blurRad="76200">
              <a:srgbClr val="000000"/>
            </a:innerShdw>
          </a:effectLst>
        </p:spPr>
      </p:pic>
      <p:pic>
        <p:nvPicPr>
          <p:cNvPr id="2" name="Picture 1" descr="Skills USA logo">
            <a:extLst>
              <a:ext uri="{FF2B5EF4-FFF2-40B4-BE49-F238E27FC236}">
                <a16:creationId xmlns:a16="http://schemas.microsoft.com/office/drawing/2014/main" id="{67CDADD2-1495-CB7F-7C1F-7CF2D29C2F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163" y="2175228"/>
            <a:ext cx="2994482" cy="14072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kills USA logo">
            <a:extLst>
              <a:ext uri="{FF2B5EF4-FFF2-40B4-BE49-F238E27FC236}">
                <a16:creationId xmlns:a16="http://schemas.microsoft.com/office/drawing/2014/main" id="{85451017-9F0C-C6C3-6BAA-CB35ECDCFF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3625" y="2209347"/>
            <a:ext cx="2994482" cy="140721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465C106-9525-8A0E-4924-F52360800950}"/>
              </a:ext>
            </a:extLst>
          </p:cNvPr>
          <p:cNvSpPr txBox="1"/>
          <p:nvPr/>
        </p:nvSpPr>
        <p:spPr>
          <a:xfrm>
            <a:off x="8499279" y="3615141"/>
            <a:ext cx="3487760"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a:ea typeface="Calibri"/>
              <a:cs typeface="Calibri"/>
            </a:endParaRPr>
          </a:p>
          <a:p>
            <a:pPr algn="ctr"/>
            <a:r>
              <a:rPr lang="en-US" sz="2800" err="1">
                <a:ea typeface="Calibri"/>
                <a:cs typeface="Calibri"/>
              </a:rPr>
              <a:t>Jourdayn</a:t>
            </a:r>
            <a:r>
              <a:rPr lang="en-US" sz="2800">
                <a:ea typeface="Calibri"/>
                <a:cs typeface="Calibri"/>
              </a:rPr>
              <a:t> Vinson</a:t>
            </a:r>
          </a:p>
          <a:p>
            <a:pPr algn="ctr"/>
            <a:r>
              <a:rPr lang="en-US" sz="2800">
                <a:ea typeface="Calibri"/>
                <a:cs typeface="Calibri"/>
              </a:rPr>
              <a:t>State Treasurer</a:t>
            </a:r>
            <a:endParaRPr lang="en-US" sz="2800">
              <a:cs typeface="Calibri"/>
            </a:endParaRPr>
          </a:p>
          <a:p>
            <a:pPr algn="ctr"/>
            <a:r>
              <a:rPr lang="en-US" sz="2800">
                <a:ea typeface="Calibri"/>
                <a:cs typeface="Calibri"/>
              </a:rPr>
              <a:t>W.S. Hutchings CCA</a:t>
            </a:r>
          </a:p>
          <a:p>
            <a:pPr algn="ctr"/>
            <a:endParaRPr lang="en-US" sz="2000">
              <a:ea typeface="Calibri"/>
              <a:cs typeface="Calibri"/>
            </a:endParaRPr>
          </a:p>
        </p:txBody>
      </p:sp>
    </p:spTree>
    <p:extLst>
      <p:ext uri="{BB962C8B-B14F-4D97-AF65-F5344CB8AC3E}">
        <p14:creationId xmlns:p14="http://schemas.microsoft.com/office/powerpoint/2010/main" val="13395199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38"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342998" y="312937"/>
            <a:ext cx="10062650"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000" b="1">
                <a:solidFill>
                  <a:prstClr val="white"/>
                </a:solidFill>
                <a:latin typeface="Franklin Gothic Medium"/>
                <a:cs typeface="Arial"/>
              </a:rPr>
              <a:t>CTAE STUDENT OF THE YEAR</a:t>
            </a:r>
            <a:endParaRPr kumimoji="0" lang="en-US" sz="5000" b="1" i="0" u="none" strike="noStrike" kern="1200" cap="none" spc="0" normalizeH="0" baseline="0" noProof="0">
              <a:ln>
                <a:noFill/>
              </a:ln>
              <a:solidFill>
                <a:prstClr val="white"/>
              </a:solidFill>
              <a:effectLst/>
              <a:uLnTx/>
              <a:uFillTx/>
              <a:latin typeface="Franklin Gothic Medium"/>
              <a:cs typeface="Arial"/>
            </a:endParaRPr>
          </a:p>
        </p:txBody>
      </p:sp>
      <p:pic>
        <p:nvPicPr>
          <p:cNvPr id="6" name="Picture 5" descr="A group of people standing together&#10;&#10;Description automatically generated">
            <a:extLst>
              <a:ext uri="{FF2B5EF4-FFF2-40B4-BE49-F238E27FC236}">
                <a16:creationId xmlns:a16="http://schemas.microsoft.com/office/drawing/2014/main" id="{85B24ABE-8523-DEAA-B513-80AD7020D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7213" y="1458730"/>
            <a:ext cx="4735947" cy="2663970"/>
          </a:xfrm>
          <a:prstGeom prst="rect">
            <a:avLst/>
          </a:prstGeom>
          <a:ln>
            <a:noFill/>
          </a:ln>
          <a:effectLst>
            <a:softEdge rad="112500"/>
          </a:effectLst>
        </p:spPr>
      </p:pic>
      <p:pic>
        <p:nvPicPr>
          <p:cNvPr id="8" name="Picture 7" descr="A group of people posing for a photo&#10;&#10;Description automatically generated">
            <a:extLst>
              <a:ext uri="{FF2B5EF4-FFF2-40B4-BE49-F238E27FC236}">
                <a16:creationId xmlns:a16="http://schemas.microsoft.com/office/drawing/2014/main" id="{32B4BDD9-B040-3B6F-249C-7092A3A36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7275" y="4122701"/>
            <a:ext cx="4735947" cy="2663970"/>
          </a:xfrm>
          <a:prstGeom prst="rect">
            <a:avLst/>
          </a:prstGeom>
          <a:ln>
            <a:noFill/>
          </a:ln>
          <a:effectLst>
            <a:softEdge rad="112500"/>
          </a:effectLst>
        </p:spPr>
      </p:pic>
      <p:pic>
        <p:nvPicPr>
          <p:cNvPr id="10" name="Picture 9" descr="A poster with text and gold design&#10;&#10;Description automatically generated with medium confidence">
            <a:extLst>
              <a:ext uri="{FF2B5EF4-FFF2-40B4-BE49-F238E27FC236}">
                <a16:creationId xmlns:a16="http://schemas.microsoft.com/office/drawing/2014/main" id="{1E0E94C8-9A49-D146-0F25-CD2B2ACFB2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825" y="1449033"/>
            <a:ext cx="3819525" cy="5347335"/>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345D0028-51CE-80A3-0000-E915702216A8}"/>
              </a:ext>
            </a:extLst>
          </p:cNvPr>
          <p:cNvSpPr txBox="1"/>
          <p:nvPr/>
        </p:nvSpPr>
        <p:spPr>
          <a:xfrm>
            <a:off x="9537753" y="1433214"/>
            <a:ext cx="2622550" cy="2092881"/>
          </a:xfrm>
          <a:prstGeom prst="rect">
            <a:avLst/>
          </a:prstGeom>
          <a:noFill/>
        </p:spPr>
        <p:txBody>
          <a:bodyPr wrap="square" rtlCol="0">
            <a:spAutoFit/>
          </a:bodyPr>
          <a:lstStyle/>
          <a:p>
            <a:pPr algn="ctr"/>
            <a:r>
              <a:rPr lang="en-US" sz="2800">
                <a:latin typeface="Aptos Black" panose="020B0004020202020204" pitchFamily="34" charset="0"/>
              </a:rPr>
              <a:t>13</a:t>
            </a:r>
            <a:r>
              <a:rPr lang="en-US" sz="2800" baseline="30000">
                <a:latin typeface="Aptos Black" panose="020B0004020202020204" pitchFamily="34" charset="0"/>
              </a:rPr>
              <a:t>th</a:t>
            </a:r>
            <a:r>
              <a:rPr lang="en-US" sz="2800">
                <a:latin typeface="Aptos Black" panose="020B0004020202020204" pitchFamily="34" charset="0"/>
              </a:rPr>
              <a:t> Annual CTAE Student</a:t>
            </a:r>
          </a:p>
          <a:p>
            <a:pPr algn="ctr"/>
            <a:r>
              <a:rPr lang="en-US" sz="2800">
                <a:latin typeface="Aptos Black" panose="020B0004020202020204" pitchFamily="34" charset="0"/>
              </a:rPr>
              <a:t>of the </a:t>
            </a:r>
          </a:p>
          <a:p>
            <a:pPr algn="ctr"/>
            <a:r>
              <a:rPr lang="en-US" sz="2800">
                <a:latin typeface="Aptos Black" panose="020B0004020202020204" pitchFamily="34" charset="0"/>
              </a:rPr>
              <a:t>Year</a:t>
            </a:r>
          </a:p>
          <a:p>
            <a:endParaRPr lang="en-US"/>
          </a:p>
        </p:txBody>
      </p:sp>
      <p:sp>
        <p:nvSpPr>
          <p:cNvPr id="12" name="TextBox 11">
            <a:extLst>
              <a:ext uri="{FF2B5EF4-FFF2-40B4-BE49-F238E27FC236}">
                <a16:creationId xmlns:a16="http://schemas.microsoft.com/office/drawing/2014/main" id="{14072ECF-BB5C-1979-1F58-4F38EC5B73E2}"/>
              </a:ext>
            </a:extLst>
          </p:cNvPr>
          <p:cNvSpPr txBox="1"/>
          <p:nvPr/>
        </p:nvSpPr>
        <p:spPr>
          <a:xfrm>
            <a:off x="9766709" y="3686058"/>
            <a:ext cx="2164638" cy="1107996"/>
          </a:xfrm>
          <a:prstGeom prst="rect">
            <a:avLst/>
          </a:prstGeom>
          <a:noFill/>
        </p:spPr>
        <p:txBody>
          <a:bodyPr wrap="square" rtlCol="0">
            <a:spAutoFit/>
          </a:bodyPr>
          <a:lstStyle/>
          <a:p>
            <a:pPr algn="ctr"/>
            <a:r>
              <a:rPr lang="en-US" sz="1600">
                <a:solidFill>
                  <a:srgbClr val="00B050"/>
                </a:solidFill>
                <a:latin typeface="Aptos Black" panose="020B0004020202020204" pitchFamily="34" charset="0"/>
              </a:rPr>
              <a:t>1</a:t>
            </a:r>
            <a:r>
              <a:rPr lang="en-US" sz="1600" baseline="30000">
                <a:solidFill>
                  <a:srgbClr val="00B050"/>
                </a:solidFill>
                <a:latin typeface="Aptos Black" panose="020B0004020202020204" pitchFamily="34" charset="0"/>
              </a:rPr>
              <a:t>st</a:t>
            </a:r>
            <a:r>
              <a:rPr lang="en-US" sz="1600">
                <a:solidFill>
                  <a:srgbClr val="00B050"/>
                </a:solidFill>
                <a:latin typeface="Aptos Black" panose="020B0004020202020204" pitchFamily="34" charset="0"/>
              </a:rPr>
              <a:t> Place Winner</a:t>
            </a:r>
          </a:p>
          <a:p>
            <a:pPr algn="ctr"/>
            <a:r>
              <a:rPr lang="en-US" sz="1600">
                <a:solidFill>
                  <a:srgbClr val="00B050"/>
                </a:solidFill>
                <a:latin typeface="Aptos Black" panose="020B0004020202020204" pitchFamily="34" charset="0"/>
              </a:rPr>
              <a:t>Imanol </a:t>
            </a:r>
          </a:p>
          <a:p>
            <a:pPr algn="ctr"/>
            <a:r>
              <a:rPr lang="en-US" sz="1600">
                <a:solidFill>
                  <a:srgbClr val="00B050"/>
                </a:solidFill>
                <a:latin typeface="Aptos Black" panose="020B0004020202020204" pitchFamily="34" charset="0"/>
              </a:rPr>
              <a:t>Pizana-Hernandez</a:t>
            </a:r>
          </a:p>
          <a:p>
            <a:pPr algn="ctr"/>
            <a:r>
              <a:rPr lang="en-US" i="1">
                <a:solidFill>
                  <a:srgbClr val="00B050"/>
                </a:solidFill>
              </a:rPr>
              <a:t>Rutland High School</a:t>
            </a:r>
          </a:p>
        </p:txBody>
      </p:sp>
      <p:sp>
        <p:nvSpPr>
          <p:cNvPr id="14" name="TextBox 13">
            <a:extLst>
              <a:ext uri="{FF2B5EF4-FFF2-40B4-BE49-F238E27FC236}">
                <a16:creationId xmlns:a16="http://schemas.microsoft.com/office/drawing/2014/main" id="{39B7E364-712D-01B8-C276-99C78716CF4E}"/>
              </a:ext>
            </a:extLst>
          </p:cNvPr>
          <p:cNvSpPr txBox="1"/>
          <p:nvPr/>
        </p:nvSpPr>
        <p:spPr>
          <a:xfrm>
            <a:off x="9736383" y="5059239"/>
            <a:ext cx="2423920" cy="1384995"/>
          </a:xfrm>
          <a:prstGeom prst="rect">
            <a:avLst/>
          </a:prstGeom>
          <a:noFill/>
        </p:spPr>
        <p:txBody>
          <a:bodyPr wrap="square" rtlCol="0">
            <a:spAutoFit/>
          </a:bodyPr>
          <a:lstStyle/>
          <a:p>
            <a:r>
              <a:rPr lang="en-US" sz="1200" b="1"/>
              <a:t>2</a:t>
            </a:r>
            <a:r>
              <a:rPr lang="en-US" sz="1200" b="1" baseline="30000"/>
              <a:t>nd</a:t>
            </a:r>
            <a:r>
              <a:rPr lang="en-US" sz="1200" b="1"/>
              <a:t> Place </a:t>
            </a:r>
            <a:r>
              <a:rPr lang="en-US" sz="1200"/>
              <a:t>– Mitchell Zhang, Howard HS</a:t>
            </a:r>
          </a:p>
          <a:p>
            <a:r>
              <a:rPr lang="en-US" sz="1200" b="1"/>
              <a:t>3</a:t>
            </a:r>
            <a:r>
              <a:rPr lang="en-US" sz="1200" b="1" baseline="30000"/>
              <a:t>rd</a:t>
            </a:r>
            <a:r>
              <a:rPr lang="en-US" sz="1200" b="1"/>
              <a:t> Place </a:t>
            </a:r>
            <a:r>
              <a:rPr lang="en-US" sz="1200"/>
              <a:t>– Maya Jones, Central HS</a:t>
            </a:r>
          </a:p>
          <a:p>
            <a:r>
              <a:rPr lang="en-US" sz="1200"/>
              <a:t>Kaleb West, W.S. Hutchings CCA</a:t>
            </a:r>
          </a:p>
          <a:p>
            <a:r>
              <a:rPr lang="en-US" sz="1200"/>
              <a:t>Ciara Bond, Northeast HS</a:t>
            </a:r>
          </a:p>
          <a:p>
            <a:r>
              <a:rPr lang="en-US" sz="1200"/>
              <a:t>Amir Watters, Westside HS</a:t>
            </a:r>
          </a:p>
          <a:p>
            <a:r>
              <a:rPr lang="en-US" sz="1200" err="1"/>
              <a:t>Sanniy</a:t>
            </a:r>
            <a:r>
              <a:rPr lang="en-US" sz="1200"/>
              <a:t> Clowers, Southwest HS</a:t>
            </a:r>
          </a:p>
        </p:txBody>
      </p:sp>
    </p:spTree>
    <p:extLst>
      <p:ext uri="{BB962C8B-B14F-4D97-AF65-F5344CB8AC3E}">
        <p14:creationId xmlns:p14="http://schemas.microsoft.com/office/powerpoint/2010/main" val="2739795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51</Slides>
  <Notes>35</Notes>
  <HiddenSlides>0</HiddenSlide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Mcgee, Terese</dc:creator>
  <cp:revision>1</cp:revision>
  <cp:lastPrinted>2024-05-02T16:30:51Z</cp:lastPrinted>
  <dcterms:created xsi:type="dcterms:W3CDTF">2021-04-23T13:19:56Z</dcterms:created>
  <dcterms:modified xsi:type="dcterms:W3CDTF">2024-05-15T19:19:56Z</dcterms:modified>
</cp:coreProperties>
</file>