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sldIdLst>
    <p:sldId id="411" r:id="rId5"/>
    <p:sldId id="320" r:id="rId6"/>
    <p:sldId id="319" r:id="rId7"/>
    <p:sldId id="318" r:id="rId8"/>
    <p:sldId id="512" r:id="rId9"/>
    <p:sldId id="798" r:id="rId10"/>
    <p:sldId id="837" r:id="rId11"/>
    <p:sldId id="838" r:id="rId12"/>
    <p:sldId id="843" r:id="rId13"/>
    <p:sldId id="808" r:id="rId14"/>
    <p:sldId id="844" r:id="rId15"/>
    <p:sldId id="836" r:id="rId16"/>
    <p:sldId id="290" r:id="rId17"/>
    <p:sldId id="796"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E54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2" d="100"/>
          <a:sy n="92" d="100"/>
        </p:scale>
        <p:origin x="312"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tt, Ethel" userId="80e9486c-b29d-4902-8bd4-7d9ea155a371" providerId="ADAL" clId="{819FFB5B-DCDD-481B-BB9F-5DF3C8AD926F}"/>
    <pc:docChg chg="modSld">
      <pc:chgData name="Lett, Ethel" userId="80e9486c-b29d-4902-8bd4-7d9ea155a371" providerId="ADAL" clId="{819FFB5B-DCDD-481B-BB9F-5DF3C8AD926F}" dt="2024-12-13T20:36:04.242" v="0" actId="113"/>
      <pc:docMkLst>
        <pc:docMk/>
      </pc:docMkLst>
      <pc:sldChg chg="modSp mod">
        <pc:chgData name="Lett, Ethel" userId="80e9486c-b29d-4902-8bd4-7d9ea155a371" providerId="ADAL" clId="{819FFB5B-DCDD-481B-BB9F-5DF3C8AD926F}" dt="2024-12-13T20:36:04.242" v="0" actId="113"/>
        <pc:sldMkLst>
          <pc:docMk/>
          <pc:sldMk cId="2947670050" sldId="836"/>
        </pc:sldMkLst>
        <pc:spChg chg="mod">
          <ac:chgData name="Lett, Ethel" userId="80e9486c-b29d-4902-8bd4-7d9ea155a371" providerId="ADAL" clId="{819FFB5B-DCDD-481B-BB9F-5DF3C8AD926F}" dt="2024-12-13T20:36:04.242" v="0" actId="113"/>
          <ac:spMkLst>
            <pc:docMk/>
            <pc:sldMk cId="2947670050" sldId="836"/>
            <ac:spMk id="373" creationId="{E94B57BC-98EE-80DD-D6C0-561F18788B9A}"/>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91DA1D2-09C7-4A8C-B1BC-EF3DB1AAEB9A}" type="doc">
      <dgm:prSet loTypeId="urn:microsoft.com/office/officeart/2005/8/layout/hProcess9" loCatId="process" qsTypeId="urn:microsoft.com/office/officeart/2005/8/quickstyle/simple1" qsCatId="simple" csTypeId="urn:microsoft.com/office/officeart/2005/8/colors/accent4_5" csCatId="accent4" phldr="1"/>
      <dgm:spPr/>
    </dgm:pt>
    <dgm:pt modelId="{4B092E86-25FB-4BD0-9449-79F56A8975B2}">
      <dgm:prSet phldrT="[Text]" phldr="0"/>
      <dgm:spPr/>
      <dgm:t>
        <a:bodyPr/>
        <a:lstStyle/>
        <a:p>
          <a:pPr rtl="0"/>
          <a:r>
            <a:rPr lang="en-US">
              <a:latin typeface="Calibri Light" panose="020F0302020204030204"/>
            </a:rPr>
            <a:t>Continuous Improvement Plans</a:t>
          </a:r>
          <a:endParaRPr lang="en-US"/>
        </a:p>
      </dgm:t>
    </dgm:pt>
    <dgm:pt modelId="{D59F0B79-D21C-4E5A-AC6D-45F5AE4F65EC}" type="parTrans" cxnId="{AE6F5764-16A8-47A1-8179-D4AC913C9B1A}">
      <dgm:prSet/>
      <dgm:spPr/>
    </dgm:pt>
    <dgm:pt modelId="{5B6672A7-5E55-4F83-9FF9-0C296CCDD213}" type="sibTrans" cxnId="{AE6F5764-16A8-47A1-8179-D4AC913C9B1A}">
      <dgm:prSet/>
      <dgm:spPr/>
    </dgm:pt>
    <dgm:pt modelId="{0CF3B668-AC0C-4B4A-ADDB-3C746FB28AEF}">
      <dgm:prSet phldrT="[Text]" phldr="0"/>
      <dgm:spPr/>
      <dgm:t>
        <a:bodyPr/>
        <a:lstStyle/>
        <a:p>
          <a:pPr rtl="0"/>
          <a:r>
            <a:rPr lang="en-US">
              <a:latin typeface="Calibri Light" panose="020F0302020204030204"/>
            </a:rPr>
            <a:t>Instructional Rounds</a:t>
          </a:r>
          <a:endParaRPr lang="en-US"/>
        </a:p>
      </dgm:t>
    </dgm:pt>
    <dgm:pt modelId="{FE213DC9-F5DA-4958-913D-0198D298FA2A}" type="parTrans" cxnId="{E8FBE1CD-5A56-4109-9D2F-4E7E73361304}">
      <dgm:prSet/>
      <dgm:spPr/>
    </dgm:pt>
    <dgm:pt modelId="{8D3F7E6A-5DEA-4A5F-BDBB-403992D7058C}" type="sibTrans" cxnId="{E8FBE1CD-5A56-4109-9D2F-4E7E73361304}">
      <dgm:prSet/>
      <dgm:spPr/>
    </dgm:pt>
    <dgm:pt modelId="{63EC921E-2155-44E4-A487-C0913BAD5D6E}">
      <dgm:prSet phldrT="[Text]" phldr="0"/>
      <dgm:spPr/>
      <dgm:t>
        <a:bodyPr/>
        <a:lstStyle/>
        <a:p>
          <a:pPr rtl="0"/>
          <a:r>
            <a:rPr lang="en-US">
              <a:latin typeface="Calibri Light" panose="020F0302020204030204"/>
            </a:rPr>
            <a:t>Monitoring and Feedback</a:t>
          </a:r>
          <a:endParaRPr lang="en-US"/>
        </a:p>
      </dgm:t>
    </dgm:pt>
    <dgm:pt modelId="{CFF4DD58-A2C2-43EC-AFF1-5596BD87625C}" type="parTrans" cxnId="{C00BC043-B09C-40D8-BBA7-87A345E585A7}">
      <dgm:prSet/>
      <dgm:spPr/>
    </dgm:pt>
    <dgm:pt modelId="{B532F0F4-A70E-4359-8A02-88AF7629B52E}" type="sibTrans" cxnId="{C00BC043-B09C-40D8-BBA7-87A345E585A7}">
      <dgm:prSet/>
      <dgm:spPr/>
    </dgm:pt>
    <dgm:pt modelId="{13F52548-B586-49ED-8563-C71ABB8BB94A}" type="pres">
      <dgm:prSet presAssocID="{B91DA1D2-09C7-4A8C-B1BC-EF3DB1AAEB9A}" presName="CompostProcess" presStyleCnt="0">
        <dgm:presLayoutVars>
          <dgm:dir/>
          <dgm:resizeHandles val="exact"/>
        </dgm:presLayoutVars>
      </dgm:prSet>
      <dgm:spPr/>
    </dgm:pt>
    <dgm:pt modelId="{22AAC477-26F9-403C-BCAA-8FD95A16E658}" type="pres">
      <dgm:prSet presAssocID="{B91DA1D2-09C7-4A8C-B1BC-EF3DB1AAEB9A}" presName="arrow" presStyleLbl="bgShp" presStyleIdx="0" presStyleCnt="1"/>
      <dgm:spPr/>
    </dgm:pt>
    <dgm:pt modelId="{F8E0D8D8-96EA-4382-B525-9DD9D73AABF2}" type="pres">
      <dgm:prSet presAssocID="{B91DA1D2-09C7-4A8C-B1BC-EF3DB1AAEB9A}" presName="linearProcess" presStyleCnt="0"/>
      <dgm:spPr/>
    </dgm:pt>
    <dgm:pt modelId="{18D7A18B-8B2A-494F-9083-025796D60F62}" type="pres">
      <dgm:prSet presAssocID="{4B092E86-25FB-4BD0-9449-79F56A8975B2}" presName="textNode" presStyleLbl="node1" presStyleIdx="0" presStyleCnt="3">
        <dgm:presLayoutVars>
          <dgm:bulletEnabled val="1"/>
        </dgm:presLayoutVars>
      </dgm:prSet>
      <dgm:spPr/>
    </dgm:pt>
    <dgm:pt modelId="{F5780710-A679-4791-ABBF-4445E7942F4A}" type="pres">
      <dgm:prSet presAssocID="{5B6672A7-5E55-4F83-9FF9-0C296CCDD213}" presName="sibTrans" presStyleCnt="0"/>
      <dgm:spPr/>
    </dgm:pt>
    <dgm:pt modelId="{CF93EBB0-E63E-42AD-978D-0B22E717FB14}" type="pres">
      <dgm:prSet presAssocID="{0CF3B668-AC0C-4B4A-ADDB-3C746FB28AEF}" presName="textNode" presStyleLbl="node1" presStyleIdx="1" presStyleCnt="3">
        <dgm:presLayoutVars>
          <dgm:bulletEnabled val="1"/>
        </dgm:presLayoutVars>
      </dgm:prSet>
      <dgm:spPr/>
    </dgm:pt>
    <dgm:pt modelId="{F6E61DB7-6E10-4683-B10F-E2EC2C557B9F}" type="pres">
      <dgm:prSet presAssocID="{8D3F7E6A-5DEA-4A5F-BDBB-403992D7058C}" presName="sibTrans" presStyleCnt="0"/>
      <dgm:spPr/>
    </dgm:pt>
    <dgm:pt modelId="{06516BB6-DDC0-4505-8823-37824A11E24E}" type="pres">
      <dgm:prSet presAssocID="{63EC921E-2155-44E4-A487-C0913BAD5D6E}" presName="textNode" presStyleLbl="node1" presStyleIdx="2" presStyleCnt="3">
        <dgm:presLayoutVars>
          <dgm:bulletEnabled val="1"/>
        </dgm:presLayoutVars>
      </dgm:prSet>
      <dgm:spPr/>
    </dgm:pt>
  </dgm:ptLst>
  <dgm:cxnLst>
    <dgm:cxn modelId="{DA11D520-357F-47BD-8C0F-FAD00B793F4E}" type="presOf" srcId="{B91DA1D2-09C7-4A8C-B1BC-EF3DB1AAEB9A}" destId="{13F52548-B586-49ED-8563-C71ABB8BB94A}" srcOrd="0" destOrd="0" presId="urn:microsoft.com/office/officeart/2005/8/layout/hProcess9"/>
    <dgm:cxn modelId="{C00BC043-B09C-40D8-BBA7-87A345E585A7}" srcId="{B91DA1D2-09C7-4A8C-B1BC-EF3DB1AAEB9A}" destId="{63EC921E-2155-44E4-A487-C0913BAD5D6E}" srcOrd="2" destOrd="0" parTransId="{CFF4DD58-A2C2-43EC-AFF1-5596BD87625C}" sibTransId="{B532F0F4-A70E-4359-8A02-88AF7629B52E}"/>
    <dgm:cxn modelId="{AE6F5764-16A8-47A1-8179-D4AC913C9B1A}" srcId="{B91DA1D2-09C7-4A8C-B1BC-EF3DB1AAEB9A}" destId="{4B092E86-25FB-4BD0-9449-79F56A8975B2}" srcOrd="0" destOrd="0" parTransId="{D59F0B79-D21C-4E5A-AC6D-45F5AE4F65EC}" sibTransId="{5B6672A7-5E55-4F83-9FF9-0C296CCDD213}"/>
    <dgm:cxn modelId="{13FA4A99-5F39-47BF-9167-CA15BBB031E7}" type="presOf" srcId="{0CF3B668-AC0C-4B4A-ADDB-3C746FB28AEF}" destId="{CF93EBB0-E63E-42AD-978D-0B22E717FB14}" srcOrd="0" destOrd="0" presId="urn:microsoft.com/office/officeart/2005/8/layout/hProcess9"/>
    <dgm:cxn modelId="{D34D84AD-655E-46AA-8DCE-C4C571492975}" type="presOf" srcId="{4B092E86-25FB-4BD0-9449-79F56A8975B2}" destId="{18D7A18B-8B2A-494F-9083-025796D60F62}" srcOrd="0" destOrd="0" presId="urn:microsoft.com/office/officeart/2005/8/layout/hProcess9"/>
    <dgm:cxn modelId="{E8FBE1CD-5A56-4109-9D2F-4E7E73361304}" srcId="{B91DA1D2-09C7-4A8C-B1BC-EF3DB1AAEB9A}" destId="{0CF3B668-AC0C-4B4A-ADDB-3C746FB28AEF}" srcOrd="1" destOrd="0" parTransId="{FE213DC9-F5DA-4958-913D-0198D298FA2A}" sibTransId="{8D3F7E6A-5DEA-4A5F-BDBB-403992D7058C}"/>
    <dgm:cxn modelId="{5B5FE4EE-B22C-4F4E-884A-F911736E285F}" type="presOf" srcId="{63EC921E-2155-44E4-A487-C0913BAD5D6E}" destId="{06516BB6-DDC0-4505-8823-37824A11E24E}" srcOrd="0" destOrd="0" presId="urn:microsoft.com/office/officeart/2005/8/layout/hProcess9"/>
    <dgm:cxn modelId="{88229D61-F50A-4BF2-ACE0-048699B5C00A}" type="presParOf" srcId="{13F52548-B586-49ED-8563-C71ABB8BB94A}" destId="{22AAC477-26F9-403C-BCAA-8FD95A16E658}" srcOrd="0" destOrd="0" presId="urn:microsoft.com/office/officeart/2005/8/layout/hProcess9"/>
    <dgm:cxn modelId="{97E02BBE-2D2A-4583-B76E-74D652C23305}" type="presParOf" srcId="{13F52548-B586-49ED-8563-C71ABB8BB94A}" destId="{F8E0D8D8-96EA-4382-B525-9DD9D73AABF2}" srcOrd="1" destOrd="0" presId="urn:microsoft.com/office/officeart/2005/8/layout/hProcess9"/>
    <dgm:cxn modelId="{90D2A456-4C2B-477A-928E-4C17564599A6}" type="presParOf" srcId="{F8E0D8D8-96EA-4382-B525-9DD9D73AABF2}" destId="{18D7A18B-8B2A-494F-9083-025796D60F62}" srcOrd="0" destOrd="0" presId="urn:microsoft.com/office/officeart/2005/8/layout/hProcess9"/>
    <dgm:cxn modelId="{97EF4E18-E98B-413A-A7A8-152F201B28BB}" type="presParOf" srcId="{F8E0D8D8-96EA-4382-B525-9DD9D73AABF2}" destId="{F5780710-A679-4791-ABBF-4445E7942F4A}" srcOrd="1" destOrd="0" presId="urn:microsoft.com/office/officeart/2005/8/layout/hProcess9"/>
    <dgm:cxn modelId="{5F3F5F54-ABF1-4739-9DA9-44D39377956E}" type="presParOf" srcId="{F8E0D8D8-96EA-4382-B525-9DD9D73AABF2}" destId="{CF93EBB0-E63E-42AD-978D-0B22E717FB14}" srcOrd="2" destOrd="0" presId="urn:microsoft.com/office/officeart/2005/8/layout/hProcess9"/>
    <dgm:cxn modelId="{77173278-1D16-4D3E-A04D-D081CC770076}" type="presParOf" srcId="{F8E0D8D8-96EA-4382-B525-9DD9D73AABF2}" destId="{F6E61DB7-6E10-4683-B10F-E2EC2C557B9F}" srcOrd="3" destOrd="0" presId="urn:microsoft.com/office/officeart/2005/8/layout/hProcess9"/>
    <dgm:cxn modelId="{5B7DB8F1-4347-4794-950F-FF708FAC415F}" type="presParOf" srcId="{F8E0D8D8-96EA-4382-B525-9DD9D73AABF2}" destId="{06516BB6-DDC0-4505-8823-37824A11E24E}" srcOrd="4"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AAC477-26F9-403C-BCAA-8FD95A16E658}">
      <dsp:nvSpPr>
        <dsp:cNvPr id="0" name=""/>
        <dsp:cNvSpPr/>
      </dsp:nvSpPr>
      <dsp:spPr>
        <a:xfrm>
          <a:off x="830438" y="0"/>
          <a:ext cx="9411638" cy="3008489"/>
        </a:xfrm>
        <a:prstGeom prst="rightArrow">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8D7A18B-8B2A-494F-9083-025796D60F62}">
      <dsp:nvSpPr>
        <dsp:cNvPr id="0" name=""/>
        <dsp:cNvSpPr/>
      </dsp:nvSpPr>
      <dsp:spPr>
        <a:xfrm>
          <a:off x="375211" y="902546"/>
          <a:ext cx="3321754" cy="1203395"/>
        </a:xfrm>
        <a:prstGeom prst="roundRect">
          <a:avLst/>
        </a:prstGeom>
        <a:solidFill>
          <a:schemeClr val="accent4">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rtl="0">
            <a:lnSpc>
              <a:spcPct val="90000"/>
            </a:lnSpc>
            <a:spcBef>
              <a:spcPct val="0"/>
            </a:spcBef>
            <a:spcAft>
              <a:spcPct val="35000"/>
            </a:spcAft>
            <a:buNone/>
          </a:pPr>
          <a:r>
            <a:rPr lang="en-US" sz="3000" kern="1200">
              <a:latin typeface="Calibri Light" panose="020F0302020204030204"/>
            </a:rPr>
            <a:t>Continuous Improvement Plans</a:t>
          </a:r>
          <a:endParaRPr lang="en-US" sz="3000" kern="1200"/>
        </a:p>
      </dsp:txBody>
      <dsp:txXfrm>
        <a:off x="433956" y="961291"/>
        <a:ext cx="3204264" cy="1085905"/>
      </dsp:txXfrm>
    </dsp:sp>
    <dsp:sp modelId="{CF93EBB0-E63E-42AD-978D-0B22E717FB14}">
      <dsp:nvSpPr>
        <dsp:cNvPr id="0" name=""/>
        <dsp:cNvSpPr/>
      </dsp:nvSpPr>
      <dsp:spPr>
        <a:xfrm>
          <a:off x="3875380" y="902546"/>
          <a:ext cx="3321754" cy="1203395"/>
        </a:xfrm>
        <a:prstGeom prst="roundRect">
          <a:avLst/>
        </a:prstGeom>
        <a:solidFill>
          <a:schemeClr val="accent4">
            <a:alpha val="90000"/>
            <a:hueOff val="0"/>
            <a:satOff val="0"/>
            <a:lumOff val="0"/>
            <a:alphaOff val="-2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rtl="0">
            <a:lnSpc>
              <a:spcPct val="90000"/>
            </a:lnSpc>
            <a:spcBef>
              <a:spcPct val="0"/>
            </a:spcBef>
            <a:spcAft>
              <a:spcPct val="35000"/>
            </a:spcAft>
            <a:buNone/>
          </a:pPr>
          <a:r>
            <a:rPr lang="en-US" sz="3000" kern="1200">
              <a:latin typeface="Calibri Light" panose="020F0302020204030204"/>
            </a:rPr>
            <a:t>Instructional Rounds</a:t>
          </a:r>
          <a:endParaRPr lang="en-US" sz="3000" kern="1200"/>
        </a:p>
      </dsp:txBody>
      <dsp:txXfrm>
        <a:off x="3934125" y="961291"/>
        <a:ext cx="3204264" cy="1085905"/>
      </dsp:txXfrm>
    </dsp:sp>
    <dsp:sp modelId="{06516BB6-DDC0-4505-8823-37824A11E24E}">
      <dsp:nvSpPr>
        <dsp:cNvPr id="0" name=""/>
        <dsp:cNvSpPr/>
      </dsp:nvSpPr>
      <dsp:spPr>
        <a:xfrm>
          <a:off x="7375549" y="902546"/>
          <a:ext cx="3321754" cy="1203395"/>
        </a:xfrm>
        <a:prstGeom prst="roundRect">
          <a:avLst/>
        </a:prstGeom>
        <a:solidFill>
          <a:schemeClr val="accent4">
            <a:alpha val="90000"/>
            <a:hueOff val="0"/>
            <a:satOff val="0"/>
            <a:lumOff val="0"/>
            <a:alpha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rtl="0">
            <a:lnSpc>
              <a:spcPct val="90000"/>
            </a:lnSpc>
            <a:spcBef>
              <a:spcPct val="0"/>
            </a:spcBef>
            <a:spcAft>
              <a:spcPct val="35000"/>
            </a:spcAft>
            <a:buNone/>
          </a:pPr>
          <a:r>
            <a:rPr lang="en-US" sz="3000" kern="1200">
              <a:latin typeface="Calibri Light" panose="020F0302020204030204"/>
            </a:rPr>
            <a:t>Monitoring and Feedback</a:t>
          </a:r>
          <a:endParaRPr lang="en-US" sz="3000" kern="1200"/>
        </a:p>
      </dsp:txBody>
      <dsp:txXfrm>
        <a:off x="7434294" y="961291"/>
        <a:ext cx="3204264" cy="1085905"/>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7042CE-419D-4F3E-A817-8E4C8E69A579}" type="datetimeFigureOut">
              <a:rPr lang="en-US" smtClean="0"/>
              <a:t>12/13/2024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389052-FC7E-41DD-93A4-30E17920B0A0}" type="slidenum">
              <a:rPr lang="en-US" smtClean="0"/>
              <a:t>‹#›</a:t>
            </a:fld>
            <a:endParaRPr lang="en-US"/>
          </a:p>
        </p:txBody>
      </p:sp>
    </p:spTree>
    <p:extLst>
      <p:ext uri="{BB962C8B-B14F-4D97-AF65-F5344CB8AC3E}">
        <p14:creationId xmlns:p14="http://schemas.microsoft.com/office/powerpoint/2010/main" val="5011232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Slide #5 from March 2024 Board Presentation</a:t>
            </a:r>
            <a:endParaRPr lang="en-US"/>
          </a:p>
        </p:txBody>
      </p:sp>
      <p:sp>
        <p:nvSpPr>
          <p:cNvPr id="4" name="Slide Number Placeholder 3"/>
          <p:cNvSpPr>
            <a:spLocks noGrp="1"/>
          </p:cNvSpPr>
          <p:nvPr>
            <p:ph type="sldNum" sz="quarter" idx="5"/>
          </p:nvPr>
        </p:nvSpPr>
        <p:spPr/>
        <p:txBody>
          <a:bodyPr/>
          <a:lstStyle/>
          <a:p>
            <a:fld id="{0C5608A0-9988-431F-925D-31F4A5E468F6}" type="slidenum">
              <a:rPr lang="en-US" smtClean="0"/>
              <a:t>5</a:t>
            </a:fld>
            <a:endParaRPr lang="en-US"/>
          </a:p>
        </p:txBody>
      </p:sp>
    </p:spTree>
    <p:extLst>
      <p:ext uri="{BB962C8B-B14F-4D97-AF65-F5344CB8AC3E}">
        <p14:creationId xmlns:p14="http://schemas.microsoft.com/office/powerpoint/2010/main" val="14059991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D85BD-8A3E-2CD3-887D-7A8B92D744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753151-5CBE-D905-E27C-A9008A6476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5C71D0-28ED-2541-D368-06D0F74C3B1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Lett</a:t>
            </a:r>
          </a:p>
          <a:p>
            <a:endParaRPr lang="en-US" dirty="0"/>
          </a:p>
        </p:txBody>
      </p:sp>
      <p:sp>
        <p:nvSpPr>
          <p:cNvPr id="4" name="Slide Number Placeholder 3">
            <a:extLst>
              <a:ext uri="{FF2B5EF4-FFF2-40B4-BE49-F238E27FC236}">
                <a16:creationId xmlns:a16="http://schemas.microsoft.com/office/drawing/2014/main" id="{D0FF18D8-668C-32B1-AE07-76D355584FCC}"/>
              </a:ext>
            </a:extLst>
          </p:cNvPr>
          <p:cNvSpPr>
            <a:spLocks noGrp="1"/>
          </p:cNvSpPr>
          <p:nvPr>
            <p:ph type="sldNum" sz="quarter" idx="5"/>
          </p:nvPr>
        </p:nvSpPr>
        <p:spPr/>
        <p:txBody>
          <a:bodyPr/>
          <a:lstStyle/>
          <a:p>
            <a:fld id="{0C5608A0-9988-431F-925D-31F4A5E468F6}" type="slidenum">
              <a:rPr lang="en-US" smtClean="0"/>
              <a:t>6</a:t>
            </a:fld>
            <a:endParaRPr lang="en-US"/>
          </a:p>
        </p:txBody>
      </p:sp>
    </p:spTree>
    <p:extLst>
      <p:ext uri="{BB962C8B-B14F-4D97-AF65-F5344CB8AC3E}">
        <p14:creationId xmlns:p14="http://schemas.microsoft.com/office/powerpoint/2010/main" val="31001479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Lett</a:t>
            </a:r>
          </a:p>
          <a:p>
            <a:endParaRPr lang="en-US" dirty="0"/>
          </a:p>
        </p:txBody>
      </p:sp>
      <p:sp>
        <p:nvSpPr>
          <p:cNvPr id="4" name="Slide Number Placeholder 3"/>
          <p:cNvSpPr>
            <a:spLocks noGrp="1"/>
          </p:cNvSpPr>
          <p:nvPr>
            <p:ph type="sldNum" sz="quarter" idx="5"/>
          </p:nvPr>
        </p:nvSpPr>
        <p:spPr/>
        <p:txBody>
          <a:bodyPr/>
          <a:lstStyle/>
          <a:p>
            <a:fld id="{6F389052-FC7E-41DD-93A4-30E17920B0A0}" type="slidenum">
              <a:rPr lang="en-US" smtClean="0"/>
              <a:t>7</a:t>
            </a:fld>
            <a:endParaRPr lang="en-US"/>
          </a:p>
        </p:txBody>
      </p:sp>
    </p:spTree>
    <p:extLst>
      <p:ext uri="{BB962C8B-B14F-4D97-AF65-F5344CB8AC3E}">
        <p14:creationId xmlns:p14="http://schemas.microsoft.com/office/powerpoint/2010/main" val="670932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Lett</a:t>
            </a:r>
          </a:p>
          <a:p>
            <a:endParaRPr lang="en-US" dirty="0"/>
          </a:p>
        </p:txBody>
      </p:sp>
      <p:sp>
        <p:nvSpPr>
          <p:cNvPr id="4" name="Slide Number Placeholder 3"/>
          <p:cNvSpPr>
            <a:spLocks noGrp="1"/>
          </p:cNvSpPr>
          <p:nvPr>
            <p:ph type="sldNum" sz="quarter" idx="5"/>
          </p:nvPr>
        </p:nvSpPr>
        <p:spPr/>
        <p:txBody>
          <a:bodyPr/>
          <a:lstStyle/>
          <a:p>
            <a:fld id="{6F389052-FC7E-41DD-93A4-30E17920B0A0}" type="slidenum">
              <a:rPr lang="en-US" smtClean="0"/>
              <a:t>8</a:t>
            </a:fld>
            <a:endParaRPr lang="en-US"/>
          </a:p>
        </p:txBody>
      </p:sp>
    </p:spTree>
    <p:extLst>
      <p:ext uri="{BB962C8B-B14F-4D97-AF65-F5344CB8AC3E}">
        <p14:creationId xmlns:p14="http://schemas.microsoft.com/office/powerpoint/2010/main" val="22852429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Lett</a:t>
            </a:r>
          </a:p>
        </p:txBody>
      </p:sp>
      <p:sp>
        <p:nvSpPr>
          <p:cNvPr id="4" name="Slide Number Placeholder 3"/>
          <p:cNvSpPr>
            <a:spLocks noGrp="1"/>
          </p:cNvSpPr>
          <p:nvPr>
            <p:ph type="sldNum" sz="quarter" idx="5"/>
          </p:nvPr>
        </p:nvSpPr>
        <p:spPr/>
        <p:txBody>
          <a:bodyPr/>
          <a:lstStyle/>
          <a:p>
            <a:fld id="{6F389052-FC7E-41DD-93A4-30E17920B0A0}" type="slidenum">
              <a:rPr lang="en-US" smtClean="0"/>
              <a:t>9</a:t>
            </a:fld>
            <a:endParaRPr lang="en-US"/>
          </a:p>
        </p:txBody>
      </p:sp>
    </p:spTree>
    <p:extLst>
      <p:ext uri="{BB962C8B-B14F-4D97-AF65-F5344CB8AC3E}">
        <p14:creationId xmlns:p14="http://schemas.microsoft.com/office/powerpoint/2010/main" val="7861061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Rodgers</a:t>
            </a:r>
          </a:p>
        </p:txBody>
      </p:sp>
      <p:sp>
        <p:nvSpPr>
          <p:cNvPr id="4" name="Slide Number Placeholder 3"/>
          <p:cNvSpPr>
            <a:spLocks noGrp="1"/>
          </p:cNvSpPr>
          <p:nvPr>
            <p:ph type="sldNum" sz="quarter" idx="5"/>
          </p:nvPr>
        </p:nvSpPr>
        <p:spPr/>
        <p:txBody>
          <a:bodyPr/>
          <a:lstStyle/>
          <a:p>
            <a:fld id="{6F389052-FC7E-41DD-93A4-30E17920B0A0}" type="slidenum">
              <a:rPr lang="en-US" smtClean="0"/>
              <a:t>10</a:t>
            </a:fld>
            <a:endParaRPr lang="en-US"/>
          </a:p>
        </p:txBody>
      </p:sp>
    </p:spTree>
    <p:extLst>
      <p:ext uri="{BB962C8B-B14F-4D97-AF65-F5344CB8AC3E}">
        <p14:creationId xmlns:p14="http://schemas.microsoft.com/office/powerpoint/2010/main" val="5336485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Rodgers</a:t>
            </a:r>
          </a:p>
        </p:txBody>
      </p:sp>
      <p:sp>
        <p:nvSpPr>
          <p:cNvPr id="4" name="Slide Number Placeholder 3"/>
          <p:cNvSpPr>
            <a:spLocks noGrp="1"/>
          </p:cNvSpPr>
          <p:nvPr>
            <p:ph type="sldNum" sz="quarter" idx="5"/>
          </p:nvPr>
        </p:nvSpPr>
        <p:spPr/>
        <p:txBody>
          <a:bodyPr/>
          <a:lstStyle/>
          <a:p>
            <a:fld id="{6F389052-FC7E-41DD-93A4-30E17920B0A0}" type="slidenum">
              <a:rPr lang="en-US" smtClean="0"/>
              <a:t>11</a:t>
            </a:fld>
            <a:endParaRPr lang="en-US"/>
          </a:p>
        </p:txBody>
      </p:sp>
    </p:spTree>
    <p:extLst>
      <p:ext uri="{BB962C8B-B14F-4D97-AF65-F5344CB8AC3E}">
        <p14:creationId xmlns:p14="http://schemas.microsoft.com/office/powerpoint/2010/main" val="28941596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Lett</a:t>
            </a:r>
          </a:p>
        </p:txBody>
      </p:sp>
      <p:sp>
        <p:nvSpPr>
          <p:cNvPr id="4" name="Slide Number Placeholder 3"/>
          <p:cNvSpPr>
            <a:spLocks noGrp="1"/>
          </p:cNvSpPr>
          <p:nvPr>
            <p:ph type="sldNum" sz="quarter" idx="5"/>
          </p:nvPr>
        </p:nvSpPr>
        <p:spPr/>
        <p:txBody>
          <a:bodyPr/>
          <a:lstStyle/>
          <a:p>
            <a:fld id="{6F389052-FC7E-41DD-93A4-30E17920B0A0}" type="slidenum">
              <a:rPr lang="en-US" smtClean="0"/>
              <a:t>12</a:t>
            </a:fld>
            <a:endParaRPr lang="en-US"/>
          </a:p>
        </p:txBody>
      </p:sp>
    </p:spTree>
    <p:extLst>
      <p:ext uri="{BB962C8B-B14F-4D97-AF65-F5344CB8AC3E}">
        <p14:creationId xmlns:p14="http://schemas.microsoft.com/office/powerpoint/2010/main" val="3987745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13</a:t>
            </a:fld>
            <a:endParaRPr lang="en-US"/>
          </a:p>
        </p:txBody>
      </p:sp>
    </p:spTree>
    <p:extLst>
      <p:ext uri="{BB962C8B-B14F-4D97-AF65-F5344CB8AC3E}">
        <p14:creationId xmlns:p14="http://schemas.microsoft.com/office/powerpoint/2010/main" val="41910501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14</a:t>
            </a:fld>
            <a:endParaRPr lang="en-US"/>
          </a:p>
        </p:txBody>
      </p:sp>
    </p:spTree>
    <p:extLst>
      <p:ext uri="{BB962C8B-B14F-4D97-AF65-F5344CB8AC3E}">
        <p14:creationId xmlns:p14="http://schemas.microsoft.com/office/powerpoint/2010/main" val="316953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496B0-DAA0-D0E8-B4FA-3CD32244DF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8EC40F4-AA25-5F12-5FED-23DEC55A39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C10A6BC-8CE1-975D-C8AA-E837A846A20B}"/>
              </a:ext>
            </a:extLst>
          </p:cNvPr>
          <p:cNvSpPr>
            <a:spLocks noGrp="1"/>
          </p:cNvSpPr>
          <p:nvPr>
            <p:ph type="dt" sz="half" idx="10"/>
          </p:nvPr>
        </p:nvSpPr>
        <p:spPr/>
        <p:txBody>
          <a:bodyPr/>
          <a:lstStyle/>
          <a:p>
            <a:fld id="{9C4CA0A7-5449-4F08-8F4D-239870F5CC0F}" type="datetime1">
              <a:rPr lang="en-US" smtClean="0"/>
              <a:t>12/13/2024</a:t>
            </a:fld>
            <a:endParaRPr lang="en-US"/>
          </a:p>
        </p:txBody>
      </p:sp>
      <p:sp>
        <p:nvSpPr>
          <p:cNvPr id="5" name="Footer Placeholder 4">
            <a:extLst>
              <a:ext uri="{FF2B5EF4-FFF2-40B4-BE49-F238E27FC236}">
                <a16:creationId xmlns:a16="http://schemas.microsoft.com/office/drawing/2014/main" id="{E1D3E831-8BD8-D1A6-509F-3743C457EA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AC50ED-EDD3-E43F-0682-59DD70616CD1}"/>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40174169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B56F1-152B-31C1-EBB6-082F4233A0E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EC7A58-BCB6-10E8-B34C-BB17A8EAAA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465613-9097-2893-A11F-29850AE8C5E3}"/>
              </a:ext>
            </a:extLst>
          </p:cNvPr>
          <p:cNvSpPr>
            <a:spLocks noGrp="1"/>
          </p:cNvSpPr>
          <p:nvPr>
            <p:ph type="dt" sz="half" idx="10"/>
          </p:nvPr>
        </p:nvSpPr>
        <p:spPr/>
        <p:txBody>
          <a:bodyPr/>
          <a:lstStyle/>
          <a:p>
            <a:fld id="{AE079DDA-9EE0-4F6F-908F-F565614DA536}" type="datetime1">
              <a:rPr lang="en-US" smtClean="0"/>
              <a:t>12/13/2024</a:t>
            </a:fld>
            <a:endParaRPr lang="en-US"/>
          </a:p>
        </p:txBody>
      </p:sp>
      <p:sp>
        <p:nvSpPr>
          <p:cNvPr id="5" name="Footer Placeholder 4">
            <a:extLst>
              <a:ext uri="{FF2B5EF4-FFF2-40B4-BE49-F238E27FC236}">
                <a16:creationId xmlns:a16="http://schemas.microsoft.com/office/drawing/2014/main" id="{2719EE40-E3FB-832D-260C-8BFCE23A45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DC5AD1-011C-E532-175A-FE815CDB1D70}"/>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16264189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FFF01-26C4-4B54-C131-7CCED4B1BB0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07DCCF-333C-9120-ABDF-8C58012CB2A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25F4BC7-306E-888A-A0CF-CA0816B91CF1}"/>
              </a:ext>
            </a:extLst>
          </p:cNvPr>
          <p:cNvSpPr>
            <a:spLocks noGrp="1"/>
          </p:cNvSpPr>
          <p:nvPr>
            <p:ph type="dt" sz="half" idx="10"/>
          </p:nvPr>
        </p:nvSpPr>
        <p:spPr/>
        <p:txBody>
          <a:bodyPr/>
          <a:lstStyle/>
          <a:p>
            <a:fld id="{E6C291B0-B8E9-4013-97A3-B53401B857E9}" type="datetime1">
              <a:rPr lang="en-US" smtClean="0"/>
              <a:t>12/13/2024</a:t>
            </a:fld>
            <a:endParaRPr lang="en-US"/>
          </a:p>
        </p:txBody>
      </p:sp>
      <p:sp>
        <p:nvSpPr>
          <p:cNvPr id="5" name="Footer Placeholder 4">
            <a:extLst>
              <a:ext uri="{FF2B5EF4-FFF2-40B4-BE49-F238E27FC236}">
                <a16:creationId xmlns:a16="http://schemas.microsoft.com/office/drawing/2014/main" id="{D908F8E4-307B-5ECA-51E4-2396962AF2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98B70A-AAD7-09BA-4A8C-807984D10EEA}"/>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20500303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401A9-D8DC-F6AE-71E0-1C7EC815AF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3B8A85A-CDFE-3947-16C2-EBED2076374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A2EB62D-A15F-BA67-536F-D74A48EF495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D83177-A655-E41E-7646-B4DCCE056211}"/>
              </a:ext>
            </a:extLst>
          </p:cNvPr>
          <p:cNvSpPr>
            <a:spLocks noGrp="1"/>
          </p:cNvSpPr>
          <p:nvPr>
            <p:ph type="dt" sz="half" idx="10"/>
          </p:nvPr>
        </p:nvSpPr>
        <p:spPr/>
        <p:txBody>
          <a:bodyPr/>
          <a:lstStyle/>
          <a:p>
            <a:fld id="{C53E082D-3309-423D-9E25-84DA5BD058A2}" type="datetime1">
              <a:rPr lang="en-US" smtClean="0"/>
              <a:t>12/13/2024</a:t>
            </a:fld>
            <a:endParaRPr lang="en-US"/>
          </a:p>
        </p:txBody>
      </p:sp>
      <p:sp>
        <p:nvSpPr>
          <p:cNvPr id="6" name="Footer Placeholder 5">
            <a:extLst>
              <a:ext uri="{FF2B5EF4-FFF2-40B4-BE49-F238E27FC236}">
                <a16:creationId xmlns:a16="http://schemas.microsoft.com/office/drawing/2014/main" id="{4A2E8F51-073C-8FA1-7438-F725AA1372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86C15F-92CD-473C-187A-AC5827EB55E3}"/>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4039714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8DE8E-549C-D5F0-0397-2592F94CE0E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2191E48-0825-E25B-ED27-51D7C41E32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C358BD2-C9FA-B04D-1612-DE5102FDC11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FBB7D3-2B0A-5D20-789D-8EA796EB79A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72B8C81-FB7A-25FC-9184-5E668B18A29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4F124EE-A2D3-24D7-50FB-2E6179D97EEA}"/>
              </a:ext>
            </a:extLst>
          </p:cNvPr>
          <p:cNvSpPr>
            <a:spLocks noGrp="1"/>
          </p:cNvSpPr>
          <p:nvPr>
            <p:ph type="dt" sz="half" idx="10"/>
          </p:nvPr>
        </p:nvSpPr>
        <p:spPr/>
        <p:txBody>
          <a:bodyPr/>
          <a:lstStyle/>
          <a:p>
            <a:fld id="{BBEE820B-1914-45FE-8234-3DC7C3D379BC}" type="datetime1">
              <a:rPr lang="en-US" smtClean="0"/>
              <a:t>12/13/2024</a:t>
            </a:fld>
            <a:endParaRPr lang="en-US"/>
          </a:p>
        </p:txBody>
      </p:sp>
      <p:sp>
        <p:nvSpPr>
          <p:cNvPr id="8" name="Footer Placeholder 7">
            <a:extLst>
              <a:ext uri="{FF2B5EF4-FFF2-40B4-BE49-F238E27FC236}">
                <a16:creationId xmlns:a16="http://schemas.microsoft.com/office/drawing/2014/main" id="{3EC32395-32FA-F4FC-70A7-E719A8A382C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0CD76CF-3473-C280-4832-7E3AFDE894B1}"/>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4715651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6AC3E-3C18-BA6F-36D5-C65DA90AB21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AB0B192-22DF-EA2C-0B3D-8DF8EB005370}"/>
              </a:ext>
            </a:extLst>
          </p:cNvPr>
          <p:cNvSpPr>
            <a:spLocks noGrp="1"/>
          </p:cNvSpPr>
          <p:nvPr>
            <p:ph type="dt" sz="half" idx="10"/>
          </p:nvPr>
        </p:nvSpPr>
        <p:spPr/>
        <p:txBody>
          <a:bodyPr/>
          <a:lstStyle/>
          <a:p>
            <a:fld id="{21D7EDA2-8E8F-4473-9E5F-F3BAF737DFD2}" type="datetime1">
              <a:rPr lang="en-US" smtClean="0"/>
              <a:t>12/13/2024</a:t>
            </a:fld>
            <a:endParaRPr lang="en-US"/>
          </a:p>
        </p:txBody>
      </p:sp>
      <p:sp>
        <p:nvSpPr>
          <p:cNvPr id="4" name="Footer Placeholder 3">
            <a:extLst>
              <a:ext uri="{FF2B5EF4-FFF2-40B4-BE49-F238E27FC236}">
                <a16:creationId xmlns:a16="http://schemas.microsoft.com/office/drawing/2014/main" id="{9AB3F6F2-937A-A05E-3D78-17E927DAE01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FFC33B0-7726-F1D7-198A-28A8DB547EE2}"/>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41869259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C7463A7-8556-ED1F-8CC6-9711E9301FD5}"/>
              </a:ext>
            </a:extLst>
          </p:cNvPr>
          <p:cNvSpPr>
            <a:spLocks noGrp="1"/>
          </p:cNvSpPr>
          <p:nvPr>
            <p:ph type="dt" sz="half" idx="10"/>
          </p:nvPr>
        </p:nvSpPr>
        <p:spPr/>
        <p:txBody>
          <a:bodyPr/>
          <a:lstStyle/>
          <a:p>
            <a:fld id="{EC874ED0-CE46-48B9-A746-3ACE93135C85}" type="datetime1">
              <a:rPr lang="en-US" smtClean="0"/>
              <a:t>12/13/2024</a:t>
            </a:fld>
            <a:endParaRPr lang="en-US"/>
          </a:p>
        </p:txBody>
      </p:sp>
      <p:sp>
        <p:nvSpPr>
          <p:cNvPr id="3" name="Footer Placeholder 2">
            <a:extLst>
              <a:ext uri="{FF2B5EF4-FFF2-40B4-BE49-F238E27FC236}">
                <a16:creationId xmlns:a16="http://schemas.microsoft.com/office/drawing/2014/main" id="{93946E42-0F64-590D-ACF7-7A6E16038FF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B25FA1B-E752-62DF-8618-2DD032417D96}"/>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2147383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7DAC0-7CFA-FAE8-4551-AC7B2E7DE0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D389AE0-59A3-30A1-8864-94DF596756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49A9BD6-0A58-A13E-E178-36165EE8DB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0039FD-E1B8-74E0-129D-1248A35E57CB}"/>
              </a:ext>
            </a:extLst>
          </p:cNvPr>
          <p:cNvSpPr>
            <a:spLocks noGrp="1"/>
          </p:cNvSpPr>
          <p:nvPr>
            <p:ph type="dt" sz="half" idx="10"/>
          </p:nvPr>
        </p:nvSpPr>
        <p:spPr/>
        <p:txBody>
          <a:bodyPr/>
          <a:lstStyle/>
          <a:p>
            <a:fld id="{704FE794-7F01-4F1F-8CC5-2A2BB6B5FD4A}" type="datetime1">
              <a:rPr lang="en-US" smtClean="0"/>
              <a:t>12/13/2024</a:t>
            </a:fld>
            <a:endParaRPr lang="en-US"/>
          </a:p>
        </p:txBody>
      </p:sp>
      <p:sp>
        <p:nvSpPr>
          <p:cNvPr id="6" name="Footer Placeholder 5">
            <a:extLst>
              <a:ext uri="{FF2B5EF4-FFF2-40B4-BE49-F238E27FC236}">
                <a16:creationId xmlns:a16="http://schemas.microsoft.com/office/drawing/2014/main" id="{65291ABD-2AB1-133F-FFDD-D61730A240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678135-D33A-72EE-34D7-EE0091BFAF5C}"/>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38422658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CA82E-4837-1240-112F-3D1FAE3BEC9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D48FE9A-296C-DC37-FCF6-9654C14AD0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0457DB8-54B7-1363-D151-55E4C88C36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301D35-2411-7B30-F582-2834097466E5}"/>
              </a:ext>
            </a:extLst>
          </p:cNvPr>
          <p:cNvSpPr>
            <a:spLocks noGrp="1"/>
          </p:cNvSpPr>
          <p:nvPr>
            <p:ph type="dt" sz="half" idx="10"/>
          </p:nvPr>
        </p:nvSpPr>
        <p:spPr/>
        <p:txBody>
          <a:bodyPr/>
          <a:lstStyle/>
          <a:p>
            <a:fld id="{6AEAC17D-8DC9-48A6-80DE-27A1B637DF40}" type="datetime1">
              <a:rPr lang="en-US" smtClean="0"/>
              <a:t>12/13/2024</a:t>
            </a:fld>
            <a:endParaRPr lang="en-US"/>
          </a:p>
        </p:txBody>
      </p:sp>
      <p:sp>
        <p:nvSpPr>
          <p:cNvPr id="6" name="Footer Placeholder 5">
            <a:extLst>
              <a:ext uri="{FF2B5EF4-FFF2-40B4-BE49-F238E27FC236}">
                <a16:creationId xmlns:a16="http://schemas.microsoft.com/office/drawing/2014/main" id="{7D7040D5-D76F-32EC-DC76-2F99CF02DD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AD5EFE-AAF3-A461-18CD-329134B5DCAA}"/>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3973736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DDF6C-D23D-BFE0-DC9B-053670A5DCC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9F978C8-0EFD-84D0-5A21-1AEAADE0CC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84F321-9EA6-4089-AE2B-EC6A2A339175}"/>
              </a:ext>
            </a:extLst>
          </p:cNvPr>
          <p:cNvSpPr>
            <a:spLocks noGrp="1"/>
          </p:cNvSpPr>
          <p:nvPr>
            <p:ph type="dt" sz="half" idx="10"/>
          </p:nvPr>
        </p:nvSpPr>
        <p:spPr/>
        <p:txBody>
          <a:bodyPr/>
          <a:lstStyle/>
          <a:p>
            <a:fld id="{579A7950-4455-449A-AB8D-75DA26C786CB}" type="datetime1">
              <a:rPr lang="en-US" smtClean="0"/>
              <a:t>12/13/2024</a:t>
            </a:fld>
            <a:endParaRPr lang="en-US"/>
          </a:p>
        </p:txBody>
      </p:sp>
      <p:sp>
        <p:nvSpPr>
          <p:cNvPr id="5" name="Footer Placeholder 4">
            <a:extLst>
              <a:ext uri="{FF2B5EF4-FFF2-40B4-BE49-F238E27FC236}">
                <a16:creationId xmlns:a16="http://schemas.microsoft.com/office/drawing/2014/main" id="{97B597ED-C300-777B-5ED5-D440F5BAAE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F348C6-1301-1358-FC4F-36D02503303F}"/>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3269413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1CDFA7D-701B-76F6-2525-8C3B04605F6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506451E-EF97-E1EA-8A52-8FC0F655B8F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173AB2-98C8-F387-B862-2BEEEEC1E931}"/>
              </a:ext>
            </a:extLst>
          </p:cNvPr>
          <p:cNvSpPr>
            <a:spLocks noGrp="1"/>
          </p:cNvSpPr>
          <p:nvPr>
            <p:ph type="dt" sz="half" idx="10"/>
          </p:nvPr>
        </p:nvSpPr>
        <p:spPr/>
        <p:txBody>
          <a:bodyPr/>
          <a:lstStyle/>
          <a:p>
            <a:fld id="{AE14B1E9-7414-4B9A-B1DC-04DEEFCBACCE}" type="datetime1">
              <a:rPr lang="en-US" smtClean="0"/>
              <a:t>12/13/2024</a:t>
            </a:fld>
            <a:endParaRPr lang="en-US"/>
          </a:p>
        </p:txBody>
      </p:sp>
      <p:sp>
        <p:nvSpPr>
          <p:cNvPr id="5" name="Footer Placeholder 4">
            <a:extLst>
              <a:ext uri="{FF2B5EF4-FFF2-40B4-BE49-F238E27FC236}">
                <a16:creationId xmlns:a16="http://schemas.microsoft.com/office/drawing/2014/main" id="{582A01B9-50FD-4C59-595E-B6DBC950A8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270C23-29DA-104F-6A49-D70DE6E651AE}"/>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16281808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3A5D670-BC2C-CDD5-CA0B-79EFCB80D3E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34FC0B3-136C-A5B7-9DAF-DC8394B7BCA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EE54D8-CC4F-847D-8DB3-001A87DF11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DF25F3-0FCE-412A-9F81-D6D09BC0A551}" type="datetime1">
              <a:rPr lang="en-US" smtClean="0"/>
              <a:t>12/13/2024</a:t>
            </a:fld>
            <a:endParaRPr lang="en-US"/>
          </a:p>
        </p:txBody>
      </p:sp>
      <p:sp>
        <p:nvSpPr>
          <p:cNvPr id="5" name="Footer Placeholder 4">
            <a:extLst>
              <a:ext uri="{FF2B5EF4-FFF2-40B4-BE49-F238E27FC236}">
                <a16:creationId xmlns:a16="http://schemas.microsoft.com/office/drawing/2014/main" id="{EC579B7E-F2BA-7118-2A6D-EBAF28504D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13D807F-2C53-C9C8-80B9-9AB92D087C3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1765F9-1B31-4893-BE12-78C176540628}" type="slidenum">
              <a:rPr lang="en-US" smtClean="0"/>
              <a:t>‹#›</a:t>
            </a:fld>
            <a:endParaRPr lang="en-US"/>
          </a:p>
        </p:txBody>
      </p:sp>
    </p:spTree>
    <p:extLst>
      <p:ext uri="{BB962C8B-B14F-4D97-AF65-F5344CB8AC3E}">
        <p14:creationId xmlns:p14="http://schemas.microsoft.com/office/powerpoint/2010/main" val="23817136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sv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0.png"/><Relationship Id="rId7" Type="http://schemas.openxmlformats.org/officeDocument/2006/relationships/diagramColors" Target="../diagrams/colors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2E0C4CF-AD34-363B-92C3-4729CA8579FB}"/>
              </a:ext>
            </a:extLst>
          </p:cNvPr>
          <p:cNvSpPr txBox="1"/>
          <p:nvPr/>
        </p:nvSpPr>
        <p:spPr>
          <a:xfrm>
            <a:off x="0" y="5510255"/>
            <a:ext cx="12192000" cy="1371600"/>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wrap="square" rtlCol="0">
            <a:spAutoFit/>
          </a:bodyPr>
          <a:lstStyle/>
          <a:p>
            <a:endParaRPr lang="en-US"/>
          </a:p>
        </p:txBody>
      </p:sp>
      <p:sp>
        <p:nvSpPr>
          <p:cNvPr id="5" name="TextBox 4">
            <a:extLst>
              <a:ext uri="{FF2B5EF4-FFF2-40B4-BE49-F238E27FC236}">
                <a16:creationId xmlns:a16="http://schemas.microsoft.com/office/drawing/2014/main" id="{EF4D4CC4-05C4-2D82-C2B7-CB8680E70154}"/>
              </a:ext>
            </a:extLst>
          </p:cNvPr>
          <p:cNvSpPr txBox="1"/>
          <p:nvPr/>
        </p:nvSpPr>
        <p:spPr>
          <a:xfrm>
            <a:off x="60193" y="2933115"/>
            <a:ext cx="12101071" cy="1938992"/>
          </a:xfrm>
          <a:prstGeom prst="rect">
            <a:avLst/>
          </a:prstGeom>
          <a:noFill/>
        </p:spPr>
        <p:txBody>
          <a:bodyPr wrap="square" lIns="91440" tIns="45720" rIns="91440" bIns="45720" rtlCol="0" anchor="t">
            <a:spAutoFit/>
          </a:bodyPr>
          <a:lstStyle/>
          <a:p>
            <a:pPr algn="ctr"/>
            <a:r>
              <a:rPr lang="en-US" sz="6000" b="1">
                <a:latin typeface="Trade Gothic Next HvyCd"/>
                <a:ea typeface="+mn-lt"/>
                <a:cs typeface="+mn-lt"/>
              </a:rPr>
              <a:t>Update on Performance of </a:t>
            </a:r>
          </a:p>
          <a:p>
            <a:pPr algn="ctr"/>
            <a:r>
              <a:rPr lang="en-US" sz="6000" b="1">
                <a:latin typeface="Trade Gothic Next HvyCd"/>
                <a:ea typeface="+mn-lt"/>
                <a:cs typeface="+mn-lt"/>
              </a:rPr>
              <a:t>Federally Identified Schools</a:t>
            </a:r>
            <a:endParaRPr lang="en-US" sz="6000" b="1">
              <a:latin typeface="Trade Gothic Next HvyCd"/>
              <a:cs typeface="Calibri"/>
            </a:endParaRPr>
          </a:p>
        </p:txBody>
      </p:sp>
      <p:sp>
        <p:nvSpPr>
          <p:cNvPr id="7" name="TextBox 6">
            <a:extLst>
              <a:ext uri="{FF2B5EF4-FFF2-40B4-BE49-F238E27FC236}">
                <a16:creationId xmlns:a16="http://schemas.microsoft.com/office/drawing/2014/main" id="{93FBA676-AED3-5BE3-8DCA-C7D33605989E}"/>
              </a:ext>
            </a:extLst>
          </p:cNvPr>
          <p:cNvSpPr txBox="1"/>
          <p:nvPr/>
        </p:nvSpPr>
        <p:spPr>
          <a:xfrm>
            <a:off x="57830" y="5694058"/>
            <a:ext cx="10062665" cy="1154162"/>
          </a:xfrm>
          <a:prstGeom prst="rect">
            <a:avLst/>
          </a:prstGeom>
          <a:noFill/>
        </p:spPr>
        <p:txBody>
          <a:bodyPr wrap="square" lIns="91440" tIns="45720" rIns="91440" bIns="45720" rtlCol="0" anchor="t">
            <a:spAutoFit/>
          </a:bodyPr>
          <a:lstStyle/>
          <a:p>
            <a:r>
              <a:rPr lang="en-US" sz="2000" b="1" dirty="0">
                <a:solidFill>
                  <a:srgbClr val="FFC700"/>
                </a:solidFill>
                <a:latin typeface="Trade Gothic Next HvyCd"/>
                <a:cs typeface="Arial"/>
              </a:rPr>
              <a:t>Dr. Lori Rodgers, Assistant Superintendent of District Effectiveness and Federal Programs</a:t>
            </a:r>
            <a:endParaRPr lang="en-US" dirty="0"/>
          </a:p>
          <a:p>
            <a:r>
              <a:rPr lang="en-US" sz="2000" b="1" dirty="0">
                <a:solidFill>
                  <a:srgbClr val="FFC700"/>
                </a:solidFill>
                <a:latin typeface="Trade Gothic Next HvyCd"/>
                <a:cs typeface="Arial"/>
              </a:rPr>
              <a:t>Dr. Ethel Lett, Assistant Superintendent of Teaching and Learning</a:t>
            </a:r>
            <a:endParaRPr lang="en-US" dirty="0">
              <a:solidFill>
                <a:srgbClr val="000000"/>
              </a:solidFill>
              <a:latin typeface="Calibri" panose="020F0502020204030204"/>
              <a:ea typeface="Calibri" panose="020F0502020204030204"/>
              <a:cs typeface="Calibri" panose="020F0502020204030204"/>
            </a:endParaRPr>
          </a:p>
          <a:p>
            <a:endParaRPr lang="en-US" sz="1050" b="1" dirty="0">
              <a:solidFill>
                <a:srgbClr val="FFC700"/>
              </a:solidFill>
              <a:latin typeface="Trade Gothic Next HvyCd"/>
              <a:cs typeface="Arial"/>
            </a:endParaRPr>
          </a:p>
          <a:p>
            <a:r>
              <a:rPr lang="en-US" b="1" dirty="0">
                <a:solidFill>
                  <a:srgbClr val="FFC700"/>
                </a:solidFill>
                <a:latin typeface="Trade Gothic Next HvyCd"/>
                <a:cs typeface="Arial"/>
              </a:rPr>
              <a:t>December 19, 2024</a:t>
            </a:r>
            <a:endParaRPr lang="en-US" dirty="0">
              <a:ea typeface="Calibri"/>
              <a:cs typeface="Calibri"/>
            </a:endParaRP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50"/>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p:nvPr/>
        </p:nvCxnSpPr>
        <p:spPr>
          <a:xfrm>
            <a:off x="-7620" y="5510255"/>
            <a:ext cx="1225296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92496" y="4962362"/>
            <a:ext cx="1498104" cy="1465118"/>
          </a:xfrm>
          <a:prstGeom prst="rect">
            <a:avLst/>
          </a:prstGeom>
        </p:spPr>
      </p:pic>
      <p:sp>
        <p:nvSpPr>
          <p:cNvPr id="4" name="Slide Number Placeholder 3">
            <a:extLst>
              <a:ext uri="{FF2B5EF4-FFF2-40B4-BE49-F238E27FC236}">
                <a16:creationId xmlns:a16="http://schemas.microsoft.com/office/drawing/2014/main" id="{B227AEBF-C8D9-36CA-A3BF-CDE819AE7222}"/>
              </a:ext>
            </a:extLst>
          </p:cNvPr>
          <p:cNvSpPr>
            <a:spLocks noGrp="1"/>
          </p:cNvSpPr>
          <p:nvPr>
            <p:ph type="sldNum" sz="quarter" idx="12"/>
          </p:nvPr>
        </p:nvSpPr>
        <p:spPr/>
        <p:txBody>
          <a:bodyPr/>
          <a:lstStyle/>
          <a:p>
            <a:fld id="{28E6F07D-F62F-4C3B-A21E-2367E9A39921}" type="slidenum">
              <a:rPr lang="en-US" smtClean="0"/>
              <a:t>1</a:t>
            </a:fld>
            <a:endParaRPr lang="en-US"/>
          </a:p>
        </p:txBody>
      </p:sp>
    </p:spTree>
    <p:extLst>
      <p:ext uri="{BB962C8B-B14F-4D97-AF65-F5344CB8AC3E}">
        <p14:creationId xmlns:p14="http://schemas.microsoft.com/office/powerpoint/2010/main" val="41646414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a:ln/>
                <a:solidFill>
                  <a:schemeClr val="accent4"/>
                </a:solidFill>
                <a:latin typeface="Trade Gothic Next HvyCd" panose="020B0906040303020004" pitchFamily="34" charset="0"/>
              </a:rPr>
              <a:t>OUR MISSION</a:t>
            </a: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ln/>
                <a:solidFill>
                  <a:srgbClr val="FFC000"/>
                </a:solidFill>
                <a:latin typeface="Trade Gothic Next HvyCd" panose="020B0906040303020004" pitchFamily="34" charset="0"/>
              </a:rPr>
              <a:t>OUR VISION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781157" y="1652538"/>
            <a:ext cx="3702174"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kern="100" dirty="0">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lang="en-US" sz="2200" dirty="0">
              <a:latin typeface="Trade Gothic Next HvyCd" panose="020B0906040303020004" pitchFamily="34" charset="0"/>
            </a:endParaRPr>
          </a:p>
          <a:p>
            <a:pPr marL="0" indent="0">
              <a:buNone/>
            </a:pPr>
            <a:endParaRPr lang="en-US" sz="2200" kern="100" dirty="0">
              <a:solidFill>
                <a:prstClr val="white"/>
              </a:solidFill>
              <a:latin typeface="Trade Gothic Next HvyCd" panose="020B0906040303020004" pitchFamily="34" charset="0"/>
              <a:ea typeface="Calibri" panose="020F0502020204030204" pitchFamily="34" charset="0"/>
              <a:cs typeface="Arial" panose="020B0604020202020204" pitchFamily="34" charset="0"/>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2">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3">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6" name="Content Placeholder 9">
            <a:extLst>
              <a:ext uri="{FF2B5EF4-FFF2-40B4-BE49-F238E27FC236}">
                <a16:creationId xmlns:a16="http://schemas.microsoft.com/office/drawing/2014/main" id="{5787B405-7BA7-D82A-4585-5F63B7101249}"/>
              </a:ext>
            </a:extLst>
          </p:cNvPr>
          <p:cNvSpPr txBox="1">
            <a:spLocks/>
          </p:cNvSpPr>
          <p:nvPr/>
        </p:nvSpPr>
        <p:spPr>
          <a:xfrm>
            <a:off x="1047164" y="4746645"/>
            <a:ext cx="4213672" cy="191888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2200">
              <a:latin typeface="Trade Gothic Next HvyCd" panose="020B0906040303020004" pitchFamily="34" charset="0"/>
            </a:endParaRPr>
          </a:p>
        </p:txBody>
      </p:sp>
      <p:sp>
        <p:nvSpPr>
          <p:cNvPr id="10" name="TextBox 9">
            <a:extLst>
              <a:ext uri="{FF2B5EF4-FFF2-40B4-BE49-F238E27FC236}">
                <a16:creationId xmlns:a16="http://schemas.microsoft.com/office/drawing/2014/main" id="{9AAF027D-6FFD-D09C-CA93-6F9790DD8405}"/>
              </a:ext>
            </a:extLst>
          </p:cNvPr>
          <p:cNvSpPr txBox="1"/>
          <p:nvPr/>
        </p:nvSpPr>
        <p:spPr>
          <a:xfrm>
            <a:off x="885959" y="4726540"/>
            <a:ext cx="3879272" cy="1938992"/>
          </a:xfrm>
          <a:prstGeom prst="rect">
            <a:avLst/>
          </a:prstGeom>
          <a:noFill/>
        </p:spPr>
        <p:txBody>
          <a:bodyPr wrap="square">
            <a:spAutoFit/>
          </a:bodyPr>
          <a:lstStyle/>
          <a:p>
            <a:pPr marL="0" indent="0">
              <a:buNone/>
            </a:pPr>
            <a:r>
              <a:rPr lang="en-US" sz="2400" kern="100">
                <a:solidFill>
                  <a:prstClr val="white"/>
                </a:solidFill>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lang="en-US" sz="2400">
              <a:solidFill>
                <a:prstClr val="white"/>
              </a:solidFill>
              <a:latin typeface="Trade Gothic Next HvyCd" panose="020B0906040303020004" pitchFamily="34" charset="0"/>
            </a:endParaRPr>
          </a:p>
        </p:txBody>
      </p:sp>
      <p:sp>
        <p:nvSpPr>
          <p:cNvPr id="8" name="Slide Number Placeholder 7">
            <a:extLst>
              <a:ext uri="{FF2B5EF4-FFF2-40B4-BE49-F238E27FC236}">
                <a16:creationId xmlns:a16="http://schemas.microsoft.com/office/drawing/2014/main" id="{D02F2552-1F4C-8D6D-F1CD-4B6AAF544E31}"/>
              </a:ext>
            </a:extLst>
          </p:cNvPr>
          <p:cNvSpPr>
            <a:spLocks noGrp="1"/>
          </p:cNvSpPr>
          <p:nvPr>
            <p:ph type="sldNum" sz="quarter" idx="12"/>
          </p:nvPr>
        </p:nvSpPr>
        <p:spPr/>
        <p:txBody>
          <a:bodyPr/>
          <a:lstStyle/>
          <a:p>
            <a:fld id="{28E6F07D-F62F-4C3B-A21E-2367E9A39921}" type="slidenum">
              <a:rPr lang="en-US" smtClean="0"/>
              <a:t>2</a:t>
            </a:fld>
            <a:endParaRPr lang="en-US"/>
          </a:p>
        </p:txBody>
      </p:sp>
    </p:spTree>
    <p:extLst>
      <p:ext uri="{BB962C8B-B14F-4D97-AF65-F5344CB8AC3E}">
        <p14:creationId xmlns:p14="http://schemas.microsoft.com/office/powerpoint/2010/main" val="4198849921"/>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a:latin typeface="Trade Gothic Next HvyCd" panose="020B0906040303020004" pitchFamily="34" charset="0"/>
                <a:ea typeface="Calibri" panose="020F0502020204030204" pitchFamily="34" charset="0"/>
                <a:cs typeface="Arial" panose="020B0604020202020204" pitchFamily="34" charset="0"/>
              </a:rPr>
              <a:t> Personalized Learning</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Collaboration</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Engagement</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Safety</a:t>
            </a:r>
          </a:p>
          <a:p>
            <a:pPr>
              <a:buClr>
                <a:schemeClr val="accent4"/>
              </a:buClr>
              <a:buFont typeface="Wingdings" panose="05000000000000000000" pitchFamily="2" charset="2"/>
              <a:buChar char="Ø"/>
            </a:pPr>
            <a:r>
              <a:rPr lang="en-US" sz="2200">
                <a:latin typeface="Trade Gothic Next HvyCd" panose="020B0906040303020004" pitchFamily="34" charset="0"/>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2">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3"/>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ln w="0"/>
                <a:effectLst>
                  <a:outerShdw blurRad="38100" dist="38100" dir="2700000" algn="tl">
                    <a:srgbClr val="000000">
                      <a:alpha val="43137"/>
                    </a:srgbClr>
                  </a:outerShdw>
                </a:effectLst>
                <a:latin typeface="Trade Gothic Next HvyCd" panose="020B0906040303020004" pitchFamily="34" charset="0"/>
              </a:rPr>
              <a:t>LEARNER </a:t>
            </a:r>
            <a:br>
              <a:rPr lang="en-US" sz="4000" b="1">
                <a:ln w="0"/>
                <a:effectLst>
                  <a:outerShdw blurRad="38100" dist="38100" dir="2700000" algn="tl">
                    <a:srgbClr val="000000">
                      <a:alpha val="43137"/>
                    </a:srgbClr>
                  </a:outerShdw>
                </a:effectLst>
                <a:latin typeface="Trade Gothic Next HvyCd" panose="020B0906040303020004" pitchFamily="34" charset="0"/>
              </a:rPr>
            </a:br>
            <a:r>
              <a:rPr lang="en-US" sz="4000" b="1">
                <a:ln w="0"/>
                <a:effectLst>
                  <a:outerShdw blurRad="38100" dist="38100" dir="2700000" algn="tl">
                    <a:srgbClr val="000000">
                      <a:alpha val="43137"/>
                    </a:srgbClr>
                  </a:outerShdw>
                </a:effectLst>
                <a:latin typeface="Trade Gothic Next HvyCd" panose="020B0906040303020004" pitchFamily="34" charset="0"/>
              </a:rPr>
              <a:t>OUTCOMES</a:t>
            </a:r>
          </a:p>
          <a:p>
            <a:endParaRPr lang="en-US" sz="3200" b="1">
              <a:ln w="0"/>
              <a:latin typeface="Trade Gothic Next HvyCd" panose="020B0906040303020004" pitchFamily="34" charset="0"/>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dirty="0">
                <a:latin typeface="Trade Gothic Next HvyCd"/>
                <a:ea typeface="Calibri"/>
                <a:cs typeface="Arial"/>
              </a:rPr>
              <a:t> </a:t>
            </a:r>
            <a:r>
              <a:rPr lang="en-US" sz="2200" kern="100" dirty="0">
                <a:solidFill>
                  <a:schemeClr val="accent4"/>
                </a:solidFill>
                <a:latin typeface="Trade Gothic Next HvyCd"/>
                <a:ea typeface="Calibri"/>
                <a:cs typeface="Arial"/>
              </a:rPr>
              <a:t>Student Achievement</a:t>
            </a:r>
          </a:p>
          <a:p>
            <a:pPr>
              <a:buClr>
                <a:schemeClr val="accent4"/>
              </a:buClr>
              <a:buFont typeface="Wingdings" panose="05000000000000000000" pitchFamily="2" charset="2"/>
              <a:buChar char="Ø"/>
            </a:pPr>
            <a:r>
              <a:rPr lang="en-US" sz="2200" kern="100" dirty="0">
                <a:latin typeface="Trade Gothic Next HvyCd"/>
                <a:cs typeface="Arial"/>
              </a:rPr>
              <a:t> </a:t>
            </a:r>
            <a:r>
              <a:rPr lang="en-US" sz="2200" kern="100" dirty="0">
                <a:solidFill>
                  <a:srgbClr val="FFC000"/>
                </a:solidFill>
                <a:latin typeface="Trade Gothic Next HvyCd"/>
                <a:cs typeface="Arial"/>
              </a:rPr>
              <a:t>Staff Effectiveness</a:t>
            </a:r>
          </a:p>
          <a:p>
            <a:pPr>
              <a:buClr>
                <a:schemeClr val="accent4"/>
              </a:buClr>
              <a:buFont typeface="Wingdings" panose="05000000000000000000" pitchFamily="2" charset="2"/>
              <a:buChar char="Ø"/>
            </a:pPr>
            <a:r>
              <a:rPr lang="en-US" sz="2200" kern="100" dirty="0">
                <a:latin typeface="Trade Gothic Next HvyCd"/>
                <a:cs typeface="Arial"/>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r>
              <a:rPr lang="en-US" sz="2000">
                <a:latin typeface="Trade Gothic Next" panose="020B0503040303020004" pitchFamily="34" charset="0"/>
              </a:rPr>
              <a:t>Each student </a:t>
            </a:r>
          </a:p>
          <a:p>
            <a:r>
              <a:rPr lang="en-US" sz="2000">
                <a:latin typeface="Trade Gothic Next" panose="020B0503040303020004" pitchFamily="34" charset="0"/>
              </a:rPr>
              <a:t>will graduate </a:t>
            </a:r>
            <a:r>
              <a:rPr lang="en-US" sz="2000" b="1" i="1">
                <a:latin typeface="Trade Gothic Next" panose="020B0503040303020004" pitchFamily="34" charset="0"/>
              </a:rPr>
              <a:t>empowered</a:t>
            </a:r>
            <a:r>
              <a:rPr lang="en-US" sz="2000">
                <a:latin typeface="Trade Gothic Next" panose="020B0503040303020004" pitchFamily="34" charset="0"/>
              </a:rPr>
              <a:t> to make a well-informed decision about their next step. They will learn about themselves as they </a:t>
            </a:r>
            <a:r>
              <a:rPr lang="en-US" sz="2000" b="1" i="1">
                <a:latin typeface="Trade Gothic Next" panose="020B0503040303020004" pitchFamily="34" charset="0"/>
              </a:rPr>
              <a:t>engage</a:t>
            </a:r>
            <a:r>
              <a:rPr lang="en-US" sz="2000">
                <a:latin typeface="Trade Gothic Next" panose="020B0503040303020004" pitchFamily="34" charset="0"/>
              </a:rPr>
              <a:t> in rigorous content and gain </a:t>
            </a:r>
            <a:r>
              <a:rPr lang="en-US" sz="2000" b="1" i="1">
                <a:latin typeface="Trade Gothic Next" panose="020B0503040303020004" pitchFamily="34" charset="0"/>
              </a:rPr>
              <a:t>exposure</a:t>
            </a:r>
            <a:r>
              <a:rPr lang="en-US" sz="2000">
                <a:latin typeface="Trade Gothic Next" panose="020B0503040303020004" pitchFamily="34" charset="0"/>
              </a:rPr>
              <a:t> through personalized learning </a:t>
            </a:r>
            <a:r>
              <a:rPr lang="en-US" sz="2000" b="1" i="1">
                <a:latin typeface="Trade Gothic Next" panose="020B0503040303020004" pitchFamily="34" charset="0"/>
              </a:rPr>
              <a:t>experiences</a:t>
            </a:r>
            <a:r>
              <a:rPr lang="en-US" sz="2000">
                <a:latin typeface="Trade Gothic Next" panose="020B0503040303020004" pitchFamily="34" charset="0"/>
              </a:rPr>
              <a:t>, thereby </a:t>
            </a:r>
            <a:r>
              <a:rPr lang="en-US" sz="2000" b="1" i="1">
                <a:latin typeface="Trade Gothic Next" panose="020B0503040303020004" pitchFamily="34" charset="0"/>
              </a:rPr>
              <a:t>enlightening</a:t>
            </a:r>
            <a:r>
              <a:rPr lang="en-US" sz="2000">
                <a:latin typeface="Trade Gothic Next" panose="020B0503040303020004" pitchFamily="34" charset="0"/>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4"/>
          <a:srcRect l="10026" r="6357" b="12015"/>
          <a:stretch/>
        </p:blipFill>
        <p:spPr>
          <a:xfrm>
            <a:off x="10593926" y="76200"/>
            <a:ext cx="1444436" cy="1513892"/>
          </a:xfrm>
          <a:prstGeom prst="rect">
            <a:avLst/>
          </a:prstGeom>
        </p:spPr>
      </p:pic>
      <p:sp>
        <p:nvSpPr>
          <p:cNvPr id="6" name="Slide Number Placeholder 5">
            <a:extLst>
              <a:ext uri="{FF2B5EF4-FFF2-40B4-BE49-F238E27FC236}">
                <a16:creationId xmlns:a16="http://schemas.microsoft.com/office/drawing/2014/main" id="{3C5284E9-4FAA-0957-D616-4EF065AB6A55}"/>
              </a:ext>
            </a:extLst>
          </p:cNvPr>
          <p:cNvSpPr>
            <a:spLocks noGrp="1"/>
          </p:cNvSpPr>
          <p:nvPr>
            <p:ph type="sldNum" sz="quarter" idx="12"/>
          </p:nvPr>
        </p:nvSpPr>
        <p:spPr/>
        <p:txBody>
          <a:bodyPr/>
          <a:lstStyle/>
          <a:p>
            <a:fld id="{28E6F07D-F62F-4C3B-A21E-2367E9A39921}" type="slidenum">
              <a:rPr lang="en-US" smtClean="0"/>
              <a:t>3</a:t>
            </a:fld>
            <a:endParaRPr lang="en-US"/>
          </a:p>
        </p:txBody>
      </p:sp>
    </p:spTree>
    <p:extLst>
      <p:ext uri="{BB962C8B-B14F-4D97-AF65-F5344CB8AC3E}">
        <p14:creationId xmlns:p14="http://schemas.microsoft.com/office/powerpoint/2010/main" val="16942922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and yellow sign with white text&#10;&#10;Description automatically generated">
            <a:extLst>
              <a:ext uri="{FF2B5EF4-FFF2-40B4-BE49-F238E27FC236}">
                <a16:creationId xmlns:a16="http://schemas.microsoft.com/office/drawing/2014/main" id="{836A6F51-24CE-541D-AC48-04DF5C135D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Slide Number Placeholder 1">
            <a:extLst>
              <a:ext uri="{FF2B5EF4-FFF2-40B4-BE49-F238E27FC236}">
                <a16:creationId xmlns:a16="http://schemas.microsoft.com/office/drawing/2014/main" id="{CF313E03-7355-B38B-B839-21B0005E6077}"/>
              </a:ext>
            </a:extLst>
          </p:cNvPr>
          <p:cNvSpPr>
            <a:spLocks noGrp="1"/>
          </p:cNvSpPr>
          <p:nvPr>
            <p:ph type="sldNum" sz="quarter" idx="12"/>
          </p:nvPr>
        </p:nvSpPr>
        <p:spPr/>
        <p:txBody>
          <a:bodyPr/>
          <a:lstStyle/>
          <a:p>
            <a:fld id="{28E6F07D-F62F-4C3B-A21E-2367E9A39921}" type="slidenum">
              <a:rPr lang="en-US" smtClean="0"/>
              <a:t>4</a:t>
            </a:fld>
            <a:endParaRPr lang="en-US"/>
          </a:p>
        </p:txBody>
      </p:sp>
    </p:spTree>
    <p:extLst>
      <p:ext uri="{BB962C8B-B14F-4D97-AF65-F5344CB8AC3E}">
        <p14:creationId xmlns:p14="http://schemas.microsoft.com/office/powerpoint/2010/main" val="3705798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
            <a:ext cx="12203009"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3" name="TextBox 3"/>
          <p:cNvSpPr txBox="1"/>
          <p:nvPr/>
        </p:nvSpPr>
        <p:spPr>
          <a:xfrm>
            <a:off x="261287" y="1167894"/>
            <a:ext cx="11407835" cy="5283498"/>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spcBef>
                <a:spcPts val="400"/>
              </a:spcBef>
              <a:spcAft>
                <a:spcPts val="400"/>
              </a:spcAft>
            </a:pPr>
            <a:r>
              <a:rPr lang="en-US" sz="2000" b="1" dirty="0">
                <a:solidFill>
                  <a:srgbClr val="000000"/>
                </a:solidFill>
                <a:cs typeface="Calibri"/>
              </a:rPr>
              <a:t>Overview</a:t>
            </a:r>
            <a:endParaRPr lang="en-US" sz="2000" dirty="0">
              <a:cs typeface="Calibri"/>
            </a:endParaRPr>
          </a:p>
          <a:p>
            <a:pPr algn="l">
              <a:spcBef>
                <a:spcPts val="400"/>
              </a:spcBef>
              <a:spcAft>
                <a:spcPts val="400"/>
              </a:spcAft>
            </a:pPr>
            <a:r>
              <a:rPr lang="en-US" sz="2000" spc="-101" dirty="0">
                <a:solidFill>
                  <a:srgbClr val="000000"/>
                </a:solidFill>
                <a:cs typeface="Calibri"/>
              </a:rPr>
              <a:t>Provide the Board of Education with updates on federally identified schools within the district, including:</a:t>
            </a:r>
            <a:endParaRPr lang="en-US" sz="2000" spc="-101" dirty="0">
              <a:solidFill>
                <a:srgbClr val="000000"/>
              </a:solidFill>
              <a:ea typeface="Calibri"/>
              <a:cs typeface="Calibri"/>
            </a:endParaRPr>
          </a:p>
          <a:p>
            <a:pPr marL="894715" lvl="2" indent="-285750">
              <a:lnSpc>
                <a:spcPct val="90000"/>
              </a:lnSpc>
              <a:spcBef>
                <a:spcPts val="500"/>
              </a:spcBef>
              <a:buFont typeface="Arial"/>
              <a:buChar char="⚬"/>
            </a:pPr>
            <a:r>
              <a:rPr lang="en-US" sz="2000" spc="-101" dirty="0">
                <a:cs typeface="Calibri"/>
              </a:rPr>
              <a:t>School data</a:t>
            </a:r>
            <a:endParaRPr lang="en-US" sz="2000" spc="-101" dirty="0">
              <a:ea typeface="Calibri"/>
              <a:cs typeface="Calibri"/>
            </a:endParaRPr>
          </a:p>
          <a:p>
            <a:pPr marL="894715" lvl="2" indent="-285750">
              <a:lnSpc>
                <a:spcPct val="90000"/>
              </a:lnSpc>
              <a:spcBef>
                <a:spcPts val="500"/>
              </a:spcBef>
              <a:buFont typeface="Arial"/>
              <a:buChar char="⚬"/>
            </a:pPr>
            <a:r>
              <a:rPr lang="en-US" sz="2000" spc="-101" dirty="0">
                <a:cs typeface="Calibri"/>
              </a:rPr>
              <a:t>District plan of support actions and results of implementation</a:t>
            </a:r>
            <a:endParaRPr lang="en-US" sz="2000" spc="-101" dirty="0">
              <a:cs typeface="Calibri" panose="020F0502020204030204" pitchFamily="34" charset="0"/>
            </a:endParaRPr>
          </a:p>
          <a:p>
            <a:pPr marL="894715" lvl="2" indent="-285750">
              <a:lnSpc>
                <a:spcPct val="90000"/>
              </a:lnSpc>
              <a:spcBef>
                <a:spcPts val="500"/>
              </a:spcBef>
              <a:buFont typeface="Arial"/>
              <a:buChar char="⚬"/>
            </a:pPr>
            <a:r>
              <a:rPr lang="en-US" sz="2000" spc="-101" dirty="0">
                <a:cs typeface="Calibri"/>
              </a:rPr>
              <a:t>School improvement actions and results</a:t>
            </a:r>
            <a:endParaRPr lang="en-US" sz="2000" spc="-101" dirty="0">
              <a:cs typeface="Calibri" panose="020F0502020204030204" pitchFamily="34" charset="0"/>
            </a:endParaRPr>
          </a:p>
          <a:p>
            <a:pPr marL="894715" lvl="2" indent="-285750">
              <a:lnSpc>
                <a:spcPct val="90000"/>
              </a:lnSpc>
              <a:spcBef>
                <a:spcPts val="500"/>
              </a:spcBef>
              <a:buFont typeface="Arial"/>
              <a:buChar char="⚬"/>
            </a:pPr>
            <a:r>
              <a:rPr lang="en-US" sz="2000" spc="-101" dirty="0">
                <a:cs typeface="Calibri"/>
              </a:rPr>
              <a:t>Sustainability and next steps</a:t>
            </a:r>
            <a:endParaRPr lang="en-US" sz="2000" spc="-101" dirty="0">
              <a:cs typeface="Calibri" panose="020F0502020204030204" pitchFamily="34" charset="0"/>
            </a:endParaRPr>
          </a:p>
          <a:p>
            <a:pPr marL="862330" lvl="2">
              <a:spcBef>
                <a:spcPts val="400"/>
              </a:spcBef>
              <a:spcAft>
                <a:spcPts val="400"/>
              </a:spcAft>
            </a:pPr>
            <a:endParaRPr lang="en-US" sz="1400" spc="-101" dirty="0">
              <a:cs typeface="Calibri" panose="020F0502020204030204" pitchFamily="34" charset="0"/>
            </a:endParaRPr>
          </a:p>
          <a:p>
            <a:pPr>
              <a:spcBef>
                <a:spcPts val="400"/>
              </a:spcBef>
              <a:spcAft>
                <a:spcPts val="400"/>
              </a:spcAft>
            </a:pPr>
            <a:r>
              <a:rPr lang="en-US" sz="2000" b="1" spc="-139" dirty="0">
                <a:solidFill>
                  <a:srgbClr val="000000"/>
                </a:solidFill>
                <a:cs typeface="Calibri"/>
              </a:rPr>
              <a:t>Roadmap</a:t>
            </a:r>
            <a:endParaRPr lang="en-US" sz="2000" b="1" spc="-139" dirty="0">
              <a:solidFill>
                <a:srgbClr val="000000"/>
              </a:solidFill>
              <a:ea typeface="Calibri"/>
              <a:cs typeface="Calibri"/>
            </a:endParaRPr>
          </a:p>
          <a:p>
            <a:pPr>
              <a:spcBef>
                <a:spcPts val="400"/>
              </a:spcBef>
              <a:spcAft>
                <a:spcPts val="400"/>
              </a:spcAft>
            </a:pPr>
            <a:r>
              <a:rPr lang="en-US" sz="2000" spc="-139" dirty="0">
                <a:solidFill>
                  <a:srgbClr val="000000"/>
                </a:solidFill>
                <a:cs typeface="Calibri"/>
              </a:rPr>
              <a:t>This presentation provides an understanding of the criteria for federally identified schools, as well as the state identification of each school.  Additionally, it will outline the district’s plan of support to ensure that the schools receive the necessary assistance to meet federal and state standards. </a:t>
            </a:r>
            <a:endParaRPr lang="en-US" sz="2000" spc="-139" dirty="0">
              <a:solidFill>
                <a:srgbClr val="000000"/>
              </a:solidFill>
              <a:ea typeface="Calibri"/>
              <a:cs typeface="Calibri"/>
            </a:endParaRPr>
          </a:p>
          <a:p>
            <a:pPr>
              <a:spcBef>
                <a:spcPts val="400"/>
              </a:spcBef>
              <a:spcAft>
                <a:spcPts val="400"/>
              </a:spcAft>
            </a:pPr>
            <a:endParaRPr lang="en-US" sz="1400" spc="-103" dirty="0">
              <a:solidFill>
                <a:srgbClr val="000000"/>
              </a:solidFill>
              <a:cs typeface="Calibri"/>
            </a:endParaRPr>
          </a:p>
          <a:p>
            <a:pPr algn="l">
              <a:spcBef>
                <a:spcPts val="400"/>
              </a:spcBef>
              <a:spcAft>
                <a:spcPts val="400"/>
              </a:spcAft>
            </a:pPr>
            <a:r>
              <a:rPr lang="en-US" sz="2000" b="1" spc="-139" dirty="0">
                <a:solidFill>
                  <a:srgbClr val="000000"/>
                </a:solidFill>
                <a:cs typeface="Calibri"/>
              </a:rPr>
              <a:t>Takeaway</a:t>
            </a:r>
            <a:endParaRPr lang="en-US" sz="2000" b="1" spc="-139" dirty="0">
              <a:solidFill>
                <a:srgbClr val="000000"/>
              </a:solidFill>
              <a:ea typeface="Calibri"/>
              <a:cs typeface="Calibri"/>
            </a:endParaRPr>
          </a:p>
          <a:p>
            <a:pPr algn="l">
              <a:spcBef>
                <a:spcPts val="400"/>
              </a:spcBef>
              <a:spcAft>
                <a:spcPts val="400"/>
              </a:spcAft>
            </a:pPr>
            <a:r>
              <a:rPr lang="en-US" sz="2000" spc="-103" dirty="0">
                <a:solidFill>
                  <a:srgbClr val="000000"/>
                </a:solidFill>
                <a:cs typeface="Calibri"/>
              </a:rPr>
              <a:t>We will ensure clarity on the designation of federally identified schools, including a comprehensive plan of support aligned with our goals of student achievement, staff effectiveness, and stakeholder engagement. </a:t>
            </a:r>
            <a:endParaRPr lang="en-US" sz="2000" spc="-103" dirty="0">
              <a:solidFill>
                <a:srgbClr val="000000"/>
              </a:solidFill>
              <a:ea typeface="Calibri"/>
              <a:cs typeface="Calibri"/>
            </a:endParaRPr>
          </a:p>
        </p:txBody>
      </p:sp>
      <p:grpSp>
        <p:nvGrpSpPr>
          <p:cNvPr id="4" name="Group 4"/>
          <p:cNvGrpSpPr/>
          <p:nvPr/>
        </p:nvGrpSpPr>
        <p:grpSpPr>
          <a:xfrm>
            <a:off x="-11005" y="0"/>
            <a:ext cx="12192000" cy="819255"/>
            <a:chOff x="0" y="0"/>
            <a:chExt cx="24384000" cy="1638510"/>
          </a:xfrm>
        </p:grpSpPr>
        <p:sp>
          <p:nvSpPr>
            <p:cNvPr id="5" name="Freeform 5"/>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6" name="TextBox 6"/>
          <p:cNvSpPr txBox="1"/>
          <p:nvPr/>
        </p:nvSpPr>
        <p:spPr>
          <a:xfrm>
            <a:off x="261287" y="165350"/>
            <a:ext cx="10506019" cy="451405"/>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r>
              <a:rPr lang="en-US" sz="2933">
                <a:solidFill>
                  <a:srgbClr val="FFFFFF"/>
                </a:solidFill>
                <a:latin typeface="Trade Gothic Next HvyCd" panose="020B0604020202020204" charset="0"/>
              </a:rPr>
              <a:t>AGENDA</a:t>
            </a:r>
          </a:p>
        </p:txBody>
      </p:sp>
      <p:sp>
        <p:nvSpPr>
          <p:cNvPr id="7" name="Freeform 7"/>
          <p:cNvSpPr/>
          <p:nvPr/>
        </p:nvSpPr>
        <p:spPr>
          <a:xfrm>
            <a:off x="10789321" y="-76332"/>
            <a:ext cx="1391675" cy="1386174"/>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5"/>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9" name="Slide Number Placeholder 8">
            <a:extLst>
              <a:ext uri="{FF2B5EF4-FFF2-40B4-BE49-F238E27FC236}">
                <a16:creationId xmlns:a16="http://schemas.microsoft.com/office/drawing/2014/main" id="{B3596225-B2D3-B8A4-CB34-7C1616DDFB7B}"/>
              </a:ext>
            </a:extLst>
          </p:cNvPr>
          <p:cNvSpPr>
            <a:spLocks noGrp="1"/>
          </p:cNvSpPr>
          <p:nvPr>
            <p:ph type="sldNum" sz="quarter" idx="12"/>
          </p:nvPr>
        </p:nvSpPr>
        <p:spPr>
          <a:xfrm>
            <a:off x="10606195" y="6528992"/>
            <a:ext cx="1422400" cy="243417"/>
          </a:xfrm>
        </p:spPr>
        <p:txBody>
          <a:bodyPr/>
          <a:lstStyle>
            <a:defPPr>
              <a:defRPr lang="en-US"/>
            </a:defPPr>
            <a:lvl1pPr marL="0" algn="l" defTabSz="406380" rtl="0" eaLnBrk="1" latinLnBrk="0" hangingPunct="1">
              <a:defRPr sz="800" kern="1200">
                <a:solidFill>
                  <a:schemeClr val="tx1"/>
                </a:solidFill>
                <a:latin typeface="+mn-lt"/>
                <a:ea typeface="+mn-ea"/>
                <a:cs typeface="+mn-cs"/>
              </a:defRPr>
            </a:lvl1pPr>
            <a:lvl2pPr marL="203190" algn="l" defTabSz="406380" rtl="0" eaLnBrk="1" latinLnBrk="0" hangingPunct="1">
              <a:defRPr sz="800" kern="1200">
                <a:solidFill>
                  <a:schemeClr val="tx1"/>
                </a:solidFill>
                <a:latin typeface="+mn-lt"/>
                <a:ea typeface="+mn-ea"/>
                <a:cs typeface="+mn-cs"/>
              </a:defRPr>
            </a:lvl2pPr>
            <a:lvl3pPr marL="406380" algn="l" defTabSz="406380" rtl="0" eaLnBrk="1" latinLnBrk="0" hangingPunct="1">
              <a:defRPr sz="800" kern="1200">
                <a:solidFill>
                  <a:schemeClr val="tx1"/>
                </a:solidFill>
                <a:latin typeface="+mn-lt"/>
                <a:ea typeface="+mn-ea"/>
                <a:cs typeface="+mn-cs"/>
              </a:defRPr>
            </a:lvl3pPr>
            <a:lvl4pPr marL="609570" algn="l" defTabSz="406380" rtl="0" eaLnBrk="1" latinLnBrk="0" hangingPunct="1">
              <a:defRPr sz="800" kern="1200">
                <a:solidFill>
                  <a:schemeClr val="tx1"/>
                </a:solidFill>
                <a:latin typeface="+mn-lt"/>
                <a:ea typeface="+mn-ea"/>
                <a:cs typeface="+mn-cs"/>
              </a:defRPr>
            </a:lvl4pPr>
            <a:lvl5pPr marL="812759" algn="l" defTabSz="406380" rtl="0" eaLnBrk="1" latinLnBrk="0" hangingPunct="1">
              <a:defRPr sz="800" kern="1200">
                <a:solidFill>
                  <a:schemeClr val="tx1"/>
                </a:solidFill>
                <a:latin typeface="+mn-lt"/>
                <a:ea typeface="+mn-ea"/>
                <a:cs typeface="+mn-cs"/>
              </a:defRPr>
            </a:lvl5pPr>
            <a:lvl6pPr marL="1015949" algn="l" defTabSz="406380" rtl="0" eaLnBrk="1" latinLnBrk="0" hangingPunct="1">
              <a:defRPr sz="800" kern="1200">
                <a:solidFill>
                  <a:schemeClr val="tx1"/>
                </a:solidFill>
                <a:latin typeface="+mn-lt"/>
                <a:ea typeface="+mn-ea"/>
                <a:cs typeface="+mn-cs"/>
              </a:defRPr>
            </a:lvl6pPr>
            <a:lvl7pPr marL="1219139" algn="l" defTabSz="406380" rtl="0" eaLnBrk="1" latinLnBrk="0" hangingPunct="1">
              <a:defRPr sz="800" kern="1200">
                <a:solidFill>
                  <a:schemeClr val="tx1"/>
                </a:solidFill>
                <a:latin typeface="+mn-lt"/>
                <a:ea typeface="+mn-ea"/>
                <a:cs typeface="+mn-cs"/>
              </a:defRPr>
            </a:lvl7pPr>
            <a:lvl8pPr marL="1422329" algn="l" defTabSz="406380" rtl="0" eaLnBrk="1" latinLnBrk="0" hangingPunct="1">
              <a:defRPr sz="800" kern="1200">
                <a:solidFill>
                  <a:schemeClr val="tx1"/>
                </a:solidFill>
                <a:latin typeface="+mn-lt"/>
                <a:ea typeface="+mn-ea"/>
                <a:cs typeface="+mn-cs"/>
              </a:defRPr>
            </a:lvl8pPr>
            <a:lvl9pPr marL="1625519" algn="l" defTabSz="406380" rtl="0" eaLnBrk="1" latinLnBrk="0" hangingPunct="1">
              <a:defRPr sz="800" kern="1200">
                <a:solidFill>
                  <a:schemeClr val="tx1"/>
                </a:solidFill>
                <a:latin typeface="+mn-lt"/>
                <a:ea typeface="+mn-ea"/>
                <a:cs typeface="+mn-cs"/>
              </a:defRPr>
            </a:lvl9pPr>
          </a:lstStyle>
          <a:p>
            <a:fld id="{B6F15528-21DE-4FAA-801E-634DDDAF4B2B}" type="slidenum">
              <a:rPr lang="en-US" sz="1200" smtClean="0">
                <a:solidFill>
                  <a:schemeClr val="tx1"/>
                </a:solidFill>
              </a:rPr>
              <a:pPr/>
              <a:t>5</a:t>
            </a:fld>
            <a:endParaRPr lang="en-US" sz="1200">
              <a:solidFill>
                <a:schemeClr val="tx1"/>
              </a:solidFill>
            </a:endParaRPr>
          </a:p>
        </p:txBody>
      </p:sp>
    </p:spTree>
    <p:extLst>
      <p:ext uri="{BB962C8B-B14F-4D97-AF65-F5344CB8AC3E}">
        <p14:creationId xmlns:p14="http://schemas.microsoft.com/office/powerpoint/2010/main" val="30096167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1C43D-6C7C-DF29-5A1A-5A68FEEA3F7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63F2554-CD5B-FAC7-78F4-7E5F11DCFBBC}"/>
              </a:ext>
            </a:extLst>
          </p:cNvPr>
          <p:cNvGrpSpPr/>
          <p:nvPr/>
        </p:nvGrpSpPr>
        <p:grpSpPr>
          <a:xfrm>
            <a:off x="-11009" y="-20719"/>
            <a:ext cx="12192000" cy="819255"/>
            <a:chOff x="0" y="0"/>
            <a:chExt cx="24384000" cy="1638510"/>
          </a:xfrm>
        </p:grpSpPr>
        <p:sp>
          <p:nvSpPr>
            <p:cNvPr id="3" name="Freeform 3">
              <a:extLst>
                <a:ext uri="{FF2B5EF4-FFF2-40B4-BE49-F238E27FC236}">
                  <a16:creationId xmlns:a16="http://schemas.microsoft.com/office/drawing/2014/main" id="{49CD041F-9B84-734B-D48D-02379EFEC121}"/>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5" name="Freeform 5">
            <a:extLst>
              <a:ext uri="{FF2B5EF4-FFF2-40B4-BE49-F238E27FC236}">
                <a16:creationId xmlns:a16="http://schemas.microsoft.com/office/drawing/2014/main" id="{D84A089C-DDEC-ACE7-1037-4149BA06CAA4}"/>
              </a:ext>
            </a:extLst>
          </p:cNvPr>
          <p:cNvSpPr/>
          <p:nvPr/>
        </p:nvSpPr>
        <p:spPr>
          <a:xfrm>
            <a:off x="10909632" y="-76332"/>
            <a:ext cx="1281386" cy="1275885"/>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aphicFrame>
        <p:nvGraphicFramePr>
          <p:cNvPr id="10" name="Table 9">
            <a:extLst>
              <a:ext uri="{FF2B5EF4-FFF2-40B4-BE49-F238E27FC236}">
                <a16:creationId xmlns:a16="http://schemas.microsoft.com/office/drawing/2014/main" id="{85A8BDE7-9894-51B4-0BB5-E1F157CA0B29}"/>
              </a:ext>
            </a:extLst>
          </p:cNvPr>
          <p:cNvGraphicFramePr>
            <a:graphicFrameLocks noGrp="1"/>
          </p:cNvGraphicFramePr>
          <p:nvPr>
            <p:extLst>
              <p:ext uri="{D42A27DB-BD31-4B8C-83A1-F6EECF244321}">
                <p14:modId xmlns:p14="http://schemas.microsoft.com/office/powerpoint/2010/main" val="2985090712"/>
              </p:ext>
            </p:extLst>
          </p:nvPr>
        </p:nvGraphicFramePr>
        <p:xfrm>
          <a:off x="188985" y="1015720"/>
          <a:ext cx="11822201" cy="5615536"/>
        </p:xfrm>
        <a:graphic>
          <a:graphicData uri="http://schemas.openxmlformats.org/drawingml/2006/table">
            <a:tbl>
              <a:tblPr firstRow="1" bandRow="1">
                <a:tableStyleId>{00A15C55-8517-42AA-B614-E9B94910E393}</a:tableStyleId>
              </a:tblPr>
              <a:tblGrid>
                <a:gridCol w="1735289">
                  <a:extLst>
                    <a:ext uri="{9D8B030D-6E8A-4147-A177-3AD203B41FA5}">
                      <a16:colId xmlns:a16="http://schemas.microsoft.com/office/drawing/2014/main" val="89565671"/>
                    </a:ext>
                  </a:extLst>
                </a:gridCol>
                <a:gridCol w="6086505">
                  <a:extLst>
                    <a:ext uri="{9D8B030D-6E8A-4147-A177-3AD203B41FA5}">
                      <a16:colId xmlns:a16="http://schemas.microsoft.com/office/drawing/2014/main" val="1393857006"/>
                    </a:ext>
                  </a:extLst>
                </a:gridCol>
                <a:gridCol w="4000407">
                  <a:extLst>
                    <a:ext uri="{9D8B030D-6E8A-4147-A177-3AD203B41FA5}">
                      <a16:colId xmlns:a16="http://schemas.microsoft.com/office/drawing/2014/main" val="1731606042"/>
                    </a:ext>
                  </a:extLst>
                </a:gridCol>
              </a:tblGrid>
              <a:tr h="0">
                <a:tc>
                  <a:txBody>
                    <a:bodyPr/>
                    <a:lstStyle/>
                    <a:p>
                      <a:pPr algn="ctr"/>
                      <a:r>
                        <a:rPr lang="en-US" sz="1800" dirty="0"/>
                        <a:t>Identification</a:t>
                      </a:r>
                      <a:endParaRPr lang="en-US" sz="1800" dirty="0">
                        <a:latin typeface="+mn-lt"/>
                        <a:cs typeface="Calibri"/>
                      </a:endParaRPr>
                    </a:p>
                  </a:txBody>
                  <a:tcPr marL="60960" marR="6096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tx1"/>
                    </a:solidFill>
                  </a:tcPr>
                </a:tc>
                <a:tc>
                  <a:txBody>
                    <a:bodyPr/>
                    <a:lstStyle/>
                    <a:p>
                      <a:pPr algn="ctr"/>
                      <a:r>
                        <a:rPr lang="en-US" sz="1800" dirty="0"/>
                        <a:t>Criteria</a:t>
                      </a:r>
                      <a:endParaRPr lang="en-US" sz="1800" dirty="0">
                        <a:latin typeface="+mn-lt"/>
                        <a:cs typeface="Calibri"/>
                      </a:endParaRPr>
                    </a:p>
                  </a:txBody>
                  <a:tcPr marL="60960" marR="6096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tx1"/>
                    </a:solidFill>
                  </a:tcPr>
                </a:tc>
                <a:tc>
                  <a:txBody>
                    <a:bodyPr/>
                    <a:lstStyle/>
                    <a:p>
                      <a:pPr lvl="0" algn="ctr">
                        <a:buNone/>
                      </a:pPr>
                      <a:r>
                        <a:rPr lang="en-US" sz="1800" dirty="0"/>
                        <a:t>School</a:t>
                      </a:r>
                      <a:endParaRPr lang="en-US" sz="1800" dirty="0">
                        <a:latin typeface="+mn-lt"/>
                        <a:cs typeface="Calibri"/>
                      </a:endParaRPr>
                    </a:p>
                  </a:txBody>
                  <a:tcPr marL="60959" marR="60959"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2268252034"/>
                  </a:ext>
                </a:extLst>
              </a:tr>
              <a:tr h="1705860">
                <a:tc>
                  <a:txBody>
                    <a:bodyPr/>
                    <a:lstStyle/>
                    <a:p>
                      <a:pPr>
                        <a:lnSpc>
                          <a:spcPct val="100000"/>
                        </a:lnSpc>
                      </a:pPr>
                      <a:r>
                        <a:rPr lang="en-US" sz="2000" b="1" dirty="0"/>
                        <a:t>   CSI</a:t>
                      </a:r>
                      <a:endParaRPr lang="en-US" sz="2000" b="1" dirty="0">
                        <a:latin typeface="+mn-lt"/>
                        <a:cs typeface="Calibri"/>
                      </a:endParaRPr>
                    </a:p>
                  </a:txBody>
                  <a:tcPr marL="60960" marR="6096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C000"/>
                    </a:solidFill>
                  </a:tcPr>
                </a:tc>
                <a:tc>
                  <a:txBody>
                    <a:bodyPr/>
                    <a:lstStyle/>
                    <a:p>
                      <a:pPr marL="342900" indent="-342900">
                        <a:lnSpc>
                          <a:spcPct val="100000"/>
                        </a:lnSpc>
                        <a:spcBef>
                          <a:spcPts val="300"/>
                        </a:spcBef>
                        <a:spcAft>
                          <a:spcPts val="300"/>
                        </a:spcAft>
                        <a:buFont typeface="Arial" panose="05000000000000000000" pitchFamily="2" charset="2"/>
                        <a:buChar char="•"/>
                      </a:pPr>
                      <a:r>
                        <a:rPr lang="en-US" sz="2000" dirty="0"/>
                        <a:t>Lowest performing 5% of schools</a:t>
                      </a:r>
                    </a:p>
                    <a:p>
                      <a:pPr marL="342900" indent="-342900">
                        <a:lnSpc>
                          <a:spcPct val="100000"/>
                        </a:lnSpc>
                        <a:spcBef>
                          <a:spcPts val="300"/>
                        </a:spcBef>
                        <a:spcAft>
                          <a:spcPts val="300"/>
                        </a:spcAft>
                        <a:buFont typeface="Arial" panose="05000000000000000000" pitchFamily="2" charset="2"/>
                        <a:buChar char="•"/>
                      </a:pPr>
                      <a:r>
                        <a:rPr lang="en-US" sz="2000" dirty="0"/>
                        <a:t>HS with a 4-year cohort at or less than 67% </a:t>
                      </a:r>
                    </a:p>
                    <a:p>
                      <a:pPr marL="342900" lvl="0" indent="-342900">
                        <a:lnSpc>
                          <a:spcPct val="100000"/>
                        </a:lnSpc>
                        <a:spcBef>
                          <a:spcPts val="300"/>
                        </a:spcBef>
                        <a:spcAft>
                          <a:spcPts val="300"/>
                        </a:spcAft>
                        <a:buFont typeface="Arial" panose="05000000000000000000" pitchFamily="2" charset="2"/>
                        <a:buChar char="•"/>
                      </a:pPr>
                      <a:r>
                        <a:rPr lang="en-US" sz="2000" dirty="0"/>
                        <a:t>Identified every 3 years</a:t>
                      </a:r>
                      <a:endParaRPr lang="en-US" sz="2000" dirty="0">
                        <a:latin typeface="+mn-lt"/>
                        <a:cs typeface="Calibri"/>
                      </a:endParaRPr>
                    </a:p>
                  </a:txBody>
                  <a:tcPr marL="60960" marR="6096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C000"/>
                    </a:solidFill>
                  </a:tcPr>
                </a:tc>
                <a:tc>
                  <a:txBody>
                    <a:bodyPr/>
                    <a:lstStyle/>
                    <a:p>
                      <a:pPr marL="0" lvl="0" indent="0">
                        <a:lnSpc>
                          <a:spcPct val="100000"/>
                        </a:lnSpc>
                        <a:spcBef>
                          <a:spcPts val="300"/>
                        </a:spcBef>
                        <a:spcAft>
                          <a:spcPts val="300"/>
                        </a:spcAft>
                        <a:buFont typeface="Arial"/>
                        <a:buNone/>
                      </a:pPr>
                      <a:endParaRPr lang="en-US" sz="2000" dirty="0">
                        <a:latin typeface="+mn-lt"/>
                      </a:endParaRPr>
                    </a:p>
                  </a:txBody>
                  <a:tcPr marL="60959" marR="60959" marT="30480" marB="3048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411831732"/>
                  </a:ext>
                </a:extLst>
              </a:tr>
              <a:tr h="1293729">
                <a:tc>
                  <a:txBody>
                    <a:bodyPr/>
                    <a:lstStyle/>
                    <a:p>
                      <a:pPr>
                        <a:lnSpc>
                          <a:spcPct val="100000"/>
                        </a:lnSpc>
                      </a:pPr>
                      <a:r>
                        <a:rPr lang="en-US" sz="2000" b="1" dirty="0"/>
                        <a:t>   TSI</a:t>
                      </a:r>
                      <a:endParaRPr lang="en-US" sz="2000" b="1" dirty="0">
                        <a:latin typeface="+mn-lt"/>
                        <a:cs typeface="Calibri"/>
                      </a:endParaRPr>
                    </a:p>
                  </a:txBody>
                  <a:tcPr marL="60960" marR="6096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95000"/>
                      </a:schemeClr>
                    </a:solidFill>
                  </a:tcPr>
                </a:tc>
                <a:tc>
                  <a:txBody>
                    <a:bodyPr/>
                    <a:lstStyle/>
                    <a:p>
                      <a:pPr marL="342900" indent="-342900">
                        <a:lnSpc>
                          <a:spcPct val="100000"/>
                        </a:lnSpc>
                        <a:spcBef>
                          <a:spcPts val="300"/>
                        </a:spcBef>
                        <a:spcAft>
                          <a:spcPts val="300"/>
                        </a:spcAft>
                        <a:buFont typeface="Arial" panose="05000000000000000000" pitchFamily="2" charset="2"/>
                        <a:buChar char="•"/>
                      </a:pPr>
                      <a:r>
                        <a:rPr lang="en-US" sz="2000" dirty="0"/>
                        <a:t>One or more consistently underperforming student groups </a:t>
                      </a:r>
                    </a:p>
                    <a:p>
                      <a:pPr marL="342900" lvl="0" indent="-342900">
                        <a:lnSpc>
                          <a:spcPct val="100000"/>
                        </a:lnSpc>
                        <a:spcBef>
                          <a:spcPts val="300"/>
                        </a:spcBef>
                        <a:spcAft>
                          <a:spcPts val="300"/>
                        </a:spcAft>
                        <a:buFont typeface="Arial" panose="05000000000000000000" pitchFamily="2" charset="2"/>
                        <a:buChar char="•"/>
                      </a:pPr>
                      <a:r>
                        <a:rPr lang="en-US" sz="2000" dirty="0"/>
                        <a:t>Identified every year</a:t>
                      </a:r>
                      <a:endParaRPr lang="en-US" sz="2000" dirty="0">
                        <a:latin typeface="+mn-lt"/>
                        <a:cs typeface="Calibri"/>
                      </a:endParaRPr>
                    </a:p>
                  </a:txBody>
                  <a:tcPr marL="60960" marR="6096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95000"/>
                      </a:schemeClr>
                    </a:solidFill>
                  </a:tcPr>
                </a:tc>
                <a:tc>
                  <a:txBody>
                    <a:bodyPr/>
                    <a:lstStyle/>
                    <a:p>
                      <a:pPr marL="285750" lvl="0" indent="-285750">
                        <a:lnSpc>
                          <a:spcPct val="100000"/>
                        </a:lnSpc>
                        <a:spcBef>
                          <a:spcPts val="300"/>
                        </a:spcBef>
                        <a:spcAft>
                          <a:spcPts val="300"/>
                        </a:spcAft>
                        <a:buFont typeface="Arial" panose="020B0604020202020204" pitchFamily="34" charset="0"/>
                        <a:buChar char="•"/>
                      </a:pPr>
                      <a:endParaRPr lang="en-US" sz="2000" dirty="0">
                        <a:latin typeface="+mn-lt"/>
                        <a:cs typeface="Calibri"/>
                      </a:endParaRPr>
                    </a:p>
                  </a:txBody>
                  <a:tcPr marL="60959" marR="60959" marT="30480" marB="3048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73230714"/>
                  </a:ext>
                </a:extLst>
              </a:tr>
              <a:tr h="1312445">
                <a:tc>
                  <a:txBody>
                    <a:bodyPr/>
                    <a:lstStyle/>
                    <a:p>
                      <a:pPr>
                        <a:lnSpc>
                          <a:spcPct val="100000"/>
                        </a:lnSpc>
                      </a:pPr>
                      <a:r>
                        <a:rPr lang="en-US" sz="2000" b="1" dirty="0"/>
                        <a:t>   ATSI</a:t>
                      </a:r>
                      <a:endParaRPr lang="en-US" sz="2000" b="1" dirty="0">
                        <a:latin typeface="+mn-lt"/>
                        <a:cs typeface="Calibri"/>
                      </a:endParaRPr>
                    </a:p>
                  </a:txBody>
                  <a:tcPr marL="60960" marR="6096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C000"/>
                    </a:solidFill>
                  </a:tcPr>
                </a:tc>
                <a:tc>
                  <a:txBody>
                    <a:bodyPr/>
                    <a:lstStyle/>
                    <a:p>
                      <a:pPr marL="342900" indent="-342900">
                        <a:lnSpc>
                          <a:spcPct val="100000"/>
                        </a:lnSpc>
                        <a:spcBef>
                          <a:spcPts val="300"/>
                        </a:spcBef>
                        <a:spcAft>
                          <a:spcPts val="300"/>
                        </a:spcAft>
                        <a:buFont typeface="Arial" panose="05000000000000000000" pitchFamily="2" charset="2"/>
                        <a:buChar char="•"/>
                      </a:pPr>
                      <a:r>
                        <a:rPr lang="en-US" sz="2000" b="0" kern="1200" dirty="0">
                          <a:solidFill>
                            <a:schemeClr val="dk1"/>
                          </a:solidFill>
                          <a:effectLst/>
                        </a:rPr>
                        <a:t>One or more identified student groups whose component scores are among the lowest in the state</a:t>
                      </a:r>
                    </a:p>
                    <a:p>
                      <a:pPr marL="342900" marR="0" lvl="0" indent="-342900" algn="l" defTabSz="914400" rtl="0" eaLnBrk="1" fontAlgn="auto" latinLnBrk="0" hangingPunct="1">
                        <a:lnSpc>
                          <a:spcPct val="100000"/>
                        </a:lnSpc>
                        <a:spcBef>
                          <a:spcPts val="300"/>
                        </a:spcBef>
                        <a:spcAft>
                          <a:spcPts val="300"/>
                        </a:spcAft>
                        <a:buClrTx/>
                        <a:buSzTx/>
                        <a:buFont typeface="Arial" panose="05000000000000000000" pitchFamily="2" charset="2"/>
                        <a:buChar char="•"/>
                        <a:tabLst/>
                        <a:defRPr/>
                      </a:pPr>
                      <a:r>
                        <a:rPr lang="en-US" sz="2000" dirty="0"/>
                        <a:t>Identified every 3 years</a:t>
                      </a:r>
                      <a:endParaRPr lang="en-US" sz="2000" dirty="0">
                        <a:latin typeface="+mn-lt"/>
                        <a:cs typeface="Calibri"/>
                      </a:endParaRPr>
                    </a:p>
                  </a:txBody>
                  <a:tcPr marL="60960" marR="6096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C000"/>
                    </a:solidFill>
                  </a:tcPr>
                </a:tc>
                <a:tc>
                  <a:txBody>
                    <a:bodyPr/>
                    <a:lstStyle/>
                    <a:p>
                      <a:pPr marL="0" lvl="0" indent="0" algn="l">
                        <a:lnSpc>
                          <a:spcPct val="100000"/>
                        </a:lnSpc>
                        <a:spcBef>
                          <a:spcPts val="300"/>
                        </a:spcBef>
                        <a:spcAft>
                          <a:spcPts val="300"/>
                        </a:spcAft>
                        <a:buFont typeface="Arial"/>
                        <a:buNone/>
                      </a:pPr>
                      <a:endParaRPr lang="en-US" sz="2000" dirty="0">
                        <a:latin typeface="+mn-lt"/>
                        <a:cs typeface="Calibri"/>
                      </a:endParaRPr>
                    </a:p>
                  </a:txBody>
                  <a:tcPr marL="60959" marR="60959" marT="30480" marB="3048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390070424"/>
                  </a:ext>
                </a:extLst>
              </a:tr>
              <a:tr h="968222">
                <a:tc>
                  <a:txBody>
                    <a:bodyPr/>
                    <a:lstStyle/>
                    <a:p>
                      <a:pPr>
                        <a:lnSpc>
                          <a:spcPct val="100000"/>
                        </a:lnSpc>
                      </a:pPr>
                      <a:r>
                        <a:rPr lang="en-US" sz="2000" b="1" dirty="0"/>
                        <a:t>   Tier IV </a:t>
                      </a:r>
                      <a:endParaRPr lang="en-US" sz="2000" b="1" dirty="0">
                        <a:latin typeface="+mn-lt"/>
                        <a:cs typeface="Calibri"/>
                      </a:endParaRPr>
                    </a:p>
                  </a:txBody>
                  <a:tcPr marL="60960" marR="6096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95000"/>
                      </a:schemeClr>
                    </a:solidFill>
                  </a:tcPr>
                </a:tc>
                <a:tc>
                  <a:txBody>
                    <a:bodyPr/>
                    <a:lstStyle/>
                    <a:p>
                      <a:pPr marL="342900" indent="-342900">
                        <a:lnSpc>
                          <a:spcPct val="100000"/>
                        </a:lnSpc>
                        <a:spcBef>
                          <a:spcPts val="300"/>
                        </a:spcBef>
                        <a:spcAft>
                          <a:spcPts val="300"/>
                        </a:spcAft>
                        <a:buFont typeface="Arial" panose="05000000000000000000" pitchFamily="2" charset="2"/>
                        <a:buChar char="•"/>
                      </a:pPr>
                      <a:r>
                        <a:rPr lang="en-US" sz="2000" dirty="0"/>
                        <a:t>Lowest 10 performing schools in the state</a:t>
                      </a:r>
                    </a:p>
                    <a:p>
                      <a:pPr marL="342900" lvl="0" indent="-342900">
                        <a:lnSpc>
                          <a:spcPct val="100000"/>
                        </a:lnSpc>
                        <a:spcBef>
                          <a:spcPts val="300"/>
                        </a:spcBef>
                        <a:spcAft>
                          <a:spcPts val="300"/>
                        </a:spcAft>
                        <a:buFont typeface="Arial" panose="05000000000000000000" pitchFamily="2" charset="2"/>
                        <a:buChar char="•"/>
                      </a:pPr>
                      <a:r>
                        <a:rPr lang="en-US" sz="2000" dirty="0"/>
                        <a:t>Identified every 3 years</a:t>
                      </a:r>
                      <a:endParaRPr lang="en-US" sz="2000" dirty="0">
                        <a:latin typeface="+mn-lt"/>
                        <a:cs typeface="Calibri"/>
                      </a:endParaRPr>
                    </a:p>
                  </a:txBody>
                  <a:tcPr marL="60960" marR="6096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95000"/>
                      </a:schemeClr>
                    </a:solidFill>
                  </a:tcPr>
                </a:tc>
                <a:tc>
                  <a:txBody>
                    <a:bodyPr/>
                    <a:lstStyle/>
                    <a:p>
                      <a:pPr marL="0" lvl="0" indent="0">
                        <a:lnSpc>
                          <a:spcPct val="100000"/>
                        </a:lnSpc>
                        <a:spcBef>
                          <a:spcPts val="300"/>
                        </a:spcBef>
                        <a:spcAft>
                          <a:spcPts val="300"/>
                        </a:spcAft>
                        <a:buFont typeface="Arial"/>
                        <a:buNone/>
                      </a:pPr>
                      <a:endParaRPr lang="en-US" sz="2000" dirty="0">
                        <a:latin typeface="+mn-lt"/>
                        <a:cs typeface="Calibri"/>
                      </a:endParaRPr>
                    </a:p>
                  </a:txBody>
                  <a:tcPr marL="60959" marR="60959" marT="30480" marB="3048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203995369"/>
                  </a:ext>
                </a:extLst>
              </a:tr>
            </a:tbl>
          </a:graphicData>
        </a:graphic>
      </p:graphicFrame>
      <p:sp>
        <p:nvSpPr>
          <p:cNvPr id="4" name="TextBox 3">
            <a:extLst>
              <a:ext uri="{FF2B5EF4-FFF2-40B4-BE49-F238E27FC236}">
                <a16:creationId xmlns:a16="http://schemas.microsoft.com/office/drawing/2014/main" id="{FC9E309B-19E5-7522-37D2-3D533CD143AB}"/>
              </a:ext>
            </a:extLst>
          </p:cNvPr>
          <p:cNvSpPr txBox="1"/>
          <p:nvPr/>
        </p:nvSpPr>
        <p:spPr>
          <a:xfrm>
            <a:off x="7734992" y="1432980"/>
            <a:ext cx="4169832" cy="2159950"/>
          </a:xfrm>
          <a:prstGeom prst="rect">
            <a:avLst/>
          </a:prstGeom>
          <a:noFill/>
        </p:spPr>
        <p:txBody>
          <a:bodyPr wrap="square" numCol="2" rtlCol="0">
            <a:spAutoFit/>
          </a:bodyPr>
          <a:lstStyle/>
          <a:p>
            <a:pPr marL="0" lvl="0" indent="0" algn="ctr">
              <a:lnSpc>
                <a:spcPct val="100000"/>
              </a:lnSpc>
              <a:spcBef>
                <a:spcPts val="300"/>
              </a:spcBef>
              <a:spcAft>
                <a:spcPts val="300"/>
              </a:spcAft>
              <a:buFont typeface="Arial"/>
              <a:buNone/>
            </a:pPr>
            <a:r>
              <a:rPr lang="en-US" sz="1800" dirty="0">
                <a:latin typeface="Calibri" panose="020F0502020204030204" pitchFamily="34" charset="0"/>
                <a:cs typeface="Calibri" panose="020F0502020204030204" pitchFamily="34" charset="0"/>
              </a:rPr>
              <a:t>Appling MS</a:t>
            </a:r>
          </a:p>
          <a:p>
            <a:pPr marL="0" lvl="0" indent="0" algn="ctr">
              <a:lnSpc>
                <a:spcPct val="100000"/>
              </a:lnSpc>
              <a:spcBef>
                <a:spcPts val="300"/>
              </a:spcBef>
              <a:spcAft>
                <a:spcPts val="300"/>
              </a:spcAft>
              <a:buFont typeface="Arial"/>
              <a:buNone/>
            </a:pPr>
            <a:r>
              <a:rPr lang="en-US" sz="1800" dirty="0">
                <a:latin typeface="Calibri" panose="020F0502020204030204" pitchFamily="34" charset="0"/>
                <a:cs typeface="Calibri" panose="020F0502020204030204" pitchFamily="34" charset="0"/>
              </a:rPr>
              <a:t>Bernd ES</a:t>
            </a:r>
          </a:p>
          <a:p>
            <a:pPr marL="0" lvl="0" indent="0" algn="ctr">
              <a:lnSpc>
                <a:spcPct val="100000"/>
              </a:lnSpc>
              <a:spcBef>
                <a:spcPts val="300"/>
              </a:spcBef>
              <a:spcAft>
                <a:spcPts val="300"/>
              </a:spcAft>
              <a:buFont typeface="Arial"/>
              <a:buNone/>
            </a:pPr>
            <a:r>
              <a:rPr lang="en-US" sz="1800" dirty="0">
                <a:latin typeface="Calibri" panose="020F0502020204030204" pitchFamily="34" charset="0"/>
                <a:cs typeface="Calibri" panose="020F0502020204030204" pitchFamily="34" charset="0"/>
              </a:rPr>
              <a:t>Bruce ES</a:t>
            </a:r>
          </a:p>
          <a:p>
            <a:pPr marL="0" lvl="0" indent="0" algn="ctr">
              <a:lnSpc>
                <a:spcPct val="100000"/>
              </a:lnSpc>
              <a:spcBef>
                <a:spcPts val="300"/>
              </a:spcBef>
              <a:spcAft>
                <a:spcPts val="300"/>
              </a:spcAft>
              <a:buFont typeface="Arial"/>
              <a:buNone/>
            </a:pPr>
            <a:r>
              <a:rPr lang="en-US" sz="1800" dirty="0">
                <a:latin typeface="Calibri" panose="020F0502020204030204" pitchFamily="34" charset="0"/>
                <a:cs typeface="Calibri" panose="020F0502020204030204" pitchFamily="34" charset="0"/>
              </a:rPr>
              <a:t>Hartley ES</a:t>
            </a:r>
          </a:p>
          <a:p>
            <a:pPr marL="0" lvl="0" indent="0" algn="ctr">
              <a:lnSpc>
                <a:spcPct val="100000"/>
              </a:lnSpc>
              <a:spcBef>
                <a:spcPts val="300"/>
              </a:spcBef>
              <a:spcAft>
                <a:spcPts val="300"/>
              </a:spcAft>
              <a:buFont typeface="Arial"/>
              <a:buNone/>
            </a:pPr>
            <a:endParaRPr lang="en-US" sz="1800" dirty="0">
              <a:latin typeface="Calibri" panose="020F0502020204030204" pitchFamily="34" charset="0"/>
              <a:cs typeface="Calibri" panose="020F0502020204030204" pitchFamily="34" charset="0"/>
            </a:endParaRPr>
          </a:p>
          <a:p>
            <a:pPr marL="0" lvl="0" indent="0" algn="ctr">
              <a:lnSpc>
                <a:spcPct val="100000"/>
              </a:lnSpc>
              <a:spcBef>
                <a:spcPts val="300"/>
              </a:spcBef>
              <a:spcAft>
                <a:spcPts val="300"/>
              </a:spcAft>
              <a:buFont typeface="Arial"/>
              <a:buNone/>
            </a:pPr>
            <a:endParaRPr lang="en-US" dirty="0">
              <a:latin typeface="Calibri" panose="020F0502020204030204" pitchFamily="34" charset="0"/>
              <a:cs typeface="Calibri" panose="020F0502020204030204" pitchFamily="34" charset="0"/>
            </a:endParaRPr>
          </a:p>
          <a:p>
            <a:pPr marL="0" lvl="0" indent="0" algn="ctr">
              <a:lnSpc>
                <a:spcPct val="100000"/>
              </a:lnSpc>
              <a:spcBef>
                <a:spcPts val="300"/>
              </a:spcBef>
              <a:spcAft>
                <a:spcPts val="300"/>
              </a:spcAft>
              <a:buFont typeface="Arial"/>
              <a:buNone/>
            </a:pPr>
            <a:r>
              <a:rPr lang="en-US" sz="1800" dirty="0">
                <a:latin typeface="Calibri" panose="020F0502020204030204" pitchFamily="34" charset="0"/>
                <a:cs typeface="Calibri" panose="020F0502020204030204" pitchFamily="34" charset="0"/>
              </a:rPr>
              <a:t>Ingram-Pye ES</a:t>
            </a:r>
          </a:p>
          <a:p>
            <a:pPr marL="0" lvl="0" indent="0" algn="ctr">
              <a:lnSpc>
                <a:spcPct val="100000"/>
              </a:lnSpc>
              <a:spcBef>
                <a:spcPts val="300"/>
              </a:spcBef>
              <a:spcAft>
                <a:spcPts val="300"/>
              </a:spcAft>
              <a:buFont typeface="Arial"/>
              <a:buNone/>
            </a:pPr>
            <a:r>
              <a:rPr lang="en-US" sz="1800" dirty="0">
                <a:latin typeface="Calibri" panose="020F0502020204030204" pitchFamily="34" charset="0"/>
                <a:cs typeface="Calibri" panose="020F0502020204030204" pitchFamily="34" charset="0"/>
              </a:rPr>
              <a:t>Rosa Taylor ES</a:t>
            </a:r>
          </a:p>
          <a:p>
            <a:pPr marL="0" lvl="0" indent="0" algn="ctr">
              <a:lnSpc>
                <a:spcPct val="100000"/>
              </a:lnSpc>
              <a:spcBef>
                <a:spcPts val="300"/>
              </a:spcBef>
              <a:spcAft>
                <a:spcPts val="300"/>
              </a:spcAft>
              <a:buFont typeface="Arial"/>
              <a:buNone/>
            </a:pPr>
            <a:r>
              <a:rPr lang="en-US" sz="1800" dirty="0">
                <a:latin typeface="Calibri" panose="020F0502020204030204" pitchFamily="34" charset="0"/>
                <a:cs typeface="Calibri" panose="020F0502020204030204" pitchFamily="34" charset="0"/>
              </a:rPr>
              <a:t>Union ES</a:t>
            </a:r>
          </a:p>
          <a:p>
            <a:pPr marL="0" lvl="0" indent="0" algn="ctr">
              <a:lnSpc>
                <a:spcPct val="100000"/>
              </a:lnSpc>
              <a:spcBef>
                <a:spcPts val="300"/>
              </a:spcBef>
              <a:spcAft>
                <a:spcPts val="300"/>
              </a:spcAft>
              <a:buFont typeface="Arial"/>
              <a:buNone/>
            </a:pPr>
            <a:r>
              <a:rPr lang="en-US" sz="1800" dirty="0">
                <a:latin typeface="Calibri" panose="020F0502020204030204" pitchFamily="34" charset="0"/>
                <a:cs typeface="Calibri" panose="020F0502020204030204" pitchFamily="34" charset="0"/>
              </a:rPr>
              <a:t>L.H. Williams ES</a:t>
            </a:r>
            <a:endParaRPr lang="en-US" dirty="0">
              <a:latin typeface="Calibri" panose="020F0502020204030204" pitchFamily="34" charset="0"/>
              <a:cs typeface="Calibri" panose="020F0502020204030204" pitchFamily="34" charset="0"/>
            </a:endParaRPr>
          </a:p>
        </p:txBody>
      </p:sp>
      <p:sp>
        <p:nvSpPr>
          <p:cNvPr id="8" name="Slide Number Placeholder 7">
            <a:extLst>
              <a:ext uri="{FF2B5EF4-FFF2-40B4-BE49-F238E27FC236}">
                <a16:creationId xmlns:a16="http://schemas.microsoft.com/office/drawing/2014/main" id="{5E4CEF24-DF08-A4F3-AFB4-A20D5914E28B}"/>
              </a:ext>
            </a:extLst>
          </p:cNvPr>
          <p:cNvSpPr>
            <a:spLocks noGrp="1"/>
          </p:cNvSpPr>
          <p:nvPr>
            <p:ph type="sldNum" sz="quarter" idx="12"/>
          </p:nvPr>
        </p:nvSpPr>
        <p:spPr>
          <a:xfrm>
            <a:off x="10580615" y="6443988"/>
            <a:ext cx="1422400" cy="243417"/>
          </a:xfrm>
        </p:spPr>
        <p:txBody>
          <a:bodyPr/>
          <a:lstStyle>
            <a:defPPr>
              <a:defRPr lang="en-US"/>
            </a:defPPr>
            <a:lvl1pPr marL="0" algn="l" defTabSz="406380" rtl="0" eaLnBrk="1" latinLnBrk="0" hangingPunct="1">
              <a:defRPr sz="800" kern="1200">
                <a:solidFill>
                  <a:schemeClr val="tx1"/>
                </a:solidFill>
                <a:latin typeface="+mn-lt"/>
                <a:ea typeface="+mn-ea"/>
                <a:cs typeface="+mn-cs"/>
              </a:defRPr>
            </a:lvl1pPr>
            <a:lvl2pPr marL="203190" algn="l" defTabSz="406380" rtl="0" eaLnBrk="1" latinLnBrk="0" hangingPunct="1">
              <a:defRPr sz="800" kern="1200">
                <a:solidFill>
                  <a:schemeClr val="tx1"/>
                </a:solidFill>
                <a:latin typeface="+mn-lt"/>
                <a:ea typeface="+mn-ea"/>
                <a:cs typeface="+mn-cs"/>
              </a:defRPr>
            </a:lvl2pPr>
            <a:lvl3pPr marL="406380" algn="l" defTabSz="406380" rtl="0" eaLnBrk="1" latinLnBrk="0" hangingPunct="1">
              <a:defRPr sz="800" kern="1200">
                <a:solidFill>
                  <a:schemeClr val="tx1"/>
                </a:solidFill>
                <a:latin typeface="+mn-lt"/>
                <a:ea typeface="+mn-ea"/>
                <a:cs typeface="+mn-cs"/>
              </a:defRPr>
            </a:lvl3pPr>
            <a:lvl4pPr marL="609570" algn="l" defTabSz="406380" rtl="0" eaLnBrk="1" latinLnBrk="0" hangingPunct="1">
              <a:defRPr sz="800" kern="1200">
                <a:solidFill>
                  <a:schemeClr val="tx1"/>
                </a:solidFill>
                <a:latin typeface="+mn-lt"/>
                <a:ea typeface="+mn-ea"/>
                <a:cs typeface="+mn-cs"/>
              </a:defRPr>
            </a:lvl4pPr>
            <a:lvl5pPr marL="812759" algn="l" defTabSz="406380" rtl="0" eaLnBrk="1" latinLnBrk="0" hangingPunct="1">
              <a:defRPr sz="800" kern="1200">
                <a:solidFill>
                  <a:schemeClr val="tx1"/>
                </a:solidFill>
                <a:latin typeface="+mn-lt"/>
                <a:ea typeface="+mn-ea"/>
                <a:cs typeface="+mn-cs"/>
              </a:defRPr>
            </a:lvl5pPr>
            <a:lvl6pPr marL="1015949" algn="l" defTabSz="406380" rtl="0" eaLnBrk="1" latinLnBrk="0" hangingPunct="1">
              <a:defRPr sz="800" kern="1200">
                <a:solidFill>
                  <a:schemeClr val="tx1"/>
                </a:solidFill>
                <a:latin typeface="+mn-lt"/>
                <a:ea typeface="+mn-ea"/>
                <a:cs typeface="+mn-cs"/>
              </a:defRPr>
            </a:lvl6pPr>
            <a:lvl7pPr marL="1219139" algn="l" defTabSz="406380" rtl="0" eaLnBrk="1" latinLnBrk="0" hangingPunct="1">
              <a:defRPr sz="800" kern="1200">
                <a:solidFill>
                  <a:schemeClr val="tx1"/>
                </a:solidFill>
                <a:latin typeface="+mn-lt"/>
                <a:ea typeface="+mn-ea"/>
                <a:cs typeface="+mn-cs"/>
              </a:defRPr>
            </a:lvl7pPr>
            <a:lvl8pPr marL="1422329" algn="l" defTabSz="406380" rtl="0" eaLnBrk="1" latinLnBrk="0" hangingPunct="1">
              <a:defRPr sz="800" kern="1200">
                <a:solidFill>
                  <a:schemeClr val="tx1"/>
                </a:solidFill>
                <a:latin typeface="+mn-lt"/>
                <a:ea typeface="+mn-ea"/>
                <a:cs typeface="+mn-cs"/>
              </a:defRPr>
            </a:lvl8pPr>
            <a:lvl9pPr marL="1625519" algn="l" defTabSz="406380" rtl="0" eaLnBrk="1" latinLnBrk="0" hangingPunct="1">
              <a:defRPr sz="800" kern="1200">
                <a:solidFill>
                  <a:schemeClr val="tx1"/>
                </a:solidFill>
                <a:latin typeface="+mn-lt"/>
                <a:ea typeface="+mn-ea"/>
                <a:cs typeface="+mn-cs"/>
              </a:defRPr>
            </a:lvl9pPr>
          </a:lstStyle>
          <a:p>
            <a:fld id="{B6F15528-21DE-4FAA-801E-634DDDAF4B2B}" type="slidenum">
              <a:rPr lang="en-US" sz="1200" smtClean="0">
                <a:solidFill>
                  <a:schemeClr val="tx1"/>
                </a:solidFill>
              </a:rPr>
              <a:pPr/>
              <a:t>6</a:t>
            </a:fld>
            <a:endParaRPr lang="en-US" sz="1200">
              <a:solidFill>
                <a:schemeClr val="tx1"/>
              </a:solidFill>
            </a:endParaRPr>
          </a:p>
        </p:txBody>
      </p:sp>
      <p:sp>
        <p:nvSpPr>
          <p:cNvPr id="7" name="TextBox 6">
            <a:extLst>
              <a:ext uri="{FF2B5EF4-FFF2-40B4-BE49-F238E27FC236}">
                <a16:creationId xmlns:a16="http://schemas.microsoft.com/office/drawing/2014/main" id="{D47AD169-30ED-0E59-BE11-70A94459AB03}"/>
              </a:ext>
            </a:extLst>
          </p:cNvPr>
          <p:cNvSpPr txBox="1"/>
          <p:nvPr/>
        </p:nvSpPr>
        <p:spPr>
          <a:xfrm>
            <a:off x="180814" y="0"/>
            <a:ext cx="10827845" cy="665525"/>
          </a:xfrm>
          <a:prstGeom prst="rect">
            <a:avLst/>
          </a:prstGeom>
          <a:noFill/>
        </p:spPr>
        <p:txBody>
          <a:bodyPr wrap="square" lIns="60960" tIns="30480" rIns="60960" bIns="3048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280"/>
              </a:lnSpc>
              <a:defRPr/>
            </a:pPr>
            <a:r>
              <a:rPr lang="en-US" sz="2933">
                <a:solidFill>
                  <a:srgbClr val="FFFFFF"/>
                </a:solidFill>
                <a:latin typeface="Trade Gothic Next HvyCd"/>
              </a:rPr>
              <a:t>Federal and State Requirements for CSI, TSI, ATSI, and Tier IV Schools</a:t>
            </a:r>
            <a:r>
              <a:rPr lang="en-US" sz="2933">
                <a:solidFill>
                  <a:srgbClr val="FFFFFF"/>
                </a:solidFill>
                <a:latin typeface="Trade Gothic "/>
              </a:rPr>
              <a:t>  </a:t>
            </a:r>
            <a:endParaRPr kumimoji="0" lang="en-US" sz="2933" b="0" i="0" u="none" strike="noStrike" kern="1200" cap="none" spc="0" normalizeH="0" baseline="0" noProof="0">
              <a:ln>
                <a:noFill/>
              </a:ln>
              <a:solidFill>
                <a:srgbClr val="FFFFFF"/>
              </a:solidFill>
              <a:effectLst/>
              <a:uLnTx/>
              <a:uFillTx/>
              <a:latin typeface="Trade Gothic "/>
              <a:ea typeface="+mn-ea"/>
              <a:cs typeface="+mn-cs"/>
            </a:endParaRPr>
          </a:p>
        </p:txBody>
      </p:sp>
      <p:sp>
        <p:nvSpPr>
          <p:cNvPr id="6" name="TextBox 5">
            <a:extLst>
              <a:ext uri="{FF2B5EF4-FFF2-40B4-BE49-F238E27FC236}">
                <a16:creationId xmlns:a16="http://schemas.microsoft.com/office/drawing/2014/main" id="{3C3D6CA9-D31E-8964-6F34-AC2A8720AF04}"/>
              </a:ext>
            </a:extLst>
          </p:cNvPr>
          <p:cNvSpPr txBox="1"/>
          <p:nvPr/>
        </p:nvSpPr>
        <p:spPr>
          <a:xfrm>
            <a:off x="7991261" y="4557321"/>
            <a:ext cx="4012648" cy="369332"/>
          </a:xfrm>
          <a:prstGeom prst="rect">
            <a:avLst/>
          </a:prstGeom>
          <a:noFill/>
        </p:spPr>
        <p:txBody>
          <a:bodyPr wrap="square" numCol="1" rtlCol="0">
            <a:spAutoFit/>
          </a:bodyPr>
          <a:lstStyle/>
          <a:p>
            <a:pPr marL="0" lvl="0" indent="0" algn="ctr">
              <a:lnSpc>
                <a:spcPct val="100000"/>
              </a:lnSpc>
              <a:spcBef>
                <a:spcPts val="300"/>
              </a:spcBef>
              <a:spcAft>
                <a:spcPts val="300"/>
              </a:spcAft>
              <a:buFont typeface="Arial"/>
              <a:buNone/>
            </a:pPr>
            <a:r>
              <a:rPr lang="en-US" sz="1800">
                <a:cs typeface="Calibri"/>
              </a:rPr>
              <a:t>Westside HS</a:t>
            </a:r>
          </a:p>
        </p:txBody>
      </p:sp>
      <p:sp>
        <p:nvSpPr>
          <p:cNvPr id="9" name="TextBox 8">
            <a:extLst>
              <a:ext uri="{FF2B5EF4-FFF2-40B4-BE49-F238E27FC236}">
                <a16:creationId xmlns:a16="http://schemas.microsoft.com/office/drawing/2014/main" id="{B50C1C00-F419-E2DF-7208-9D61DC7FF8BC}"/>
              </a:ext>
            </a:extLst>
          </p:cNvPr>
          <p:cNvSpPr txBox="1"/>
          <p:nvPr/>
        </p:nvSpPr>
        <p:spPr>
          <a:xfrm>
            <a:off x="7990366" y="5720713"/>
            <a:ext cx="4012649" cy="723275"/>
          </a:xfrm>
          <a:prstGeom prst="rect">
            <a:avLst/>
          </a:prstGeom>
          <a:noFill/>
        </p:spPr>
        <p:txBody>
          <a:bodyPr wrap="square" numCol="1" rtlCol="0">
            <a:spAutoFit/>
          </a:bodyPr>
          <a:lstStyle/>
          <a:p>
            <a:pPr marL="0" lvl="0" indent="0" algn="ctr">
              <a:lnSpc>
                <a:spcPct val="100000"/>
              </a:lnSpc>
              <a:spcBef>
                <a:spcPts val="300"/>
              </a:spcBef>
              <a:spcAft>
                <a:spcPts val="300"/>
              </a:spcAft>
              <a:buFont typeface="Arial"/>
              <a:buNone/>
            </a:pPr>
            <a:r>
              <a:rPr lang="en-US" dirty="0">
                <a:cs typeface="Calibri"/>
              </a:rPr>
              <a:t>Ballard-Hudson MS</a:t>
            </a:r>
          </a:p>
          <a:p>
            <a:pPr marL="0" lvl="0" indent="0" algn="ctr">
              <a:lnSpc>
                <a:spcPct val="100000"/>
              </a:lnSpc>
              <a:spcBef>
                <a:spcPts val="300"/>
              </a:spcBef>
              <a:spcAft>
                <a:spcPts val="300"/>
              </a:spcAft>
              <a:buFont typeface="Arial"/>
              <a:buNone/>
            </a:pPr>
            <a:r>
              <a:rPr lang="en-US" sz="1800" dirty="0">
                <a:latin typeface="+mn-lt"/>
                <a:cs typeface="Calibri"/>
              </a:rPr>
              <a:t>Southfield ES</a:t>
            </a:r>
          </a:p>
        </p:txBody>
      </p:sp>
    </p:spTree>
    <p:extLst>
      <p:ext uri="{BB962C8B-B14F-4D97-AF65-F5344CB8AC3E}">
        <p14:creationId xmlns:p14="http://schemas.microsoft.com/office/powerpoint/2010/main" val="37794063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2">
            <a:extLst>
              <a:ext uri="{FF2B5EF4-FFF2-40B4-BE49-F238E27FC236}">
                <a16:creationId xmlns:a16="http://schemas.microsoft.com/office/drawing/2014/main" id="{3BD52D3A-9093-8D87-93C8-EAED8A7711D3}"/>
              </a:ext>
            </a:extLst>
          </p:cNvPr>
          <p:cNvGrpSpPr/>
          <p:nvPr/>
        </p:nvGrpSpPr>
        <p:grpSpPr>
          <a:xfrm>
            <a:off x="-11009" y="-20719"/>
            <a:ext cx="12192000" cy="819277"/>
            <a:chOff x="0" y="0"/>
            <a:chExt cx="24384000" cy="1638554"/>
          </a:xfrm>
        </p:grpSpPr>
        <p:sp>
          <p:nvSpPr>
            <p:cNvPr id="8" name="Freeform 3">
              <a:extLst>
                <a:ext uri="{FF2B5EF4-FFF2-40B4-BE49-F238E27FC236}">
                  <a16:creationId xmlns:a16="http://schemas.microsoft.com/office/drawing/2014/main" id="{8151C69A-3190-DE79-C229-F2C97DD54771}"/>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11" name="Freeform 5">
            <a:extLst>
              <a:ext uri="{FF2B5EF4-FFF2-40B4-BE49-F238E27FC236}">
                <a16:creationId xmlns:a16="http://schemas.microsoft.com/office/drawing/2014/main" id="{68653676-6B96-004D-1E52-9CAC9320CA96}"/>
              </a:ext>
            </a:extLst>
          </p:cNvPr>
          <p:cNvSpPr/>
          <p:nvPr/>
        </p:nvSpPr>
        <p:spPr>
          <a:xfrm>
            <a:off x="10909632" y="-76332"/>
            <a:ext cx="1281386" cy="1275885"/>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3" name="TextBox 12">
            <a:extLst>
              <a:ext uri="{FF2B5EF4-FFF2-40B4-BE49-F238E27FC236}">
                <a16:creationId xmlns:a16="http://schemas.microsoft.com/office/drawing/2014/main" id="{813B8A28-9926-76C7-644D-CCC0573DDAF7}"/>
              </a:ext>
            </a:extLst>
          </p:cNvPr>
          <p:cNvSpPr txBox="1"/>
          <p:nvPr/>
        </p:nvSpPr>
        <p:spPr>
          <a:xfrm>
            <a:off x="180814" y="0"/>
            <a:ext cx="10827845" cy="741229"/>
          </a:xfrm>
          <a:prstGeom prst="rect">
            <a:avLst/>
          </a:prstGeom>
          <a:noFill/>
        </p:spPr>
        <p:txBody>
          <a:bodyPr wrap="square" lIns="60960" tIns="30480" rIns="60960" bIns="3048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280"/>
              </a:lnSpc>
              <a:defRPr/>
            </a:pPr>
            <a:r>
              <a:rPr lang="en-US" sz="4800" b="1" dirty="0">
                <a:solidFill>
                  <a:schemeClr val="bg1"/>
                </a:solidFill>
                <a:effectLst/>
                <a:latin typeface="Trade Gothic Next Heavy" panose="020B0903040303020004" pitchFamily="34" charset="0"/>
                <a:ea typeface="Calibri" panose="020F0502020204030204" pitchFamily="34" charset="0"/>
                <a:cs typeface="Calibri" panose="020F0502020204030204" pitchFamily="34" charset="0"/>
              </a:rPr>
              <a:t>2024 Georgia Milestones Assessment</a:t>
            </a:r>
            <a:endParaRPr lang="en-US" sz="4800" b="1" dirty="0">
              <a:solidFill>
                <a:schemeClr val="bg1"/>
              </a:solidFill>
              <a:latin typeface="Trade Gothic Next Heavy" panose="020B0903040303020004" pitchFamily="34" charset="0"/>
              <a:cs typeface="Calibri"/>
            </a:endParaRPr>
          </a:p>
        </p:txBody>
      </p:sp>
      <p:graphicFrame>
        <p:nvGraphicFramePr>
          <p:cNvPr id="4" name="Table 3">
            <a:extLst>
              <a:ext uri="{FF2B5EF4-FFF2-40B4-BE49-F238E27FC236}">
                <a16:creationId xmlns:a16="http://schemas.microsoft.com/office/drawing/2014/main" id="{46FF2C11-3951-6FF2-C1AE-7131DD4E4729}"/>
              </a:ext>
            </a:extLst>
          </p:cNvPr>
          <p:cNvGraphicFramePr>
            <a:graphicFrameLocks noGrp="1"/>
          </p:cNvGraphicFramePr>
          <p:nvPr>
            <p:extLst>
              <p:ext uri="{D42A27DB-BD31-4B8C-83A1-F6EECF244321}">
                <p14:modId xmlns:p14="http://schemas.microsoft.com/office/powerpoint/2010/main" val="1070526407"/>
              </p:ext>
            </p:extLst>
          </p:nvPr>
        </p:nvGraphicFramePr>
        <p:xfrm>
          <a:off x="11289" y="1199553"/>
          <a:ext cx="12180711" cy="5689374"/>
        </p:xfrm>
        <a:graphic>
          <a:graphicData uri="http://schemas.openxmlformats.org/drawingml/2006/table">
            <a:tbl>
              <a:tblPr firstRow="1" bandRow="1">
                <a:tableStyleId>{5C22544A-7EE6-4342-B048-85BDC9FD1C3A}</a:tableStyleId>
              </a:tblPr>
              <a:tblGrid>
                <a:gridCol w="1665111">
                  <a:extLst>
                    <a:ext uri="{9D8B030D-6E8A-4147-A177-3AD203B41FA5}">
                      <a16:colId xmlns:a16="http://schemas.microsoft.com/office/drawing/2014/main" val="3146830371"/>
                    </a:ext>
                  </a:extLst>
                </a:gridCol>
                <a:gridCol w="1051560">
                  <a:extLst>
                    <a:ext uri="{9D8B030D-6E8A-4147-A177-3AD203B41FA5}">
                      <a16:colId xmlns:a16="http://schemas.microsoft.com/office/drawing/2014/main" val="731525734"/>
                    </a:ext>
                  </a:extLst>
                </a:gridCol>
                <a:gridCol w="1051560">
                  <a:extLst>
                    <a:ext uri="{9D8B030D-6E8A-4147-A177-3AD203B41FA5}">
                      <a16:colId xmlns:a16="http://schemas.microsoft.com/office/drawing/2014/main" val="2215020045"/>
                    </a:ext>
                  </a:extLst>
                </a:gridCol>
                <a:gridCol w="1051560">
                  <a:extLst>
                    <a:ext uri="{9D8B030D-6E8A-4147-A177-3AD203B41FA5}">
                      <a16:colId xmlns:a16="http://schemas.microsoft.com/office/drawing/2014/main" val="2620390663"/>
                    </a:ext>
                  </a:extLst>
                </a:gridCol>
                <a:gridCol w="1051560">
                  <a:extLst>
                    <a:ext uri="{9D8B030D-6E8A-4147-A177-3AD203B41FA5}">
                      <a16:colId xmlns:a16="http://schemas.microsoft.com/office/drawing/2014/main" val="399718644"/>
                    </a:ext>
                  </a:extLst>
                </a:gridCol>
                <a:gridCol w="1051560">
                  <a:extLst>
                    <a:ext uri="{9D8B030D-6E8A-4147-A177-3AD203B41FA5}">
                      <a16:colId xmlns:a16="http://schemas.microsoft.com/office/drawing/2014/main" val="401770538"/>
                    </a:ext>
                  </a:extLst>
                </a:gridCol>
                <a:gridCol w="1051560">
                  <a:extLst>
                    <a:ext uri="{9D8B030D-6E8A-4147-A177-3AD203B41FA5}">
                      <a16:colId xmlns:a16="http://schemas.microsoft.com/office/drawing/2014/main" val="481120539"/>
                    </a:ext>
                  </a:extLst>
                </a:gridCol>
                <a:gridCol w="1051560">
                  <a:extLst>
                    <a:ext uri="{9D8B030D-6E8A-4147-A177-3AD203B41FA5}">
                      <a16:colId xmlns:a16="http://schemas.microsoft.com/office/drawing/2014/main" val="479845193"/>
                    </a:ext>
                  </a:extLst>
                </a:gridCol>
                <a:gridCol w="1051560">
                  <a:extLst>
                    <a:ext uri="{9D8B030D-6E8A-4147-A177-3AD203B41FA5}">
                      <a16:colId xmlns:a16="http://schemas.microsoft.com/office/drawing/2014/main" val="2548930577"/>
                    </a:ext>
                  </a:extLst>
                </a:gridCol>
                <a:gridCol w="1051560">
                  <a:extLst>
                    <a:ext uri="{9D8B030D-6E8A-4147-A177-3AD203B41FA5}">
                      <a16:colId xmlns:a16="http://schemas.microsoft.com/office/drawing/2014/main" val="427565806"/>
                    </a:ext>
                  </a:extLst>
                </a:gridCol>
                <a:gridCol w="1051560">
                  <a:extLst>
                    <a:ext uri="{9D8B030D-6E8A-4147-A177-3AD203B41FA5}">
                      <a16:colId xmlns:a16="http://schemas.microsoft.com/office/drawing/2014/main" val="1048403608"/>
                    </a:ext>
                  </a:extLst>
                </a:gridCol>
              </a:tblGrid>
              <a:tr h="1300254">
                <a:tc>
                  <a:txBody>
                    <a:bodyPr/>
                    <a:lstStyle/>
                    <a:p>
                      <a:pPr marR="0" algn="ctr" rtl="0" fontAlgn="ctr"/>
                      <a:r>
                        <a:rPr lang="en-US" sz="2400" b="1" i="0" u="none" strike="noStrike" dirty="0">
                          <a:solidFill>
                            <a:srgbClr val="FFFFFF"/>
                          </a:solidFill>
                          <a:effectLst/>
                          <a:latin typeface="Calibri"/>
                        </a:rPr>
                        <a:t>CSI </a:t>
                      </a:r>
                    </a:p>
                    <a:p>
                      <a:pPr marR="0" algn="ctr" rtl="0" fontAlgn="ctr"/>
                      <a:r>
                        <a:rPr lang="en-US" sz="2400" b="1" i="0" u="none" strike="noStrike" dirty="0">
                          <a:solidFill>
                            <a:srgbClr val="FFFFFF"/>
                          </a:solidFill>
                          <a:effectLst/>
                          <a:latin typeface="Calibri"/>
                        </a:rPr>
                        <a:t>Schools </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solidFill>
                  </a:tcPr>
                </a:tc>
                <a:tc>
                  <a:txBody>
                    <a:bodyPr/>
                    <a:lstStyle/>
                    <a:p>
                      <a:pPr marL="0" marR="0" algn="ctr" rtl="0" fontAlgn="ctr"/>
                      <a:r>
                        <a:rPr lang="en-US" sz="1800" b="1" i="0" u="none" strike="noStrike" dirty="0">
                          <a:solidFill>
                            <a:sysClr val="windowText" lastClr="000000"/>
                          </a:solidFill>
                          <a:effectLst/>
                          <a:latin typeface="Calibri"/>
                        </a:rPr>
                        <a:t>22-23 Content Mastery</a:t>
                      </a: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algn="ctr" rtl="0" fontAlgn="ctr"/>
                      <a:r>
                        <a:rPr lang="en-US" sz="1800" b="1" i="0" u="none" strike="noStrike" dirty="0">
                          <a:solidFill>
                            <a:sysClr val="windowText" lastClr="000000"/>
                          </a:solidFill>
                          <a:effectLst/>
                          <a:latin typeface="Calibri"/>
                        </a:rPr>
                        <a:t>23-24 Content Mastery </a:t>
                      </a:r>
                    </a:p>
                  </a:txBody>
                  <a:tcPr anchor="ctr">
                    <a:lnL w="127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R="0" algn="ctr" rtl="0" fontAlgn="ctr"/>
                      <a:r>
                        <a:rPr lang="en-US" sz="1800" b="1" i="0" u="none" strike="noStrike" dirty="0">
                          <a:solidFill>
                            <a:sysClr val="windowText" lastClr="000000"/>
                          </a:solidFill>
                          <a:effectLst/>
                          <a:latin typeface="Calibri"/>
                        </a:rPr>
                        <a:t>22-23 ELA</a:t>
                      </a: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marL="0" marR="0" algn="ctr" rtl="0" fontAlgn="ctr"/>
                      <a:r>
                        <a:rPr lang="en-US" sz="1800" b="1" i="0" u="none" strike="noStrike" dirty="0">
                          <a:solidFill>
                            <a:sysClr val="windowText" lastClr="000000"/>
                          </a:solidFill>
                          <a:effectLst/>
                          <a:latin typeface="Calibri"/>
                        </a:rPr>
                        <a:t>23-24 ELA</a:t>
                      </a:r>
                    </a:p>
                  </a:txBody>
                  <a:tcPr anchor="ctr">
                    <a:lnL w="127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algn="ctr" rtl="0" fontAlgn="ctr"/>
                      <a:r>
                        <a:rPr lang="en-US" sz="1800" b="1" i="0" u="none" strike="noStrike" dirty="0">
                          <a:solidFill>
                            <a:sysClr val="windowText" lastClr="000000"/>
                          </a:solidFill>
                          <a:effectLst/>
                          <a:latin typeface="Calibri"/>
                        </a:rPr>
                        <a:t>22-23 Math</a:t>
                      </a: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algn="ctr" rtl="0" fontAlgn="ctr"/>
                      <a:r>
                        <a:rPr lang="en-US" sz="1800" b="1" i="0" u="none" strike="noStrike" dirty="0">
                          <a:solidFill>
                            <a:sysClr val="windowText" lastClr="000000"/>
                          </a:solidFill>
                          <a:effectLst/>
                          <a:latin typeface="Calibri"/>
                        </a:rPr>
                        <a:t>23-24 Math</a:t>
                      </a:r>
                    </a:p>
                  </a:txBody>
                  <a:tcPr anchor="ctr">
                    <a:lnL w="127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algn="ctr" rtl="0" fontAlgn="ctr"/>
                      <a:r>
                        <a:rPr lang="en-US" sz="1800" b="1" i="0" u="none" strike="noStrike" dirty="0">
                          <a:solidFill>
                            <a:sysClr val="windowText" lastClr="000000"/>
                          </a:solidFill>
                          <a:effectLst/>
                          <a:latin typeface="Calibri"/>
                        </a:rPr>
                        <a:t>22-23 Science</a:t>
                      </a: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marL="0" lvl="0" algn="ctr">
                        <a:buNone/>
                      </a:pPr>
                      <a:r>
                        <a:rPr lang="en-US" sz="1800" b="1" i="0" u="none" strike="noStrike" dirty="0">
                          <a:solidFill>
                            <a:sysClr val="windowText" lastClr="000000"/>
                          </a:solidFill>
                          <a:effectLst/>
                          <a:latin typeface="Calibri"/>
                        </a:rPr>
                        <a:t>23-24</a:t>
                      </a:r>
                    </a:p>
                    <a:p>
                      <a:pPr marL="0" lvl="0" algn="ctr">
                        <a:buNone/>
                      </a:pPr>
                      <a:r>
                        <a:rPr lang="en-US" sz="1800" b="1" i="0" u="none" strike="noStrike" dirty="0">
                          <a:solidFill>
                            <a:sysClr val="windowText" lastClr="000000"/>
                          </a:solidFill>
                          <a:effectLst/>
                          <a:latin typeface="Calibri"/>
                        </a:rPr>
                        <a:t>Science</a:t>
                      </a:r>
                    </a:p>
                  </a:txBody>
                  <a:tcPr anchor="ctr">
                    <a:lnL w="12700">
                      <a:solidFill>
                        <a:schemeClr val="tx1"/>
                      </a:solidFill>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marL="0" lvl="0" algn="ctr">
                        <a:buNone/>
                      </a:pPr>
                      <a:r>
                        <a:rPr lang="en-US" sz="1800" b="1" i="0" u="none" strike="noStrike" dirty="0">
                          <a:solidFill>
                            <a:sysClr val="windowText" lastClr="000000"/>
                          </a:solidFill>
                          <a:effectLst/>
                          <a:latin typeface="Calibri"/>
                        </a:rPr>
                        <a:t>22-23 </a:t>
                      </a:r>
                    </a:p>
                    <a:p>
                      <a:pPr marL="0" lvl="0" algn="ctr">
                        <a:buNone/>
                      </a:pPr>
                      <a:r>
                        <a:rPr lang="en-US" sz="1800" b="1" i="0" u="none" strike="noStrike" dirty="0">
                          <a:solidFill>
                            <a:sysClr val="windowText" lastClr="000000"/>
                          </a:solidFill>
                          <a:effectLst/>
                          <a:latin typeface="Calibri"/>
                        </a:rPr>
                        <a:t>Social Studies</a:t>
                      </a: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lvl="0" algn="ctr">
                        <a:buNone/>
                      </a:pPr>
                      <a:r>
                        <a:rPr lang="en-US" sz="1800" b="1" i="0" u="none" strike="noStrike" dirty="0">
                          <a:solidFill>
                            <a:sysClr val="windowText" lastClr="000000"/>
                          </a:solidFill>
                          <a:effectLst/>
                          <a:latin typeface="Calibri"/>
                        </a:rPr>
                        <a:t>23-24 Social Studies</a:t>
                      </a:r>
                    </a:p>
                  </a:txBody>
                  <a:tcPr anchor="ctr">
                    <a:lnL w="12700">
                      <a:solidFill>
                        <a:schemeClr val="tx1"/>
                      </a:solid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94265151"/>
                  </a:ext>
                </a:extLst>
              </a:tr>
              <a:tr h="548640">
                <a:tc>
                  <a:txBody>
                    <a:bodyPr/>
                    <a:lstStyle/>
                    <a:p>
                      <a:pPr marR="0" algn="ctr" rtl="0" fontAlgn="t"/>
                      <a:r>
                        <a:rPr lang="en-US" sz="1800" b="1" i="0" u="none" strike="noStrike" dirty="0">
                          <a:solidFill>
                            <a:srgbClr val="000000"/>
                          </a:solidFill>
                          <a:effectLst/>
                          <a:latin typeface="Calibri"/>
                        </a:rPr>
                        <a:t>Appling MS</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algn="ctr" rtl="0" fontAlgn="t"/>
                      <a:r>
                        <a:rPr lang="en-US" sz="1800" b="1" i="0" u="none" strike="noStrike" dirty="0">
                          <a:solidFill>
                            <a:srgbClr val="000000"/>
                          </a:solidFill>
                          <a:effectLst/>
                          <a:latin typeface="Calibri"/>
                        </a:rPr>
                        <a:t>27.9</a:t>
                      </a: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rtl="0" fontAlgn="t"/>
                      <a:r>
                        <a:rPr lang="en-US" sz="1800" b="1" i="0" u="none" strike="noStrike" dirty="0">
                          <a:solidFill>
                            <a:srgbClr val="00B050"/>
                          </a:solidFill>
                          <a:effectLst/>
                          <a:latin typeface="Calibri"/>
                        </a:rPr>
                        <a:t>28</a:t>
                      </a:r>
                    </a:p>
                  </a:txBody>
                  <a:tcPr anchor="ctr">
                    <a:lnL w="127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algn="ctr" rtl="0" fontAlgn="t"/>
                      <a:r>
                        <a:rPr lang="en-US" sz="1800" b="1" i="0" u="none" strike="noStrike" dirty="0">
                          <a:solidFill>
                            <a:srgbClr val="000000"/>
                          </a:solidFill>
                          <a:effectLst/>
                          <a:latin typeface="Calibri"/>
                        </a:rPr>
                        <a:t>35.41</a:t>
                      </a: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algn="ctr" rtl="0" fontAlgn="t"/>
                      <a:r>
                        <a:rPr lang="en-US" sz="1800" b="1" i="0" u="none" strike="noStrike" dirty="0">
                          <a:solidFill>
                            <a:srgbClr val="FF0000"/>
                          </a:solidFill>
                          <a:effectLst/>
                          <a:latin typeface="Calibri"/>
                        </a:rPr>
                        <a:t>35.11</a:t>
                      </a:r>
                    </a:p>
                  </a:txBody>
                  <a:tcPr anchor="ctr">
                    <a:lnL w="127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algn="ctr" rtl="0" fontAlgn="t"/>
                      <a:r>
                        <a:rPr lang="en-US" sz="1800" b="1" i="0" u="none" strike="noStrike" dirty="0">
                          <a:solidFill>
                            <a:srgbClr val="000000"/>
                          </a:solidFill>
                          <a:effectLst/>
                          <a:latin typeface="Calibri"/>
                        </a:rPr>
                        <a:t>24.67</a:t>
                      </a: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rtl="0" fontAlgn="t"/>
                      <a:r>
                        <a:rPr lang="en-US" sz="1800" b="1" i="0" u="none" strike="noStrike" dirty="0">
                          <a:solidFill>
                            <a:srgbClr val="00B050"/>
                          </a:solidFill>
                          <a:effectLst/>
                          <a:latin typeface="Calibri"/>
                        </a:rPr>
                        <a:t>27.36</a:t>
                      </a:r>
                    </a:p>
                  </a:txBody>
                  <a:tcPr anchor="ctr">
                    <a:lnL w="127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rtl="0" fontAlgn="t"/>
                      <a:r>
                        <a:rPr lang="en-US" sz="1800" b="1" i="0" u="none" strike="noStrike" dirty="0">
                          <a:solidFill>
                            <a:srgbClr val="000000"/>
                          </a:solidFill>
                          <a:effectLst/>
                          <a:latin typeface="Calibri"/>
                        </a:rPr>
                        <a:t>16.20</a:t>
                      </a: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lvl="0" algn="ctr">
                        <a:buNone/>
                      </a:pPr>
                      <a:r>
                        <a:rPr lang="en-US" sz="1800" b="1" i="0" u="none" strike="noStrike" dirty="0">
                          <a:solidFill>
                            <a:srgbClr val="FF0000"/>
                          </a:solidFill>
                          <a:effectLst/>
                          <a:latin typeface="Calibri"/>
                        </a:rPr>
                        <a:t>14.44</a:t>
                      </a:r>
                    </a:p>
                  </a:txBody>
                  <a:tcPr anchor="ctr">
                    <a:lnL w="12700">
                      <a:solidFill>
                        <a:schemeClr val="tx1"/>
                      </a:solidFill>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a:solidFill>
                        <a:schemeClr val="tx1"/>
                      </a:solidFill>
                    </a:lnB>
                    <a:solidFill>
                      <a:srgbClr val="FFC000"/>
                    </a:solidFill>
                  </a:tcPr>
                </a:tc>
                <a:tc>
                  <a:txBody>
                    <a:bodyPr/>
                    <a:lstStyle/>
                    <a:p>
                      <a:pPr marL="0" lvl="0" algn="ctr">
                        <a:buNone/>
                      </a:pPr>
                      <a:r>
                        <a:rPr lang="en-US" sz="1800" b="1" i="0" u="none" strike="noStrike" dirty="0">
                          <a:solidFill>
                            <a:srgbClr val="000000"/>
                          </a:solidFill>
                          <a:effectLst/>
                          <a:latin typeface="Calibri"/>
                        </a:rPr>
                        <a:t>26.53</a:t>
                      </a: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a:solidFill>
                        <a:schemeClr val="tx1"/>
                      </a:solidFill>
                    </a:lnB>
                    <a:noFill/>
                  </a:tcPr>
                </a:tc>
                <a:tc>
                  <a:txBody>
                    <a:bodyPr/>
                    <a:lstStyle/>
                    <a:p>
                      <a:pPr marL="0" lvl="0" algn="ctr">
                        <a:buNone/>
                      </a:pPr>
                      <a:r>
                        <a:rPr lang="en-US" sz="1800" b="1" i="0" u="none" strike="noStrike" dirty="0">
                          <a:solidFill>
                            <a:srgbClr val="FF0000"/>
                          </a:solidFill>
                          <a:effectLst/>
                          <a:latin typeface="Calibri"/>
                        </a:rPr>
                        <a:t>23.52</a:t>
                      </a:r>
                    </a:p>
                  </a:txBody>
                  <a:tcPr anchor="ctr">
                    <a:lnL w="12700">
                      <a:solidFill>
                        <a:schemeClr val="tx1"/>
                      </a:solid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a:solidFill>
                        <a:schemeClr val="tx1"/>
                      </a:solidFill>
                    </a:lnB>
                    <a:noFill/>
                  </a:tcPr>
                </a:tc>
                <a:extLst>
                  <a:ext uri="{0D108BD9-81ED-4DB2-BD59-A6C34878D82A}">
                    <a16:rowId xmlns:a16="http://schemas.microsoft.com/office/drawing/2014/main" val="2234523927"/>
                  </a:ext>
                </a:extLst>
              </a:tr>
              <a:tr h="548640">
                <a:tc>
                  <a:txBody>
                    <a:bodyPr/>
                    <a:lstStyle/>
                    <a:p>
                      <a:pPr marR="0" algn="ctr" rtl="0" fontAlgn="t"/>
                      <a:r>
                        <a:rPr lang="en-US" sz="1800" b="1" i="0" u="none" strike="noStrike" dirty="0">
                          <a:solidFill>
                            <a:srgbClr val="000000"/>
                          </a:solidFill>
                          <a:effectLst/>
                          <a:latin typeface="Calibri"/>
                        </a:rPr>
                        <a:t>Bernd ES</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algn="ctr" rtl="0" fontAlgn="t"/>
                      <a:r>
                        <a:rPr lang="en-US" sz="1800" b="1" i="0" u="none" strike="noStrike" dirty="0">
                          <a:solidFill>
                            <a:srgbClr val="000000"/>
                          </a:solidFill>
                          <a:effectLst/>
                          <a:latin typeface="Calibri"/>
                        </a:rPr>
                        <a:t>26.3</a:t>
                      </a: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rtl="0" fontAlgn="t"/>
                      <a:r>
                        <a:rPr lang="en-US" sz="1800" b="1" i="0" u="none" strike="noStrike" dirty="0">
                          <a:solidFill>
                            <a:srgbClr val="00B050"/>
                          </a:solidFill>
                          <a:effectLst/>
                          <a:latin typeface="Calibri"/>
                        </a:rPr>
                        <a:t>39.2</a:t>
                      </a:r>
                    </a:p>
                  </a:txBody>
                  <a:tcPr anchor="ctr">
                    <a:lnL w="127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lvl="0" algn="ctr">
                        <a:buNone/>
                      </a:pPr>
                      <a:r>
                        <a:rPr lang="en-US" sz="1800" b="1" i="0" u="none" strike="noStrike" dirty="0">
                          <a:solidFill>
                            <a:srgbClr val="000000"/>
                          </a:solidFill>
                          <a:effectLst/>
                          <a:latin typeface="Calibri"/>
                        </a:rPr>
                        <a:t>29.08</a:t>
                      </a:r>
                      <a:endParaRPr lang="en-US" sz="1800" b="1" dirty="0">
                        <a:latin typeface="Calibri"/>
                      </a:endParaRP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algn="ctr" rtl="0" fontAlgn="t"/>
                      <a:r>
                        <a:rPr lang="en-US" sz="1800" b="1" i="0" u="none" strike="noStrike" dirty="0">
                          <a:solidFill>
                            <a:srgbClr val="00B050"/>
                          </a:solidFill>
                          <a:effectLst/>
                          <a:latin typeface="Calibri"/>
                        </a:rPr>
                        <a:t>39.02</a:t>
                      </a:r>
                    </a:p>
                  </a:txBody>
                  <a:tcPr anchor="ctr">
                    <a:lnL w="127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algn="ctr" rtl="0" fontAlgn="t"/>
                      <a:r>
                        <a:rPr lang="en-US" sz="1800" b="1" i="0" u="none" strike="noStrike" dirty="0">
                          <a:solidFill>
                            <a:srgbClr val="000000"/>
                          </a:solidFill>
                          <a:effectLst/>
                          <a:latin typeface="Calibri"/>
                        </a:rPr>
                        <a:t>26.78</a:t>
                      </a: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rtl="0" fontAlgn="t"/>
                      <a:r>
                        <a:rPr lang="en-US" sz="1800" b="1" i="0" u="none" strike="noStrike" dirty="0">
                          <a:solidFill>
                            <a:srgbClr val="00B050"/>
                          </a:solidFill>
                          <a:effectLst/>
                          <a:latin typeface="Calibri"/>
                        </a:rPr>
                        <a:t>39.03</a:t>
                      </a:r>
                    </a:p>
                  </a:txBody>
                  <a:tcPr anchor="ctr">
                    <a:lnL w="127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rtl="0" fontAlgn="t"/>
                      <a:r>
                        <a:rPr lang="en-US" sz="1800" b="1" i="0" u="none" strike="noStrike" dirty="0">
                          <a:solidFill>
                            <a:srgbClr val="000000"/>
                          </a:solidFill>
                          <a:effectLst/>
                          <a:latin typeface="Calibri"/>
                        </a:rPr>
                        <a:t>16.67</a:t>
                      </a: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lvl="0" algn="ctr">
                        <a:buNone/>
                      </a:pPr>
                      <a:r>
                        <a:rPr lang="en-US" sz="1800" b="1" i="0" u="none" strike="noStrike" dirty="0">
                          <a:solidFill>
                            <a:srgbClr val="00B050"/>
                          </a:solidFill>
                          <a:effectLst/>
                          <a:latin typeface="Calibri"/>
                        </a:rPr>
                        <a:t>40.02</a:t>
                      </a:r>
                    </a:p>
                  </a:txBody>
                  <a:tcPr anchor="ctr">
                    <a:lnL w="12700">
                      <a:solidFill>
                        <a:schemeClr val="tx1"/>
                      </a:solidFill>
                    </a:lnL>
                    <a:lnR w="5715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FFC000"/>
                    </a:solidFill>
                  </a:tcPr>
                </a:tc>
                <a:tc>
                  <a:txBody>
                    <a:bodyPr/>
                    <a:lstStyle/>
                    <a:p>
                      <a:pPr marL="0" lvl="0" algn="ctr">
                        <a:buNone/>
                      </a:pPr>
                      <a:endParaRPr lang="en-US" sz="1800" b="1" i="0" u="none" strike="noStrike" dirty="0">
                        <a:solidFill>
                          <a:srgbClr val="000000"/>
                        </a:solidFill>
                        <a:effectLst/>
                        <a:latin typeface="Calibri"/>
                      </a:endParaRP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tx1">
                        <a:lumMod val="95000"/>
                        <a:lumOff val="5000"/>
                      </a:schemeClr>
                    </a:solidFill>
                  </a:tcPr>
                </a:tc>
                <a:tc>
                  <a:txBody>
                    <a:bodyPr/>
                    <a:lstStyle/>
                    <a:p>
                      <a:pPr marL="0" lvl="0" algn="ctr">
                        <a:buNone/>
                      </a:pPr>
                      <a:endParaRPr lang="en-US" sz="1800" b="1" i="0" u="none" strike="noStrike" dirty="0">
                        <a:solidFill>
                          <a:srgbClr val="000000"/>
                        </a:solidFill>
                        <a:effectLst/>
                        <a:latin typeface="Calibri"/>
                      </a:endParaRPr>
                    </a:p>
                  </a:txBody>
                  <a:tcPr anchor="ctr">
                    <a:lnL w="12700">
                      <a:solidFill>
                        <a:schemeClr val="tx1"/>
                      </a:solidFill>
                    </a:lnL>
                    <a:lnR w="28575"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tx1">
                        <a:lumMod val="95000"/>
                        <a:lumOff val="5000"/>
                      </a:schemeClr>
                    </a:solidFill>
                  </a:tcPr>
                </a:tc>
                <a:extLst>
                  <a:ext uri="{0D108BD9-81ED-4DB2-BD59-A6C34878D82A}">
                    <a16:rowId xmlns:a16="http://schemas.microsoft.com/office/drawing/2014/main" val="1054266046"/>
                  </a:ext>
                </a:extLst>
              </a:tr>
              <a:tr h="548640">
                <a:tc>
                  <a:txBody>
                    <a:bodyPr/>
                    <a:lstStyle/>
                    <a:p>
                      <a:pPr marR="0" algn="ctr" rtl="0" fontAlgn="t"/>
                      <a:r>
                        <a:rPr lang="en-US" sz="1800" b="1" i="0" u="none" strike="noStrike" dirty="0">
                          <a:solidFill>
                            <a:srgbClr val="000000"/>
                          </a:solidFill>
                          <a:effectLst/>
                          <a:latin typeface="Calibri"/>
                        </a:rPr>
                        <a:t>Bruce ES</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algn="ctr" rtl="0" fontAlgn="t"/>
                      <a:r>
                        <a:rPr lang="en-US" sz="1800" b="1" i="0" u="none" strike="noStrike" dirty="0">
                          <a:solidFill>
                            <a:srgbClr val="000000"/>
                          </a:solidFill>
                          <a:effectLst/>
                          <a:latin typeface="Calibri"/>
                        </a:rPr>
                        <a:t>25.9</a:t>
                      </a: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rtl="0" fontAlgn="t"/>
                      <a:r>
                        <a:rPr lang="en-US" sz="1800" b="1" i="0" u="none" strike="noStrike" dirty="0">
                          <a:solidFill>
                            <a:srgbClr val="00B050"/>
                          </a:solidFill>
                          <a:effectLst/>
                          <a:latin typeface="Calibri"/>
                        </a:rPr>
                        <a:t>30.1</a:t>
                      </a:r>
                    </a:p>
                  </a:txBody>
                  <a:tcPr anchor="ctr">
                    <a:lnL w="127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algn="ctr" rtl="0" fontAlgn="t"/>
                      <a:r>
                        <a:rPr lang="en-US" sz="1800" b="1" i="0" u="none" strike="noStrike" dirty="0">
                          <a:solidFill>
                            <a:srgbClr val="000000"/>
                          </a:solidFill>
                          <a:effectLst/>
                          <a:latin typeface="Calibri"/>
                        </a:rPr>
                        <a:t>21.39</a:t>
                      </a: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algn="ctr" rtl="0" fontAlgn="t"/>
                      <a:r>
                        <a:rPr lang="en-US" sz="1800" b="1" i="0" u="none" strike="noStrike" dirty="0">
                          <a:solidFill>
                            <a:srgbClr val="00B050"/>
                          </a:solidFill>
                          <a:effectLst/>
                          <a:latin typeface="Calibri"/>
                        </a:rPr>
                        <a:t>25.98</a:t>
                      </a:r>
                    </a:p>
                  </a:txBody>
                  <a:tcPr anchor="ctr">
                    <a:lnL w="127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algn="ctr" rtl="0" fontAlgn="t"/>
                      <a:r>
                        <a:rPr lang="en-US" sz="1800" b="1" i="0" u="none" strike="noStrike" dirty="0">
                          <a:solidFill>
                            <a:srgbClr val="000000"/>
                          </a:solidFill>
                          <a:effectLst/>
                          <a:latin typeface="Calibri"/>
                        </a:rPr>
                        <a:t>24.85</a:t>
                      </a: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rtl="0" fontAlgn="t"/>
                      <a:r>
                        <a:rPr lang="en-US" sz="1800" b="1" i="0" u="none" strike="noStrike" dirty="0">
                          <a:solidFill>
                            <a:srgbClr val="00B050"/>
                          </a:solidFill>
                          <a:effectLst/>
                          <a:latin typeface="Calibri"/>
                        </a:rPr>
                        <a:t>29.18</a:t>
                      </a:r>
                    </a:p>
                  </a:txBody>
                  <a:tcPr anchor="ctr">
                    <a:lnL w="127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rtl="0" fontAlgn="t"/>
                      <a:r>
                        <a:rPr lang="en-US" sz="1800" b="1" i="0" u="none" strike="noStrike" dirty="0">
                          <a:solidFill>
                            <a:srgbClr val="000000"/>
                          </a:solidFill>
                          <a:effectLst/>
                          <a:latin typeface="Calibri"/>
                        </a:rPr>
                        <a:t>42.45</a:t>
                      </a: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lvl="0" algn="ctr">
                        <a:buNone/>
                      </a:pPr>
                      <a:r>
                        <a:rPr lang="en-US" sz="1800" b="1" i="0" u="none" strike="noStrike" dirty="0">
                          <a:solidFill>
                            <a:srgbClr val="00B050"/>
                          </a:solidFill>
                          <a:effectLst/>
                          <a:latin typeface="Calibri"/>
                        </a:rPr>
                        <a:t>45.09</a:t>
                      </a:r>
                    </a:p>
                  </a:txBody>
                  <a:tcPr anchor="ctr">
                    <a:lnL w="12700">
                      <a:solidFill>
                        <a:schemeClr val="tx1"/>
                      </a:solidFill>
                    </a:lnL>
                    <a:lnR w="5715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FFC000"/>
                    </a:solidFill>
                  </a:tcPr>
                </a:tc>
                <a:tc>
                  <a:txBody>
                    <a:bodyPr/>
                    <a:lstStyle/>
                    <a:p>
                      <a:pPr marL="0" lvl="0" algn="ctr">
                        <a:buNone/>
                      </a:pPr>
                      <a:endParaRPr lang="en-US" sz="1800" b="1" i="0" u="none" strike="noStrike" dirty="0">
                        <a:solidFill>
                          <a:srgbClr val="000000"/>
                        </a:solidFill>
                        <a:effectLst/>
                        <a:latin typeface="Calibri"/>
                      </a:endParaRP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tx1">
                        <a:lumMod val="95000"/>
                        <a:lumOff val="5000"/>
                      </a:schemeClr>
                    </a:solidFill>
                  </a:tcPr>
                </a:tc>
                <a:tc>
                  <a:txBody>
                    <a:bodyPr/>
                    <a:lstStyle/>
                    <a:p>
                      <a:pPr marL="0" lvl="0" algn="ctr">
                        <a:buNone/>
                      </a:pPr>
                      <a:endParaRPr lang="en-US" sz="1800" b="1" i="0" u="none" strike="noStrike" dirty="0">
                        <a:solidFill>
                          <a:srgbClr val="000000"/>
                        </a:solidFill>
                        <a:effectLst/>
                        <a:latin typeface="Calibri"/>
                      </a:endParaRPr>
                    </a:p>
                  </a:txBody>
                  <a:tcPr anchor="ctr">
                    <a:lnL w="12700">
                      <a:solidFill>
                        <a:schemeClr val="tx1"/>
                      </a:solidFill>
                    </a:lnL>
                    <a:lnR w="28575"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tx1">
                        <a:lumMod val="95000"/>
                        <a:lumOff val="5000"/>
                      </a:schemeClr>
                    </a:solidFill>
                  </a:tcPr>
                </a:tc>
                <a:extLst>
                  <a:ext uri="{0D108BD9-81ED-4DB2-BD59-A6C34878D82A}">
                    <a16:rowId xmlns:a16="http://schemas.microsoft.com/office/drawing/2014/main" val="319373597"/>
                  </a:ext>
                </a:extLst>
              </a:tr>
              <a:tr h="548640">
                <a:tc>
                  <a:txBody>
                    <a:bodyPr/>
                    <a:lstStyle/>
                    <a:p>
                      <a:pPr marR="0" algn="ctr" rtl="0" fontAlgn="t"/>
                      <a:r>
                        <a:rPr lang="en-US" sz="1800" b="1" i="0" u="none" strike="noStrike" dirty="0">
                          <a:solidFill>
                            <a:srgbClr val="000000"/>
                          </a:solidFill>
                          <a:effectLst/>
                          <a:latin typeface="Calibri"/>
                        </a:rPr>
                        <a:t>Hartley ES</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algn="ctr" rtl="0" fontAlgn="t"/>
                      <a:r>
                        <a:rPr lang="en-US" sz="1800" b="1" i="0" u="none" strike="noStrike" dirty="0">
                          <a:solidFill>
                            <a:srgbClr val="000000"/>
                          </a:solidFill>
                          <a:effectLst/>
                          <a:latin typeface="Calibri"/>
                        </a:rPr>
                        <a:t>23.1</a:t>
                      </a: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rtl="0" fontAlgn="t"/>
                      <a:r>
                        <a:rPr lang="en-US" sz="1800" b="1" i="0" u="none" strike="noStrike" dirty="0">
                          <a:solidFill>
                            <a:srgbClr val="00B050"/>
                          </a:solidFill>
                          <a:effectLst/>
                          <a:latin typeface="Calibri"/>
                        </a:rPr>
                        <a:t>27</a:t>
                      </a:r>
                    </a:p>
                  </a:txBody>
                  <a:tcPr anchor="ctr">
                    <a:lnL w="127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algn="ctr" rtl="0" fontAlgn="t"/>
                      <a:r>
                        <a:rPr lang="en-US" sz="1800" b="1" i="0" u="none" strike="noStrike" dirty="0">
                          <a:solidFill>
                            <a:srgbClr val="000000"/>
                          </a:solidFill>
                          <a:effectLst/>
                          <a:latin typeface="Calibri"/>
                        </a:rPr>
                        <a:t>23.10</a:t>
                      </a: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algn="ctr" rtl="0" fontAlgn="t"/>
                      <a:r>
                        <a:rPr lang="en-US" sz="1800" b="1" i="0" u="none" strike="noStrike" dirty="0">
                          <a:solidFill>
                            <a:srgbClr val="00B050"/>
                          </a:solidFill>
                          <a:effectLst/>
                          <a:latin typeface="Calibri"/>
                        </a:rPr>
                        <a:t>26.18</a:t>
                      </a:r>
                    </a:p>
                  </a:txBody>
                  <a:tcPr anchor="ctr">
                    <a:lnL w="127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algn="ctr" rtl="0" fontAlgn="t"/>
                      <a:r>
                        <a:rPr lang="en-US" sz="1800" b="1" i="0" u="none" strike="noStrike" dirty="0">
                          <a:solidFill>
                            <a:srgbClr val="000000"/>
                          </a:solidFill>
                          <a:effectLst/>
                          <a:latin typeface="Calibri"/>
                        </a:rPr>
                        <a:t>20.92</a:t>
                      </a: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rtl="0" fontAlgn="t"/>
                      <a:r>
                        <a:rPr lang="en-US" sz="1800" b="1" i="0" u="none" strike="noStrike" dirty="0">
                          <a:solidFill>
                            <a:srgbClr val="00B050"/>
                          </a:solidFill>
                          <a:effectLst/>
                          <a:latin typeface="Calibri"/>
                        </a:rPr>
                        <a:t>21.48</a:t>
                      </a:r>
                    </a:p>
                  </a:txBody>
                  <a:tcPr anchor="ctr">
                    <a:lnL w="127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rtl="0" fontAlgn="t"/>
                      <a:r>
                        <a:rPr lang="en-US" sz="1800" b="1" i="0" u="none" strike="noStrike" dirty="0">
                          <a:solidFill>
                            <a:srgbClr val="000000"/>
                          </a:solidFill>
                          <a:effectLst/>
                          <a:latin typeface="Calibri"/>
                        </a:rPr>
                        <a:t>29.41</a:t>
                      </a: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lvl="0" algn="ctr">
                        <a:buNone/>
                      </a:pPr>
                      <a:r>
                        <a:rPr lang="en-US" sz="1800" b="1" i="0" u="none" strike="noStrike" dirty="0">
                          <a:solidFill>
                            <a:srgbClr val="00B050"/>
                          </a:solidFill>
                          <a:effectLst/>
                          <a:latin typeface="Calibri"/>
                        </a:rPr>
                        <a:t>45.83</a:t>
                      </a:r>
                    </a:p>
                  </a:txBody>
                  <a:tcPr anchor="ctr">
                    <a:lnL w="12700">
                      <a:solidFill>
                        <a:schemeClr val="tx1"/>
                      </a:solidFill>
                    </a:lnL>
                    <a:lnR w="5715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FFC000"/>
                    </a:solidFill>
                  </a:tcPr>
                </a:tc>
                <a:tc>
                  <a:txBody>
                    <a:bodyPr/>
                    <a:lstStyle/>
                    <a:p>
                      <a:pPr marL="0" lvl="0" algn="ctr">
                        <a:buNone/>
                      </a:pPr>
                      <a:endParaRPr lang="en-US" sz="1800" b="1" i="0" u="none" strike="noStrike" dirty="0">
                        <a:solidFill>
                          <a:srgbClr val="000000"/>
                        </a:solidFill>
                        <a:effectLst/>
                        <a:latin typeface="Calibri"/>
                      </a:endParaRP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tx1">
                        <a:lumMod val="95000"/>
                        <a:lumOff val="5000"/>
                      </a:schemeClr>
                    </a:solidFill>
                  </a:tcPr>
                </a:tc>
                <a:tc>
                  <a:txBody>
                    <a:bodyPr/>
                    <a:lstStyle/>
                    <a:p>
                      <a:pPr marL="0" lvl="0" algn="ctr">
                        <a:buNone/>
                      </a:pPr>
                      <a:endParaRPr lang="en-US" sz="1800" b="1" i="0" u="none" strike="noStrike" dirty="0">
                        <a:solidFill>
                          <a:srgbClr val="000000"/>
                        </a:solidFill>
                        <a:effectLst/>
                        <a:latin typeface="Calibri"/>
                      </a:endParaRPr>
                    </a:p>
                  </a:txBody>
                  <a:tcPr anchor="ctr">
                    <a:lnL w="12700">
                      <a:solidFill>
                        <a:schemeClr val="tx1"/>
                      </a:solidFill>
                    </a:lnL>
                    <a:lnR w="28575"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tx1">
                        <a:lumMod val="95000"/>
                        <a:lumOff val="5000"/>
                      </a:schemeClr>
                    </a:solidFill>
                  </a:tcPr>
                </a:tc>
                <a:extLst>
                  <a:ext uri="{0D108BD9-81ED-4DB2-BD59-A6C34878D82A}">
                    <a16:rowId xmlns:a16="http://schemas.microsoft.com/office/drawing/2014/main" val="310686545"/>
                  </a:ext>
                </a:extLst>
              </a:tr>
              <a:tr h="548640">
                <a:tc>
                  <a:txBody>
                    <a:bodyPr/>
                    <a:lstStyle/>
                    <a:p>
                      <a:pPr marL="0" marR="0" algn="ctr" rtl="0" fontAlgn="t"/>
                      <a:r>
                        <a:rPr lang="en-US" sz="1800" b="1" i="0" u="none" strike="noStrike" dirty="0">
                          <a:solidFill>
                            <a:srgbClr val="000000"/>
                          </a:solidFill>
                          <a:effectLst/>
                          <a:latin typeface="Calibri"/>
                        </a:rPr>
                        <a:t>Ingram-Pye ES</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algn="ctr" rtl="0" fontAlgn="t"/>
                      <a:r>
                        <a:rPr lang="en-US" sz="1800" b="1" i="0" u="none" strike="noStrike" dirty="0">
                          <a:solidFill>
                            <a:srgbClr val="000000"/>
                          </a:solidFill>
                          <a:effectLst/>
                          <a:latin typeface="Calibri"/>
                        </a:rPr>
                        <a:t>19.1</a:t>
                      </a: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rtl="0" fontAlgn="t"/>
                      <a:r>
                        <a:rPr lang="en-US" sz="1800" b="1" i="0" u="none" strike="noStrike" dirty="0">
                          <a:solidFill>
                            <a:srgbClr val="00B050"/>
                          </a:solidFill>
                          <a:effectLst/>
                          <a:latin typeface="Calibri"/>
                        </a:rPr>
                        <a:t>19.8</a:t>
                      </a:r>
                    </a:p>
                  </a:txBody>
                  <a:tcPr anchor="ctr">
                    <a:lnL w="127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rtl="0" fontAlgn="t"/>
                      <a:r>
                        <a:rPr lang="en-US" sz="1800" b="1" i="0" u="none" strike="noStrike" dirty="0">
                          <a:solidFill>
                            <a:srgbClr val="000000"/>
                          </a:solidFill>
                          <a:effectLst/>
                          <a:latin typeface="Calibri"/>
                        </a:rPr>
                        <a:t>19.66</a:t>
                      </a: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algn="ctr" rtl="0" fontAlgn="t"/>
                      <a:r>
                        <a:rPr lang="en-US" sz="1800" b="1" i="0" u="none" strike="noStrike" dirty="0">
                          <a:solidFill>
                            <a:srgbClr val="00B050"/>
                          </a:solidFill>
                          <a:effectLst/>
                          <a:latin typeface="Calibri"/>
                        </a:rPr>
                        <a:t>22.6</a:t>
                      </a:r>
                    </a:p>
                  </a:txBody>
                  <a:tcPr anchor="ctr">
                    <a:lnL w="127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algn="ctr" rtl="0" fontAlgn="t"/>
                      <a:r>
                        <a:rPr lang="en-US" sz="1800" b="1" i="0" u="none" strike="noStrike" dirty="0">
                          <a:solidFill>
                            <a:srgbClr val="000000"/>
                          </a:solidFill>
                          <a:effectLst/>
                          <a:latin typeface="Calibri"/>
                        </a:rPr>
                        <a:t>19.42</a:t>
                      </a: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rtl="0" fontAlgn="t"/>
                      <a:r>
                        <a:rPr lang="en-US" sz="1800" b="1" i="0" u="none" strike="noStrike" dirty="0">
                          <a:solidFill>
                            <a:srgbClr val="FF0000"/>
                          </a:solidFill>
                          <a:effectLst/>
                          <a:latin typeface="Calibri"/>
                        </a:rPr>
                        <a:t>16.22</a:t>
                      </a:r>
                    </a:p>
                  </a:txBody>
                  <a:tcPr anchor="ctr">
                    <a:lnL w="127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rtl="0" fontAlgn="t"/>
                      <a:r>
                        <a:rPr lang="en-US" sz="1800" b="1" i="0" u="none" strike="noStrike" dirty="0">
                          <a:solidFill>
                            <a:srgbClr val="000000"/>
                          </a:solidFill>
                          <a:effectLst/>
                          <a:latin typeface="Calibri"/>
                        </a:rPr>
                        <a:t>15.98</a:t>
                      </a: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lvl="0" algn="ctr">
                        <a:buNone/>
                      </a:pPr>
                      <a:r>
                        <a:rPr lang="en-US" sz="1800" b="1" i="0" u="none" strike="noStrike" dirty="0">
                          <a:solidFill>
                            <a:srgbClr val="00B050"/>
                          </a:solidFill>
                          <a:effectLst/>
                          <a:latin typeface="Calibri"/>
                        </a:rPr>
                        <a:t>21.79</a:t>
                      </a:r>
                    </a:p>
                  </a:txBody>
                  <a:tcPr anchor="ctr">
                    <a:lnL w="12700">
                      <a:solidFill>
                        <a:schemeClr val="tx1"/>
                      </a:solidFill>
                    </a:lnL>
                    <a:lnR w="5715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FFC000"/>
                    </a:solidFill>
                  </a:tcPr>
                </a:tc>
                <a:tc>
                  <a:txBody>
                    <a:bodyPr/>
                    <a:lstStyle/>
                    <a:p>
                      <a:pPr marL="0" lvl="0" algn="ctr">
                        <a:buNone/>
                      </a:pPr>
                      <a:endParaRPr lang="en-US" sz="1800" b="1" i="0" u="none" strike="noStrike" dirty="0">
                        <a:solidFill>
                          <a:srgbClr val="000000"/>
                        </a:solidFill>
                        <a:effectLst/>
                        <a:latin typeface="Calibri"/>
                      </a:endParaRP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tx1">
                        <a:lumMod val="95000"/>
                        <a:lumOff val="5000"/>
                      </a:schemeClr>
                    </a:solidFill>
                  </a:tcPr>
                </a:tc>
                <a:tc>
                  <a:txBody>
                    <a:bodyPr/>
                    <a:lstStyle/>
                    <a:p>
                      <a:pPr marL="0" lvl="0" algn="ctr">
                        <a:buNone/>
                      </a:pPr>
                      <a:endParaRPr lang="en-US" sz="1800" b="1" i="0" u="none" strike="noStrike" dirty="0">
                        <a:solidFill>
                          <a:srgbClr val="000000"/>
                        </a:solidFill>
                        <a:effectLst/>
                        <a:latin typeface="Calibri"/>
                      </a:endParaRPr>
                    </a:p>
                  </a:txBody>
                  <a:tcPr anchor="ctr">
                    <a:lnL w="12700">
                      <a:solidFill>
                        <a:schemeClr val="tx1"/>
                      </a:solidFill>
                    </a:lnL>
                    <a:lnR w="28575"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tx1">
                        <a:lumMod val="95000"/>
                        <a:lumOff val="5000"/>
                      </a:schemeClr>
                    </a:solidFill>
                  </a:tcPr>
                </a:tc>
                <a:extLst>
                  <a:ext uri="{0D108BD9-81ED-4DB2-BD59-A6C34878D82A}">
                    <a16:rowId xmlns:a16="http://schemas.microsoft.com/office/drawing/2014/main" val="12323671"/>
                  </a:ext>
                </a:extLst>
              </a:tr>
              <a:tr h="548640">
                <a:tc>
                  <a:txBody>
                    <a:bodyPr/>
                    <a:lstStyle/>
                    <a:p>
                      <a:pPr marR="0" algn="ctr" rtl="0" fontAlgn="t"/>
                      <a:r>
                        <a:rPr lang="en-US" sz="1800" b="1" i="0" u="none" strike="noStrike" dirty="0">
                          <a:solidFill>
                            <a:srgbClr val="000000"/>
                          </a:solidFill>
                          <a:effectLst/>
                          <a:latin typeface="Calibri"/>
                        </a:rPr>
                        <a:t>Taylor ES</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algn="ctr" rtl="0" fontAlgn="t"/>
                      <a:r>
                        <a:rPr lang="en-US" sz="1800" b="1" i="0" u="none" strike="noStrike" dirty="0">
                          <a:solidFill>
                            <a:srgbClr val="000000"/>
                          </a:solidFill>
                          <a:effectLst/>
                          <a:latin typeface="Calibri"/>
                        </a:rPr>
                        <a:t>36.4</a:t>
                      </a: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rtl="0" fontAlgn="t"/>
                      <a:r>
                        <a:rPr lang="en-US" sz="1800" b="1" i="0" u="none" strike="noStrike" dirty="0">
                          <a:solidFill>
                            <a:srgbClr val="FF0000"/>
                          </a:solidFill>
                          <a:effectLst/>
                          <a:latin typeface="Calibri"/>
                        </a:rPr>
                        <a:t>35.1</a:t>
                      </a:r>
                    </a:p>
                  </a:txBody>
                  <a:tcPr anchor="ctr">
                    <a:lnL w="127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algn="ctr" rtl="0" fontAlgn="t"/>
                      <a:r>
                        <a:rPr lang="en-US" sz="1800" b="1" i="0" u="none" strike="noStrike" dirty="0">
                          <a:solidFill>
                            <a:srgbClr val="000000"/>
                          </a:solidFill>
                          <a:effectLst/>
                          <a:latin typeface="Calibri"/>
                        </a:rPr>
                        <a:t>37.65</a:t>
                      </a: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algn="ctr" rtl="0" fontAlgn="t"/>
                      <a:r>
                        <a:rPr lang="en-US" sz="1800" b="1" i="0" u="none" strike="noStrike" dirty="0">
                          <a:solidFill>
                            <a:srgbClr val="FF0000"/>
                          </a:solidFill>
                          <a:effectLst/>
                          <a:latin typeface="Calibri"/>
                        </a:rPr>
                        <a:t>37.29</a:t>
                      </a:r>
                    </a:p>
                  </a:txBody>
                  <a:tcPr anchor="ctr">
                    <a:lnL w="127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algn="ctr" rtl="0" fontAlgn="t"/>
                      <a:r>
                        <a:rPr lang="en-US" sz="1800" b="1" i="0" u="none" strike="noStrike" dirty="0">
                          <a:solidFill>
                            <a:srgbClr val="000000"/>
                          </a:solidFill>
                          <a:effectLst/>
                          <a:latin typeface="Calibri"/>
                        </a:rPr>
                        <a:t>34.60</a:t>
                      </a: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rtl="0" fontAlgn="t"/>
                      <a:r>
                        <a:rPr lang="en-US" sz="1800" b="1" i="0" u="none" strike="noStrike" dirty="0">
                          <a:solidFill>
                            <a:srgbClr val="00B050"/>
                          </a:solidFill>
                          <a:effectLst/>
                          <a:latin typeface="Calibri"/>
                        </a:rPr>
                        <a:t>35.42</a:t>
                      </a:r>
                    </a:p>
                  </a:txBody>
                  <a:tcPr anchor="ctr">
                    <a:lnL w="127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rtl="0" fontAlgn="t"/>
                      <a:r>
                        <a:rPr lang="en-US" sz="1800" b="1" i="0" u="none" strike="noStrike" dirty="0">
                          <a:solidFill>
                            <a:srgbClr val="000000"/>
                          </a:solidFill>
                          <a:effectLst/>
                          <a:latin typeface="Calibri"/>
                        </a:rPr>
                        <a:t>37.64</a:t>
                      </a: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lvl="0" algn="ctr">
                        <a:buNone/>
                      </a:pPr>
                      <a:r>
                        <a:rPr lang="en-US" sz="1800" b="1" i="0" u="none" strike="noStrike" dirty="0">
                          <a:solidFill>
                            <a:srgbClr val="FF0000"/>
                          </a:solidFill>
                          <a:effectLst/>
                          <a:latin typeface="Calibri"/>
                        </a:rPr>
                        <a:t>27.65</a:t>
                      </a:r>
                    </a:p>
                  </a:txBody>
                  <a:tcPr anchor="ctr">
                    <a:lnL w="12700">
                      <a:solidFill>
                        <a:schemeClr val="tx1"/>
                      </a:solidFill>
                    </a:lnL>
                    <a:lnR w="5715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FFC000"/>
                    </a:solidFill>
                  </a:tcPr>
                </a:tc>
                <a:tc>
                  <a:txBody>
                    <a:bodyPr/>
                    <a:lstStyle/>
                    <a:p>
                      <a:pPr marL="0" lvl="0" algn="ctr">
                        <a:buNone/>
                      </a:pPr>
                      <a:endParaRPr lang="en-US" sz="1800" b="1" i="0" u="none" strike="noStrike" dirty="0">
                        <a:solidFill>
                          <a:srgbClr val="000000"/>
                        </a:solidFill>
                        <a:effectLst/>
                        <a:latin typeface="Calibri"/>
                      </a:endParaRP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tx1">
                        <a:lumMod val="95000"/>
                        <a:lumOff val="5000"/>
                      </a:schemeClr>
                    </a:solidFill>
                  </a:tcPr>
                </a:tc>
                <a:tc>
                  <a:txBody>
                    <a:bodyPr/>
                    <a:lstStyle/>
                    <a:p>
                      <a:pPr marL="0" lvl="0" algn="ctr">
                        <a:buNone/>
                      </a:pPr>
                      <a:endParaRPr lang="en-US" sz="1800" b="1" i="0" u="none" strike="noStrike" dirty="0">
                        <a:solidFill>
                          <a:srgbClr val="000000"/>
                        </a:solidFill>
                        <a:effectLst/>
                        <a:latin typeface="Calibri"/>
                      </a:endParaRPr>
                    </a:p>
                  </a:txBody>
                  <a:tcPr anchor="ctr">
                    <a:lnL w="12700">
                      <a:solidFill>
                        <a:schemeClr val="tx1"/>
                      </a:solidFill>
                    </a:lnL>
                    <a:lnR w="28575"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tx1">
                        <a:lumMod val="95000"/>
                        <a:lumOff val="5000"/>
                      </a:schemeClr>
                    </a:solidFill>
                  </a:tcPr>
                </a:tc>
                <a:extLst>
                  <a:ext uri="{0D108BD9-81ED-4DB2-BD59-A6C34878D82A}">
                    <a16:rowId xmlns:a16="http://schemas.microsoft.com/office/drawing/2014/main" val="3417208097"/>
                  </a:ext>
                </a:extLst>
              </a:tr>
              <a:tr h="548640">
                <a:tc>
                  <a:txBody>
                    <a:bodyPr/>
                    <a:lstStyle/>
                    <a:p>
                      <a:pPr marR="0" algn="ctr" rtl="0" fontAlgn="t"/>
                      <a:r>
                        <a:rPr lang="en-US" sz="1800" b="1" i="0" u="none" strike="noStrike" dirty="0">
                          <a:solidFill>
                            <a:srgbClr val="000000"/>
                          </a:solidFill>
                          <a:effectLst/>
                          <a:latin typeface="Calibri"/>
                        </a:rPr>
                        <a:t>Union ES</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algn="ctr" rtl="0" fontAlgn="t"/>
                      <a:r>
                        <a:rPr lang="en-US" sz="1800" b="1" i="0" u="none" strike="noStrike" dirty="0">
                          <a:solidFill>
                            <a:srgbClr val="000000"/>
                          </a:solidFill>
                          <a:effectLst/>
                          <a:latin typeface="Calibri"/>
                        </a:rPr>
                        <a:t>22.3</a:t>
                      </a: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rtl="0" fontAlgn="t"/>
                      <a:r>
                        <a:rPr lang="en-US" sz="1800" b="1" i="0" u="none" strike="noStrike" dirty="0">
                          <a:solidFill>
                            <a:srgbClr val="00B050"/>
                          </a:solidFill>
                          <a:effectLst/>
                          <a:latin typeface="Calibri"/>
                        </a:rPr>
                        <a:t>29</a:t>
                      </a:r>
                    </a:p>
                  </a:txBody>
                  <a:tcPr anchor="ctr">
                    <a:lnL w="127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algn="ctr" rtl="0" fontAlgn="t"/>
                      <a:r>
                        <a:rPr lang="en-US" sz="1800" b="1" i="0" u="none" strike="noStrike" dirty="0">
                          <a:solidFill>
                            <a:srgbClr val="000000"/>
                          </a:solidFill>
                          <a:effectLst/>
                          <a:latin typeface="Calibri"/>
                        </a:rPr>
                        <a:t>21.98</a:t>
                      </a: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algn="ctr" rtl="0" fontAlgn="t"/>
                      <a:r>
                        <a:rPr lang="en-US" sz="1800" b="1" i="0" u="none" strike="noStrike" dirty="0">
                          <a:solidFill>
                            <a:srgbClr val="00B050"/>
                          </a:solidFill>
                          <a:effectLst/>
                          <a:latin typeface="Calibri"/>
                        </a:rPr>
                        <a:t>29.9</a:t>
                      </a:r>
                    </a:p>
                  </a:txBody>
                  <a:tcPr anchor="ctr">
                    <a:lnL w="127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algn="ctr" rtl="0" fontAlgn="t"/>
                      <a:r>
                        <a:rPr lang="en-US" sz="1800" b="1" i="0" u="none" strike="noStrike" dirty="0">
                          <a:solidFill>
                            <a:srgbClr val="000000"/>
                          </a:solidFill>
                          <a:effectLst/>
                          <a:latin typeface="Calibri"/>
                        </a:rPr>
                        <a:t>23.49</a:t>
                      </a: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rtl="0" fontAlgn="t"/>
                      <a:r>
                        <a:rPr lang="en-US" sz="1800" b="1" i="0" u="none" strike="noStrike" dirty="0">
                          <a:solidFill>
                            <a:srgbClr val="00B050"/>
                          </a:solidFill>
                          <a:effectLst/>
                          <a:latin typeface="Calibri"/>
                        </a:rPr>
                        <a:t>30.06</a:t>
                      </a:r>
                    </a:p>
                  </a:txBody>
                  <a:tcPr anchor="ctr">
                    <a:lnL w="127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rtl="0" fontAlgn="t"/>
                      <a:r>
                        <a:rPr lang="en-US" sz="1800" b="1" i="0" u="none" strike="noStrike" dirty="0">
                          <a:solidFill>
                            <a:srgbClr val="000000"/>
                          </a:solidFill>
                          <a:effectLst/>
                          <a:latin typeface="Calibri"/>
                        </a:rPr>
                        <a:t>19.72</a:t>
                      </a: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lvl="0" algn="ctr">
                        <a:buNone/>
                      </a:pPr>
                      <a:r>
                        <a:rPr lang="en-US" sz="1800" b="1" i="0" u="none" strike="noStrike" dirty="0">
                          <a:solidFill>
                            <a:srgbClr val="00B050"/>
                          </a:solidFill>
                          <a:effectLst/>
                          <a:latin typeface="Calibri"/>
                        </a:rPr>
                        <a:t>23.21</a:t>
                      </a:r>
                    </a:p>
                  </a:txBody>
                  <a:tcPr anchor="ctr">
                    <a:lnL w="12700">
                      <a:solidFill>
                        <a:schemeClr val="tx1"/>
                      </a:solidFill>
                    </a:lnL>
                    <a:lnR w="5715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FFC000"/>
                    </a:solidFill>
                  </a:tcPr>
                </a:tc>
                <a:tc>
                  <a:txBody>
                    <a:bodyPr/>
                    <a:lstStyle/>
                    <a:p>
                      <a:pPr marL="0" lvl="0" algn="ctr">
                        <a:buNone/>
                      </a:pPr>
                      <a:endParaRPr lang="en-US" sz="1800" b="1" i="0" u="none" strike="noStrike" dirty="0">
                        <a:solidFill>
                          <a:srgbClr val="000000"/>
                        </a:solidFill>
                        <a:effectLst/>
                        <a:latin typeface="Calibri"/>
                      </a:endParaRP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tx1">
                        <a:lumMod val="95000"/>
                        <a:lumOff val="5000"/>
                      </a:schemeClr>
                    </a:solidFill>
                  </a:tcPr>
                </a:tc>
                <a:tc>
                  <a:txBody>
                    <a:bodyPr/>
                    <a:lstStyle/>
                    <a:p>
                      <a:pPr marL="0" lvl="0" algn="ctr">
                        <a:buNone/>
                      </a:pPr>
                      <a:endParaRPr lang="en-US" sz="1800" b="1" i="0" u="none" strike="noStrike" dirty="0">
                        <a:solidFill>
                          <a:srgbClr val="000000"/>
                        </a:solidFill>
                        <a:effectLst/>
                        <a:latin typeface="Calibri"/>
                      </a:endParaRPr>
                    </a:p>
                  </a:txBody>
                  <a:tcPr anchor="ctr">
                    <a:lnL w="12700">
                      <a:solidFill>
                        <a:schemeClr val="tx1"/>
                      </a:solidFill>
                    </a:lnL>
                    <a:lnR w="28575"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tx1">
                        <a:lumMod val="95000"/>
                        <a:lumOff val="5000"/>
                      </a:schemeClr>
                    </a:solidFill>
                  </a:tcPr>
                </a:tc>
                <a:extLst>
                  <a:ext uri="{0D108BD9-81ED-4DB2-BD59-A6C34878D82A}">
                    <a16:rowId xmlns:a16="http://schemas.microsoft.com/office/drawing/2014/main" val="98955548"/>
                  </a:ext>
                </a:extLst>
              </a:tr>
              <a:tr h="548640">
                <a:tc>
                  <a:txBody>
                    <a:bodyPr/>
                    <a:lstStyle/>
                    <a:p>
                      <a:pPr marR="0" algn="ctr" rtl="0" fontAlgn="t"/>
                      <a:r>
                        <a:rPr lang="en-US" sz="1800" b="1" i="0" u="none" strike="noStrike" dirty="0">
                          <a:solidFill>
                            <a:srgbClr val="000000"/>
                          </a:solidFill>
                          <a:effectLst/>
                          <a:latin typeface="Calibri"/>
                        </a:rPr>
                        <a:t>Williams ES</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marL="0" marR="0" algn="ctr" rtl="0" fontAlgn="t"/>
                      <a:r>
                        <a:rPr lang="en-US" sz="1800" b="1" i="0" u="none" strike="noStrike" dirty="0">
                          <a:solidFill>
                            <a:srgbClr val="000000"/>
                          </a:solidFill>
                          <a:effectLst/>
                          <a:latin typeface="Calibri"/>
                        </a:rPr>
                        <a:t>19.0</a:t>
                      </a: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algn="ctr" rtl="0" fontAlgn="t"/>
                      <a:r>
                        <a:rPr lang="en-US" sz="1800" b="1" i="0" u="none" strike="noStrike" dirty="0">
                          <a:solidFill>
                            <a:srgbClr val="00B050"/>
                          </a:solidFill>
                          <a:effectLst/>
                          <a:latin typeface="Calibri"/>
                        </a:rPr>
                        <a:t>25.8</a:t>
                      </a:r>
                    </a:p>
                  </a:txBody>
                  <a:tcPr anchor="ctr">
                    <a:lnL w="127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R="0" algn="ctr" rtl="0" fontAlgn="t"/>
                      <a:r>
                        <a:rPr lang="en-US" sz="1800" b="1" i="0" u="none" strike="noStrike" dirty="0">
                          <a:solidFill>
                            <a:srgbClr val="000000"/>
                          </a:solidFill>
                          <a:effectLst/>
                          <a:latin typeface="Calibri"/>
                        </a:rPr>
                        <a:t>20.0</a:t>
                      </a: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marL="0" marR="0" algn="ctr" rtl="0" fontAlgn="t"/>
                      <a:r>
                        <a:rPr lang="en-US" sz="1800" b="1" i="0" u="none" strike="noStrike" dirty="0">
                          <a:solidFill>
                            <a:srgbClr val="00B050"/>
                          </a:solidFill>
                          <a:effectLst/>
                          <a:latin typeface="Calibri"/>
                        </a:rPr>
                        <a:t>26.65</a:t>
                      </a:r>
                    </a:p>
                  </a:txBody>
                  <a:tcPr anchor="ctr">
                    <a:lnL w="127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algn="ctr" rtl="0" fontAlgn="t"/>
                      <a:r>
                        <a:rPr lang="en-US" sz="1800" b="1" i="0" u="none" strike="noStrike" dirty="0">
                          <a:solidFill>
                            <a:srgbClr val="000000"/>
                          </a:solidFill>
                          <a:effectLst/>
                          <a:latin typeface="Calibri"/>
                        </a:rPr>
                        <a:t>23.57</a:t>
                      </a: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algn="ctr" rtl="0" fontAlgn="t"/>
                      <a:r>
                        <a:rPr lang="en-US" sz="1800" b="1" i="0" u="none" strike="noStrike" dirty="0">
                          <a:solidFill>
                            <a:srgbClr val="00B050"/>
                          </a:solidFill>
                          <a:effectLst/>
                          <a:latin typeface="Calibri"/>
                        </a:rPr>
                        <a:t>29.57</a:t>
                      </a:r>
                    </a:p>
                  </a:txBody>
                  <a:tcPr anchor="ctr">
                    <a:lnL w="127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algn="ctr" rtl="0" fontAlgn="t"/>
                      <a:r>
                        <a:rPr lang="en-US" sz="1800" b="1" i="0" u="none" strike="noStrike" dirty="0">
                          <a:solidFill>
                            <a:srgbClr val="000000"/>
                          </a:solidFill>
                          <a:effectLst/>
                          <a:latin typeface="Calibri"/>
                        </a:rPr>
                        <a:t>2.22</a:t>
                      </a: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marL="0" lvl="0" algn="ctr">
                        <a:buNone/>
                      </a:pPr>
                      <a:r>
                        <a:rPr lang="en-US" sz="1800" b="1" i="0" u="none" strike="noStrike" dirty="0">
                          <a:solidFill>
                            <a:srgbClr val="00B050"/>
                          </a:solidFill>
                          <a:effectLst/>
                          <a:latin typeface="Calibri"/>
                        </a:rPr>
                        <a:t>11.96</a:t>
                      </a:r>
                    </a:p>
                  </a:txBody>
                  <a:tcPr anchor="ctr">
                    <a:lnL w="12700">
                      <a:solidFill>
                        <a:schemeClr val="tx1"/>
                      </a:solidFill>
                    </a:lnL>
                    <a:lnR w="57150" cap="flat" cmpd="sng" algn="ctr">
                      <a:solidFill>
                        <a:schemeClr val="tx1"/>
                      </a:solidFill>
                      <a:prstDash val="solid"/>
                      <a:round/>
                      <a:headEnd type="none" w="med" len="med"/>
                      <a:tailEnd type="none" w="med" len="med"/>
                    </a:lnR>
                    <a:lnT w="12700">
                      <a:solidFill>
                        <a:schemeClr val="tx1"/>
                      </a:solidFill>
                    </a:lnT>
                    <a:lnB w="28575" cap="flat" cmpd="sng" algn="ctr">
                      <a:solidFill>
                        <a:schemeClr val="tx1"/>
                      </a:solidFill>
                      <a:prstDash val="solid"/>
                      <a:round/>
                      <a:headEnd type="none" w="med" len="med"/>
                      <a:tailEnd type="none" w="med" len="med"/>
                    </a:lnB>
                    <a:solidFill>
                      <a:srgbClr val="FFC000"/>
                    </a:solidFill>
                  </a:tcPr>
                </a:tc>
                <a:tc>
                  <a:txBody>
                    <a:bodyPr/>
                    <a:lstStyle/>
                    <a:p>
                      <a:pPr marL="0" lvl="0" algn="ctr">
                        <a:buNone/>
                      </a:pPr>
                      <a:endParaRPr lang="en-US" sz="1800" b="1" i="0" u="none" strike="noStrike" dirty="0">
                        <a:solidFill>
                          <a:srgbClr val="000000"/>
                        </a:solidFill>
                        <a:effectLst/>
                        <a:latin typeface="Calibri"/>
                      </a:endParaRP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28575" cap="flat" cmpd="sng" algn="ctr">
                      <a:solidFill>
                        <a:schemeClr val="tx1"/>
                      </a:solidFill>
                      <a:prstDash val="solid"/>
                      <a:round/>
                      <a:headEnd type="none" w="med" len="med"/>
                      <a:tailEnd type="none" w="med" len="med"/>
                    </a:lnB>
                    <a:solidFill>
                      <a:schemeClr val="tx1">
                        <a:lumMod val="95000"/>
                        <a:lumOff val="5000"/>
                      </a:schemeClr>
                    </a:solidFill>
                  </a:tcPr>
                </a:tc>
                <a:tc>
                  <a:txBody>
                    <a:bodyPr/>
                    <a:lstStyle/>
                    <a:p>
                      <a:pPr marL="0" lvl="0" algn="ctr">
                        <a:buNone/>
                      </a:pPr>
                      <a:endParaRPr lang="en-US" sz="1800" b="1" i="0" u="none" strike="noStrike" dirty="0">
                        <a:solidFill>
                          <a:srgbClr val="000000"/>
                        </a:solidFill>
                        <a:effectLst/>
                        <a:latin typeface="Calibri"/>
                      </a:endParaRPr>
                    </a:p>
                  </a:txBody>
                  <a:tcPr anchor="ctr">
                    <a:lnL w="12700">
                      <a:solidFill>
                        <a:schemeClr val="tx1"/>
                      </a:solidFill>
                    </a:lnL>
                    <a:lnR w="28575" cap="flat" cmpd="sng" algn="ctr">
                      <a:solidFill>
                        <a:schemeClr val="tx1"/>
                      </a:solidFill>
                      <a:prstDash val="solid"/>
                      <a:round/>
                      <a:headEnd type="none" w="med" len="med"/>
                      <a:tailEnd type="none" w="med" len="med"/>
                    </a:lnR>
                    <a:lnT w="12700">
                      <a:solidFill>
                        <a:schemeClr val="tx1"/>
                      </a:solidFill>
                    </a:lnT>
                    <a:lnB w="28575" cap="flat" cmpd="sng" algn="ctr">
                      <a:solidFill>
                        <a:schemeClr val="tx1"/>
                      </a:solidFill>
                      <a:prstDash val="solid"/>
                      <a:round/>
                      <a:headEnd type="none" w="med" len="med"/>
                      <a:tailEnd type="none" w="med" len="med"/>
                    </a:lnB>
                    <a:solidFill>
                      <a:schemeClr val="tx1">
                        <a:lumMod val="95000"/>
                        <a:lumOff val="5000"/>
                      </a:schemeClr>
                    </a:solidFill>
                  </a:tcPr>
                </a:tc>
                <a:extLst>
                  <a:ext uri="{0D108BD9-81ED-4DB2-BD59-A6C34878D82A}">
                    <a16:rowId xmlns:a16="http://schemas.microsoft.com/office/drawing/2014/main" val="2205874290"/>
                  </a:ext>
                </a:extLst>
              </a:tr>
            </a:tbl>
          </a:graphicData>
        </a:graphic>
      </p:graphicFrame>
      <p:sp>
        <p:nvSpPr>
          <p:cNvPr id="14" name="Slide Number Placeholder 13">
            <a:extLst>
              <a:ext uri="{FF2B5EF4-FFF2-40B4-BE49-F238E27FC236}">
                <a16:creationId xmlns:a16="http://schemas.microsoft.com/office/drawing/2014/main" id="{DF901C12-463B-730A-B55D-E6EF71F293EC}"/>
              </a:ext>
            </a:extLst>
          </p:cNvPr>
          <p:cNvSpPr>
            <a:spLocks noGrp="1"/>
          </p:cNvSpPr>
          <p:nvPr>
            <p:ph type="sldNum" sz="quarter" idx="12"/>
          </p:nvPr>
        </p:nvSpPr>
        <p:spPr/>
        <p:txBody>
          <a:bodyPr/>
          <a:lstStyle/>
          <a:p>
            <a:fld id="{861765F9-1B31-4893-BE12-78C176540628}" type="slidenum">
              <a:rPr lang="en-US" smtClean="0"/>
              <a:t>7</a:t>
            </a:fld>
            <a:endParaRPr lang="en-US"/>
          </a:p>
        </p:txBody>
      </p:sp>
    </p:spTree>
    <p:extLst>
      <p:ext uri="{BB962C8B-B14F-4D97-AF65-F5344CB8AC3E}">
        <p14:creationId xmlns:p14="http://schemas.microsoft.com/office/powerpoint/2010/main" val="17493230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2">
            <a:extLst>
              <a:ext uri="{FF2B5EF4-FFF2-40B4-BE49-F238E27FC236}">
                <a16:creationId xmlns:a16="http://schemas.microsoft.com/office/drawing/2014/main" id="{3BD52D3A-9093-8D87-93C8-EAED8A7711D3}"/>
              </a:ext>
            </a:extLst>
          </p:cNvPr>
          <p:cNvGrpSpPr/>
          <p:nvPr/>
        </p:nvGrpSpPr>
        <p:grpSpPr>
          <a:xfrm>
            <a:off x="-11009" y="-20719"/>
            <a:ext cx="12192000" cy="819277"/>
            <a:chOff x="0" y="0"/>
            <a:chExt cx="24384000" cy="1638554"/>
          </a:xfrm>
        </p:grpSpPr>
        <p:sp>
          <p:nvSpPr>
            <p:cNvPr id="8" name="Freeform 3">
              <a:extLst>
                <a:ext uri="{FF2B5EF4-FFF2-40B4-BE49-F238E27FC236}">
                  <a16:creationId xmlns:a16="http://schemas.microsoft.com/office/drawing/2014/main" id="{8151C69A-3190-DE79-C229-F2C97DD54771}"/>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11" name="Freeform 5">
            <a:extLst>
              <a:ext uri="{FF2B5EF4-FFF2-40B4-BE49-F238E27FC236}">
                <a16:creationId xmlns:a16="http://schemas.microsoft.com/office/drawing/2014/main" id="{68653676-6B96-004D-1E52-9CAC9320CA96}"/>
              </a:ext>
            </a:extLst>
          </p:cNvPr>
          <p:cNvSpPr/>
          <p:nvPr/>
        </p:nvSpPr>
        <p:spPr>
          <a:xfrm>
            <a:off x="10909632" y="-76332"/>
            <a:ext cx="1281386" cy="1275885"/>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3" name="TextBox 12">
            <a:extLst>
              <a:ext uri="{FF2B5EF4-FFF2-40B4-BE49-F238E27FC236}">
                <a16:creationId xmlns:a16="http://schemas.microsoft.com/office/drawing/2014/main" id="{813B8A28-9926-76C7-644D-CCC0573DDAF7}"/>
              </a:ext>
            </a:extLst>
          </p:cNvPr>
          <p:cNvSpPr txBox="1"/>
          <p:nvPr/>
        </p:nvSpPr>
        <p:spPr>
          <a:xfrm>
            <a:off x="180814" y="0"/>
            <a:ext cx="10827845" cy="741229"/>
          </a:xfrm>
          <a:prstGeom prst="rect">
            <a:avLst/>
          </a:prstGeom>
          <a:noFill/>
        </p:spPr>
        <p:txBody>
          <a:bodyPr wrap="square" lIns="60960" tIns="30480" rIns="60960" bIns="3048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280"/>
              </a:lnSpc>
              <a:defRPr/>
            </a:pPr>
            <a:r>
              <a:rPr lang="en-US" sz="4800" b="1" dirty="0">
                <a:solidFill>
                  <a:schemeClr val="bg1"/>
                </a:solidFill>
                <a:effectLst/>
                <a:latin typeface="Trade Gothic Next Heavy" panose="020B0903040303020004" pitchFamily="34" charset="0"/>
                <a:ea typeface="Calibri" panose="020F0502020204030204" pitchFamily="34" charset="0"/>
                <a:cs typeface="Calibri" panose="020F0502020204030204" pitchFamily="34" charset="0"/>
              </a:rPr>
              <a:t>2024 Georgia Milestones Assessment</a:t>
            </a:r>
            <a:endParaRPr lang="en-US" sz="4800" b="1" dirty="0">
              <a:solidFill>
                <a:schemeClr val="bg1"/>
              </a:solidFill>
              <a:latin typeface="Trade Gothic Next Heavy" panose="020B0903040303020004" pitchFamily="34" charset="0"/>
              <a:cs typeface="Calibri"/>
            </a:endParaRPr>
          </a:p>
        </p:txBody>
      </p:sp>
      <p:graphicFrame>
        <p:nvGraphicFramePr>
          <p:cNvPr id="3" name="Table 2">
            <a:extLst>
              <a:ext uri="{FF2B5EF4-FFF2-40B4-BE49-F238E27FC236}">
                <a16:creationId xmlns:a16="http://schemas.microsoft.com/office/drawing/2014/main" id="{9F673007-C6EB-6EE3-DD7F-1D2F5B95C5D8}"/>
              </a:ext>
            </a:extLst>
          </p:cNvPr>
          <p:cNvGraphicFramePr>
            <a:graphicFrameLocks noGrp="1"/>
          </p:cNvGraphicFramePr>
          <p:nvPr>
            <p:extLst>
              <p:ext uri="{D42A27DB-BD31-4B8C-83A1-F6EECF244321}">
                <p14:modId xmlns:p14="http://schemas.microsoft.com/office/powerpoint/2010/main" val="4288173931"/>
              </p:ext>
            </p:extLst>
          </p:nvPr>
        </p:nvGraphicFramePr>
        <p:xfrm>
          <a:off x="28658" y="1199553"/>
          <a:ext cx="12112665" cy="2662584"/>
        </p:xfrm>
        <a:graphic>
          <a:graphicData uri="http://schemas.openxmlformats.org/drawingml/2006/table">
            <a:tbl>
              <a:tblPr firstRow="1" bandRow="1">
                <a:tableStyleId>{5C22544A-7EE6-4342-B048-85BDC9FD1C3A}</a:tableStyleId>
              </a:tblPr>
              <a:tblGrid>
                <a:gridCol w="1597065">
                  <a:extLst>
                    <a:ext uri="{9D8B030D-6E8A-4147-A177-3AD203B41FA5}">
                      <a16:colId xmlns:a16="http://schemas.microsoft.com/office/drawing/2014/main" val="3146830371"/>
                    </a:ext>
                  </a:extLst>
                </a:gridCol>
                <a:gridCol w="1051560">
                  <a:extLst>
                    <a:ext uri="{9D8B030D-6E8A-4147-A177-3AD203B41FA5}">
                      <a16:colId xmlns:a16="http://schemas.microsoft.com/office/drawing/2014/main" val="731525734"/>
                    </a:ext>
                  </a:extLst>
                </a:gridCol>
                <a:gridCol w="1051560">
                  <a:extLst>
                    <a:ext uri="{9D8B030D-6E8A-4147-A177-3AD203B41FA5}">
                      <a16:colId xmlns:a16="http://schemas.microsoft.com/office/drawing/2014/main" val="2215020045"/>
                    </a:ext>
                  </a:extLst>
                </a:gridCol>
                <a:gridCol w="1051560">
                  <a:extLst>
                    <a:ext uri="{9D8B030D-6E8A-4147-A177-3AD203B41FA5}">
                      <a16:colId xmlns:a16="http://schemas.microsoft.com/office/drawing/2014/main" val="2620390663"/>
                    </a:ext>
                  </a:extLst>
                </a:gridCol>
                <a:gridCol w="1051560">
                  <a:extLst>
                    <a:ext uri="{9D8B030D-6E8A-4147-A177-3AD203B41FA5}">
                      <a16:colId xmlns:a16="http://schemas.microsoft.com/office/drawing/2014/main" val="399718644"/>
                    </a:ext>
                  </a:extLst>
                </a:gridCol>
                <a:gridCol w="1051560">
                  <a:extLst>
                    <a:ext uri="{9D8B030D-6E8A-4147-A177-3AD203B41FA5}">
                      <a16:colId xmlns:a16="http://schemas.microsoft.com/office/drawing/2014/main" val="401770538"/>
                    </a:ext>
                  </a:extLst>
                </a:gridCol>
                <a:gridCol w="1051560">
                  <a:extLst>
                    <a:ext uri="{9D8B030D-6E8A-4147-A177-3AD203B41FA5}">
                      <a16:colId xmlns:a16="http://schemas.microsoft.com/office/drawing/2014/main" val="481120539"/>
                    </a:ext>
                  </a:extLst>
                </a:gridCol>
                <a:gridCol w="1051560">
                  <a:extLst>
                    <a:ext uri="{9D8B030D-6E8A-4147-A177-3AD203B41FA5}">
                      <a16:colId xmlns:a16="http://schemas.microsoft.com/office/drawing/2014/main" val="479845193"/>
                    </a:ext>
                  </a:extLst>
                </a:gridCol>
                <a:gridCol w="1051560">
                  <a:extLst>
                    <a:ext uri="{9D8B030D-6E8A-4147-A177-3AD203B41FA5}">
                      <a16:colId xmlns:a16="http://schemas.microsoft.com/office/drawing/2014/main" val="2548930577"/>
                    </a:ext>
                  </a:extLst>
                </a:gridCol>
                <a:gridCol w="1051560">
                  <a:extLst>
                    <a:ext uri="{9D8B030D-6E8A-4147-A177-3AD203B41FA5}">
                      <a16:colId xmlns:a16="http://schemas.microsoft.com/office/drawing/2014/main" val="427565806"/>
                    </a:ext>
                  </a:extLst>
                </a:gridCol>
                <a:gridCol w="1051560">
                  <a:extLst>
                    <a:ext uri="{9D8B030D-6E8A-4147-A177-3AD203B41FA5}">
                      <a16:colId xmlns:a16="http://schemas.microsoft.com/office/drawing/2014/main" val="1048403608"/>
                    </a:ext>
                  </a:extLst>
                </a:gridCol>
              </a:tblGrid>
              <a:tr h="1397877">
                <a:tc>
                  <a:txBody>
                    <a:bodyPr/>
                    <a:lstStyle/>
                    <a:p>
                      <a:pPr lvl="0" algn="ctr">
                        <a:buNone/>
                      </a:pPr>
                      <a:r>
                        <a:rPr lang="en-US" sz="2400" b="1" i="0" u="none" strike="noStrike" noProof="0" dirty="0">
                          <a:solidFill>
                            <a:srgbClr val="FFFFFF"/>
                          </a:solidFill>
                          <a:effectLst/>
                          <a:latin typeface="Calibri"/>
                        </a:rPr>
                        <a:t>ATSI School</a:t>
                      </a:r>
                      <a:endParaRPr lang="en-US" sz="2400" b="1" i="0" u="none" strike="noStrike" dirty="0">
                        <a:solidFill>
                          <a:srgbClr val="000000"/>
                        </a:solidFill>
                        <a:effectLst/>
                        <a:latin typeface="Calibri"/>
                      </a:endParaRP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solidFill>
                  </a:tcPr>
                </a:tc>
                <a:tc>
                  <a:txBody>
                    <a:bodyPr/>
                    <a:lstStyle/>
                    <a:p>
                      <a:pPr marL="0" marR="0" algn="ctr" rtl="0" fontAlgn="ctr"/>
                      <a:r>
                        <a:rPr lang="en-US" sz="1800" b="1" i="0" u="none" strike="noStrike" dirty="0">
                          <a:solidFill>
                            <a:sysClr val="windowText" lastClr="000000"/>
                          </a:solidFill>
                          <a:effectLst/>
                          <a:latin typeface="Calibri"/>
                        </a:rPr>
                        <a:t>22-23 Content Mastery</a:t>
                      </a: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algn="ctr" rtl="0" fontAlgn="ctr"/>
                      <a:r>
                        <a:rPr lang="en-US" sz="1800" b="1" i="0" u="none" strike="noStrike" dirty="0">
                          <a:solidFill>
                            <a:sysClr val="windowText" lastClr="000000"/>
                          </a:solidFill>
                          <a:effectLst/>
                          <a:latin typeface="Calibri"/>
                        </a:rPr>
                        <a:t>23-24 Content Mastery </a:t>
                      </a:r>
                    </a:p>
                  </a:txBody>
                  <a:tcPr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R="0" algn="ctr" rtl="0" fontAlgn="ctr"/>
                      <a:r>
                        <a:rPr lang="en-US" sz="1800" b="1" i="0" u="none" strike="noStrike" dirty="0">
                          <a:solidFill>
                            <a:sysClr val="windowText" lastClr="000000"/>
                          </a:solidFill>
                          <a:effectLst/>
                          <a:latin typeface="Calibri"/>
                        </a:rPr>
                        <a:t>22-23 ELA</a:t>
                      </a: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marL="0" marR="0" algn="ctr" rtl="0" fontAlgn="ctr"/>
                      <a:r>
                        <a:rPr lang="en-US" sz="1800" b="1" i="0" u="none" strike="noStrike" dirty="0">
                          <a:solidFill>
                            <a:sysClr val="windowText" lastClr="000000"/>
                          </a:solidFill>
                          <a:effectLst/>
                          <a:latin typeface="Calibri"/>
                        </a:rPr>
                        <a:t>23-24 ELA</a:t>
                      </a:r>
                    </a:p>
                  </a:txBody>
                  <a:tcPr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marL="0" marR="0" algn="ctr" rtl="0" fontAlgn="ctr"/>
                      <a:r>
                        <a:rPr lang="en-US" sz="1800" b="1" i="0" u="none" strike="noStrike" dirty="0">
                          <a:solidFill>
                            <a:sysClr val="windowText" lastClr="000000"/>
                          </a:solidFill>
                          <a:effectLst/>
                          <a:latin typeface="Calibri"/>
                        </a:rPr>
                        <a:t>22-23 Math</a:t>
                      </a: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algn="ctr" rtl="0" fontAlgn="ctr"/>
                      <a:r>
                        <a:rPr lang="en-US" sz="1800" b="1" i="0" u="none" strike="noStrike" dirty="0">
                          <a:solidFill>
                            <a:sysClr val="windowText" lastClr="000000"/>
                          </a:solidFill>
                          <a:effectLst/>
                          <a:latin typeface="Calibri"/>
                        </a:rPr>
                        <a:t>23-24 Math</a:t>
                      </a:r>
                    </a:p>
                  </a:txBody>
                  <a:tcPr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algn="ctr" rtl="0" fontAlgn="ctr"/>
                      <a:r>
                        <a:rPr lang="en-US" sz="1800" b="1" i="0" u="none" strike="noStrike" dirty="0">
                          <a:solidFill>
                            <a:sysClr val="windowText" lastClr="000000"/>
                          </a:solidFill>
                          <a:effectLst/>
                          <a:latin typeface="Calibri"/>
                        </a:rPr>
                        <a:t>22-23 Science</a:t>
                      </a: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marL="0" lvl="0" algn="ctr">
                        <a:buNone/>
                      </a:pPr>
                      <a:r>
                        <a:rPr lang="en-US" sz="1800" b="1" i="0" u="none" strike="noStrike" dirty="0">
                          <a:solidFill>
                            <a:sysClr val="windowText" lastClr="000000"/>
                          </a:solidFill>
                          <a:effectLst/>
                          <a:latin typeface="Calibri"/>
                        </a:rPr>
                        <a:t>23-24</a:t>
                      </a:r>
                    </a:p>
                    <a:p>
                      <a:pPr marL="0" lvl="0" algn="ctr">
                        <a:buNone/>
                      </a:pPr>
                      <a:r>
                        <a:rPr lang="en-US" sz="1800" b="1" i="0" u="none" strike="noStrike" dirty="0">
                          <a:solidFill>
                            <a:sysClr val="windowText" lastClr="000000"/>
                          </a:solidFill>
                          <a:effectLst/>
                          <a:latin typeface="Calibri"/>
                        </a:rPr>
                        <a:t>Science</a:t>
                      </a:r>
                    </a:p>
                  </a:txBody>
                  <a:tcPr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marL="0" lvl="0" algn="ctr">
                        <a:buNone/>
                      </a:pPr>
                      <a:r>
                        <a:rPr lang="en-US" sz="1800" b="1" i="0" u="none" strike="noStrike" dirty="0">
                          <a:solidFill>
                            <a:sysClr val="windowText" lastClr="000000"/>
                          </a:solidFill>
                          <a:effectLst/>
                          <a:latin typeface="Calibri"/>
                        </a:rPr>
                        <a:t>22-23 </a:t>
                      </a:r>
                    </a:p>
                    <a:p>
                      <a:pPr marL="0" lvl="0" algn="ctr">
                        <a:buNone/>
                      </a:pPr>
                      <a:r>
                        <a:rPr lang="en-US" sz="1800" b="1" i="0" u="none" strike="noStrike" dirty="0">
                          <a:solidFill>
                            <a:sysClr val="windowText" lastClr="000000"/>
                          </a:solidFill>
                          <a:effectLst/>
                          <a:latin typeface="Calibri"/>
                        </a:rPr>
                        <a:t>Social Studies</a:t>
                      </a: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lvl="0" algn="ctr">
                        <a:buNone/>
                      </a:pPr>
                      <a:r>
                        <a:rPr lang="en-US" sz="1800" b="1" i="0" u="none" strike="noStrike" dirty="0">
                          <a:solidFill>
                            <a:sysClr val="windowText" lastClr="000000"/>
                          </a:solidFill>
                          <a:effectLst/>
                          <a:latin typeface="Calibri"/>
                        </a:rPr>
                        <a:t>23-24 Social Studies</a:t>
                      </a:r>
                    </a:p>
                  </a:txBody>
                  <a:tcPr anchor="ctr">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92037246"/>
                  </a:ext>
                </a:extLst>
              </a:tr>
              <a:tr h="1264707">
                <a:tc>
                  <a:txBody>
                    <a:bodyPr/>
                    <a:lstStyle/>
                    <a:p>
                      <a:pPr lvl="0" algn="ctr">
                        <a:buNone/>
                      </a:pPr>
                      <a:r>
                        <a:rPr lang="en-US" sz="1800" b="1" i="0" u="none" strike="noStrike" dirty="0">
                          <a:solidFill>
                            <a:srgbClr val="000000"/>
                          </a:solidFill>
                          <a:effectLst/>
                          <a:latin typeface="Calibri"/>
                        </a:rPr>
                        <a:t>Westside HS</a:t>
                      </a:r>
                    </a:p>
                    <a:p>
                      <a:pPr lvl="0" algn="ctr">
                        <a:buNone/>
                      </a:pPr>
                      <a:r>
                        <a:rPr lang="en-US" sz="900" b="1" i="0" u="none" strike="noStrike" dirty="0">
                          <a:solidFill>
                            <a:srgbClr val="000000"/>
                          </a:solidFill>
                          <a:effectLst/>
                          <a:latin typeface="Calibri"/>
                        </a:rPr>
                        <a:t>(Students With Disabilities)</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marL="0" lvl="0" algn="ctr">
                        <a:buNone/>
                      </a:pPr>
                      <a:r>
                        <a:rPr lang="en-US" sz="1800" b="1" i="0" u="none" strike="noStrike" dirty="0">
                          <a:solidFill>
                            <a:srgbClr val="000000"/>
                          </a:solidFill>
                          <a:effectLst/>
                          <a:latin typeface="Calibri"/>
                        </a:rPr>
                        <a:t>22.5</a:t>
                      </a: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lvl="0" algn="ctr">
                        <a:buNone/>
                      </a:pPr>
                      <a:r>
                        <a:rPr lang="en-US" sz="1800" b="1" i="0" u="none" strike="noStrike" dirty="0">
                          <a:solidFill>
                            <a:srgbClr val="00B050"/>
                          </a:solidFill>
                          <a:effectLst/>
                          <a:latin typeface="Calibri"/>
                        </a:rPr>
                        <a:t>23.5</a:t>
                      </a:r>
                    </a:p>
                  </a:txBody>
                  <a:tcPr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800" b="1" i="0" u="none" strike="noStrike" dirty="0">
                          <a:solidFill>
                            <a:srgbClr val="000000"/>
                          </a:solidFill>
                          <a:effectLst/>
                          <a:latin typeface="Calibri"/>
                        </a:rPr>
                        <a:t>26.70</a:t>
                      </a:r>
                    </a:p>
                    <a:p>
                      <a:pPr lvl="0" algn="ctr">
                        <a:buNone/>
                      </a:pPr>
                      <a:r>
                        <a:rPr lang="en-US" sz="1800" b="1" i="0" u="none" strike="noStrike" dirty="0">
                          <a:solidFill>
                            <a:srgbClr val="000000"/>
                          </a:solidFill>
                          <a:effectLst/>
                          <a:latin typeface="Calibri"/>
                        </a:rPr>
                        <a:t>(21.68)</a:t>
                      </a: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marL="0" lvl="0" algn="ctr">
                        <a:buNone/>
                      </a:pPr>
                      <a:r>
                        <a:rPr lang="en-US" sz="1800" b="1" i="0" u="none" strike="noStrike" dirty="0">
                          <a:solidFill>
                            <a:srgbClr val="00B050"/>
                          </a:solidFill>
                          <a:effectLst/>
                          <a:latin typeface="Calibri"/>
                        </a:rPr>
                        <a:t>32.37</a:t>
                      </a:r>
                    </a:p>
                    <a:p>
                      <a:pPr marL="0" lvl="0" algn="ctr">
                        <a:buNone/>
                      </a:pPr>
                      <a:r>
                        <a:rPr lang="en-US" sz="1800" b="1" i="0" u="none" strike="noStrike" dirty="0">
                          <a:solidFill>
                            <a:srgbClr val="FF0000"/>
                          </a:solidFill>
                          <a:effectLst/>
                          <a:latin typeface="Calibri"/>
                        </a:rPr>
                        <a:t>(15.59)</a:t>
                      </a:r>
                    </a:p>
                  </a:txBody>
                  <a:tcPr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marL="0" lvl="0" algn="ctr">
                        <a:buNone/>
                      </a:pPr>
                      <a:r>
                        <a:rPr lang="en-US" sz="1800" b="1" i="0" u="none" strike="noStrike" dirty="0">
                          <a:solidFill>
                            <a:srgbClr val="000000"/>
                          </a:solidFill>
                          <a:effectLst/>
                          <a:latin typeface="Calibri"/>
                        </a:rPr>
                        <a:t>15.18</a:t>
                      </a:r>
                    </a:p>
                    <a:p>
                      <a:pPr marL="0" lvl="0" algn="ctr">
                        <a:buNone/>
                      </a:pPr>
                      <a:r>
                        <a:rPr lang="en-US" sz="1800" b="1" i="0" u="none" strike="noStrike" dirty="0">
                          <a:solidFill>
                            <a:srgbClr val="000000"/>
                          </a:solidFill>
                          <a:effectLst/>
                          <a:latin typeface="Calibri"/>
                        </a:rPr>
                        <a:t>(13.18)</a:t>
                      </a: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lvl="0" algn="ctr">
                        <a:buNone/>
                      </a:pPr>
                      <a:r>
                        <a:rPr lang="en-US" sz="1800" b="1" i="0" u="none" strike="noStrike" dirty="0">
                          <a:solidFill>
                            <a:srgbClr val="FF0000"/>
                          </a:solidFill>
                          <a:effectLst/>
                          <a:latin typeface="Calibri"/>
                        </a:rPr>
                        <a:t>14.19</a:t>
                      </a:r>
                    </a:p>
                    <a:p>
                      <a:pPr marL="0" lvl="0" algn="ctr">
                        <a:buNone/>
                      </a:pPr>
                      <a:r>
                        <a:rPr lang="en-US" sz="1800" b="1" i="0" u="none" strike="noStrike" dirty="0">
                          <a:solidFill>
                            <a:srgbClr val="FF0000"/>
                          </a:solidFill>
                          <a:effectLst/>
                          <a:latin typeface="Calibri"/>
                        </a:rPr>
                        <a:t>(8.26)</a:t>
                      </a:r>
                    </a:p>
                  </a:txBody>
                  <a:tcPr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lvl="0" algn="ctr">
                        <a:buNone/>
                      </a:pPr>
                      <a:r>
                        <a:rPr lang="en-US" sz="1800" b="1" i="0" u="none" strike="noStrike" dirty="0">
                          <a:solidFill>
                            <a:srgbClr val="000000"/>
                          </a:solidFill>
                          <a:effectLst/>
                          <a:latin typeface="Calibri"/>
                        </a:rPr>
                        <a:t>23.9</a:t>
                      </a:r>
                    </a:p>
                    <a:p>
                      <a:pPr marL="0" lvl="0" algn="ctr">
                        <a:buNone/>
                      </a:pPr>
                      <a:r>
                        <a:rPr lang="en-US" sz="1800" b="1" i="0" u="none" strike="noStrike" dirty="0">
                          <a:solidFill>
                            <a:srgbClr val="000000"/>
                          </a:solidFill>
                          <a:effectLst/>
                          <a:latin typeface="Calibri"/>
                        </a:rPr>
                        <a:t>(19.91)</a:t>
                      </a: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marL="0" lvl="0" algn="ctr">
                        <a:buNone/>
                      </a:pPr>
                      <a:r>
                        <a:rPr lang="en-US" sz="1800" b="1" i="0" u="none" strike="noStrike" dirty="0">
                          <a:solidFill>
                            <a:srgbClr val="FF0000"/>
                          </a:solidFill>
                          <a:effectLst/>
                          <a:latin typeface="Calibri"/>
                        </a:rPr>
                        <a:t>18.68</a:t>
                      </a:r>
                    </a:p>
                    <a:p>
                      <a:pPr marL="0" lvl="0" algn="ctr">
                        <a:buNone/>
                      </a:pPr>
                      <a:r>
                        <a:rPr lang="en-US" sz="1800" b="1" i="0" u="none" strike="noStrike" dirty="0">
                          <a:solidFill>
                            <a:srgbClr val="FF0000"/>
                          </a:solidFill>
                          <a:effectLst/>
                          <a:latin typeface="Calibri"/>
                        </a:rPr>
                        <a:t>(16.51)</a:t>
                      </a:r>
                    </a:p>
                  </a:txBody>
                  <a:tcPr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marL="0" lvl="0" algn="ctr">
                        <a:buNone/>
                      </a:pPr>
                      <a:r>
                        <a:rPr lang="en-US" sz="1800" b="1" i="0" u="none" strike="noStrike" dirty="0">
                          <a:solidFill>
                            <a:srgbClr val="000000"/>
                          </a:solidFill>
                          <a:effectLst/>
                          <a:latin typeface="Calibri"/>
                        </a:rPr>
                        <a:t>24.27</a:t>
                      </a:r>
                    </a:p>
                    <a:p>
                      <a:pPr marL="0" lvl="0" algn="ctr">
                        <a:buNone/>
                      </a:pPr>
                      <a:r>
                        <a:rPr lang="en-US" sz="1800" b="1" i="0" u="none" strike="noStrike" dirty="0">
                          <a:solidFill>
                            <a:srgbClr val="000000"/>
                          </a:solidFill>
                          <a:effectLst/>
                          <a:latin typeface="Calibri"/>
                        </a:rPr>
                        <a:t>(24.14)</a:t>
                      </a: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lvl="0" algn="ctr">
                        <a:buNone/>
                      </a:pPr>
                      <a:r>
                        <a:rPr lang="en-US" sz="1800" b="1" i="0" u="none" strike="noStrike" dirty="0">
                          <a:solidFill>
                            <a:srgbClr val="00B050"/>
                          </a:solidFill>
                          <a:effectLst/>
                          <a:latin typeface="Calibri"/>
                        </a:rPr>
                        <a:t>28.63</a:t>
                      </a:r>
                    </a:p>
                    <a:p>
                      <a:pPr marL="0" lvl="0" algn="ctr">
                        <a:buNone/>
                      </a:pPr>
                      <a:r>
                        <a:rPr lang="en-US" sz="1800" b="1" i="0" u="none" strike="noStrike" dirty="0">
                          <a:solidFill>
                            <a:srgbClr val="FF0000"/>
                          </a:solidFill>
                          <a:effectLst/>
                          <a:latin typeface="Calibri"/>
                        </a:rPr>
                        <a:t>(23.39)</a:t>
                      </a:r>
                    </a:p>
                  </a:txBody>
                  <a:tcPr anchor="ctr">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6750053"/>
                  </a:ext>
                </a:extLst>
              </a:tr>
            </a:tbl>
          </a:graphicData>
        </a:graphic>
      </p:graphicFrame>
      <p:sp>
        <p:nvSpPr>
          <p:cNvPr id="5" name="Slide Number Placeholder 4">
            <a:extLst>
              <a:ext uri="{FF2B5EF4-FFF2-40B4-BE49-F238E27FC236}">
                <a16:creationId xmlns:a16="http://schemas.microsoft.com/office/drawing/2014/main" id="{F899EF67-B4DD-E689-7585-45EB1F977E0C}"/>
              </a:ext>
            </a:extLst>
          </p:cNvPr>
          <p:cNvSpPr>
            <a:spLocks noGrp="1"/>
          </p:cNvSpPr>
          <p:nvPr>
            <p:ph type="sldNum" sz="quarter" idx="12"/>
          </p:nvPr>
        </p:nvSpPr>
        <p:spPr/>
        <p:txBody>
          <a:bodyPr/>
          <a:lstStyle/>
          <a:p>
            <a:fld id="{861765F9-1B31-4893-BE12-78C176540628}" type="slidenum">
              <a:rPr lang="en-US" smtClean="0"/>
              <a:t>8</a:t>
            </a:fld>
            <a:endParaRPr lang="en-US"/>
          </a:p>
        </p:txBody>
      </p:sp>
    </p:spTree>
    <p:extLst>
      <p:ext uri="{BB962C8B-B14F-4D97-AF65-F5344CB8AC3E}">
        <p14:creationId xmlns:p14="http://schemas.microsoft.com/office/powerpoint/2010/main" val="5455515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6599F9-00D5-E3A0-F257-A83415798B64}"/>
            </a:ext>
          </a:extLst>
        </p:cNvPr>
        <p:cNvGrpSpPr/>
        <p:nvPr/>
      </p:nvGrpSpPr>
      <p:grpSpPr>
        <a:xfrm>
          <a:off x="0" y="0"/>
          <a:ext cx="0" cy="0"/>
          <a:chOff x="0" y="0"/>
          <a:chExt cx="0" cy="0"/>
        </a:xfrm>
      </p:grpSpPr>
      <p:grpSp>
        <p:nvGrpSpPr>
          <p:cNvPr id="9" name="Group 2">
            <a:extLst>
              <a:ext uri="{FF2B5EF4-FFF2-40B4-BE49-F238E27FC236}">
                <a16:creationId xmlns:a16="http://schemas.microsoft.com/office/drawing/2014/main" id="{F60B441C-CD7B-A1AD-00FB-76AB832592EF}"/>
              </a:ext>
            </a:extLst>
          </p:cNvPr>
          <p:cNvGrpSpPr/>
          <p:nvPr/>
        </p:nvGrpSpPr>
        <p:grpSpPr>
          <a:xfrm>
            <a:off x="-11009" y="-20719"/>
            <a:ext cx="12192000" cy="819277"/>
            <a:chOff x="0" y="0"/>
            <a:chExt cx="24384000" cy="1638554"/>
          </a:xfrm>
        </p:grpSpPr>
        <p:sp>
          <p:nvSpPr>
            <p:cNvPr id="8" name="Freeform 3">
              <a:extLst>
                <a:ext uri="{FF2B5EF4-FFF2-40B4-BE49-F238E27FC236}">
                  <a16:creationId xmlns:a16="http://schemas.microsoft.com/office/drawing/2014/main" id="{61AAD303-64B6-7638-0914-A38EEB49344F}"/>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11" name="Freeform 5">
            <a:extLst>
              <a:ext uri="{FF2B5EF4-FFF2-40B4-BE49-F238E27FC236}">
                <a16:creationId xmlns:a16="http://schemas.microsoft.com/office/drawing/2014/main" id="{011F2C04-9986-75F8-1BEE-FBE51F7D4F9F}"/>
              </a:ext>
            </a:extLst>
          </p:cNvPr>
          <p:cNvSpPr/>
          <p:nvPr/>
        </p:nvSpPr>
        <p:spPr>
          <a:xfrm>
            <a:off x="10909632" y="-76332"/>
            <a:ext cx="1281386" cy="1275885"/>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3" name="TextBox 12">
            <a:extLst>
              <a:ext uri="{FF2B5EF4-FFF2-40B4-BE49-F238E27FC236}">
                <a16:creationId xmlns:a16="http://schemas.microsoft.com/office/drawing/2014/main" id="{FA41E724-EC4D-49AE-3463-FEC7CAAC53D2}"/>
              </a:ext>
            </a:extLst>
          </p:cNvPr>
          <p:cNvSpPr txBox="1"/>
          <p:nvPr/>
        </p:nvSpPr>
        <p:spPr>
          <a:xfrm>
            <a:off x="180814" y="0"/>
            <a:ext cx="10827845" cy="741229"/>
          </a:xfrm>
          <a:prstGeom prst="rect">
            <a:avLst/>
          </a:prstGeom>
          <a:noFill/>
        </p:spPr>
        <p:txBody>
          <a:bodyPr wrap="square" lIns="60960" tIns="30480" rIns="60960" bIns="3048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280"/>
              </a:lnSpc>
              <a:defRPr/>
            </a:pPr>
            <a:r>
              <a:rPr lang="en-US" sz="4800" b="1" dirty="0">
                <a:solidFill>
                  <a:schemeClr val="bg1"/>
                </a:solidFill>
                <a:effectLst/>
                <a:latin typeface="Trade Gothic Next Heavy" panose="020B0903040303020004" pitchFamily="34" charset="0"/>
                <a:ea typeface="Calibri" panose="020F0502020204030204" pitchFamily="34" charset="0"/>
                <a:cs typeface="Calibri" panose="020F0502020204030204" pitchFamily="34" charset="0"/>
              </a:rPr>
              <a:t>2024 Georgia Milestones Assessment</a:t>
            </a:r>
            <a:endParaRPr lang="en-US" sz="4800" b="1" dirty="0">
              <a:solidFill>
                <a:schemeClr val="bg1"/>
              </a:solidFill>
              <a:latin typeface="Trade Gothic Next Heavy" panose="020B0903040303020004" pitchFamily="34" charset="0"/>
              <a:cs typeface="Calibri"/>
            </a:endParaRPr>
          </a:p>
        </p:txBody>
      </p:sp>
      <p:graphicFrame>
        <p:nvGraphicFramePr>
          <p:cNvPr id="3" name="Table 2">
            <a:extLst>
              <a:ext uri="{FF2B5EF4-FFF2-40B4-BE49-F238E27FC236}">
                <a16:creationId xmlns:a16="http://schemas.microsoft.com/office/drawing/2014/main" id="{E58182E6-2A2A-0FE1-5680-98512093603D}"/>
              </a:ext>
            </a:extLst>
          </p:cNvPr>
          <p:cNvGraphicFramePr>
            <a:graphicFrameLocks noGrp="1"/>
          </p:cNvGraphicFramePr>
          <p:nvPr>
            <p:extLst>
              <p:ext uri="{D42A27DB-BD31-4B8C-83A1-F6EECF244321}">
                <p14:modId xmlns:p14="http://schemas.microsoft.com/office/powerpoint/2010/main" val="3981918836"/>
              </p:ext>
            </p:extLst>
          </p:nvPr>
        </p:nvGraphicFramePr>
        <p:xfrm>
          <a:off x="28658" y="1199553"/>
          <a:ext cx="12112665" cy="3921621"/>
        </p:xfrm>
        <a:graphic>
          <a:graphicData uri="http://schemas.openxmlformats.org/drawingml/2006/table">
            <a:tbl>
              <a:tblPr firstRow="1" bandRow="1">
                <a:tableStyleId>{5C22544A-7EE6-4342-B048-85BDC9FD1C3A}</a:tableStyleId>
              </a:tblPr>
              <a:tblGrid>
                <a:gridCol w="1597065">
                  <a:extLst>
                    <a:ext uri="{9D8B030D-6E8A-4147-A177-3AD203B41FA5}">
                      <a16:colId xmlns:a16="http://schemas.microsoft.com/office/drawing/2014/main" val="3146830371"/>
                    </a:ext>
                  </a:extLst>
                </a:gridCol>
                <a:gridCol w="1051560">
                  <a:extLst>
                    <a:ext uri="{9D8B030D-6E8A-4147-A177-3AD203B41FA5}">
                      <a16:colId xmlns:a16="http://schemas.microsoft.com/office/drawing/2014/main" val="731525734"/>
                    </a:ext>
                  </a:extLst>
                </a:gridCol>
                <a:gridCol w="1051560">
                  <a:extLst>
                    <a:ext uri="{9D8B030D-6E8A-4147-A177-3AD203B41FA5}">
                      <a16:colId xmlns:a16="http://schemas.microsoft.com/office/drawing/2014/main" val="2215020045"/>
                    </a:ext>
                  </a:extLst>
                </a:gridCol>
                <a:gridCol w="1051560">
                  <a:extLst>
                    <a:ext uri="{9D8B030D-6E8A-4147-A177-3AD203B41FA5}">
                      <a16:colId xmlns:a16="http://schemas.microsoft.com/office/drawing/2014/main" val="2620390663"/>
                    </a:ext>
                  </a:extLst>
                </a:gridCol>
                <a:gridCol w="1051560">
                  <a:extLst>
                    <a:ext uri="{9D8B030D-6E8A-4147-A177-3AD203B41FA5}">
                      <a16:colId xmlns:a16="http://schemas.microsoft.com/office/drawing/2014/main" val="399718644"/>
                    </a:ext>
                  </a:extLst>
                </a:gridCol>
                <a:gridCol w="1051560">
                  <a:extLst>
                    <a:ext uri="{9D8B030D-6E8A-4147-A177-3AD203B41FA5}">
                      <a16:colId xmlns:a16="http://schemas.microsoft.com/office/drawing/2014/main" val="401770538"/>
                    </a:ext>
                  </a:extLst>
                </a:gridCol>
                <a:gridCol w="1051560">
                  <a:extLst>
                    <a:ext uri="{9D8B030D-6E8A-4147-A177-3AD203B41FA5}">
                      <a16:colId xmlns:a16="http://schemas.microsoft.com/office/drawing/2014/main" val="481120539"/>
                    </a:ext>
                  </a:extLst>
                </a:gridCol>
                <a:gridCol w="1051560">
                  <a:extLst>
                    <a:ext uri="{9D8B030D-6E8A-4147-A177-3AD203B41FA5}">
                      <a16:colId xmlns:a16="http://schemas.microsoft.com/office/drawing/2014/main" val="479845193"/>
                    </a:ext>
                  </a:extLst>
                </a:gridCol>
                <a:gridCol w="1051560">
                  <a:extLst>
                    <a:ext uri="{9D8B030D-6E8A-4147-A177-3AD203B41FA5}">
                      <a16:colId xmlns:a16="http://schemas.microsoft.com/office/drawing/2014/main" val="2548930577"/>
                    </a:ext>
                  </a:extLst>
                </a:gridCol>
                <a:gridCol w="1051560">
                  <a:extLst>
                    <a:ext uri="{9D8B030D-6E8A-4147-A177-3AD203B41FA5}">
                      <a16:colId xmlns:a16="http://schemas.microsoft.com/office/drawing/2014/main" val="427565806"/>
                    </a:ext>
                  </a:extLst>
                </a:gridCol>
                <a:gridCol w="1051560">
                  <a:extLst>
                    <a:ext uri="{9D8B030D-6E8A-4147-A177-3AD203B41FA5}">
                      <a16:colId xmlns:a16="http://schemas.microsoft.com/office/drawing/2014/main" val="1048403608"/>
                    </a:ext>
                  </a:extLst>
                </a:gridCol>
              </a:tblGrid>
              <a:tr h="1397877">
                <a:tc>
                  <a:txBody>
                    <a:bodyPr/>
                    <a:lstStyle/>
                    <a:p>
                      <a:pPr marR="0" algn="ctr" rtl="0" fontAlgn="ctr"/>
                      <a:r>
                        <a:rPr lang="en-US" sz="2400" b="1" i="0" u="none" strike="noStrike" dirty="0">
                          <a:solidFill>
                            <a:srgbClr val="FFFFFF"/>
                          </a:solidFill>
                          <a:effectLst/>
                          <a:latin typeface="Calibri"/>
                        </a:rPr>
                        <a:t>TIER IV Schools </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solidFill>
                  </a:tcPr>
                </a:tc>
                <a:tc>
                  <a:txBody>
                    <a:bodyPr/>
                    <a:lstStyle/>
                    <a:p>
                      <a:pPr marL="0" marR="0" algn="ctr" rtl="0" fontAlgn="ctr"/>
                      <a:r>
                        <a:rPr lang="en-US" sz="1800" b="1" i="0" u="none" strike="noStrike" dirty="0">
                          <a:solidFill>
                            <a:schemeClr val="tx1"/>
                          </a:solidFill>
                          <a:effectLst/>
                          <a:latin typeface="Calibri"/>
                        </a:rPr>
                        <a:t>22-23 Content Mastery</a:t>
                      </a: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algn="ctr" rtl="0" fontAlgn="ctr"/>
                      <a:r>
                        <a:rPr lang="en-US" sz="1800" b="1" i="0" u="none" strike="noStrike" dirty="0">
                          <a:solidFill>
                            <a:schemeClr val="tx1"/>
                          </a:solidFill>
                          <a:effectLst/>
                          <a:latin typeface="Calibri"/>
                        </a:rPr>
                        <a:t>23-24 Content Mastery </a:t>
                      </a:r>
                    </a:p>
                  </a:txBody>
                  <a:tcPr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R="0" algn="ctr" rtl="0" fontAlgn="ctr"/>
                      <a:r>
                        <a:rPr lang="en-US" sz="1800" b="1" i="0" u="none" strike="noStrike" dirty="0">
                          <a:solidFill>
                            <a:schemeClr val="tx1"/>
                          </a:solidFill>
                          <a:effectLst/>
                          <a:latin typeface="Calibri"/>
                        </a:rPr>
                        <a:t>22-23 ELA</a:t>
                      </a: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marL="0" marR="0" algn="ctr" rtl="0" fontAlgn="ctr"/>
                      <a:r>
                        <a:rPr lang="en-US" sz="1800" b="1" i="0" u="none" strike="noStrike" dirty="0">
                          <a:solidFill>
                            <a:schemeClr val="tx1"/>
                          </a:solidFill>
                          <a:effectLst/>
                          <a:latin typeface="Calibri"/>
                        </a:rPr>
                        <a:t>23-24 ELA</a:t>
                      </a:r>
                    </a:p>
                  </a:txBody>
                  <a:tcPr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marL="0" marR="0" algn="ctr" rtl="0" fontAlgn="ctr"/>
                      <a:r>
                        <a:rPr lang="en-US" sz="1800" b="1" i="0" u="none" strike="noStrike">
                          <a:solidFill>
                            <a:schemeClr val="tx1"/>
                          </a:solidFill>
                          <a:effectLst/>
                          <a:latin typeface="Calibri"/>
                        </a:rPr>
                        <a:t>22-23 Math</a:t>
                      </a:r>
                      <a:endParaRPr lang="en-US" sz="1800" b="1" i="0" u="none" strike="noStrike" dirty="0">
                        <a:solidFill>
                          <a:schemeClr val="tx1"/>
                        </a:solidFill>
                        <a:effectLst/>
                        <a:latin typeface="Calibri"/>
                      </a:endParaRP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algn="ctr" rtl="0" fontAlgn="ctr"/>
                      <a:r>
                        <a:rPr lang="en-US" sz="1800" b="1" i="0" u="none" strike="noStrike">
                          <a:solidFill>
                            <a:schemeClr val="tx1"/>
                          </a:solidFill>
                          <a:effectLst/>
                          <a:latin typeface="Calibri"/>
                        </a:rPr>
                        <a:t>23-24 Math</a:t>
                      </a:r>
                      <a:endParaRPr lang="en-US" sz="1800" b="1" i="0" u="none" strike="noStrike" dirty="0">
                        <a:solidFill>
                          <a:schemeClr val="tx1"/>
                        </a:solidFill>
                        <a:effectLst/>
                        <a:latin typeface="Calibri"/>
                      </a:endParaRPr>
                    </a:p>
                  </a:txBody>
                  <a:tcPr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algn="ctr" rtl="0" fontAlgn="ctr"/>
                      <a:r>
                        <a:rPr lang="en-US" sz="1800" b="1" i="0" u="none" strike="noStrike">
                          <a:solidFill>
                            <a:schemeClr val="tx1"/>
                          </a:solidFill>
                          <a:effectLst/>
                          <a:latin typeface="Calibri"/>
                        </a:rPr>
                        <a:t>22-23 Science</a:t>
                      </a:r>
                      <a:endParaRPr lang="en-US" sz="1800" b="1" i="0" u="none" strike="noStrike" dirty="0">
                        <a:solidFill>
                          <a:schemeClr val="tx1"/>
                        </a:solidFill>
                        <a:effectLst/>
                        <a:latin typeface="Calibri"/>
                      </a:endParaRP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marL="0" lvl="0" algn="ctr">
                        <a:buNone/>
                      </a:pPr>
                      <a:r>
                        <a:rPr lang="en-US" sz="1800" b="1" i="0" u="none" strike="noStrike">
                          <a:solidFill>
                            <a:schemeClr val="tx1"/>
                          </a:solidFill>
                          <a:effectLst/>
                          <a:latin typeface="Calibri"/>
                        </a:rPr>
                        <a:t>23-24</a:t>
                      </a:r>
                    </a:p>
                    <a:p>
                      <a:pPr marL="0" lvl="0" algn="ctr">
                        <a:buNone/>
                      </a:pPr>
                      <a:r>
                        <a:rPr lang="en-US" sz="1800" b="1" i="0" u="none" strike="noStrike">
                          <a:solidFill>
                            <a:schemeClr val="tx1"/>
                          </a:solidFill>
                          <a:effectLst/>
                          <a:latin typeface="Calibri"/>
                        </a:rPr>
                        <a:t>Science</a:t>
                      </a:r>
                      <a:endParaRPr lang="en-US" sz="1800" b="1" i="0" u="none" strike="noStrike" dirty="0">
                        <a:solidFill>
                          <a:schemeClr val="tx1"/>
                        </a:solidFill>
                        <a:effectLst/>
                        <a:latin typeface="Calibri"/>
                      </a:endParaRPr>
                    </a:p>
                  </a:txBody>
                  <a:tcPr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marL="0" lvl="0" algn="ctr">
                        <a:buNone/>
                      </a:pPr>
                      <a:r>
                        <a:rPr lang="en-US" sz="1800" b="1" i="0" u="none" strike="noStrike">
                          <a:solidFill>
                            <a:schemeClr val="tx1"/>
                          </a:solidFill>
                          <a:effectLst/>
                          <a:latin typeface="Calibri"/>
                        </a:rPr>
                        <a:t>22-23 </a:t>
                      </a:r>
                    </a:p>
                    <a:p>
                      <a:pPr marL="0" lvl="0" algn="ctr">
                        <a:buNone/>
                      </a:pPr>
                      <a:r>
                        <a:rPr lang="en-US" sz="1800" b="1" i="0" u="none" strike="noStrike">
                          <a:solidFill>
                            <a:schemeClr val="tx1"/>
                          </a:solidFill>
                          <a:effectLst/>
                          <a:latin typeface="Calibri"/>
                        </a:rPr>
                        <a:t>Social Studies</a:t>
                      </a:r>
                      <a:endParaRPr lang="en-US" sz="1800" b="1" i="0" u="none" strike="noStrike" dirty="0">
                        <a:solidFill>
                          <a:schemeClr val="tx1"/>
                        </a:solidFill>
                        <a:effectLst/>
                        <a:latin typeface="Calibri"/>
                      </a:endParaRP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lvl="0" algn="ctr">
                        <a:buNone/>
                      </a:pPr>
                      <a:r>
                        <a:rPr lang="en-US" sz="1800" b="1" i="0" u="none" strike="noStrike" dirty="0">
                          <a:solidFill>
                            <a:schemeClr val="tx1"/>
                          </a:solidFill>
                          <a:effectLst/>
                          <a:latin typeface="Calibri"/>
                        </a:rPr>
                        <a:t>23-24 Social Studies</a:t>
                      </a:r>
                    </a:p>
                  </a:txBody>
                  <a:tcPr anchor="ctr">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94265151"/>
                  </a:ext>
                </a:extLst>
              </a:tr>
              <a:tr h="1261872">
                <a:tc>
                  <a:txBody>
                    <a:bodyPr/>
                    <a:lstStyle/>
                    <a:p>
                      <a:pPr marR="0" algn="ctr" rtl="0" fontAlgn="t"/>
                      <a:r>
                        <a:rPr lang="en-US" sz="1800" b="1" i="0" u="none" strike="noStrike" dirty="0">
                          <a:solidFill>
                            <a:srgbClr val="000000"/>
                          </a:solidFill>
                          <a:effectLst/>
                          <a:latin typeface="Calibri"/>
                        </a:rPr>
                        <a:t>Ballard- Hudson MS</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marR="0" algn="ctr" rtl="0" fontAlgn="t"/>
                      <a:r>
                        <a:rPr lang="en-US" sz="1800" b="1" i="0" u="none" strike="noStrike" dirty="0">
                          <a:solidFill>
                            <a:srgbClr val="000000"/>
                          </a:solidFill>
                          <a:effectLst/>
                          <a:latin typeface="Calibri"/>
                        </a:rPr>
                        <a:t>22.3</a:t>
                      </a: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t"/>
                      <a:r>
                        <a:rPr lang="en-US" sz="1800" b="1" i="0" u="none" strike="noStrike" dirty="0">
                          <a:solidFill>
                            <a:srgbClr val="00B050"/>
                          </a:solidFill>
                          <a:effectLst/>
                          <a:latin typeface="Calibri"/>
                        </a:rPr>
                        <a:t>26.8</a:t>
                      </a:r>
                    </a:p>
                  </a:txBody>
                  <a:tcPr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R="0" algn="ctr" rtl="0" fontAlgn="t"/>
                      <a:r>
                        <a:rPr lang="en-US" sz="1800" b="1" i="0" u="none" strike="noStrike">
                          <a:solidFill>
                            <a:srgbClr val="000000"/>
                          </a:solidFill>
                          <a:effectLst/>
                          <a:latin typeface="Calibri"/>
                        </a:rPr>
                        <a:t>29.12</a:t>
                      </a:r>
                      <a:endParaRPr lang="en-US" sz="1800" b="1" i="0" u="none" strike="noStrike" dirty="0">
                        <a:solidFill>
                          <a:srgbClr val="000000"/>
                        </a:solidFill>
                        <a:effectLst/>
                        <a:latin typeface="Calibri"/>
                      </a:endParaRP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marR="0" algn="ctr" rtl="0" fontAlgn="t"/>
                      <a:r>
                        <a:rPr lang="en-US" sz="1800" b="1" i="0" u="none" strike="noStrike" dirty="0">
                          <a:solidFill>
                            <a:srgbClr val="00B050"/>
                          </a:solidFill>
                          <a:effectLst/>
                          <a:latin typeface="Calibri"/>
                        </a:rPr>
                        <a:t>31.5</a:t>
                      </a:r>
                    </a:p>
                  </a:txBody>
                  <a:tcPr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marR="0" algn="ctr" rtl="0" fontAlgn="t"/>
                      <a:r>
                        <a:rPr lang="en-US" sz="1800" b="1" i="0" u="none" strike="noStrike" dirty="0">
                          <a:solidFill>
                            <a:srgbClr val="000000"/>
                          </a:solidFill>
                          <a:effectLst/>
                          <a:latin typeface="Calibri"/>
                        </a:rPr>
                        <a:t>18.02</a:t>
                      </a: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t"/>
                      <a:r>
                        <a:rPr lang="en-US" sz="1800" b="1" i="0" u="none" strike="noStrike" dirty="0">
                          <a:solidFill>
                            <a:srgbClr val="00B050"/>
                          </a:solidFill>
                          <a:effectLst/>
                          <a:latin typeface="Calibri"/>
                        </a:rPr>
                        <a:t>20.85</a:t>
                      </a:r>
                    </a:p>
                  </a:txBody>
                  <a:tcPr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t"/>
                      <a:r>
                        <a:rPr lang="en-US" sz="1800" b="1" i="0" u="none" strike="noStrike" dirty="0">
                          <a:solidFill>
                            <a:srgbClr val="000000"/>
                          </a:solidFill>
                          <a:effectLst/>
                          <a:latin typeface="Calibri"/>
                        </a:rPr>
                        <a:t>16.41</a:t>
                      </a: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lvl="0" algn="ctr">
                        <a:buNone/>
                      </a:pPr>
                      <a:r>
                        <a:rPr lang="en-US" sz="1800" b="1" i="0" u="none" strike="noStrike" dirty="0">
                          <a:solidFill>
                            <a:srgbClr val="00B050"/>
                          </a:solidFill>
                          <a:effectLst/>
                          <a:latin typeface="Calibri"/>
                        </a:rPr>
                        <a:t>25.27</a:t>
                      </a:r>
                    </a:p>
                  </a:txBody>
                  <a:tcPr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a:solidFill>
                        <a:srgbClr val="000000"/>
                      </a:solidFill>
                    </a:lnB>
                    <a:solidFill>
                      <a:srgbClr val="FFC000"/>
                    </a:solidFill>
                  </a:tcPr>
                </a:tc>
                <a:tc>
                  <a:txBody>
                    <a:bodyPr/>
                    <a:lstStyle/>
                    <a:p>
                      <a:pPr marL="0" lvl="0" algn="ctr">
                        <a:buNone/>
                      </a:pPr>
                      <a:r>
                        <a:rPr lang="en-US" sz="1800" b="1" i="0" u="none" strike="noStrike" dirty="0">
                          <a:solidFill>
                            <a:srgbClr val="000000"/>
                          </a:solidFill>
                          <a:effectLst/>
                          <a:latin typeface="Calibri"/>
                        </a:rPr>
                        <a:t>20.52</a:t>
                      </a: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a:solidFill>
                        <a:srgbClr val="000000"/>
                      </a:solidFill>
                    </a:lnB>
                    <a:noFill/>
                  </a:tcPr>
                </a:tc>
                <a:tc>
                  <a:txBody>
                    <a:bodyPr/>
                    <a:lstStyle/>
                    <a:p>
                      <a:pPr marL="0" lvl="0" algn="ctr">
                        <a:buNone/>
                      </a:pPr>
                      <a:r>
                        <a:rPr lang="en-US" sz="1800" b="1" i="0" u="none" strike="noStrike" dirty="0">
                          <a:solidFill>
                            <a:srgbClr val="00B050"/>
                          </a:solidFill>
                          <a:effectLst/>
                          <a:latin typeface="Calibri"/>
                        </a:rPr>
                        <a:t>32.28</a:t>
                      </a:r>
                    </a:p>
                  </a:txBody>
                  <a:tcPr anchor="ctr">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a:solidFill>
                        <a:srgbClr val="000000"/>
                      </a:solidFill>
                    </a:lnB>
                    <a:noFill/>
                  </a:tcPr>
                </a:tc>
                <a:extLst>
                  <a:ext uri="{0D108BD9-81ED-4DB2-BD59-A6C34878D82A}">
                    <a16:rowId xmlns:a16="http://schemas.microsoft.com/office/drawing/2014/main" val="2234523927"/>
                  </a:ext>
                </a:extLst>
              </a:tr>
              <a:tr h="1261872">
                <a:tc>
                  <a:txBody>
                    <a:bodyPr/>
                    <a:lstStyle/>
                    <a:p>
                      <a:pPr marL="0" marR="0" indent="0" algn="ctr" rtl="0" fontAlgn="t">
                        <a:buNone/>
                      </a:pPr>
                      <a:r>
                        <a:rPr lang="en-US" sz="1800" b="1" i="0" u="none" strike="noStrike" dirty="0">
                          <a:solidFill>
                            <a:srgbClr val="000000"/>
                          </a:solidFill>
                          <a:effectLst/>
                          <a:latin typeface="Calibri"/>
                        </a:rPr>
                        <a:t>Southfield ES</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marL="0" marR="0" algn="ctr" rtl="0" fontAlgn="t"/>
                      <a:r>
                        <a:rPr lang="en-US" sz="1800" b="1" i="0" u="none" strike="noStrike" dirty="0">
                          <a:solidFill>
                            <a:srgbClr val="000000"/>
                          </a:solidFill>
                          <a:effectLst/>
                          <a:latin typeface="Calibri"/>
                        </a:rPr>
                        <a:t>19.8</a:t>
                      </a: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algn="ctr" rtl="0" fontAlgn="t"/>
                      <a:r>
                        <a:rPr lang="en-US" sz="1800" b="1" i="0" u="none" strike="noStrike" dirty="0">
                          <a:solidFill>
                            <a:srgbClr val="00B050"/>
                          </a:solidFill>
                          <a:effectLst/>
                          <a:latin typeface="Calibri"/>
                        </a:rPr>
                        <a:t>26.5</a:t>
                      </a:r>
                    </a:p>
                  </a:txBody>
                  <a:tcPr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R="0" algn="ctr" rtl="0" fontAlgn="t"/>
                      <a:r>
                        <a:rPr lang="en-US" sz="1800" b="1" i="0" u="none" strike="noStrike" dirty="0">
                          <a:solidFill>
                            <a:srgbClr val="000000"/>
                          </a:solidFill>
                          <a:effectLst/>
                          <a:latin typeface="Calibri"/>
                        </a:rPr>
                        <a:t>18.95</a:t>
                      </a: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marL="0" marR="0" algn="ctr" rtl="0" fontAlgn="t"/>
                      <a:r>
                        <a:rPr lang="en-US" sz="1800" b="1" i="0" u="none" strike="noStrike" dirty="0">
                          <a:solidFill>
                            <a:srgbClr val="00B050"/>
                          </a:solidFill>
                          <a:effectLst/>
                          <a:latin typeface="Calibri"/>
                        </a:rPr>
                        <a:t>27.15</a:t>
                      </a:r>
                    </a:p>
                  </a:txBody>
                  <a:tcPr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marL="0" marR="0" algn="ctr" rtl="0" fontAlgn="t"/>
                      <a:r>
                        <a:rPr lang="en-US" sz="1800" b="1" i="0" u="none" strike="noStrike" dirty="0">
                          <a:solidFill>
                            <a:srgbClr val="000000"/>
                          </a:solidFill>
                          <a:effectLst/>
                          <a:latin typeface="Calibri"/>
                        </a:rPr>
                        <a:t>21.03</a:t>
                      </a: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algn="ctr" rtl="0" fontAlgn="t"/>
                      <a:r>
                        <a:rPr lang="en-US" sz="1800" b="1" i="0" u="none" strike="noStrike" dirty="0">
                          <a:solidFill>
                            <a:srgbClr val="00B050"/>
                          </a:solidFill>
                          <a:effectLst/>
                          <a:latin typeface="Calibri"/>
                        </a:rPr>
                        <a:t>22.36</a:t>
                      </a:r>
                    </a:p>
                  </a:txBody>
                  <a:tcPr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algn="ctr" rtl="0" fontAlgn="t"/>
                      <a:r>
                        <a:rPr lang="en-US" sz="1800" b="1" i="0" u="none" strike="noStrike" dirty="0">
                          <a:solidFill>
                            <a:srgbClr val="000000"/>
                          </a:solidFill>
                          <a:effectLst/>
                          <a:latin typeface="Calibri"/>
                        </a:rPr>
                        <a:t>18.22</a:t>
                      </a: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marL="0" lvl="0" algn="ctr">
                        <a:buNone/>
                      </a:pPr>
                      <a:r>
                        <a:rPr lang="en-US" sz="1800" b="1" i="0" u="none" strike="noStrike" dirty="0">
                          <a:solidFill>
                            <a:srgbClr val="00B050"/>
                          </a:solidFill>
                          <a:effectLst/>
                          <a:latin typeface="Calibri"/>
                        </a:rPr>
                        <a:t>36.45</a:t>
                      </a:r>
                    </a:p>
                  </a:txBody>
                  <a:tcPr anchor="ctr">
                    <a:lnL w="12700">
                      <a:solidFill>
                        <a:srgbClr val="000000"/>
                      </a:solidFill>
                    </a:lnL>
                    <a:lnR w="57150" cap="flat" cmpd="sng" algn="ctr">
                      <a:solidFill>
                        <a:schemeClr val="tx1"/>
                      </a:solidFill>
                      <a:prstDash val="solid"/>
                      <a:round/>
                      <a:headEnd type="none" w="med" len="med"/>
                      <a:tailEnd type="none" w="med" len="med"/>
                    </a:lnR>
                    <a:lnT w="12700">
                      <a:solidFill>
                        <a:srgbClr val="000000"/>
                      </a:solidFill>
                    </a:lnT>
                    <a:lnB w="28575" cap="flat" cmpd="sng" algn="ctr">
                      <a:solidFill>
                        <a:schemeClr val="tx1"/>
                      </a:solidFill>
                      <a:prstDash val="solid"/>
                      <a:round/>
                      <a:headEnd type="none" w="med" len="med"/>
                      <a:tailEnd type="none" w="med" len="med"/>
                    </a:lnB>
                    <a:solidFill>
                      <a:srgbClr val="FFC000"/>
                    </a:solidFill>
                  </a:tcPr>
                </a:tc>
                <a:tc>
                  <a:txBody>
                    <a:bodyPr/>
                    <a:lstStyle/>
                    <a:p>
                      <a:pPr marL="0" lvl="0" algn="ctr">
                        <a:buNone/>
                      </a:pPr>
                      <a:endParaRPr lang="en-US" sz="1800" b="1" i="0" u="none" strike="noStrike" dirty="0">
                        <a:solidFill>
                          <a:srgbClr val="000000"/>
                        </a:solidFill>
                        <a:effectLst/>
                        <a:latin typeface="Calibri"/>
                      </a:endParaRP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a:solidFill>
                        <a:srgbClr val="000000"/>
                      </a:solidFill>
                    </a:lnT>
                    <a:lnB w="28575" cap="flat" cmpd="sng" algn="ctr">
                      <a:solidFill>
                        <a:schemeClr val="tx1"/>
                      </a:solidFill>
                      <a:prstDash val="solid"/>
                      <a:round/>
                      <a:headEnd type="none" w="med" len="med"/>
                      <a:tailEnd type="none" w="med" len="med"/>
                    </a:lnB>
                    <a:solidFill>
                      <a:schemeClr val="bg2">
                        <a:lumMod val="10000"/>
                      </a:schemeClr>
                    </a:solidFill>
                  </a:tcPr>
                </a:tc>
                <a:tc>
                  <a:txBody>
                    <a:bodyPr/>
                    <a:lstStyle/>
                    <a:p>
                      <a:pPr marL="0" lvl="0" algn="ctr">
                        <a:buNone/>
                      </a:pPr>
                      <a:endParaRPr lang="en-US" sz="1800" b="1" i="0" u="none" strike="noStrike" dirty="0">
                        <a:solidFill>
                          <a:srgbClr val="000000"/>
                        </a:solidFill>
                        <a:effectLst/>
                        <a:latin typeface="Calibri"/>
                      </a:endParaRPr>
                    </a:p>
                  </a:txBody>
                  <a:tcPr anchor="ctr">
                    <a:lnL w="12700">
                      <a:solidFill>
                        <a:srgbClr val="000000"/>
                      </a:solidFill>
                    </a:lnL>
                    <a:lnR w="28575" cap="flat" cmpd="sng" algn="ctr">
                      <a:solidFill>
                        <a:schemeClr val="tx1"/>
                      </a:solidFill>
                      <a:prstDash val="solid"/>
                      <a:round/>
                      <a:headEnd type="none" w="med" len="med"/>
                      <a:tailEnd type="none" w="med" len="med"/>
                    </a:lnR>
                    <a:lnT w="12700">
                      <a:solidFill>
                        <a:srgbClr val="000000"/>
                      </a:solidFill>
                    </a:lnT>
                    <a:lnB w="28575" cap="flat" cmpd="sng" algn="ctr">
                      <a:solidFill>
                        <a:schemeClr val="tx1"/>
                      </a:solidFill>
                      <a:prstDash val="solid"/>
                      <a:round/>
                      <a:headEnd type="none" w="med" len="med"/>
                      <a:tailEnd type="none" w="med" len="med"/>
                    </a:lnB>
                    <a:solidFill>
                      <a:schemeClr val="bg2">
                        <a:lumMod val="10000"/>
                      </a:schemeClr>
                    </a:solidFill>
                  </a:tcPr>
                </a:tc>
                <a:extLst>
                  <a:ext uri="{0D108BD9-81ED-4DB2-BD59-A6C34878D82A}">
                    <a16:rowId xmlns:a16="http://schemas.microsoft.com/office/drawing/2014/main" val="1054266046"/>
                  </a:ext>
                </a:extLst>
              </a:tr>
            </a:tbl>
          </a:graphicData>
        </a:graphic>
      </p:graphicFrame>
      <p:sp>
        <p:nvSpPr>
          <p:cNvPr id="2" name="Slide Number Placeholder 1">
            <a:extLst>
              <a:ext uri="{FF2B5EF4-FFF2-40B4-BE49-F238E27FC236}">
                <a16:creationId xmlns:a16="http://schemas.microsoft.com/office/drawing/2014/main" id="{2964E0F4-C90F-018C-D6E2-1D1102202E9D}"/>
              </a:ext>
            </a:extLst>
          </p:cNvPr>
          <p:cNvSpPr>
            <a:spLocks noGrp="1"/>
          </p:cNvSpPr>
          <p:nvPr>
            <p:ph type="sldNum" sz="quarter" idx="12"/>
          </p:nvPr>
        </p:nvSpPr>
        <p:spPr/>
        <p:txBody>
          <a:bodyPr/>
          <a:lstStyle/>
          <a:p>
            <a:fld id="{861765F9-1B31-4893-BE12-78C176540628}" type="slidenum">
              <a:rPr lang="en-US" smtClean="0"/>
              <a:t>9</a:t>
            </a:fld>
            <a:endParaRPr lang="en-US"/>
          </a:p>
        </p:txBody>
      </p:sp>
    </p:spTree>
    <p:extLst>
      <p:ext uri="{BB962C8B-B14F-4D97-AF65-F5344CB8AC3E}">
        <p14:creationId xmlns:p14="http://schemas.microsoft.com/office/powerpoint/2010/main" val="25728768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7D9E8-0B2A-D70D-22FA-F4C7E95DE0E3}"/>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8DB1C95D-24E6-9B4A-8382-A2F930ADC083}"/>
              </a:ext>
            </a:extLst>
          </p:cNvPr>
          <p:cNvGraphicFramePr>
            <a:graphicFrameLocks noGrp="1"/>
          </p:cNvGraphicFramePr>
          <p:nvPr>
            <p:extLst>
              <p:ext uri="{D42A27DB-BD31-4B8C-83A1-F6EECF244321}">
                <p14:modId xmlns:p14="http://schemas.microsoft.com/office/powerpoint/2010/main" val="2098015759"/>
              </p:ext>
            </p:extLst>
          </p:nvPr>
        </p:nvGraphicFramePr>
        <p:xfrm>
          <a:off x="180814" y="961909"/>
          <a:ext cx="11741585" cy="5890388"/>
        </p:xfrm>
        <a:graphic>
          <a:graphicData uri="http://schemas.openxmlformats.org/drawingml/2006/table">
            <a:tbl>
              <a:tblPr firstRow="1" bandRow="1">
                <a:tableStyleId>{5940675A-B579-460E-94D1-54222C63F5DA}</a:tableStyleId>
              </a:tblPr>
              <a:tblGrid>
                <a:gridCol w="11741585">
                  <a:extLst>
                    <a:ext uri="{9D8B030D-6E8A-4147-A177-3AD203B41FA5}">
                      <a16:colId xmlns:a16="http://schemas.microsoft.com/office/drawing/2014/main" val="49560191"/>
                    </a:ext>
                  </a:extLst>
                </a:gridCol>
              </a:tblGrid>
              <a:tr h="9758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mn-lt"/>
                          <a:ea typeface="Calibri"/>
                          <a:cs typeface="Calibri"/>
                        </a:rPr>
                        <a:t>District Plan of Support Goal #1</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n-US" sz="1800" b="1" i="0" u="none" strike="noStrike" kern="1200" cap="none" spc="0" normalizeH="0" baseline="0" noProof="0" dirty="0">
                          <a:ln>
                            <a:noFill/>
                          </a:ln>
                          <a:solidFill>
                            <a:prstClr val="black"/>
                          </a:solidFill>
                          <a:effectLst/>
                          <a:uLnTx/>
                          <a:uFillTx/>
                          <a:latin typeface="+mn-lt"/>
                          <a:ea typeface="Calibri"/>
                          <a:cs typeface="Calibri"/>
                        </a:rPr>
                        <a:t>Provide intentional support to all identified schools to increase students scoring proficient and above by 6 percentage points in ELA and Math content areas as measured by the 2025 Georgia Milestone Assessment data. </a:t>
                      </a:r>
                    </a:p>
                    <a:p>
                      <a:pPr marL="0" marR="0" lvl="0" indent="0" algn="l" defTabSz="914400" rtl="0" eaLnBrk="1" fontAlgn="auto" latinLnBrk="0" hangingPunct="1">
                        <a:lnSpc>
                          <a:spcPct val="100000"/>
                        </a:lnSpc>
                        <a:spcBef>
                          <a:spcPts val="0"/>
                        </a:spcBef>
                        <a:spcAft>
                          <a:spcPts val="0"/>
                        </a:spcAft>
                        <a:buClrTx/>
                        <a:buSzTx/>
                        <a:buFont typeface="Arial"/>
                        <a:buNone/>
                        <a:tabLst/>
                        <a:defRPr/>
                      </a:pPr>
                      <a:endParaRPr kumimoji="0" lang="en-US" sz="800" b="0" i="0" u="none" strike="noStrike" kern="1200" cap="none" spc="0" normalizeH="0" baseline="0" noProof="0" dirty="0">
                        <a:ln>
                          <a:noFill/>
                        </a:ln>
                        <a:solidFill>
                          <a:prstClr val="black"/>
                        </a:solidFill>
                        <a:effectLst/>
                        <a:uLnTx/>
                        <a:uFillTx/>
                        <a:latin typeface="+mn-lt"/>
                        <a:ea typeface="Calibri"/>
                        <a:cs typeface="Calibri"/>
                      </a:endParaRPr>
                    </a:p>
                    <a:p>
                      <a:pPr marL="0" marR="0" indent="0">
                        <a:lnSpc>
                          <a:spcPct val="107000"/>
                        </a:lnSpc>
                        <a:spcAft>
                          <a:spcPts val="800"/>
                        </a:spcAft>
                        <a:buFont typeface="Arial" panose="020B0604020202020204" pitchFamily="34" charset="0"/>
                        <a:buNone/>
                      </a:pPr>
                      <a:endParaRPr lang="en-US" sz="900" dirty="0">
                        <a:effectLst/>
                        <a:latin typeface="Calibri"/>
                        <a:ea typeface="Calibri"/>
                        <a:cs typeface="Calibri"/>
                      </a:endParaRPr>
                    </a:p>
                  </a:txBody>
                  <a:tcPr>
                    <a:solidFill>
                      <a:srgbClr val="FFC000"/>
                    </a:solidFill>
                  </a:tcPr>
                </a:tc>
                <a:extLst>
                  <a:ext uri="{0D108BD9-81ED-4DB2-BD59-A6C34878D82A}">
                    <a16:rowId xmlns:a16="http://schemas.microsoft.com/office/drawing/2014/main" val="2615517975"/>
                  </a:ext>
                </a:extLst>
              </a:tr>
              <a:tr h="2385591">
                <a:tc>
                  <a:txBody>
                    <a:bodyPr/>
                    <a:lstStyle/>
                    <a:p>
                      <a:pPr marL="0" marR="0">
                        <a:lnSpc>
                          <a:spcPct val="107000"/>
                        </a:lnSpc>
                        <a:spcAft>
                          <a:spcPts val="800"/>
                        </a:spcAft>
                      </a:pPr>
                      <a:r>
                        <a:rPr lang="en-US" sz="2000" b="1" dirty="0">
                          <a:effectLst/>
                          <a:latin typeface="Calibri"/>
                          <a:ea typeface="Calibri"/>
                          <a:cs typeface="Calibri"/>
                        </a:rPr>
                        <a:t>Action Steps</a:t>
                      </a:r>
                      <a:r>
                        <a:rPr lang="en-US" sz="2000" dirty="0">
                          <a:effectLst/>
                          <a:latin typeface="Calibri"/>
                          <a:ea typeface="Calibri"/>
                          <a:cs typeface="Calibri"/>
                        </a:rPr>
                        <a:t>:</a:t>
                      </a:r>
                    </a:p>
                    <a:p>
                      <a:pPr marL="0" marR="0">
                        <a:lnSpc>
                          <a:spcPct val="107000"/>
                        </a:lnSpc>
                        <a:spcAft>
                          <a:spcPts val="800"/>
                        </a:spcAft>
                      </a:pPr>
                      <a:endParaRPr lang="en-US" sz="100" dirty="0">
                        <a:effectLst/>
                        <a:latin typeface="Calibri"/>
                        <a:ea typeface="Calibri"/>
                        <a:cs typeface="Calibri"/>
                      </a:endParaRPr>
                    </a:p>
                    <a:p>
                      <a:pPr marL="800100" marR="0" lvl="1" indent="-342900">
                        <a:lnSpc>
                          <a:spcPct val="107000"/>
                        </a:lnSpc>
                        <a:spcAft>
                          <a:spcPts val="800"/>
                        </a:spcAft>
                        <a:buFont typeface="+mj-lt"/>
                        <a:buAutoNum type="arabicPeriod"/>
                      </a:pPr>
                      <a:r>
                        <a:rPr lang="en-US" sz="1800" dirty="0">
                          <a:effectLst/>
                          <a:latin typeface="Calibri"/>
                          <a:ea typeface="Helvetica Neue"/>
                          <a:cs typeface="Calibri"/>
                        </a:rPr>
                        <a:t>The district intervention coach will provide intentional support during bi-monthly collaborative planning using GaDOE’s High Impact Practices (HIP) Collaborative Planning Rubric to guide teachers on understanding data, GA standards, vertical alignment, and lesson planning.</a:t>
                      </a:r>
                    </a:p>
                    <a:p>
                      <a:pPr marL="800100" marR="0" lvl="1" indent="-342900">
                        <a:lnSpc>
                          <a:spcPct val="107000"/>
                        </a:lnSpc>
                        <a:spcAft>
                          <a:spcPts val="800"/>
                        </a:spcAft>
                        <a:buFont typeface="+mj-lt"/>
                        <a:buAutoNum type="arabicPeriod"/>
                      </a:pPr>
                      <a:endParaRPr lang="en-US" sz="1000" dirty="0">
                        <a:effectLst/>
                        <a:latin typeface="Calibri"/>
                        <a:ea typeface="Helvetica Neue"/>
                        <a:cs typeface="Calibri"/>
                      </a:endParaRPr>
                    </a:p>
                    <a:p>
                      <a:pPr marL="800100" marR="0" lvl="1" indent="-342900" algn="l" defTabSz="914400" rtl="0" eaLnBrk="1" fontAlgn="auto" latinLnBrk="0" hangingPunct="1">
                        <a:lnSpc>
                          <a:spcPct val="107000"/>
                        </a:lnSpc>
                        <a:spcBef>
                          <a:spcPts val="0"/>
                        </a:spcBef>
                        <a:spcAft>
                          <a:spcPts val="800"/>
                        </a:spcAft>
                        <a:buClrTx/>
                        <a:buSzTx/>
                        <a:buFont typeface="+mj-lt"/>
                        <a:buAutoNum type="arabicPeriod"/>
                        <a:tabLst/>
                        <a:defRPr/>
                      </a:pPr>
                      <a:r>
                        <a:rPr lang="en-US" sz="1800" b="0" i="0" u="none" strike="noStrike" noProof="0" dirty="0">
                          <a:solidFill>
                            <a:schemeClr val="tx1"/>
                          </a:solidFill>
                          <a:effectLst/>
                          <a:latin typeface="+mn-lt"/>
                        </a:rPr>
                        <a:t>Executive Officers and school monitoring team will monitor the delivery of planned instruction in the identified schools through monthly instructional rounds with the principal using the lesson plans and BCSD Instructional Learning Walk rubric.</a:t>
                      </a:r>
                    </a:p>
                    <a:p>
                      <a:pPr marL="800100" marR="0" lvl="1" indent="-342900" algn="l" defTabSz="914400" rtl="0" eaLnBrk="1" fontAlgn="auto" latinLnBrk="0" hangingPunct="1">
                        <a:lnSpc>
                          <a:spcPct val="107000"/>
                        </a:lnSpc>
                        <a:spcBef>
                          <a:spcPts val="0"/>
                        </a:spcBef>
                        <a:spcAft>
                          <a:spcPts val="800"/>
                        </a:spcAft>
                        <a:buClrTx/>
                        <a:buSzTx/>
                        <a:buFont typeface="+mj-lt"/>
                        <a:buAutoNum type="arabicPeriod"/>
                        <a:tabLst/>
                        <a:defRPr/>
                      </a:pPr>
                      <a:endParaRPr lang="en-US" sz="1000" b="0" i="0" u="none" strike="noStrike" noProof="0" dirty="0">
                        <a:solidFill>
                          <a:schemeClr val="tx1"/>
                        </a:solidFill>
                        <a:effectLst/>
                        <a:latin typeface="+mn-lt"/>
                      </a:endParaRPr>
                    </a:p>
                    <a:p>
                      <a:pPr marL="800100" marR="0" lvl="1" indent="-342900" algn="l" defTabSz="914400" rtl="0" eaLnBrk="1" fontAlgn="auto" latinLnBrk="0" hangingPunct="1">
                        <a:lnSpc>
                          <a:spcPct val="107000"/>
                        </a:lnSpc>
                        <a:spcBef>
                          <a:spcPts val="0"/>
                        </a:spcBef>
                        <a:spcAft>
                          <a:spcPts val="800"/>
                        </a:spcAft>
                        <a:buClrTx/>
                        <a:buSzTx/>
                        <a:buFont typeface="+mj-lt"/>
                        <a:buAutoNum type="arabicPeriod"/>
                        <a:tabLst/>
                        <a:defRPr/>
                      </a:pPr>
                      <a:r>
                        <a:rPr lang="en-US" sz="1800" b="0" i="0" u="none" strike="noStrike" noProof="0" dirty="0">
                          <a:solidFill>
                            <a:schemeClr val="tx1"/>
                          </a:solidFill>
                          <a:effectLst/>
                          <a:latin typeface="+mn-lt"/>
                        </a:rPr>
                        <a:t>The District Leadership Team will monitor the implementation of leadership team meetings in the identified schools monthly using the High Impact Practices Implementation Rubric: Leadership Teams (LT). The LT consists of the Executive Officer, Associate Superintendent of School Leadership, and BCSD school improvement coaches and facilitators along with representatives from the Teaching and Learning Department.</a:t>
                      </a:r>
                    </a:p>
                    <a:p>
                      <a:pPr marL="0" marR="0" indent="0">
                        <a:lnSpc>
                          <a:spcPct val="107000"/>
                        </a:lnSpc>
                        <a:spcAft>
                          <a:spcPts val="800"/>
                        </a:spcAft>
                        <a:buFont typeface="Arial" panose="020B0604020202020204" pitchFamily="34" charset="0"/>
                        <a:buNone/>
                      </a:pPr>
                      <a:endParaRPr lang="en-US" sz="800" dirty="0">
                        <a:effectLst/>
                        <a:latin typeface="Calibri"/>
                        <a:ea typeface="Calibri"/>
                        <a:cs typeface="Calibri"/>
                      </a:endParaRPr>
                    </a:p>
                  </a:txBody>
                  <a:tcPr/>
                </a:tc>
                <a:extLst>
                  <a:ext uri="{0D108BD9-81ED-4DB2-BD59-A6C34878D82A}">
                    <a16:rowId xmlns:a16="http://schemas.microsoft.com/office/drawing/2014/main" val="1239382783"/>
                  </a:ext>
                </a:extLst>
              </a:tr>
            </a:tbl>
          </a:graphicData>
        </a:graphic>
      </p:graphicFrame>
      <p:grpSp>
        <p:nvGrpSpPr>
          <p:cNvPr id="10" name="Group 2">
            <a:extLst>
              <a:ext uri="{FF2B5EF4-FFF2-40B4-BE49-F238E27FC236}">
                <a16:creationId xmlns:a16="http://schemas.microsoft.com/office/drawing/2014/main" id="{85BACC7E-504E-DBB8-8FD0-8188121E6375}"/>
              </a:ext>
            </a:extLst>
          </p:cNvPr>
          <p:cNvGrpSpPr/>
          <p:nvPr/>
        </p:nvGrpSpPr>
        <p:grpSpPr>
          <a:xfrm>
            <a:off x="-11009" y="-20719"/>
            <a:ext cx="12192000" cy="819277"/>
            <a:chOff x="0" y="0"/>
            <a:chExt cx="24384000" cy="1638554"/>
          </a:xfrm>
        </p:grpSpPr>
        <p:sp>
          <p:nvSpPr>
            <p:cNvPr id="9" name="Freeform 3">
              <a:extLst>
                <a:ext uri="{FF2B5EF4-FFF2-40B4-BE49-F238E27FC236}">
                  <a16:creationId xmlns:a16="http://schemas.microsoft.com/office/drawing/2014/main" id="{E0778117-0400-1D6B-A086-7827B88594EF}"/>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12" name="Freeform 5">
            <a:extLst>
              <a:ext uri="{FF2B5EF4-FFF2-40B4-BE49-F238E27FC236}">
                <a16:creationId xmlns:a16="http://schemas.microsoft.com/office/drawing/2014/main" id="{165A1B86-B319-DE4B-2FEB-741EDE5DBFCF}"/>
              </a:ext>
            </a:extLst>
          </p:cNvPr>
          <p:cNvSpPr/>
          <p:nvPr/>
        </p:nvSpPr>
        <p:spPr>
          <a:xfrm>
            <a:off x="10909632" y="-76332"/>
            <a:ext cx="1281386" cy="1275885"/>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4" name="TextBox 13">
            <a:extLst>
              <a:ext uri="{FF2B5EF4-FFF2-40B4-BE49-F238E27FC236}">
                <a16:creationId xmlns:a16="http://schemas.microsoft.com/office/drawing/2014/main" id="{C2970A8C-807F-1E12-3B08-2CA69DA38B1D}"/>
              </a:ext>
            </a:extLst>
          </p:cNvPr>
          <p:cNvSpPr txBox="1"/>
          <p:nvPr/>
        </p:nvSpPr>
        <p:spPr>
          <a:xfrm>
            <a:off x="180814" y="0"/>
            <a:ext cx="10827845" cy="741229"/>
          </a:xfrm>
          <a:prstGeom prst="rect">
            <a:avLst/>
          </a:prstGeom>
          <a:noFill/>
        </p:spPr>
        <p:txBody>
          <a:bodyPr wrap="square" lIns="60960" tIns="30480" rIns="60960" bIns="3048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280"/>
              </a:lnSpc>
              <a:defRPr/>
            </a:pPr>
            <a:r>
              <a:rPr lang="en-US" sz="4800">
                <a:solidFill>
                  <a:srgbClr val="FFFFFF"/>
                </a:solidFill>
                <a:latin typeface="Trade Gothic Next HvyCd"/>
              </a:rPr>
              <a:t>Bibb County School District Plan of Support</a:t>
            </a:r>
            <a:endParaRPr lang="en-US" sz="4800">
              <a:cs typeface="Calibri"/>
            </a:endParaRPr>
          </a:p>
        </p:txBody>
      </p:sp>
      <p:sp>
        <p:nvSpPr>
          <p:cNvPr id="2" name="Slide Number Placeholder 1">
            <a:extLst>
              <a:ext uri="{FF2B5EF4-FFF2-40B4-BE49-F238E27FC236}">
                <a16:creationId xmlns:a16="http://schemas.microsoft.com/office/drawing/2014/main" id="{D182C686-6520-5B79-352C-9C343357115B}"/>
              </a:ext>
            </a:extLst>
          </p:cNvPr>
          <p:cNvSpPr>
            <a:spLocks noGrp="1"/>
          </p:cNvSpPr>
          <p:nvPr>
            <p:ph type="sldNum" sz="quarter" idx="12"/>
          </p:nvPr>
        </p:nvSpPr>
        <p:spPr/>
        <p:txBody>
          <a:bodyPr/>
          <a:lstStyle/>
          <a:p>
            <a:fld id="{861765F9-1B31-4893-BE12-78C176540628}" type="slidenum">
              <a:rPr lang="en-US" smtClean="0"/>
              <a:t>10</a:t>
            </a:fld>
            <a:endParaRPr lang="en-US"/>
          </a:p>
        </p:txBody>
      </p:sp>
    </p:spTree>
    <p:extLst>
      <p:ext uri="{BB962C8B-B14F-4D97-AF65-F5344CB8AC3E}">
        <p14:creationId xmlns:p14="http://schemas.microsoft.com/office/powerpoint/2010/main" val="8894547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11603-E7AB-81FE-F4E4-C64E28704232}"/>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F2CD961E-343A-4EC5-12FC-91C8EF897A64}"/>
              </a:ext>
            </a:extLst>
          </p:cNvPr>
          <p:cNvGraphicFramePr>
            <a:graphicFrameLocks noGrp="1"/>
          </p:cNvGraphicFramePr>
          <p:nvPr>
            <p:extLst>
              <p:ext uri="{D42A27DB-BD31-4B8C-83A1-F6EECF244321}">
                <p14:modId xmlns:p14="http://schemas.microsoft.com/office/powerpoint/2010/main" val="3282704687"/>
              </p:ext>
            </p:extLst>
          </p:nvPr>
        </p:nvGraphicFramePr>
        <p:xfrm>
          <a:off x="180814" y="961909"/>
          <a:ext cx="11741585" cy="5857622"/>
        </p:xfrm>
        <a:graphic>
          <a:graphicData uri="http://schemas.openxmlformats.org/drawingml/2006/table">
            <a:tbl>
              <a:tblPr firstRow="1" bandRow="1">
                <a:tableStyleId>{5940675A-B579-460E-94D1-54222C63F5DA}</a:tableStyleId>
              </a:tblPr>
              <a:tblGrid>
                <a:gridCol w="11741585">
                  <a:extLst>
                    <a:ext uri="{9D8B030D-6E8A-4147-A177-3AD203B41FA5}">
                      <a16:colId xmlns:a16="http://schemas.microsoft.com/office/drawing/2014/main" val="49560191"/>
                    </a:ext>
                  </a:extLst>
                </a:gridCol>
              </a:tblGrid>
              <a:tr h="9758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mn-lt"/>
                          <a:ea typeface="Calibri"/>
                          <a:cs typeface="Calibri"/>
                        </a:rPr>
                        <a:t>District Plan of Support Goal #2</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mn-lt"/>
                        <a:ea typeface="Calibri"/>
                        <a:cs typeface="Calibri"/>
                      </a:endParaRPr>
                    </a:p>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n-US" sz="1800" b="1" i="0" u="none" strike="noStrike" kern="1200" cap="none" spc="0" normalizeH="0" baseline="0" noProof="0" dirty="0">
                          <a:ln>
                            <a:noFill/>
                          </a:ln>
                          <a:solidFill>
                            <a:prstClr val="black"/>
                          </a:solidFill>
                          <a:effectLst/>
                          <a:uLnTx/>
                          <a:uFillTx/>
                          <a:latin typeface="+mn-lt"/>
                          <a:ea typeface="Calibri"/>
                          <a:cs typeface="Calibri"/>
                        </a:rPr>
                        <a:t>Provide intentional support to Westside High School to increase Students with Disabilities scoring proficient and above by 6 percentage points in American Literature as measured by the 2025 Georgia Milestone Assessment data. </a:t>
                      </a:r>
                    </a:p>
                    <a:p>
                      <a:pPr marL="0" marR="0" lvl="0" indent="0" algn="l" defTabSz="914400" rtl="0" eaLnBrk="1" fontAlgn="auto" latinLnBrk="0" hangingPunct="1">
                        <a:lnSpc>
                          <a:spcPct val="100000"/>
                        </a:lnSpc>
                        <a:spcBef>
                          <a:spcPts val="0"/>
                        </a:spcBef>
                        <a:spcAft>
                          <a:spcPts val="0"/>
                        </a:spcAft>
                        <a:buClrTx/>
                        <a:buSzTx/>
                        <a:buFont typeface="Arial"/>
                        <a:buNone/>
                        <a:tabLst/>
                        <a:defRPr/>
                      </a:pPr>
                      <a:endParaRPr kumimoji="0" lang="en-US" sz="800" b="0" i="0" u="none" strike="noStrike" kern="1200" cap="none" spc="0" normalizeH="0" baseline="0" noProof="0" dirty="0">
                        <a:ln>
                          <a:noFill/>
                        </a:ln>
                        <a:solidFill>
                          <a:prstClr val="black"/>
                        </a:solidFill>
                        <a:effectLst/>
                        <a:uLnTx/>
                        <a:uFillTx/>
                        <a:latin typeface="+mn-lt"/>
                        <a:ea typeface="Calibri"/>
                        <a:cs typeface="Calibri"/>
                      </a:endParaRPr>
                    </a:p>
                    <a:p>
                      <a:pPr marL="0" marR="0" indent="0">
                        <a:lnSpc>
                          <a:spcPct val="107000"/>
                        </a:lnSpc>
                        <a:spcAft>
                          <a:spcPts val="800"/>
                        </a:spcAft>
                        <a:buFont typeface="Arial" panose="020B0604020202020204" pitchFamily="34" charset="0"/>
                        <a:buNone/>
                      </a:pPr>
                      <a:endParaRPr lang="en-US" sz="900" dirty="0">
                        <a:effectLst/>
                        <a:latin typeface="Calibri"/>
                        <a:ea typeface="Calibri"/>
                        <a:cs typeface="Calibri"/>
                      </a:endParaRPr>
                    </a:p>
                  </a:txBody>
                  <a:tcPr>
                    <a:solidFill>
                      <a:srgbClr val="FFC000"/>
                    </a:solidFill>
                  </a:tcPr>
                </a:tc>
                <a:extLst>
                  <a:ext uri="{0D108BD9-81ED-4DB2-BD59-A6C34878D82A}">
                    <a16:rowId xmlns:a16="http://schemas.microsoft.com/office/drawing/2014/main" val="2615517975"/>
                  </a:ext>
                </a:extLst>
              </a:tr>
              <a:tr h="2385591">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mn-lt"/>
                          <a:ea typeface="Calibri"/>
                          <a:cs typeface="Calibri"/>
                        </a:rPr>
                        <a:t>Action Steps</a:t>
                      </a:r>
                      <a:r>
                        <a:rPr kumimoji="0" lang="en-US" sz="2000" b="0" i="0" u="none" strike="noStrike" kern="1200" cap="none" spc="0" normalizeH="0" baseline="0" noProof="0" dirty="0">
                          <a:ln>
                            <a:noFill/>
                          </a:ln>
                          <a:solidFill>
                            <a:prstClr val="black"/>
                          </a:solidFill>
                          <a:effectLst/>
                          <a:uLnTx/>
                          <a:uFillTx/>
                          <a:latin typeface="+mn-lt"/>
                          <a:ea typeface="Calibri"/>
                          <a:cs typeface="Calibri"/>
                        </a:rPr>
                        <a:t>:</a:t>
                      </a:r>
                    </a:p>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US" sz="100" b="0" i="0" u="none" strike="noStrike" kern="1200" cap="none" spc="0" normalizeH="0" baseline="0" noProof="0" dirty="0">
                        <a:ln>
                          <a:noFill/>
                        </a:ln>
                        <a:solidFill>
                          <a:prstClr val="black"/>
                        </a:solidFill>
                        <a:effectLst/>
                        <a:uLnTx/>
                        <a:uFillTx/>
                        <a:latin typeface="+mn-lt"/>
                        <a:ea typeface="Calibri"/>
                        <a:cs typeface="Calibri"/>
                      </a:endParaRPr>
                    </a:p>
                    <a:p>
                      <a:pPr marL="800100" marR="0" lvl="1" indent="-342900" algn="l" defTabSz="914400" rtl="0" eaLnBrk="1" fontAlgn="auto" latinLnBrk="0" hangingPunct="1">
                        <a:lnSpc>
                          <a:spcPct val="100000"/>
                        </a:lnSpc>
                        <a:spcBef>
                          <a:spcPts val="0"/>
                        </a:spcBef>
                        <a:spcAft>
                          <a:spcPts val="800"/>
                        </a:spcAft>
                        <a:buClr>
                          <a:srgbClr val="000000"/>
                        </a:buClr>
                        <a:buSzTx/>
                        <a:buFont typeface="+mj-lt"/>
                        <a:buAutoNum type="arabicPeriod"/>
                        <a:tabLst/>
                        <a:defRPr/>
                      </a:pPr>
                      <a:r>
                        <a:rPr kumimoji="0" lang="en-US" sz="1800" b="0" i="0" u="none" strike="noStrike" kern="1200" cap="none" spc="0" normalizeH="0" baseline="0" noProof="0" dirty="0">
                          <a:ln>
                            <a:noFill/>
                          </a:ln>
                          <a:solidFill>
                            <a:prstClr val="black"/>
                          </a:solidFill>
                          <a:effectLst/>
                          <a:uLnTx/>
                          <a:uFillTx/>
                          <a:latin typeface="+mn-lt"/>
                          <a:ea typeface="+mn-ea"/>
                          <a:cs typeface="+mn-cs"/>
                        </a:rPr>
                        <a:t>The Program for Exceptional Children (PEC) will provide support to Westside High School (WHS) PEC staff with the implementation of </a:t>
                      </a:r>
                      <a:r>
                        <a:rPr kumimoji="0" lang="en-US" sz="1800" b="0" i="0" u="none" strike="noStrike" kern="1200" cap="none" spc="0" normalizeH="0" baseline="0" noProof="0" dirty="0" err="1">
                          <a:ln>
                            <a:noFill/>
                          </a:ln>
                          <a:solidFill>
                            <a:prstClr val="black"/>
                          </a:solidFill>
                          <a:effectLst/>
                          <a:uLnTx/>
                          <a:uFillTx/>
                          <a:latin typeface="+mn-lt"/>
                          <a:ea typeface="+mn-ea"/>
                          <a:cs typeface="+mn-cs"/>
                        </a:rPr>
                        <a:t>Lexonik</a:t>
                      </a:r>
                      <a:r>
                        <a:rPr kumimoji="0" lang="en-US" sz="1800" b="0" i="0" u="none" strike="noStrike" kern="1200" cap="none" spc="0" normalizeH="0" baseline="0" noProof="0" dirty="0">
                          <a:ln>
                            <a:noFill/>
                          </a:ln>
                          <a:solidFill>
                            <a:prstClr val="black"/>
                          </a:solidFill>
                          <a:effectLst/>
                          <a:uLnTx/>
                          <a:uFillTx/>
                          <a:latin typeface="+mn-lt"/>
                          <a:ea typeface="+mn-ea"/>
                          <a:cs typeface="+mn-cs"/>
                        </a:rPr>
                        <a:t>, a researched-based literacy program that leverages metacognition, repetition, decoding, and automaticity.</a:t>
                      </a:r>
                      <a:endParaRPr kumimoji="0" lang="en-US" sz="1800" b="0" i="0" u="none" strike="noStrike" kern="1200" cap="none" spc="0" normalizeH="0" baseline="0" noProof="0" dirty="0">
                        <a:ln>
                          <a:noFill/>
                        </a:ln>
                        <a:solidFill>
                          <a:srgbClr val="000000"/>
                        </a:solidFill>
                        <a:effectLst/>
                        <a:uLnTx/>
                        <a:uFillTx/>
                        <a:latin typeface="+mn-lt"/>
                        <a:ea typeface="+mn-ea"/>
                        <a:cs typeface="+mn-cs"/>
                      </a:endParaRPr>
                    </a:p>
                    <a:p>
                      <a:pPr marL="800100" marR="0" lvl="1" indent="-342900" algn="l" defTabSz="914400" rtl="0" eaLnBrk="1" fontAlgn="auto" latinLnBrk="0" hangingPunct="1">
                        <a:lnSpc>
                          <a:spcPct val="100000"/>
                        </a:lnSpc>
                        <a:spcBef>
                          <a:spcPts val="0"/>
                        </a:spcBef>
                        <a:spcAft>
                          <a:spcPts val="800"/>
                        </a:spcAft>
                        <a:buClrTx/>
                        <a:buSzTx/>
                        <a:buFont typeface="+mj-lt"/>
                        <a:buAutoNum type="arabicPeriod"/>
                        <a:tabLst/>
                        <a:defRPr/>
                      </a:pPr>
                      <a:endParaRPr kumimoji="0" lang="en-US" sz="1000" b="0" i="0" u="none" strike="noStrike" kern="1200" cap="none" spc="0" normalizeH="0" baseline="0" noProof="0" dirty="0">
                        <a:ln>
                          <a:noFill/>
                        </a:ln>
                        <a:solidFill>
                          <a:prstClr val="black"/>
                        </a:solidFill>
                        <a:effectLst/>
                        <a:uLnTx/>
                        <a:uFillTx/>
                        <a:latin typeface="+mn-lt"/>
                        <a:ea typeface="+mn-ea"/>
                        <a:cs typeface="+mn-cs"/>
                      </a:endParaRPr>
                    </a:p>
                    <a:p>
                      <a:pPr marL="800100" marR="0" lvl="1" indent="-342900" algn="l" defTabSz="914400" rtl="0" eaLnBrk="1" fontAlgn="auto" latinLnBrk="0" hangingPunct="1">
                        <a:lnSpc>
                          <a:spcPct val="100000"/>
                        </a:lnSpc>
                        <a:spcBef>
                          <a:spcPts val="0"/>
                        </a:spcBef>
                        <a:spcAft>
                          <a:spcPts val="800"/>
                        </a:spcAft>
                        <a:buClrTx/>
                        <a:buSzTx/>
                        <a:buFont typeface="+mj-lt"/>
                        <a:buAutoNum type="arabicPeriod"/>
                        <a:tabLst/>
                        <a:defRPr/>
                      </a:pPr>
                      <a:r>
                        <a:rPr kumimoji="0" lang="en-US" sz="1800" b="0" i="0" u="none" strike="noStrike" kern="1200" cap="none" spc="0" normalizeH="0" baseline="0" noProof="0" dirty="0">
                          <a:ln>
                            <a:noFill/>
                          </a:ln>
                          <a:solidFill>
                            <a:prstClr val="black"/>
                          </a:solidFill>
                          <a:effectLst/>
                          <a:uLnTx/>
                          <a:uFillTx/>
                          <a:latin typeface="+mn-lt"/>
                          <a:ea typeface="+mn-ea"/>
                          <a:cs typeface="+mn-cs"/>
                        </a:rPr>
                        <a:t>UPAR (Assistive Technology) will be implemented as an intervention tool to support PEC students in reading and math at WHS.</a:t>
                      </a:r>
                      <a:endParaRPr kumimoji="0" lang="en-US" sz="1800" b="0" i="0" u="none" strike="noStrike" kern="1200" cap="none" spc="0" normalizeH="0" baseline="0" noProof="0" dirty="0">
                        <a:ln>
                          <a:noFill/>
                        </a:ln>
                        <a:solidFill>
                          <a:srgbClr val="000000"/>
                        </a:solidFill>
                        <a:effectLst/>
                        <a:uLnTx/>
                        <a:uFillTx/>
                        <a:latin typeface="+mn-lt"/>
                        <a:ea typeface="+mn-ea"/>
                        <a:cs typeface="+mn-cs"/>
                      </a:endParaRPr>
                    </a:p>
                    <a:p>
                      <a:pPr marL="685800" marR="0" lvl="1" indent="-228600" algn="l" defTabSz="914400" rtl="0" eaLnBrk="1" fontAlgn="auto" latinLnBrk="0" hangingPunct="1">
                        <a:lnSpc>
                          <a:spcPct val="100000"/>
                        </a:lnSpc>
                        <a:spcBef>
                          <a:spcPts val="0"/>
                        </a:spcBef>
                        <a:spcAft>
                          <a:spcPts val="800"/>
                        </a:spcAft>
                        <a:buClrTx/>
                        <a:buSzTx/>
                        <a:buFont typeface="+mj-lt"/>
                        <a:buAutoNum type="arabicPeriod"/>
                        <a:tabLst/>
                        <a:defRPr/>
                      </a:pPr>
                      <a:endParaRPr kumimoji="0" lang="en-US" sz="1000" b="0" i="0" u="none" strike="noStrike" kern="1200" cap="none" spc="0" normalizeH="0" baseline="0" noProof="0" dirty="0">
                        <a:ln>
                          <a:noFill/>
                        </a:ln>
                        <a:solidFill>
                          <a:prstClr val="black"/>
                        </a:solidFill>
                        <a:effectLst/>
                        <a:uLnTx/>
                        <a:uFillTx/>
                        <a:latin typeface="+mn-lt"/>
                        <a:ea typeface="+mn-ea"/>
                        <a:cs typeface="+mn-cs"/>
                      </a:endParaRPr>
                    </a:p>
                    <a:p>
                      <a:pPr marL="800100" marR="0" lvl="1" indent="-342900" algn="l" defTabSz="914400" rtl="0" eaLnBrk="1" fontAlgn="auto" latinLnBrk="0" hangingPunct="1">
                        <a:lnSpc>
                          <a:spcPct val="100000"/>
                        </a:lnSpc>
                        <a:spcBef>
                          <a:spcPts val="0"/>
                        </a:spcBef>
                        <a:spcAft>
                          <a:spcPts val="0"/>
                        </a:spcAft>
                        <a:buClr>
                          <a:srgbClr val="000000"/>
                        </a:buClr>
                        <a:buSzTx/>
                        <a:buFont typeface="+mj-lt"/>
                        <a:buAutoNum type="arabicPeriod"/>
                        <a:tabLst/>
                        <a:defRPr/>
                      </a:pPr>
                      <a:r>
                        <a:rPr kumimoji="0" lang="en-US" sz="1800" b="0" i="0" u="none" strike="noStrike" kern="1200" cap="none" spc="0" normalizeH="0" baseline="0" noProof="0" dirty="0">
                          <a:ln>
                            <a:noFill/>
                          </a:ln>
                          <a:solidFill>
                            <a:prstClr val="black"/>
                          </a:solidFill>
                          <a:effectLst/>
                          <a:uLnTx/>
                          <a:uFillTx/>
                          <a:latin typeface="+mn-lt"/>
                          <a:ea typeface="+mn-ea"/>
                          <a:cs typeface="+mn-cs"/>
                        </a:rPr>
                        <a:t>PEC teachers, leads, district coaches, the PEC Zone Coordinator, and PEC coaches will conduct focus walks at WHS throughout the year using the </a:t>
                      </a:r>
                      <a:r>
                        <a:rPr kumimoji="0" lang="en-US" sz="1800" b="0" i="0" u="none" strike="noStrike" kern="1200" cap="none" spc="0" normalizeH="0" baseline="0" noProof="0" dirty="0" err="1">
                          <a:ln>
                            <a:noFill/>
                          </a:ln>
                          <a:solidFill>
                            <a:prstClr val="black"/>
                          </a:solidFill>
                          <a:effectLst/>
                          <a:uLnTx/>
                          <a:uFillTx/>
                          <a:latin typeface="+mn-lt"/>
                          <a:ea typeface="+mn-ea"/>
                          <a:cs typeface="+mn-cs"/>
                        </a:rPr>
                        <a:t>Lexonik</a:t>
                      </a:r>
                      <a:r>
                        <a:rPr kumimoji="0" lang="en-US" sz="1800" b="0" i="0" u="none" strike="noStrike" kern="1200" cap="none" spc="0" normalizeH="0" baseline="0" noProof="0" dirty="0">
                          <a:ln>
                            <a:noFill/>
                          </a:ln>
                          <a:solidFill>
                            <a:prstClr val="black"/>
                          </a:solidFill>
                          <a:effectLst/>
                          <a:uLnTx/>
                          <a:uFillTx/>
                          <a:latin typeface="+mn-lt"/>
                          <a:ea typeface="+mn-ea"/>
                          <a:cs typeface="+mn-cs"/>
                        </a:rPr>
                        <a:t> Advance Implementation Checklist.  Additionally, mandatory walkthroughs will be conducted in PEC classrooms to enhance instruction by prioritizing Specially Designed Instruction (SDI) and effectively utilizing high-leverage co-teaching models.</a:t>
                      </a:r>
                    </a:p>
                    <a:p>
                      <a:pPr marL="800100" marR="0" lvl="1" indent="-342900" algn="l" defTabSz="914400" rtl="0" eaLnBrk="1" fontAlgn="auto" latinLnBrk="0" hangingPunct="1">
                        <a:lnSpc>
                          <a:spcPct val="100000"/>
                        </a:lnSpc>
                        <a:spcBef>
                          <a:spcPts val="0"/>
                        </a:spcBef>
                        <a:spcAft>
                          <a:spcPts val="0"/>
                        </a:spcAft>
                        <a:buClr>
                          <a:srgbClr val="000000"/>
                        </a:buClr>
                        <a:buSzTx/>
                        <a:buFont typeface="+mj-lt"/>
                        <a:buAutoNum type="arabicPeriod"/>
                        <a:tabLst/>
                        <a:defRPr/>
                      </a:pPr>
                      <a:endParaRPr kumimoji="0" lang="en-US" sz="1800" b="0" i="0" u="none" strike="noStrike" kern="1200" cap="none" spc="0" normalizeH="0" baseline="0" noProof="0" dirty="0">
                        <a:ln>
                          <a:noFill/>
                        </a:ln>
                        <a:solidFill>
                          <a:srgbClr val="000000"/>
                        </a:solidFill>
                        <a:effectLst/>
                        <a:uLnTx/>
                        <a:uFillTx/>
                        <a:latin typeface="+mn-lt"/>
                        <a:ea typeface="+mn-ea"/>
                        <a:cs typeface="+mn-cs"/>
                      </a:endParaRPr>
                    </a:p>
                    <a:p>
                      <a:pPr marL="800100" marR="0" lvl="1" indent="-342900" algn="l" defTabSz="914400" rtl="0" eaLnBrk="1" fontAlgn="auto" latinLnBrk="0" hangingPunct="1">
                        <a:lnSpc>
                          <a:spcPct val="100000"/>
                        </a:lnSpc>
                        <a:spcBef>
                          <a:spcPts val="0"/>
                        </a:spcBef>
                        <a:spcAft>
                          <a:spcPts val="0"/>
                        </a:spcAft>
                        <a:buClr>
                          <a:srgbClr val="000000"/>
                        </a:buClr>
                        <a:buSzTx/>
                        <a:buFont typeface="+mj-lt"/>
                        <a:buAutoNum type="arabicPeriod"/>
                        <a:tabLst/>
                        <a:defRPr/>
                      </a:pPr>
                      <a:endParaRPr kumimoji="0" lang="en-US" sz="1800" b="0" i="0" u="none" strike="noStrike" kern="1200" cap="none" spc="0" normalizeH="0" baseline="0" noProof="0" dirty="0">
                        <a:ln>
                          <a:noFill/>
                        </a:ln>
                        <a:solidFill>
                          <a:srgbClr val="000000"/>
                        </a:solidFill>
                        <a:effectLst/>
                        <a:uLnTx/>
                        <a:uFillTx/>
                        <a:latin typeface="+mn-lt"/>
                        <a:ea typeface="+mn-ea"/>
                        <a:cs typeface="+mn-cs"/>
                      </a:endParaRPr>
                    </a:p>
                    <a:p>
                      <a:pPr marL="0" marR="0" indent="0">
                        <a:lnSpc>
                          <a:spcPct val="107000"/>
                        </a:lnSpc>
                        <a:spcAft>
                          <a:spcPts val="800"/>
                        </a:spcAft>
                        <a:buFont typeface="Arial" panose="020B0604020202020204" pitchFamily="34" charset="0"/>
                        <a:buNone/>
                      </a:pPr>
                      <a:endParaRPr lang="en-US" sz="800" dirty="0">
                        <a:effectLst/>
                        <a:latin typeface="Calibri"/>
                        <a:ea typeface="Calibri"/>
                        <a:cs typeface="Calibri"/>
                      </a:endParaRPr>
                    </a:p>
                  </a:txBody>
                  <a:tcPr/>
                </a:tc>
                <a:extLst>
                  <a:ext uri="{0D108BD9-81ED-4DB2-BD59-A6C34878D82A}">
                    <a16:rowId xmlns:a16="http://schemas.microsoft.com/office/drawing/2014/main" val="1239382783"/>
                  </a:ext>
                </a:extLst>
              </a:tr>
            </a:tbl>
          </a:graphicData>
        </a:graphic>
      </p:graphicFrame>
      <p:grpSp>
        <p:nvGrpSpPr>
          <p:cNvPr id="10" name="Group 2">
            <a:extLst>
              <a:ext uri="{FF2B5EF4-FFF2-40B4-BE49-F238E27FC236}">
                <a16:creationId xmlns:a16="http://schemas.microsoft.com/office/drawing/2014/main" id="{40311E39-A982-6FA5-6A22-E1DF3AB3CA12}"/>
              </a:ext>
            </a:extLst>
          </p:cNvPr>
          <p:cNvGrpSpPr/>
          <p:nvPr/>
        </p:nvGrpSpPr>
        <p:grpSpPr>
          <a:xfrm>
            <a:off x="-11009" y="-20719"/>
            <a:ext cx="12192000" cy="819277"/>
            <a:chOff x="0" y="0"/>
            <a:chExt cx="24384000" cy="1638554"/>
          </a:xfrm>
        </p:grpSpPr>
        <p:sp>
          <p:nvSpPr>
            <p:cNvPr id="9" name="Freeform 3">
              <a:extLst>
                <a:ext uri="{FF2B5EF4-FFF2-40B4-BE49-F238E27FC236}">
                  <a16:creationId xmlns:a16="http://schemas.microsoft.com/office/drawing/2014/main" id="{A35C5C23-1A16-84CA-AC79-5F1FF06A0856}"/>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12" name="Freeform 5">
            <a:extLst>
              <a:ext uri="{FF2B5EF4-FFF2-40B4-BE49-F238E27FC236}">
                <a16:creationId xmlns:a16="http://schemas.microsoft.com/office/drawing/2014/main" id="{81AE1BD1-26A2-2CC3-44D3-32513CE0D43C}"/>
              </a:ext>
            </a:extLst>
          </p:cNvPr>
          <p:cNvSpPr/>
          <p:nvPr/>
        </p:nvSpPr>
        <p:spPr>
          <a:xfrm>
            <a:off x="10909632" y="-76332"/>
            <a:ext cx="1281386" cy="1275885"/>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4" name="TextBox 13">
            <a:extLst>
              <a:ext uri="{FF2B5EF4-FFF2-40B4-BE49-F238E27FC236}">
                <a16:creationId xmlns:a16="http://schemas.microsoft.com/office/drawing/2014/main" id="{51E6E423-3BA3-CEDD-37F5-FC3C3491AB07}"/>
              </a:ext>
            </a:extLst>
          </p:cNvPr>
          <p:cNvSpPr txBox="1"/>
          <p:nvPr/>
        </p:nvSpPr>
        <p:spPr>
          <a:xfrm>
            <a:off x="180814" y="0"/>
            <a:ext cx="10827845" cy="741229"/>
          </a:xfrm>
          <a:prstGeom prst="rect">
            <a:avLst/>
          </a:prstGeom>
          <a:noFill/>
        </p:spPr>
        <p:txBody>
          <a:bodyPr wrap="square" lIns="60960" tIns="30480" rIns="60960" bIns="3048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280"/>
              </a:lnSpc>
              <a:defRPr/>
            </a:pPr>
            <a:r>
              <a:rPr lang="en-US" sz="4800">
                <a:solidFill>
                  <a:srgbClr val="FFFFFF"/>
                </a:solidFill>
                <a:latin typeface="Trade Gothic Next HvyCd"/>
              </a:rPr>
              <a:t>Bibb County School District Plan of Support</a:t>
            </a:r>
            <a:endParaRPr lang="en-US" sz="4800">
              <a:cs typeface="Calibri"/>
            </a:endParaRPr>
          </a:p>
        </p:txBody>
      </p:sp>
      <p:sp>
        <p:nvSpPr>
          <p:cNvPr id="2" name="Slide Number Placeholder 1">
            <a:extLst>
              <a:ext uri="{FF2B5EF4-FFF2-40B4-BE49-F238E27FC236}">
                <a16:creationId xmlns:a16="http://schemas.microsoft.com/office/drawing/2014/main" id="{9189DAB4-EC15-CFF3-F6B6-FCB85EB1ABDC}"/>
              </a:ext>
            </a:extLst>
          </p:cNvPr>
          <p:cNvSpPr>
            <a:spLocks noGrp="1"/>
          </p:cNvSpPr>
          <p:nvPr>
            <p:ph type="sldNum" sz="quarter" idx="12"/>
          </p:nvPr>
        </p:nvSpPr>
        <p:spPr/>
        <p:txBody>
          <a:bodyPr/>
          <a:lstStyle/>
          <a:p>
            <a:fld id="{861765F9-1B31-4893-BE12-78C176540628}" type="slidenum">
              <a:rPr lang="en-US" smtClean="0"/>
              <a:t>11</a:t>
            </a:fld>
            <a:endParaRPr lang="en-US"/>
          </a:p>
        </p:txBody>
      </p:sp>
    </p:spTree>
    <p:extLst>
      <p:ext uri="{BB962C8B-B14F-4D97-AF65-F5344CB8AC3E}">
        <p14:creationId xmlns:p14="http://schemas.microsoft.com/office/powerpoint/2010/main" val="34054534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20A83B-CD3A-88F5-0F8A-B3F2ECA1DCC1}"/>
            </a:ext>
          </a:extLst>
        </p:cNvPr>
        <p:cNvGrpSpPr/>
        <p:nvPr/>
      </p:nvGrpSpPr>
      <p:grpSpPr>
        <a:xfrm>
          <a:off x="0" y="0"/>
          <a:ext cx="0" cy="0"/>
          <a:chOff x="0" y="0"/>
          <a:chExt cx="0" cy="0"/>
        </a:xfrm>
      </p:grpSpPr>
      <p:grpSp>
        <p:nvGrpSpPr>
          <p:cNvPr id="9" name="Group 2">
            <a:extLst>
              <a:ext uri="{FF2B5EF4-FFF2-40B4-BE49-F238E27FC236}">
                <a16:creationId xmlns:a16="http://schemas.microsoft.com/office/drawing/2014/main" id="{6F0C5861-19D4-4795-54A1-5A091AEE762C}"/>
              </a:ext>
            </a:extLst>
          </p:cNvPr>
          <p:cNvGrpSpPr/>
          <p:nvPr/>
        </p:nvGrpSpPr>
        <p:grpSpPr>
          <a:xfrm>
            <a:off x="-11009" y="-20719"/>
            <a:ext cx="12192000" cy="819277"/>
            <a:chOff x="0" y="0"/>
            <a:chExt cx="24384000" cy="1638554"/>
          </a:xfrm>
        </p:grpSpPr>
        <p:sp>
          <p:nvSpPr>
            <p:cNvPr id="8" name="Freeform 3">
              <a:extLst>
                <a:ext uri="{FF2B5EF4-FFF2-40B4-BE49-F238E27FC236}">
                  <a16:creationId xmlns:a16="http://schemas.microsoft.com/office/drawing/2014/main" id="{7CDF02C8-D59E-6A4A-D051-B370C45BC17C}"/>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11" name="Freeform 5">
            <a:extLst>
              <a:ext uri="{FF2B5EF4-FFF2-40B4-BE49-F238E27FC236}">
                <a16:creationId xmlns:a16="http://schemas.microsoft.com/office/drawing/2014/main" id="{36FB9311-01A1-0536-84B6-51522A100FE2}"/>
              </a:ext>
            </a:extLst>
          </p:cNvPr>
          <p:cNvSpPr/>
          <p:nvPr/>
        </p:nvSpPr>
        <p:spPr>
          <a:xfrm>
            <a:off x="10909632" y="-76332"/>
            <a:ext cx="1281386" cy="1275885"/>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3" name="TextBox 12">
            <a:extLst>
              <a:ext uri="{FF2B5EF4-FFF2-40B4-BE49-F238E27FC236}">
                <a16:creationId xmlns:a16="http://schemas.microsoft.com/office/drawing/2014/main" id="{13049922-87C5-197B-58D6-116A64DA816D}"/>
              </a:ext>
            </a:extLst>
          </p:cNvPr>
          <p:cNvSpPr txBox="1"/>
          <p:nvPr/>
        </p:nvSpPr>
        <p:spPr>
          <a:xfrm>
            <a:off x="180814" y="0"/>
            <a:ext cx="10827845" cy="741229"/>
          </a:xfrm>
          <a:prstGeom prst="rect">
            <a:avLst/>
          </a:prstGeom>
          <a:noFill/>
        </p:spPr>
        <p:txBody>
          <a:bodyPr wrap="square" lIns="60960" tIns="30480" rIns="60960" bIns="3048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280"/>
              </a:lnSpc>
              <a:defRPr/>
            </a:pPr>
            <a:r>
              <a:rPr lang="en-US" sz="4800" b="1">
                <a:solidFill>
                  <a:schemeClr val="bg1"/>
                </a:solidFill>
                <a:latin typeface="Trade Gothic Next Heavy" panose="020B0903040303020004" pitchFamily="34" charset="0"/>
              </a:rPr>
              <a:t>Sustainability and Next Steps</a:t>
            </a:r>
            <a:endParaRPr lang="en-US" sz="4800" b="1">
              <a:solidFill>
                <a:schemeClr val="bg1"/>
              </a:solidFill>
              <a:latin typeface="Trade Gothic Next Heavy" panose="020B0903040303020004" pitchFamily="34" charset="0"/>
              <a:cs typeface="Calibri"/>
            </a:endParaRPr>
          </a:p>
        </p:txBody>
      </p:sp>
      <p:graphicFrame>
        <p:nvGraphicFramePr>
          <p:cNvPr id="10" name="Diagram 9">
            <a:extLst>
              <a:ext uri="{FF2B5EF4-FFF2-40B4-BE49-F238E27FC236}">
                <a16:creationId xmlns:a16="http://schemas.microsoft.com/office/drawing/2014/main" id="{C7A79210-D146-7059-7B2B-ADE0CFDEE5C7}"/>
              </a:ext>
            </a:extLst>
          </p:cNvPr>
          <p:cNvGraphicFramePr/>
          <p:nvPr>
            <p:extLst>
              <p:ext uri="{D42A27DB-BD31-4B8C-83A1-F6EECF244321}">
                <p14:modId xmlns:p14="http://schemas.microsoft.com/office/powerpoint/2010/main" val="3723938696"/>
              </p:ext>
            </p:extLst>
          </p:nvPr>
        </p:nvGraphicFramePr>
        <p:xfrm>
          <a:off x="178741" y="207904"/>
          <a:ext cx="11072516" cy="300848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73" name="TextBox 372">
            <a:extLst>
              <a:ext uri="{FF2B5EF4-FFF2-40B4-BE49-F238E27FC236}">
                <a16:creationId xmlns:a16="http://schemas.microsoft.com/office/drawing/2014/main" id="{E94B57BC-98EE-80DD-D6C0-561F18788B9A}"/>
              </a:ext>
            </a:extLst>
          </p:cNvPr>
          <p:cNvSpPr txBox="1"/>
          <p:nvPr/>
        </p:nvSpPr>
        <p:spPr>
          <a:xfrm>
            <a:off x="233841" y="2668654"/>
            <a:ext cx="11731035" cy="40457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i="0" dirty="0">
                <a:solidFill>
                  <a:srgbClr val="000000"/>
                </a:solidFill>
                <a:latin typeface="Calibri"/>
                <a:ea typeface="Arial"/>
                <a:cs typeface="Arial"/>
              </a:rPr>
              <a:t>WHO:</a:t>
            </a:r>
            <a:r>
              <a:rPr lang="en-US" sz="2000" b="1" dirty="0">
                <a:solidFill>
                  <a:srgbClr val="000000"/>
                </a:solidFill>
                <a:latin typeface="Calibri"/>
                <a:ea typeface="Arial"/>
                <a:cs typeface="Arial"/>
              </a:rPr>
              <a:t> </a:t>
            </a:r>
            <a:r>
              <a:rPr lang="en-US" sz="2000" dirty="0">
                <a:solidFill>
                  <a:srgbClr val="000000"/>
                </a:solidFill>
                <a:latin typeface="Calibri"/>
                <a:ea typeface="Arial"/>
                <a:cs typeface="Arial"/>
              </a:rPr>
              <a:t>Associate Superintendent of Schools,</a:t>
            </a:r>
            <a:r>
              <a:rPr lang="en-US" sz="2000" b="1" dirty="0">
                <a:solidFill>
                  <a:srgbClr val="000000"/>
                </a:solidFill>
                <a:latin typeface="Calibri"/>
                <a:ea typeface="Arial"/>
                <a:cs typeface="Arial"/>
              </a:rPr>
              <a:t> </a:t>
            </a:r>
            <a:r>
              <a:rPr lang="en-US" sz="2000" dirty="0">
                <a:solidFill>
                  <a:srgbClr val="000000"/>
                </a:solidFill>
                <a:latin typeface="Calibri"/>
                <a:ea typeface="Arial"/>
                <a:cs typeface="Arial"/>
              </a:rPr>
              <a:t>Executive Officers, </a:t>
            </a:r>
            <a:r>
              <a:rPr lang="en-US" sz="2000" b="0" i="0" dirty="0">
                <a:solidFill>
                  <a:srgbClr val="000000"/>
                </a:solidFill>
                <a:latin typeface="Calibri"/>
                <a:ea typeface="Arial"/>
                <a:cs typeface="Arial"/>
              </a:rPr>
              <a:t>School Leaders, Teaching </a:t>
            </a:r>
            <a:r>
              <a:rPr lang="en-US" sz="2000" dirty="0">
                <a:solidFill>
                  <a:srgbClr val="000000"/>
                </a:solidFill>
                <a:latin typeface="Calibri"/>
                <a:ea typeface="Arial"/>
                <a:cs typeface="Arial"/>
              </a:rPr>
              <a:t>&amp; Learning</a:t>
            </a:r>
            <a:r>
              <a:rPr lang="en-US" sz="2000" b="0" i="0" dirty="0">
                <a:solidFill>
                  <a:srgbClr val="000000"/>
                </a:solidFill>
                <a:latin typeface="Calibri"/>
                <a:ea typeface="Arial"/>
                <a:cs typeface="Arial"/>
              </a:rPr>
              <a:t>, Teachers</a:t>
            </a:r>
          </a:p>
          <a:p>
            <a:pPr marL="742950" lvl="1" indent="-285750">
              <a:lnSpc>
                <a:spcPct val="150000"/>
              </a:lnSpc>
              <a:buFont typeface="Arial"/>
              <a:buChar char="•"/>
            </a:pPr>
            <a:r>
              <a:rPr lang="en-US" sz="2000" dirty="0">
                <a:latin typeface="Calibri"/>
                <a:ea typeface="Calibri" panose="020F0502020204030204"/>
                <a:cs typeface="Arial"/>
              </a:rPr>
              <a:t>Enhance Capacity of Instructional Leadership Teams</a:t>
            </a:r>
          </a:p>
          <a:p>
            <a:pPr marL="742950" lvl="1" indent="-285750">
              <a:lnSpc>
                <a:spcPct val="150000"/>
              </a:lnSpc>
              <a:buFont typeface="Arial"/>
              <a:buChar char="•"/>
            </a:pPr>
            <a:r>
              <a:rPr lang="en-US" sz="2000" dirty="0">
                <a:latin typeface="Calibri"/>
                <a:ea typeface="Calibri" panose="020F0502020204030204"/>
                <a:cs typeface="Arial"/>
              </a:rPr>
              <a:t>Identify the High Leverage Action Steps</a:t>
            </a:r>
            <a:endParaRPr lang="en-US" sz="2000" dirty="0">
              <a:latin typeface="Calibri"/>
              <a:ea typeface="Calibri" panose="020F0502020204030204"/>
              <a:cs typeface="Calibri" panose="020F0502020204030204"/>
            </a:endParaRPr>
          </a:p>
          <a:p>
            <a:pPr marL="742950" lvl="1" indent="-285750">
              <a:lnSpc>
                <a:spcPct val="150000"/>
              </a:lnSpc>
              <a:buFont typeface="Arial"/>
              <a:buChar char="•"/>
            </a:pPr>
            <a:r>
              <a:rPr lang="en-US" sz="2000" dirty="0">
                <a:latin typeface="Calibri"/>
                <a:ea typeface="Calibri" panose="020F0502020204030204"/>
                <a:cs typeface="Arial"/>
              </a:rPr>
              <a:t>Professional Learning Communities (PLC) Planning</a:t>
            </a:r>
            <a:endParaRPr lang="en-US" sz="2000" dirty="0">
              <a:latin typeface="Calibri"/>
              <a:ea typeface="Calibri" panose="020F0502020204030204"/>
              <a:cs typeface="Calibri" panose="020F0502020204030204"/>
            </a:endParaRPr>
          </a:p>
          <a:p>
            <a:pPr marL="742950" lvl="1" indent="-285750">
              <a:lnSpc>
                <a:spcPct val="150000"/>
              </a:lnSpc>
              <a:buFont typeface="Arial"/>
              <a:buChar char="•"/>
            </a:pPr>
            <a:r>
              <a:rPr lang="en-US" sz="2000" dirty="0">
                <a:latin typeface="Calibri"/>
                <a:ea typeface="Calibri" panose="020F0502020204030204"/>
                <a:cs typeface="Arial"/>
              </a:rPr>
              <a:t>Perform SWOT and Root Cause Data Analysis  </a:t>
            </a:r>
            <a:endParaRPr lang="en-US" sz="2000" dirty="0">
              <a:latin typeface="Calibri"/>
              <a:ea typeface="Calibri" panose="020F0502020204030204"/>
              <a:cs typeface="Calibri" panose="020F0502020204030204"/>
            </a:endParaRPr>
          </a:p>
          <a:p>
            <a:pPr marL="742950" lvl="1" indent="-285750">
              <a:lnSpc>
                <a:spcPct val="150000"/>
              </a:lnSpc>
              <a:buFont typeface="Arial"/>
              <a:buChar char="•"/>
            </a:pPr>
            <a:r>
              <a:rPr lang="en-US" sz="2000" dirty="0">
                <a:latin typeface="Calibri"/>
                <a:ea typeface="Calibri" panose="020F0502020204030204"/>
                <a:cs typeface="Arial"/>
              </a:rPr>
              <a:t>Leadership Team Development and Training</a:t>
            </a:r>
            <a:endParaRPr lang="en-US" sz="2000" dirty="0">
              <a:latin typeface="Calibri"/>
              <a:ea typeface="Calibri" panose="020F0502020204030204"/>
              <a:cs typeface="Calibri"/>
            </a:endParaRPr>
          </a:p>
          <a:p>
            <a:pPr marL="742950" lvl="1" indent="-285750">
              <a:lnSpc>
                <a:spcPct val="150000"/>
              </a:lnSpc>
              <a:buFont typeface="Arial"/>
              <a:buChar char="•"/>
            </a:pPr>
            <a:r>
              <a:rPr lang="en-US" sz="2000" dirty="0">
                <a:latin typeface="Calibri"/>
                <a:ea typeface="Calibri" panose="020F0502020204030204"/>
                <a:cs typeface="Arial"/>
              </a:rPr>
              <a:t>Co-teaching Training</a:t>
            </a:r>
            <a:endParaRPr lang="en-US" sz="2000" dirty="0">
              <a:latin typeface="Calibri"/>
              <a:ea typeface="Calibri" panose="020F0502020204030204"/>
              <a:cs typeface="Calibri"/>
            </a:endParaRPr>
          </a:p>
          <a:p>
            <a:pPr marL="742950" lvl="1" indent="-285750">
              <a:lnSpc>
                <a:spcPct val="150000"/>
              </a:lnSpc>
              <a:buFont typeface="Arial"/>
              <a:buChar char="•"/>
            </a:pPr>
            <a:r>
              <a:rPr lang="en-US" sz="2000" dirty="0">
                <a:latin typeface="Calibri"/>
                <a:ea typeface="Calibri" panose="020F0502020204030204"/>
                <a:cs typeface="Arial"/>
              </a:rPr>
              <a:t>Teacher Planning</a:t>
            </a:r>
            <a:endParaRPr lang="en-US" sz="2000" dirty="0">
              <a:latin typeface="Calibri"/>
              <a:ea typeface="Calibri" panose="020F0502020204030204"/>
              <a:cs typeface="Calibri"/>
            </a:endParaRPr>
          </a:p>
          <a:p>
            <a:pPr marL="742950" lvl="1" indent="-285750">
              <a:lnSpc>
                <a:spcPct val="150000"/>
              </a:lnSpc>
              <a:buFont typeface="Arial"/>
              <a:buChar char="•"/>
            </a:pPr>
            <a:r>
              <a:rPr lang="en-US" sz="2000" dirty="0">
                <a:latin typeface="Calibri"/>
                <a:ea typeface="Calibri" panose="020F0502020204030204"/>
                <a:cs typeface="Arial"/>
              </a:rPr>
              <a:t>Monthly Data Review and Analysis with GADOE via CIT Meetings</a:t>
            </a:r>
          </a:p>
        </p:txBody>
      </p:sp>
      <p:sp>
        <p:nvSpPr>
          <p:cNvPr id="2" name="Slide Number Placeholder 1">
            <a:extLst>
              <a:ext uri="{FF2B5EF4-FFF2-40B4-BE49-F238E27FC236}">
                <a16:creationId xmlns:a16="http://schemas.microsoft.com/office/drawing/2014/main" id="{229F1CDE-0462-212E-FAF0-6C0DD2736CBD}"/>
              </a:ext>
            </a:extLst>
          </p:cNvPr>
          <p:cNvSpPr>
            <a:spLocks noGrp="1"/>
          </p:cNvSpPr>
          <p:nvPr>
            <p:ph type="sldNum" sz="quarter" idx="12"/>
          </p:nvPr>
        </p:nvSpPr>
        <p:spPr/>
        <p:txBody>
          <a:bodyPr/>
          <a:lstStyle/>
          <a:p>
            <a:fld id="{861765F9-1B31-4893-BE12-78C176540628}" type="slidenum">
              <a:rPr lang="en-US" smtClean="0"/>
              <a:t>12</a:t>
            </a:fld>
            <a:endParaRPr lang="en-US"/>
          </a:p>
        </p:txBody>
      </p:sp>
    </p:spTree>
    <p:extLst>
      <p:ext uri="{BB962C8B-B14F-4D97-AF65-F5344CB8AC3E}">
        <p14:creationId xmlns:p14="http://schemas.microsoft.com/office/powerpoint/2010/main" val="29476700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FC9BDD50-ED43-E2E2-EE87-A2E84A46A6E4}"/>
              </a:ext>
            </a:extLst>
          </p:cNvPr>
          <p:cNvSpPr>
            <a:spLocks noGrp="1"/>
          </p:cNvSpPr>
          <p:nvPr>
            <p:ph type="title"/>
          </p:nvPr>
        </p:nvSpPr>
        <p:spPr>
          <a:xfrm>
            <a:off x="211183" y="123407"/>
            <a:ext cx="11795760" cy="824480"/>
          </a:xfrm>
        </p:spPr>
        <p:style>
          <a:lnRef idx="1">
            <a:schemeClr val="dk1"/>
          </a:lnRef>
          <a:fillRef idx="3">
            <a:schemeClr val="dk1"/>
          </a:fillRef>
          <a:effectRef idx="2">
            <a:schemeClr val="dk1"/>
          </a:effectRef>
          <a:fontRef idx="minor">
            <a:schemeClr val="lt1"/>
          </a:fontRef>
        </p:style>
        <p:txBody>
          <a:bodyPr/>
          <a:lstStyle/>
          <a:p>
            <a:r>
              <a:rPr lang="en-US" cap="all">
                <a:effectLst>
                  <a:outerShdw blurRad="38100" dist="38100" dir="2700000" algn="tl">
                    <a:srgbClr val="000000">
                      <a:alpha val="43137"/>
                    </a:srgbClr>
                  </a:outerShdw>
                </a:effectLst>
                <a:latin typeface="Trade Gothic Next HvyCd" panose="020B0906040303020004" pitchFamily="34" charset="0"/>
              </a:rPr>
              <a:t>Q &amp; 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615268" y="0"/>
            <a:ext cx="1391675" cy="1386174"/>
          </a:xfrm>
          <a:prstGeom prst="rect">
            <a:avLst/>
          </a:prstGeom>
        </p:spPr>
      </p:pic>
      <p:pic>
        <p:nvPicPr>
          <p:cNvPr id="15" name="Picture 14" descr="A yellow question mark in a bubble&#10;&#10;Description automatically generated with low confidence">
            <a:extLst>
              <a:ext uri="{FF2B5EF4-FFF2-40B4-BE49-F238E27FC236}">
                <a16:creationId xmlns:a16="http://schemas.microsoft.com/office/drawing/2014/main" id="{D7BAFDD7-3E8E-174F-D119-20BB37CEA9A9}"/>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3049591" y="1624338"/>
            <a:ext cx="5688021" cy="4565178"/>
          </a:xfrm>
          <a:prstGeom prst="rect">
            <a:avLst/>
          </a:prstGeom>
        </p:spPr>
      </p:pic>
      <p:sp>
        <p:nvSpPr>
          <p:cNvPr id="2" name="Slide Number Placeholder 1">
            <a:extLst>
              <a:ext uri="{FF2B5EF4-FFF2-40B4-BE49-F238E27FC236}">
                <a16:creationId xmlns:a16="http://schemas.microsoft.com/office/drawing/2014/main" id="{1C6CA5B6-BA57-17CC-70BD-30DC9AE287E8}"/>
              </a:ext>
            </a:extLst>
          </p:cNvPr>
          <p:cNvSpPr>
            <a:spLocks noGrp="1"/>
          </p:cNvSpPr>
          <p:nvPr>
            <p:ph type="sldNum" sz="quarter" idx="12"/>
          </p:nvPr>
        </p:nvSpPr>
        <p:spPr/>
        <p:txBody>
          <a:bodyPr/>
          <a:lstStyle/>
          <a:p>
            <a:fld id="{28E6F07D-F62F-4C3B-A21E-2367E9A39921}" type="slidenum">
              <a:rPr lang="en-US" smtClean="0"/>
              <a:t>13</a:t>
            </a:fld>
            <a:endParaRPr lang="en-US"/>
          </a:p>
        </p:txBody>
      </p:sp>
    </p:spTree>
    <p:extLst>
      <p:ext uri="{BB962C8B-B14F-4D97-AF65-F5344CB8AC3E}">
        <p14:creationId xmlns:p14="http://schemas.microsoft.com/office/powerpoint/2010/main" val="38862063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black and yellow logo with a graduation cap&#10;&#10;Description automatically generated with low confidence">
            <a:extLst>
              <a:ext uri="{FF2B5EF4-FFF2-40B4-BE49-F238E27FC236}">
                <a16:creationId xmlns:a16="http://schemas.microsoft.com/office/drawing/2014/main" id="{2C96D13A-50C8-7515-A4F4-A65DB3713D1A}"/>
              </a:ext>
            </a:extLst>
          </p:cNvPr>
          <p:cNvPicPr>
            <a:picLocks noChangeAspect="1"/>
          </p:cNvPicPr>
          <p:nvPr/>
        </p:nvPicPr>
        <p:blipFill rotWithShape="1">
          <a:blip r:embed="rId3">
            <a:extLst>
              <a:ext uri="{28A0092B-C50C-407E-A947-70E740481C1C}">
                <a14:useLocalDpi xmlns:a14="http://schemas.microsoft.com/office/drawing/2010/main" val="0"/>
              </a:ext>
            </a:extLst>
          </a:blip>
          <a:srcRect l="77" r="-128" b="-294"/>
          <a:stretch/>
        </p:blipFill>
        <p:spPr>
          <a:xfrm>
            <a:off x="2192395" y="809582"/>
            <a:ext cx="7866303" cy="3903232"/>
          </a:xfrm>
          <a:prstGeom prst="rect">
            <a:avLst/>
          </a:prstGeom>
        </p:spPr>
      </p:pic>
      <p:sp>
        <p:nvSpPr>
          <p:cNvPr id="2" name="Slide Number Placeholder 1">
            <a:extLst>
              <a:ext uri="{FF2B5EF4-FFF2-40B4-BE49-F238E27FC236}">
                <a16:creationId xmlns:a16="http://schemas.microsoft.com/office/drawing/2014/main" id="{E2C6D2EA-2C9D-B62C-1F9C-DF41B88E153A}"/>
              </a:ext>
            </a:extLst>
          </p:cNvPr>
          <p:cNvSpPr>
            <a:spLocks noGrp="1"/>
          </p:cNvSpPr>
          <p:nvPr>
            <p:ph type="sldNum" sz="quarter" idx="12"/>
          </p:nvPr>
        </p:nvSpPr>
        <p:spPr/>
        <p:txBody>
          <a:bodyPr/>
          <a:lstStyle/>
          <a:p>
            <a:fld id="{28E6F07D-F62F-4C3B-A21E-2367E9A39921}" type="slidenum">
              <a:rPr lang="en-US" smtClean="0"/>
              <a:t>14</a:t>
            </a:fld>
            <a:endParaRPr lang="en-US"/>
          </a:p>
        </p:txBody>
      </p:sp>
    </p:spTree>
    <p:extLst>
      <p:ext uri="{BB962C8B-B14F-4D97-AF65-F5344CB8AC3E}">
        <p14:creationId xmlns:p14="http://schemas.microsoft.com/office/powerpoint/2010/main" val="3722346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f6de623-e122-45b5-a42b-c03d046f1b26" xsi:nil="true"/>
    <lcf76f155ced4ddcb4097134ff3c332f xmlns="460a8472-cf45-4d98-9472-7ce6ba3de9ea">
      <Terms xmlns="http://schemas.microsoft.com/office/infopath/2007/PartnerControls"/>
    </lcf76f155ced4ddcb4097134ff3c332f>
    <SharedWithUsers xmlns="1f6de623-e122-45b5-a42b-c03d046f1b26">
      <UserInfo>
        <DisplayName>Jeffrey Castle</DisplayName>
        <AccountId>41</AccountId>
        <AccountType/>
      </UserInfo>
      <UserInfo>
        <DisplayName>Belinda Walters-Brazile</DisplayName>
        <AccountId>275</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2FB8BB2C5756B45AFD12FE61174FC75" ma:contentTypeVersion="16" ma:contentTypeDescription="Create a new document." ma:contentTypeScope="" ma:versionID="d20063b82e7c65b5b6e881c4f082cba5">
  <xsd:schema xmlns:xsd="http://www.w3.org/2001/XMLSchema" xmlns:xs="http://www.w3.org/2001/XMLSchema" xmlns:p="http://schemas.microsoft.com/office/2006/metadata/properties" xmlns:ns2="460a8472-cf45-4d98-9472-7ce6ba3de9ea" xmlns:ns3="1f6de623-e122-45b5-a42b-c03d046f1b26" targetNamespace="http://schemas.microsoft.com/office/2006/metadata/properties" ma:root="true" ma:fieldsID="bc83d9086e2f3c4a6c9447cf11610ab2" ns2:_="" ns3:_="">
    <xsd:import namespace="460a8472-cf45-4d98-9472-7ce6ba3de9ea"/>
    <xsd:import namespace="1f6de623-e122-45b5-a42b-c03d046f1b2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ObjectDetectorVersion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60a8472-cf45-4d98-9472-7ce6ba3de9e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e21972d4-a1fe-45f5-bf00-df2efbce1a0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f6de623-e122-45b5-a42b-c03d046f1b2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bbd666d3-edf7-4a41-a854-5bbdc9326986}" ma:internalName="TaxCatchAll" ma:showField="CatchAllData" ma:web="1f6de623-e122-45b5-a42b-c03d046f1b2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32F5B24-3C5D-44D6-B269-4F4FFE82F92E}">
  <ds:schemaRefs>
    <ds:schemaRef ds:uri="1f6de623-e122-45b5-a42b-c03d046f1b26"/>
    <ds:schemaRef ds:uri="http://purl.org/dc/elements/1.1/"/>
    <ds:schemaRef ds:uri="http://www.w3.org/XML/1998/namespace"/>
    <ds:schemaRef ds:uri="http://purl.org/dc/dcmitype/"/>
    <ds:schemaRef ds:uri="http://schemas.microsoft.com/office/2006/documentManagement/types"/>
    <ds:schemaRef ds:uri="http://schemas.microsoft.com/office/infopath/2007/PartnerControls"/>
    <ds:schemaRef ds:uri="http://purl.org/dc/terms/"/>
    <ds:schemaRef ds:uri="http://schemas.openxmlformats.org/package/2006/metadata/core-properties"/>
    <ds:schemaRef ds:uri="460a8472-cf45-4d98-9472-7ce6ba3de9ea"/>
    <ds:schemaRef ds:uri="http://schemas.microsoft.com/office/2006/metadata/properties"/>
  </ds:schemaRefs>
</ds:datastoreItem>
</file>

<file path=customXml/itemProps2.xml><?xml version="1.0" encoding="utf-8"?>
<ds:datastoreItem xmlns:ds="http://schemas.openxmlformats.org/officeDocument/2006/customXml" ds:itemID="{27DCF659-9C62-4675-A323-5CFC8FDB7EAD}">
  <ds:schemaRefs>
    <ds:schemaRef ds:uri="http://schemas.microsoft.com/sharepoint/v3/contenttype/forms"/>
  </ds:schemaRefs>
</ds:datastoreItem>
</file>

<file path=customXml/itemProps3.xml><?xml version="1.0" encoding="utf-8"?>
<ds:datastoreItem xmlns:ds="http://schemas.openxmlformats.org/officeDocument/2006/customXml" ds:itemID="{EA91F19F-4865-42B4-97FE-ABAA11EDE350}">
  <ds:schemaRefs>
    <ds:schemaRef ds:uri="1f6de623-e122-45b5-a42b-c03d046f1b26"/>
    <ds:schemaRef ds:uri="460a8472-cf45-4d98-9472-7ce6ba3de9e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159</TotalTime>
  <Words>1119</Words>
  <Application>Microsoft Office PowerPoint</Application>
  <PresentationFormat>Widescreen</PresentationFormat>
  <Paragraphs>294</Paragraphs>
  <Slides>14</Slides>
  <Notes>10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vt:i4>
      </vt:variant>
    </vt:vector>
  </HeadingPairs>
  <TitlesOfParts>
    <vt:vector size="23" baseType="lpstr">
      <vt:lpstr>Arial</vt:lpstr>
      <vt:lpstr>Calibri</vt:lpstr>
      <vt:lpstr>Calibri Light</vt:lpstr>
      <vt:lpstr>Trade Gothic </vt:lpstr>
      <vt:lpstr>Trade Gothic Next</vt:lpstr>
      <vt:lpstr>Trade Gothic Next Heavy</vt:lpstr>
      <vt:lpstr>Trade Gothic Next HvyCd</vt:lpstr>
      <vt:lpstr>Wingdings</vt:lpstr>
      <vt:lpstr>Office Theme</vt:lpstr>
      <vt:lpstr>PowerPoint Presentation</vt:lpstr>
      <vt:lpstr>OUR MISSION</vt:lpstr>
      <vt:lpstr>OUR GUIDING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 &amp; 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Update on Performance of Federally Identified Schools</dc:title>
  <dc:creator>Amy Alderman</dc:creator>
  <cp:lastModifiedBy>Lett, Ethel</cp:lastModifiedBy>
  <cp:revision>24</cp:revision>
  <dcterms:created xsi:type="dcterms:W3CDTF">2022-11-30T20:20:01Z</dcterms:created>
  <dcterms:modified xsi:type="dcterms:W3CDTF">2024-12-13T20:36:13Z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0x010100A2FB8BB2C5756B45AFD12FE61174FC75</vt:lpwstr>
  </property>
  <property fmtid="{D5CDD505-2E9C-101B-9397-08002B2CF9AE}" pid="3" name="MediaServiceImageTags">
    <vt:lpwstr/>
  </property>
</Properties>
</file>