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92" r:id="rId2"/>
    <p:sldId id="269" r:id="rId3"/>
    <p:sldId id="294" r:id="rId4"/>
    <p:sldId id="296" r:id="rId5"/>
    <p:sldId id="293" r:id="rId6"/>
    <p:sldId id="302" r:id="rId7"/>
    <p:sldId id="297" r:id="rId8"/>
    <p:sldId id="298" r:id="rId9"/>
    <p:sldId id="300" r:id="rId10"/>
    <p:sldId id="295" r:id="rId11"/>
    <p:sldId id="287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73E695-9F34-45DF-AE5C-AB20F1B1A7F8}" v="14" dt="2023-06-15T01:04:07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2405" autoAdjust="0"/>
  </p:normalViewPr>
  <p:slideViewPr>
    <p:cSldViewPr snapToGrid="0">
      <p:cViewPr>
        <p:scale>
          <a:sx n="70" d="100"/>
          <a:sy n="70" d="100"/>
        </p:scale>
        <p:origin x="1373" y="1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tley, Stephanie" userId="6933b7b7-1389-414c-acc1-06221c8b6d5f" providerId="ADAL" clId="{6973E695-9F34-45DF-AE5C-AB20F1B1A7F8}"/>
    <pc:docChg chg="undo custSel addSld delSld modSld sldOrd">
      <pc:chgData name="Hartley, Stephanie" userId="6933b7b7-1389-414c-acc1-06221c8b6d5f" providerId="ADAL" clId="{6973E695-9F34-45DF-AE5C-AB20F1B1A7F8}" dt="2023-06-15T01:11:16.261" v="786" actId="20577"/>
      <pc:docMkLst>
        <pc:docMk/>
      </pc:docMkLst>
      <pc:sldChg chg="del">
        <pc:chgData name="Hartley, Stephanie" userId="6933b7b7-1389-414c-acc1-06221c8b6d5f" providerId="ADAL" clId="{6973E695-9F34-45DF-AE5C-AB20F1B1A7F8}" dt="2023-06-15T00:06:31.860" v="37" actId="47"/>
        <pc:sldMkLst>
          <pc:docMk/>
          <pc:sldMk cId="60245003" sldId="258"/>
        </pc:sldMkLst>
      </pc:sldChg>
      <pc:sldChg chg="addSp delSp modSp mod">
        <pc:chgData name="Hartley, Stephanie" userId="6933b7b7-1389-414c-acc1-06221c8b6d5f" providerId="ADAL" clId="{6973E695-9F34-45DF-AE5C-AB20F1B1A7F8}" dt="2023-06-15T00:40:08.199" v="533" actId="1076"/>
        <pc:sldMkLst>
          <pc:docMk/>
          <pc:sldMk cId="2912375355" sldId="269"/>
        </pc:sldMkLst>
        <pc:spChg chg="mod">
          <ac:chgData name="Hartley, Stephanie" userId="6933b7b7-1389-414c-acc1-06221c8b6d5f" providerId="ADAL" clId="{6973E695-9F34-45DF-AE5C-AB20F1B1A7F8}" dt="2023-06-15T00:22:55.685" v="263" actId="20577"/>
          <ac:spMkLst>
            <pc:docMk/>
            <pc:sldMk cId="2912375355" sldId="269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22:52.816" v="262" actId="478"/>
          <ac:spMkLst>
            <pc:docMk/>
            <pc:sldMk cId="2912375355" sldId="269"/>
            <ac:spMk id="16" creationId="{8BC5ADD2-B554-73F4-6893-22F136A7D49F}"/>
          </ac:spMkLst>
        </pc:spChg>
        <pc:picChg chg="add mod">
          <ac:chgData name="Hartley, Stephanie" userId="6933b7b7-1389-414c-acc1-06221c8b6d5f" providerId="ADAL" clId="{6973E695-9F34-45DF-AE5C-AB20F1B1A7F8}" dt="2023-06-15T00:40:08.199" v="533" actId="1076"/>
          <ac:picMkLst>
            <pc:docMk/>
            <pc:sldMk cId="2912375355" sldId="269"/>
            <ac:picMk id="3" creationId="{20DF7CF1-A187-FA89-9A85-26694D53F45E}"/>
          </ac:picMkLst>
        </pc:picChg>
      </pc:sldChg>
      <pc:sldChg chg="del">
        <pc:chgData name="Hartley, Stephanie" userId="6933b7b7-1389-414c-acc1-06221c8b6d5f" providerId="ADAL" clId="{6973E695-9F34-45DF-AE5C-AB20F1B1A7F8}" dt="2023-06-15T00:06:20.585" v="35" actId="47"/>
        <pc:sldMkLst>
          <pc:docMk/>
          <pc:sldMk cId="3337443171" sldId="279"/>
        </pc:sldMkLst>
      </pc:sldChg>
      <pc:sldChg chg="addSp delSp modSp mod ord">
        <pc:chgData name="Hartley, Stephanie" userId="6933b7b7-1389-414c-acc1-06221c8b6d5f" providerId="ADAL" clId="{6973E695-9F34-45DF-AE5C-AB20F1B1A7F8}" dt="2023-06-15T00:06:05.835" v="34" actId="1076"/>
        <pc:sldMkLst>
          <pc:docMk/>
          <pc:sldMk cId="2700827501" sldId="287"/>
        </pc:sldMkLst>
        <pc:spChg chg="del">
          <ac:chgData name="Hartley, Stephanie" userId="6933b7b7-1389-414c-acc1-06221c8b6d5f" providerId="ADAL" clId="{6973E695-9F34-45DF-AE5C-AB20F1B1A7F8}" dt="2023-06-15T00:04:20.749" v="18" actId="478"/>
          <ac:spMkLst>
            <pc:docMk/>
            <pc:sldMk cId="2700827501" sldId="287"/>
            <ac:spMk id="2" creationId="{55792068-7233-9E04-F749-6E466A077431}"/>
          </ac:spMkLst>
        </pc:spChg>
        <pc:spChg chg="mod">
          <ac:chgData name="Hartley, Stephanie" userId="6933b7b7-1389-414c-acc1-06221c8b6d5f" providerId="ADAL" clId="{6973E695-9F34-45DF-AE5C-AB20F1B1A7F8}" dt="2023-06-15T00:06:05.835" v="34" actId="1076"/>
          <ac:spMkLst>
            <pc:docMk/>
            <pc:sldMk cId="2700827501" sldId="287"/>
            <ac:spMk id="3" creationId="{54145A6C-CB48-C89C-3D8A-4CE1FC0E317F}"/>
          </ac:spMkLst>
        </pc:spChg>
        <pc:spChg chg="add del mod">
          <ac:chgData name="Hartley, Stephanie" userId="6933b7b7-1389-414c-acc1-06221c8b6d5f" providerId="ADAL" clId="{6973E695-9F34-45DF-AE5C-AB20F1B1A7F8}" dt="2023-06-15T00:04:23.705" v="19" actId="478"/>
          <ac:spMkLst>
            <pc:docMk/>
            <pc:sldMk cId="2700827501" sldId="287"/>
            <ac:spMk id="6" creationId="{D27612BD-02F8-08E1-8E28-536303483FCC}"/>
          </ac:spMkLst>
        </pc:spChg>
        <pc:picChg chg="del mod modCrop">
          <ac:chgData name="Hartley, Stephanie" userId="6933b7b7-1389-414c-acc1-06221c8b6d5f" providerId="ADAL" clId="{6973E695-9F34-45DF-AE5C-AB20F1B1A7F8}" dt="2023-06-15T00:05:55.133" v="33" actId="478"/>
          <ac:picMkLst>
            <pc:docMk/>
            <pc:sldMk cId="2700827501" sldId="287"/>
            <ac:picMk id="4" creationId="{5DC17A9B-5A54-4C2C-6BED-D6D27A812786}"/>
          </ac:picMkLst>
        </pc:picChg>
      </pc:sldChg>
      <pc:sldChg chg="del">
        <pc:chgData name="Hartley, Stephanie" userId="6933b7b7-1389-414c-acc1-06221c8b6d5f" providerId="ADAL" clId="{6973E695-9F34-45DF-AE5C-AB20F1B1A7F8}" dt="2023-06-15T00:06:24.231" v="36" actId="47"/>
        <pc:sldMkLst>
          <pc:docMk/>
          <pc:sldMk cId="3886206394" sldId="290"/>
        </pc:sldMkLst>
      </pc:sldChg>
      <pc:sldChg chg="del">
        <pc:chgData name="Hartley, Stephanie" userId="6933b7b7-1389-414c-acc1-06221c8b6d5f" providerId="ADAL" clId="{6973E695-9F34-45DF-AE5C-AB20F1B1A7F8}" dt="2023-06-15T00:08:06.924" v="117" actId="47"/>
        <pc:sldMkLst>
          <pc:docMk/>
          <pc:sldMk cId="1923458218" sldId="291"/>
        </pc:sldMkLst>
      </pc:sldChg>
      <pc:sldChg chg="modSp mod">
        <pc:chgData name="Hartley, Stephanie" userId="6933b7b7-1389-414c-acc1-06221c8b6d5f" providerId="ADAL" clId="{6973E695-9F34-45DF-AE5C-AB20F1B1A7F8}" dt="2023-06-15T01:11:16.261" v="786" actId="20577"/>
        <pc:sldMkLst>
          <pc:docMk/>
          <pc:sldMk cId="2554398938" sldId="292"/>
        </pc:sldMkLst>
        <pc:spChg chg="mod">
          <ac:chgData name="Hartley, Stephanie" userId="6933b7b7-1389-414c-acc1-06221c8b6d5f" providerId="ADAL" clId="{6973E695-9F34-45DF-AE5C-AB20F1B1A7F8}" dt="2023-06-15T00:07:12.963" v="67" actId="1036"/>
          <ac:spMkLst>
            <pc:docMk/>
            <pc:sldMk cId="2554398938" sldId="292"/>
            <ac:spMk id="5" creationId="{EF4D4CC4-05C4-2D82-C2B7-CB8680E70154}"/>
          </ac:spMkLst>
        </pc:spChg>
        <pc:spChg chg="mod">
          <ac:chgData name="Hartley, Stephanie" userId="6933b7b7-1389-414c-acc1-06221c8b6d5f" providerId="ADAL" clId="{6973E695-9F34-45DF-AE5C-AB20F1B1A7F8}" dt="2023-06-15T00:07:44.138" v="107" actId="20577"/>
          <ac:spMkLst>
            <pc:docMk/>
            <pc:sldMk cId="2554398938" sldId="292"/>
            <ac:spMk id="6" creationId="{025D126C-8D9C-F3D1-9113-4BA6EBA51D3F}"/>
          </ac:spMkLst>
        </pc:spChg>
        <pc:spChg chg="mod">
          <ac:chgData name="Hartley, Stephanie" userId="6933b7b7-1389-414c-acc1-06221c8b6d5f" providerId="ADAL" clId="{6973E695-9F34-45DF-AE5C-AB20F1B1A7F8}" dt="2023-06-15T01:11:16.261" v="786" actId="20577"/>
          <ac:spMkLst>
            <pc:docMk/>
            <pc:sldMk cId="2554398938" sldId="292"/>
            <ac:spMk id="7" creationId="{93FBA676-AED3-5BE3-8DCA-C7D33605989E}"/>
          </ac:spMkLst>
        </pc:spChg>
      </pc:sldChg>
      <pc:sldChg chg="addSp delSp modSp add mod ord">
        <pc:chgData name="Hartley, Stephanie" userId="6933b7b7-1389-414c-acc1-06221c8b6d5f" providerId="ADAL" clId="{6973E695-9F34-45DF-AE5C-AB20F1B1A7F8}" dt="2023-06-15T01:10:57.838" v="782" actId="1037"/>
        <pc:sldMkLst>
          <pc:docMk/>
          <pc:sldMk cId="1846408789" sldId="293"/>
        </pc:sldMkLst>
        <pc:spChg chg="mod">
          <ac:chgData name="Hartley, Stephanie" userId="6933b7b7-1389-414c-acc1-06221c8b6d5f" providerId="ADAL" clId="{6973E695-9F34-45DF-AE5C-AB20F1B1A7F8}" dt="2023-06-15T00:23:05.781" v="283" actId="20577"/>
          <ac:spMkLst>
            <pc:docMk/>
            <pc:sldMk cId="1846408789" sldId="293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23:09.599" v="284" actId="478"/>
          <ac:spMkLst>
            <pc:docMk/>
            <pc:sldMk cId="1846408789" sldId="293"/>
            <ac:spMk id="16" creationId="{8BC5ADD2-B554-73F4-6893-22F136A7D49F}"/>
          </ac:spMkLst>
        </pc:spChg>
        <pc:picChg chg="add mod modCrop">
          <ac:chgData name="Hartley, Stephanie" userId="6933b7b7-1389-414c-acc1-06221c8b6d5f" providerId="ADAL" clId="{6973E695-9F34-45DF-AE5C-AB20F1B1A7F8}" dt="2023-06-15T01:09:51.926" v="762" actId="1038"/>
          <ac:picMkLst>
            <pc:docMk/>
            <pc:sldMk cId="1846408789" sldId="293"/>
            <ac:picMk id="3" creationId="{1B2F3E01-AFF3-783A-5C24-B62119B27ECA}"/>
          </ac:picMkLst>
        </pc:picChg>
        <pc:picChg chg="add mod">
          <ac:chgData name="Hartley, Stephanie" userId="6933b7b7-1389-414c-acc1-06221c8b6d5f" providerId="ADAL" clId="{6973E695-9F34-45DF-AE5C-AB20F1B1A7F8}" dt="2023-06-15T01:07:25.128" v="708" actId="14100"/>
          <ac:picMkLst>
            <pc:docMk/>
            <pc:sldMk cId="1846408789" sldId="293"/>
            <ac:picMk id="5" creationId="{B6EC207B-2693-046C-6942-F3EB7438EACF}"/>
          </ac:picMkLst>
        </pc:picChg>
        <pc:picChg chg="add mod">
          <ac:chgData name="Hartley, Stephanie" userId="6933b7b7-1389-414c-acc1-06221c8b6d5f" providerId="ADAL" clId="{6973E695-9F34-45DF-AE5C-AB20F1B1A7F8}" dt="2023-06-15T01:10:57.838" v="782" actId="1037"/>
          <ac:picMkLst>
            <pc:docMk/>
            <pc:sldMk cId="1846408789" sldId="293"/>
            <ac:picMk id="7" creationId="{7DCB1AE0-C1E9-DD9D-72B9-3B9165E8D96F}"/>
          </ac:picMkLst>
        </pc:picChg>
        <pc:picChg chg="add mod">
          <ac:chgData name="Hartley, Stephanie" userId="6933b7b7-1389-414c-acc1-06221c8b6d5f" providerId="ADAL" clId="{6973E695-9F34-45DF-AE5C-AB20F1B1A7F8}" dt="2023-06-15T01:10:57.838" v="782" actId="1037"/>
          <ac:picMkLst>
            <pc:docMk/>
            <pc:sldMk cId="1846408789" sldId="293"/>
            <ac:picMk id="9" creationId="{82FC3073-0FC4-D974-1FC2-E14B861F4256}"/>
          </ac:picMkLst>
        </pc:picChg>
        <pc:picChg chg="add mod">
          <ac:chgData name="Hartley, Stephanie" userId="6933b7b7-1389-414c-acc1-06221c8b6d5f" providerId="ADAL" clId="{6973E695-9F34-45DF-AE5C-AB20F1B1A7F8}" dt="2023-06-15T01:09:30.671" v="734" actId="1076"/>
          <ac:picMkLst>
            <pc:docMk/>
            <pc:sldMk cId="1846408789" sldId="293"/>
            <ac:picMk id="13" creationId="{42DE9262-108F-62E3-6CDC-E0E231AC713A}"/>
          </ac:picMkLst>
        </pc:picChg>
      </pc:sldChg>
      <pc:sldChg chg="del">
        <pc:chgData name="Hartley, Stephanie" userId="6933b7b7-1389-414c-acc1-06221c8b6d5f" providerId="ADAL" clId="{6973E695-9F34-45DF-AE5C-AB20F1B1A7F8}" dt="2023-06-15T00:06:34.891" v="38" actId="47"/>
        <pc:sldMkLst>
          <pc:docMk/>
          <pc:sldMk cId="2233455535" sldId="293"/>
        </pc:sldMkLst>
      </pc:sldChg>
      <pc:sldChg chg="addSp delSp modSp add mod">
        <pc:chgData name="Hartley, Stephanie" userId="6933b7b7-1389-414c-acc1-06221c8b6d5f" providerId="ADAL" clId="{6973E695-9F34-45DF-AE5C-AB20F1B1A7F8}" dt="2023-06-15T00:25:16.201" v="327" actId="20577"/>
        <pc:sldMkLst>
          <pc:docMk/>
          <pc:sldMk cId="3968227696" sldId="294"/>
        </pc:sldMkLst>
        <pc:spChg chg="mod">
          <ac:chgData name="Hartley, Stephanie" userId="6933b7b7-1389-414c-acc1-06221c8b6d5f" providerId="ADAL" clId="{6973E695-9F34-45DF-AE5C-AB20F1B1A7F8}" dt="2023-06-15T00:25:16.201" v="327" actId="20577"/>
          <ac:spMkLst>
            <pc:docMk/>
            <pc:sldMk cId="3968227696" sldId="294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23:55.299" v="285" actId="478"/>
          <ac:spMkLst>
            <pc:docMk/>
            <pc:sldMk cId="3968227696" sldId="294"/>
            <ac:spMk id="16" creationId="{8BC5ADD2-B554-73F4-6893-22F136A7D49F}"/>
          </ac:spMkLst>
        </pc:spChg>
        <pc:picChg chg="add mod">
          <ac:chgData name="Hartley, Stephanie" userId="6933b7b7-1389-414c-acc1-06221c8b6d5f" providerId="ADAL" clId="{6973E695-9F34-45DF-AE5C-AB20F1B1A7F8}" dt="2023-06-15T00:25:05.696" v="293" actId="1076"/>
          <ac:picMkLst>
            <pc:docMk/>
            <pc:sldMk cId="3968227696" sldId="294"/>
            <ac:picMk id="3" creationId="{5DCAC405-07B0-039F-D500-74620BE5EDDD}"/>
          </ac:picMkLst>
        </pc:picChg>
      </pc:sldChg>
      <pc:sldChg chg="addSp delSp modSp add mod">
        <pc:chgData name="Hartley, Stephanie" userId="6933b7b7-1389-414c-acc1-06221c8b6d5f" providerId="ADAL" clId="{6973E695-9F34-45DF-AE5C-AB20F1B1A7F8}" dt="2023-06-15T00:21:59.625" v="214" actId="692"/>
        <pc:sldMkLst>
          <pc:docMk/>
          <pc:sldMk cId="3184946169" sldId="295"/>
        </pc:sldMkLst>
        <pc:spChg chg="mod">
          <ac:chgData name="Hartley, Stephanie" userId="6933b7b7-1389-414c-acc1-06221c8b6d5f" providerId="ADAL" clId="{6973E695-9F34-45DF-AE5C-AB20F1B1A7F8}" dt="2023-06-15T00:21:22.459" v="210" actId="20577"/>
          <ac:spMkLst>
            <pc:docMk/>
            <pc:sldMk cId="3184946169" sldId="295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20:56.795" v="122" actId="478"/>
          <ac:spMkLst>
            <pc:docMk/>
            <pc:sldMk cId="3184946169" sldId="295"/>
            <ac:spMk id="16" creationId="{8BC5ADD2-B554-73F4-6893-22F136A7D49F}"/>
          </ac:spMkLst>
        </pc:spChg>
        <pc:picChg chg="add mod">
          <ac:chgData name="Hartley, Stephanie" userId="6933b7b7-1389-414c-acc1-06221c8b6d5f" providerId="ADAL" clId="{6973E695-9F34-45DF-AE5C-AB20F1B1A7F8}" dt="2023-06-15T00:21:59.625" v="214" actId="692"/>
          <ac:picMkLst>
            <pc:docMk/>
            <pc:sldMk cId="3184946169" sldId="295"/>
            <ac:picMk id="3" creationId="{75E97E1D-C120-8571-21E1-9CF723A3FFBB}"/>
          </ac:picMkLst>
        </pc:picChg>
      </pc:sldChg>
      <pc:sldChg chg="addSp delSp modSp add mod ord">
        <pc:chgData name="Hartley, Stephanie" userId="6933b7b7-1389-414c-acc1-06221c8b6d5f" providerId="ADAL" clId="{6973E695-9F34-45DF-AE5C-AB20F1B1A7F8}" dt="2023-06-15T00:31:21.671" v="384"/>
        <pc:sldMkLst>
          <pc:docMk/>
          <pc:sldMk cId="908427872" sldId="296"/>
        </pc:sldMkLst>
        <pc:spChg chg="mod">
          <ac:chgData name="Hartley, Stephanie" userId="6933b7b7-1389-414c-acc1-06221c8b6d5f" providerId="ADAL" clId="{6973E695-9F34-45DF-AE5C-AB20F1B1A7F8}" dt="2023-06-15T00:30:05.148" v="365" actId="20577"/>
          <ac:spMkLst>
            <pc:docMk/>
            <pc:sldMk cId="908427872" sldId="296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29:10.609" v="331" actId="478"/>
          <ac:spMkLst>
            <pc:docMk/>
            <pc:sldMk cId="908427872" sldId="296"/>
            <ac:spMk id="16" creationId="{8BC5ADD2-B554-73F4-6893-22F136A7D49F}"/>
          </ac:spMkLst>
        </pc:spChg>
        <pc:picChg chg="add mod">
          <ac:chgData name="Hartley, Stephanie" userId="6933b7b7-1389-414c-acc1-06221c8b6d5f" providerId="ADAL" clId="{6973E695-9F34-45DF-AE5C-AB20F1B1A7F8}" dt="2023-06-15T00:29:35.552" v="337" actId="692"/>
          <ac:picMkLst>
            <pc:docMk/>
            <pc:sldMk cId="908427872" sldId="296"/>
            <ac:picMk id="3" creationId="{3268F980-B639-0225-A405-B969A678F4B7}"/>
          </ac:picMkLst>
        </pc:picChg>
      </pc:sldChg>
      <pc:sldChg chg="addSp delSp modSp add mod">
        <pc:chgData name="Hartley, Stephanie" userId="6933b7b7-1389-414c-acc1-06221c8b6d5f" providerId="ADAL" clId="{6973E695-9F34-45DF-AE5C-AB20F1B1A7F8}" dt="2023-06-15T00:55:11.810" v="661" actId="1076"/>
        <pc:sldMkLst>
          <pc:docMk/>
          <pc:sldMk cId="3269508983" sldId="297"/>
        </pc:sldMkLst>
        <pc:spChg chg="mod">
          <ac:chgData name="Hartley, Stephanie" userId="6933b7b7-1389-414c-acc1-06221c8b6d5f" providerId="ADAL" clId="{6973E695-9F34-45DF-AE5C-AB20F1B1A7F8}" dt="2023-06-15T00:30:18.891" v="379" actId="20577"/>
          <ac:spMkLst>
            <pc:docMk/>
            <pc:sldMk cId="3269508983" sldId="297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30:22.644" v="380" actId="478"/>
          <ac:spMkLst>
            <pc:docMk/>
            <pc:sldMk cId="3269508983" sldId="297"/>
            <ac:spMk id="16" creationId="{8BC5ADD2-B554-73F4-6893-22F136A7D49F}"/>
          </ac:spMkLst>
        </pc:spChg>
        <pc:picChg chg="add mod">
          <ac:chgData name="Hartley, Stephanie" userId="6933b7b7-1389-414c-acc1-06221c8b6d5f" providerId="ADAL" clId="{6973E695-9F34-45DF-AE5C-AB20F1B1A7F8}" dt="2023-06-15T00:55:11.810" v="661" actId="1076"/>
          <ac:picMkLst>
            <pc:docMk/>
            <pc:sldMk cId="3269508983" sldId="297"/>
            <ac:picMk id="3" creationId="{B412354B-E8AE-EBC0-096C-7A4175F06D72}"/>
          </ac:picMkLst>
        </pc:picChg>
        <pc:picChg chg="add mod">
          <ac:chgData name="Hartley, Stephanie" userId="6933b7b7-1389-414c-acc1-06221c8b6d5f" providerId="ADAL" clId="{6973E695-9F34-45DF-AE5C-AB20F1B1A7F8}" dt="2023-06-15T00:55:11.810" v="661" actId="1076"/>
          <ac:picMkLst>
            <pc:docMk/>
            <pc:sldMk cId="3269508983" sldId="297"/>
            <ac:picMk id="5" creationId="{8CCD9D74-C5EF-6D1F-B5A4-B33E22831A8A}"/>
          </ac:picMkLst>
        </pc:picChg>
        <pc:picChg chg="add mod">
          <ac:chgData name="Hartley, Stephanie" userId="6933b7b7-1389-414c-acc1-06221c8b6d5f" providerId="ADAL" clId="{6973E695-9F34-45DF-AE5C-AB20F1B1A7F8}" dt="2023-06-15T00:55:11.810" v="661" actId="1076"/>
          <ac:picMkLst>
            <pc:docMk/>
            <pc:sldMk cId="3269508983" sldId="297"/>
            <ac:picMk id="7" creationId="{3E39DB36-8630-47A7-BB53-4A790EFBD7C7}"/>
          </ac:picMkLst>
        </pc:picChg>
        <pc:picChg chg="add mod">
          <ac:chgData name="Hartley, Stephanie" userId="6933b7b7-1389-414c-acc1-06221c8b6d5f" providerId="ADAL" clId="{6973E695-9F34-45DF-AE5C-AB20F1B1A7F8}" dt="2023-06-15T00:55:11.810" v="661" actId="1076"/>
          <ac:picMkLst>
            <pc:docMk/>
            <pc:sldMk cId="3269508983" sldId="297"/>
            <ac:picMk id="9" creationId="{B18B50A3-C91D-6D15-B434-6590F73AAF87}"/>
          </ac:picMkLst>
        </pc:picChg>
      </pc:sldChg>
      <pc:sldChg chg="addSp delSp modSp add mod">
        <pc:chgData name="Hartley, Stephanie" userId="6933b7b7-1389-414c-acc1-06221c8b6d5f" providerId="ADAL" clId="{6973E695-9F34-45DF-AE5C-AB20F1B1A7F8}" dt="2023-06-15T00:51:55.395" v="632" actId="1076"/>
        <pc:sldMkLst>
          <pc:docMk/>
          <pc:sldMk cId="111682031" sldId="298"/>
        </pc:sldMkLst>
        <pc:spChg chg="mod">
          <ac:chgData name="Hartley, Stephanie" userId="6933b7b7-1389-414c-acc1-06221c8b6d5f" providerId="ADAL" clId="{6973E695-9F34-45DF-AE5C-AB20F1B1A7F8}" dt="2023-06-15T00:32:05.836" v="419" actId="20577"/>
          <ac:spMkLst>
            <pc:docMk/>
            <pc:sldMk cId="111682031" sldId="298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32:12.962" v="420" actId="478"/>
          <ac:spMkLst>
            <pc:docMk/>
            <pc:sldMk cId="111682031" sldId="298"/>
            <ac:spMk id="16" creationId="{8BC5ADD2-B554-73F4-6893-22F136A7D49F}"/>
          </ac:spMkLst>
        </pc:spChg>
        <pc:picChg chg="add mod">
          <ac:chgData name="Hartley, Stephanie" userId="6933b7b7-1389-414c-acc1-06221c8b6d5f" providerId="ADAL" clId="{6973E695-9F34-45DF-AE5C-AB20F1B1A7F8}" dt="2023-06-15T00:51:55.395" v="632" actId="1076"/>
          <ac:picMkLst>
            <pc:docMk/>
            <pc:sldMk cId="111682031" sldId="298"/>
            <ac:picMk id="3" creationId="{57E4436F-3072-0F24-AA13-FD1E9D39D694}"/>
          </ac:picMkLst>
        </pc:picChg>
      </pc:sldChg>
      <pc:sldChg chg="add del">
        <pc:chgData name="Hartley, Stephanie" userId="6933b7b7-1389-414c-acc1-06221c8b6d5f" providerId="ADAL" clId="{6973E695-9F34-45DF-AE5C-AB20F1B1A7F8}" dt="2023-06-15T00:33:19.611" v="466" actId="47"/>
        <pc:sldMkLst>
          <pc:docMk/>
          <pc:sldMk cId="2428189389" sldId="299"/>
        </pc:sldMkLst>
      </pc:sldChg>
      <pc:sldChg chg="addSp delSp modSp add mod">
        <pc:chgData name="Hartley, Stephanie" userId="6933b7b7-1389-414c-acc1-06221c8b6d5f" providerId="ADAL" clId="{6973E695-9F34-45DF-AE5C-AB20F1B1A7F8}" dt="2023-06-15T00:50:57.847" v="625" actId="1038"/>
        <pc:sldMkLst>
          <pc:docMk/>
          <pc:sldMk cId="3810611213" sldId="300"/>
        </pc:sldMkLst>
        <pc:spChg chg="mod">
          <ac:chgData name="Hartley, Stephanie" userId="6933b7b7-1389-414c-acc1-06221c8b6d5f" providerId="ADAL" clId="{6973E695-9F34-45DF-AE5C-AB20F1B1A7F8}" dt="2023-06-15T00:32:32.929" v="464" actId="20577"/>
          <ac:spMkLst>
            <pc:docMk/>
            <pc:sldMk cId="3810611213" sldId="300"/>
            <ac:spMk id="10" creationId="{FC9BDD50-ED43-E2E2-EE87-A2E84A46A6E4}"/>
          </ac:spMkLst>
        </pc:spChg>
        <pc:spChg chg="del">
          <ac:chgData name="Hartley, Stephanie" userId="6933b7b7-1389-414c-acc1-06221c8b6d5f" providerId="ADAL" clId="{6973E695-9F34-45DF-AE5C-AB20F1B1A7F8}" dt="2023-06-15T00:32:37.504" v="465" actId="478"/>
          <ac:spMkLst>
            <pc:docMk/>
            <pc:sldMk cId="3810611213" sldId="300"/>
            <ac:spMk id="16" creationId="{8BC5ADD2-B554-73F4-6893-22F136A7D49F}"/>
          </ac:spMkLst>
        </pc:spChg>
        <pc:picChg chg="add mod modCrop">
          <ac:chgData name="Hartley, Stephanie" userId="6933b7b7-1389-414c-acc1-06221c8b6d5f" providerId="ADAL" clId="{6973E695-9F34-45DF-AE5C-AB20F1B1A7F8}" dt="2023-06-15T00:50:57.847" v="625" actId="1038"/>
          <ac:picMkLst>
            <pc:docMk/>
            <pc:sldMk cId="3810611213" sldId="300"/>
            <ac:picMk id="3" creationId="{9E5F2F98-EFF6-9696-62AE-48F54DBA4547}"/>
          </ac:picMkLst>
        </pc:picChg>
        <pc:picChg chg="add mod modCrop">
          <ac:chgData name="Hartley, Stephanie" userId="6933b7b7-1389-414c-acc1-06221c8b6d5f" providerId="ADAL" clId="{6973E695-9F34-45DF-AE5C-AB20F1B1A7F8}" dt="2023-06-15T00:50:57.847" v="625" actId="1038"/>
          <ac:picMkLst>
            <pc:docMk/>
            <pc:sldMk cId="3810611213" sldId="300"/>
            <ac:picMk id="5" creationId="{4FB2507D-A743-B57B-34E0-3985AD6D8633}"/>
          </ac:picMkLst>
        </pc:picChg>
        <pc:picChg chg="add mod">
          <ac:chgData name="Hartley, Stephanie" userId="6933b7b7-1389-414c-acc1-06221c8b6d5f" providerId="ADAL" clId="{6973E695-9F34-45DF-AE5C-AB20F1B1A7F8}" dt="2023-06-15T00:50:57.847" v="625" actId="1038"/>
          <ac:picMkLst>
            <pc:docMk/>
            <pc:sldMk cId="3810611213" sldId="300"/>
            <ac:picMk id="7" creationId="{F46F5D91-39FD-F1D4-974B-8EE03806214D}"/>
          </ac:picMkLst>
        </pc:picChg>
        <pc:picChg chg="add mod modCrop">
          <ac:chgData name="Hartley, Stephanie" userId="6933b7b7-1389-414c-acc1-06221c8b6d5f" providerId="ADAL" clId="{6973E695-9F34-45DF-AE5C-AB20F1B1A7F8}" dt="2023-06-15T00:50:57.847" v="625" actId="1038"/>
          <ac:picMkLst>
            <pc:docMk/>
            <pc:sldMk cId="3810611213" sldId="300"/>
            <ac:picMk id="9" creationId="{BF8777FA-F3A2-CDE8-8174-1615E15B716D}"/>
          </ac:picMkLst>
        </pc:picChg>
      </pc:sldChg>
      <pc:sldChg chg="addSp delSp modSp add del mod">
        <pc:chgData name="Hartley, Stephanie" userId="6933b7b7-1389-414c-acc1-06221c8b6d5f" providerId="ADAL" clId="{6973E695-9F34-45DF-AE5C-AB20F1B1A7F8}" dt="2023-06-15T00:58:43.551" v="664" actId="47"/>
        <pc:sldMkLst>
          <pc:docMk/>
          <pc:sldMk cId="814168550" sldId="301"/>
        </pc:sldMkLst>
        <pc:spChg chg="mod">
          <ac:chgData name="Hartley, Stephanie" userId="6933b7b7-1389-414c-acc1-06221c8b6d5f" providerId="ADAL" clId="{6973E695-9F34-45DF-AE5C-AB20F1B1A7F8}" dt="2023-06-15T00:35:00.643" v="490" actId="20577"/>
          <ac:spMkLst>
            <pc:docMk/>
            <pc:sldMk cId="814168550" sldId="301"/>
            <ac:spMk id="10" creationId="{FC9BDD50-ED43-E2E2-EE87-A2E84A46A6E4}"/>
          </ac:spMkLst>
        </pc:spChg>
        <pc:picChg chg="add mod modCrop">
          <ac:chgData name="Hartley, Stephanie" userId="6933b7b7-1389-414c-acc1-06221c8b6d5f" providerId="ADAL" clId="{6973E695-9F34-45DF-AE5C-AB20F1B1A7F8}" dt="2023-06-15T00:38:51.910" v="524" actId="1076"/>
          <ac:picMkLst>
            <pc:docMk/>
            <pc:sldMk cId="814168550" sldId="301"/>
            <ac:picMk id="3" creationId="{D7409738-7D16-E921-74DA-825F495FA545}"/>
          </ac:picMkLst>
        </pc:picChg>
        <pc:picChg chg="add del mod">
          <ac:chgData name="Hartley, Stephanie" userId="6933b7b7-1389-414c-acc1-06221c8b6d5f" providerId="ADAL" clId="{6973E695-9F34-45DF-AE5C-AB20F1B1A7F8}" dt="2023-06-15T00:58:34.666" v="663" actId="478"/>
          <ac:picMkLst>
            <pc:docMk/>
            <pc:sldMk cId="814168550" sldId="301"/>
            <ac:picMk id="5" creationId="{76CC983D-44A1-B827-4D55-C9B6C49EFA73}"/>
          </ac:picMkLst>
        </pc:picChg>
      </pc:sldChg>
      <pc:sldChg chg="addSp modSp add mod">
        <pc:chgData name="Hartley, Stephanie" userId="6933b7b7-1389-414c-acc1-06221c8b6d5f" providerId="ADAL" clId="{6973E695-9F34-45DF-AE5C-AB20F1B1A7F8}" dt="2023-06-15T00:58:24.228" v="662" actId="14826"/>
        <pc:sldMkLst>
          <pc:docMk/>
          <pc:sldMk cId="3974338630" sldId="302"/>
        </pc:sldMkLst>
        <pc:spChg chg="mod">
          <ac:chgData name="Hartley, Stephanie" userId="6933b7b7-1389-414c-acc1-06221c8b6d5f" providerId="ADAL" clId="{6973E695-9F34-45DF-AE5C-AB20F1B1A7F8}" dt="2023-06-15T00:41:52.485" v="551" actId="20577"/>
          <ac:spMkLst>
            <pc:docMk/>
            <pc:sldMk cId="3974338630" sldId="302"/>
            <ac:spMk id="10" creationId="{FC9BDD50-ED43-E2E2-EE87-A2E84A46A6E4}"/>
          </ac:spMkLst>
        </pc:spChg>
        <pc:picChg chg="add mod modCrop">
          <ac:chgData name="Hartley, Stephanie" userId="6933b7b7-1389-414c-acc1-06221c8b6d5f" providerId="ADAL" clId="{6973E695-9F34-45DF-AE5C-AB20F1B1A7F8}" dt="2023-06-15T00:58:24.228" v="662" actId="14826"/>
          <ac:picMkLst>
            <pc:docMk/>
            <pc:sldMk cId="3974338630" sldId="302"/>
            <ac:picMk id="3" creationId="{F0B1D8FD-2121-544A-90E5-A2A30613934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22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6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3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51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95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4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65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90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E0C4CF-AD34-363B-92C3-4729CA8579FB}"/>
              </a:ext>
            </a:extLst>
          </p:cNvPr>
          <p:cNvSpPr txBox="1"/>
          <p:nvPr/>
        </p:nvSpPr>
        <p:spPr>
          <a:xfrm>
            <a:off x="0" y="5510255"/>
            <a:ext cx="9144000" cy="134774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1427516" y="2541573"/>
            <a:ext cx="6288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SUPERINTENDENT’S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75501" y="5597617"/>
            <a:ext cx="7580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DAN A. SIMS, Ed.D.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Superintendent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75501" y="6362694"/>
            <a:ext cx="5975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June 15, 2023</a:t>
            </a:r>
            <a:endParaRPr lang="en-US" sz="2000" b="1" i="1" dirty="0">
              <a:solidFill>
                <a:srgbClr val="FFC700"/>
              </a:solidFill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97" y="431247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/>
          <p:nvPr/>
        </p:nvCxnSpPr>
        <p:spPr>
          <a:xfrm>
            <a:off x="0" y="5510255"/>
            <a:ext cx="914400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7570395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CONGRATS, CLASS OF 2023!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group of people in graduation gowns&#10;&#10;Description automatically generated with medium confidence">
            <a:extLst>
              <a:ext uri="{FF2B5EF4-FFF2-40B4-BE49-F238E27FC236}">
                <a16:creationId xmlns:a16="http://schemas.microsoft.com/office/drawing/2014/main" id="{20DF7CF1-A187-FA89-9A85-26694D53F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83" y="1251493"/>
            <a:ext cx="7081157" cy="53108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1237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 SPECIAL GRADUATION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person with long hair and a pearl necklace&#10;&#10;Description automatically generated with low confidence">
            <a:extLst>
              <a:ext uri="{FF2B5EF4-FFF2-40B4-BE49-F238E27FC236}">
                <a16:creationId xmlns:a16="http://schemas.microsoft.com/office/drawing/2014/main" id="{5DCAC405-07B0-039F-D500-74620BE5E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922" y="1309842"/>
            <a:ext cx="3645279" cy="51063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8227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YOUTHBUILD GIVES BACK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268F980-B639-0225-A405-B969A678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83" y="1386174"/>
            <a:ext cx="6547757" cy="49108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8427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LEADERSHIP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Two men standing together smiling&#10;&#10;Description automatically generated with low confidence">
            <a:extLst>
              <a:ext uri="{FF2B5EF4-FFF2-40B4-BE49-F238E27FC236}">
                <a16:creationId xmlns:a16="http://schemas.microsoft.com/office/drawing/2014/main" id="{1B2F3E01-AFF3-783A-5C24-B62119B27E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7029" r="5681" b="21368"/>
          <a:stretch/>
        </p:blipFill>
        <p:spPr>
          <a:xfrm>
            <a:off x="3537853" y="1241422"/>
            <a:ext cx="2066941" cy="2262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person and person in a car&#10;&#10;Description automatically generated with low confidence">
            <a:extLst>
              <a:ext uri="{FF2B5EF4-FFF2-40B4-BE49-F238E27FC236}">
                <a16:creationId xmlns:a16="http://schemas.microsoft.com/office/drawing/2014/main" id="{B6EC207B-2693-046C-6942-F3EB7438E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13" y="1240172"/>
            <a:ext cx="3020036" cy="22650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erson standing in front of a large screen&#10;&#10;Description automatically generated">
            <a:extLst>
              <a:ext uri="{FF2B5EF4-FFF2-40B4-BE49-F238E27FC236}">
                <a16:creationId xmlns:a16="http://schemas.microsoft.com/office/drawing/2014/main" id="{7DCB1AE0-C1E9-DD9D-72B9-3B9165E8D9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83" y="3748855"/>
            <a:ext cx="3818988" cy="28642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group of people standing around a table with mannequins&#10;&#10;Description automatically generated with medium confidence">
            <a:extLst>
              <a:ext uri="{FF2B5EF4-FFF2-40B4-BE49-F238E27FC236}">
                <a16:creationId xmlns:a16="http://schemas.microsoft.com/office/drawing/2014/main" id="{82FC3073-0FC4-D974-1FC2-E14B861F4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067" y="3748854"/>
            <a:ext cx="3818988" cy="28642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group of people in a classroom&#10;&#10;Description automatically generated with medium confidence">
            <a:extLst>
              <a:ext uri="{FF2B5EF4-FFF2-40B4-BE49-F238E27FC236}">
                <a16:creationId xmlns:a16="http://schemas.microsoft.com/office/drawing/2014/main" id="{42DE9262-108F-62E3-6CDC-E0E231AC71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317" y="1240797"/>
            <a:ext cx="3018370" cy="22637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6408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LEADER RECOGNITION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B1D8FD-2121-544A-90E5-A2A306139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" b="1646"/>
          <a:stretch/>
        </p:blipFill>
        <p:spPr>
          <a:xfrm>
            <a:off x="433338" y="1468614"/>
            <a:ext cx="8268448" cy="48766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433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FAMILY FUN DAY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group of children holding hot dogs&#10;&#10;Description automatically generated with low confidence">
            <a:extLst>
              <a:ext uri="{FF2B5EF4-FFF2-40B4-BE49-F238E27FC236}">
                <a16:creationId xmlns:a16="http://schemas.microsoft.com/office/drawing/2014/main" id="{B412354B-E8AE-EBC0-096C-7A4175F06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9" y="1309841"/>
            <a:ext cx="3742202" cy="24948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picture containing person, clothing, outdoor, microphone&#10;&#10;Description automatically generated">
            <a:extLst>
              <a:ext uri="{FF2B5EF4-FFF2-40B4-BE49-F238E27FC236}">
                <a16:creationId xmlns:a16="http://schemas.microsoft.com/office/drawing/2014/main" id="{8CCD9D74-C5EF-6D1F-B5A4-B33E22831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7" y="4063927"/>
            <a:ext cx="3742201" cy="2494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icture containing playground, outdoor play equipment, clothing, person&#10;&#10;Description automatically generated">
            <a:extLst>
              <a:ext uri="{FF2B5EF4-FFF2-40B4-BE49-F238E27FC236}">
                <a16:creationId xmlns:a16="http://schemas.microsoft.com/office/drawing/2014/main" id="{3E39DB36-8630-47A7-BB53-4A790EFBD7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672" y="1309842"/>
            <a:ext cx="3742203" cy="24948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picture containing person, clothing, bubble, outdoor&#10;&#10;Description automatically generated">
            <a:extLst>
              <a:ext uri="{FF2B5EF4-FFF2-40B4-BE49-F238E27FC236}">
                <a16:creationId xmlns:a16="http://schemas.microsoft.com/office/drawing/2014/main" id="{B18B50A3-C91D-6D15-B434-6590F73AA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672" y="4063927"/>
            <a:ext cx="3742201" cy="249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9508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COX INSPIRATIONAL HEROES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group of people holding certificates&#10;&#10;Description automatically generated with medium confidence">
            <a:extLst>
              <a:ext uri="{FF2B5EF4-FFF2-40B4-BE49-F238E27FC236}">
                <a16:creationId xmlns:a16="http://schemas.microsoft.com/office/drawing/2014/main" id="{57E4436F-3072-0F24-AA13-FD1E9D39D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69" y="1269431"/>
            <a:ext cx="7897586" cy="52749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682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INAUGURAL BIBBSPYS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group of women on a stage holding white papers&#10;&#10;Description automatically generated with low confidence">
            <a:extLst>
              <a:ext uri="{FF2B5EF4-FFF2-40B4-BE49-F238E27FC236}">
                <a16:creationId xmlns:a16="http://schemas.microsoft.com/office/drawing/2014/main" id="{9E5F2F98-EFF6-9696-62AE-48F54DBA45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" t="7117" r="9367" b="14881"/>
          <a:stretch/>
        </p:blipFill>
        <p:spPr>
          <a:xfrm>
            <a:off x="706311" y="1190716"/>
            <a:ext cx="3718484" cy="24795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group of people on a stage&#10;&#10;Description automatically generated with medium confidence">
            <a:extLst>
              <a:ext uri="{FF2B5EF4-FFF2-40B4-BE49-F238E27FC236}">
                <a16:creationId xmlns:a16="http://schemas.microsoft.com/office/drawing/2014/main" id="{4FB2507D-A743-B57B-34E0-3985AD6D86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12"/>
          <a:stretch/>
        </p:blipFill>
        <p:spPr>
          <a:xfrm>
            <a:off x="4682799" y="3895085"/>
            <a:ext cx="3718484" cy="2726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group of women on stage&#10;&#10;Description automatically generated with medium confidence">
            <a:extLst>
              <a:ext uri="{FF2B5EF4-FFF2-40B4-BE49-F238E27FC236}">
                <a16:creationId xmlns:a16="http://schemas.microsoft.com/office/drawing/2014/main" id="{F46F5D91-39FD-F1D4-974B-8EE0380621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799" y="1190716"/>
            <a:ext cx="3718484" cy="24783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person shaking hands with another person on stage&#10;&#10;Description automatically generated with medium confidence">
            <a:extLst>
              <a:ext uri="{FF2B5EF4-FFF2-40B4-BE49-F238E27FC236}">
                <a16:creationId xmlns:a16="http://schemas.microsoft.com/office/drawing/2014/main" id="{BF8777FA-F3A2-CDE8-8174-1615E15B716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57" b="7201"/>
          <a:stretch/>
        </p:blipFill>
        <p:spPr>
          <a:xfrm>
            <a:off x="706026" y="3896263"/>
            <a:ext cx="3718484" cy="2726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0611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9BDD50-ED43-E2E2-EE87-A2E84A46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7" y="131375"/>
            <a:ext cx="8797770" cy="82448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ON THE HORIZON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760" y="-76332"/>
            <a:ext cx="1391675" cy="1386174"/>
          </a:xfrm>
          <a:prstGeom prst="rect">
            <a:avLst/>
          </a:prstGeom>
        </p:spPr>
      </p:pic>
      <p:pic>
        <p:nvPicPr>
          <p:cNvPr id="3" name="Picture 2" descr="A school supplies on a chalkboard&#10;&#10;Description automatically generated with low confidence">
            <a:extLst>
              <a:ext uri="{FF2B5EF4-FFF2-40B4-BE49-F238E27FC236}">
                <a16:creationId xmlns:a16="http://schemas.microsoft.com/office/drawing/2014/main" id="{75E97E1D-C120-8571-21E1-9CF723A3F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05" y="1627414"/>
            <a:ext cx="8371114" cy="41855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8494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382" y="2663115"/>
            <a:ext cx="4913235" cy="1063065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6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RECOGNITIONS</a:t>
            </a:r>
            <a:endParaRPr lang="en-US" sz="6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5933</TotalTime>
  <Words>84</Words>
  <Application>Microsoft Office PowerPoint</Application>
  <PresentationFormat>On-screen Show (4:3)</PresentationFormat>
  <Paragraphs>34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PowerPoint Presentation</vt:lpstr>
      <vt:lpstr>CONGRATS, CLASS OF 2023!</vt:lpstr>
      <vt:lpstr>A SPECIAL GRADUATION</vt:lpstr>
      <vt:lpstr>YOUTHBUILD GIVES BACK</vt:lpstr>
      <vt:lpstr>LEADERSHIP SYMPOSIUM</vt:lpstr>
      <vt:lpstr>LEADER RECOGNITION</vt:lpstr>
      <vt:lpstr>FAMILY FUN DAY</vt:lpstr>
      <vt:lpstr>COX INSPIRATIONAL HEROES</vt:lpstr>
      <vt:lpstr>INAUGURAL BIBBSPYS</vt:lpstr>
      <vt:lpstr>ON THE HORIZON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Hartley, Stephanie</cp:lastModifiedBy>
  <cp:revision>10</cp:revision>
  <cp:lastPrinted>2023-05-01T18:56:22Z</cp:lastPrinted>
  <dcterms:created xsi:type="dcterms:W3CDTF">2023-05-01T16:02:45Z</dcterms:created>
  <dcterms:modified xsi:type="dcterms:W3CDTF">2023-06-15T01:11:17Z</dcterms:modified>
</cp:coreProperties>
</file>