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2" r:id="rId2"/>
    <p:sldId id="298" r:id="rId3"/>
    <p:sldId id="301" r:id="rId4"/>
    <p:sldId id="316" r:id="rId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Curlandra" userId="bbac3c23-2f8f-48ab-9938-656b60a6eb73" providerId="ADAL" clId="{F5B02A81-3CDB-41C0-90A9-BFA34A83BE30}"/>
    <pc:docChg chg="modSld sldOrd">
      <pc:chgData name="Smith, Curlandra" userId="bbac3c23-2f8f-48ab-9938-656b60a6eb73" providerId="ADAL" clId="{F5B02A81-3CDB-41C0-90A9-BFA34A83BE30}" dt="2024-08-12T18:33:49.336" v="1"/>
      <pc:docMkLst>
        <pc:docMk/>
      </pc:docMkLst>
      <pc:sldChg chg="ord">
        <pc:chgData name="Smith, Curlandra" userId="bbac3c23-2f8f-48ab-9938-656b60a6eb73" providerId="ADAL" clId="{F5B02A81-3CDB-41C0-90A9-BFA34A83BE30}" dt="2024-08-12T18:33:49.336" v="1"/>
        <pc:sldMkLst>
          <pc:docMk/>
          <pc:sldMk cId="192743837" sldId="32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Curlandra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68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Consolidate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84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Curlandra Smith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PBIS Coordinator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August 15,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pic>
        <p:nvPicPr>
          <p:cNvPr id="9" name="Picture 8" descr="A blue text with arrows&#10;&#10;Description automatically generated">
            <a:extLst>
              <a:ext uri="{FF2B5EF4-FFF2-40B4-BE49-F238E27FC236}">
                <a16:creationId xmlns:a16="http://schemas.microsoft.com/office/drawing/2014/main" id="{6E410DC0-DBAD-25BA-1C83-FFB62CB16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528" y="2522524"/>
            <a:ext cx="3988944" cy="1917958"/>
          </a:xfrm>
          <a:prstGeom prst="rect">
            <a:avLst/>
          </a:prstGeom>
        </p:spPr>
      </p:pic>
      <p:pic>
        <p:nvPicPr>
          <p:cNvPr id="2" name="Picture 1" descr="A qr code with a blue text&#10;&#10;Description automatically generated">
            <a:extLst>
              <a:ext uri="{FF2B5EF4-FFF2-40B4-BE49-F238E27FC236}">
                <a16:creationId xmlns:a16="http://schemas.microsoft.com/office/drawing/2014/main" id="{898D8B5B-4688-4DE1-3159-C4B3C0DDD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146" y="1419481"/>
            <a:ext cx="2816163" cy="2816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6B9615-37FC-391F-991F-CA7F1831F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164" y="1643402"/>
            <a:ext cx="4213672" cy="1918887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2200" kern="10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>
              <a:latin typeface="Trade Gothic Next HvyCd" panose="020B09060403030200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436162" y="1162508"/>
            <a:ext cx="11048991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United Way has been in partnership with BCSD for 69 years, SINCE 1955!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During 2023-2024 the BCSD raised $142,293.25! This is the most money our district has ever raised!!</a:t>
            </a:r>
          </a:p>
          <a:p>
            <a:endParaRPr lang="en-US" sz="32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 panose="020B0606020202030204" pitchFamily="34" charset="0"/>
              </a:rPr>
              <a:t>ALICE Program (Asset Limited, Income Constrained, Employed)</a:t>
            </a:r>
          </a:p>
          <a:p>
            <a:r>
              <a:rPr lang="en-US" sz="3000" dirty="0">
                <a:latin typeface="Arial Narrow" panose="020B0606020202030204" pitchFamily="34" charset="0"/>
              </a:rPr>
              <a:t>10% of 2024-24 donations will GO BACK TO BCSD EMPLOYEES IN NEED!</a:t>
            </a:r>
          </a:p>
          <a:p>
            <a:endParaRPr lang="en-US" sz="30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Arial Narrow"/>
                <a:cs typeface="Arial"/>
              </a:rPr>
              <a:t>Our 2024-2025 Goal is $143,000 and 68% Participation Rate or higher</a:t>
            </a: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 Narrow" panose="020B0606020202030204" pitchFamily="34" charset="0"/>
            </a:endParaRP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2024-2025 United Way Campaign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1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1AB65AE-A08D-4F43-8E53-5F1B8D842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qr code with a blue text&#10;&#10;Description automatically generated">
            <a:extLst>
              <a:ext uri="{FF2B5EF4-FFF2-40B4-BE49-F238E27FC236}">
                <a16:creationId xmlns:a16="http://schemas.microsoft.com/office/drawing/2014/main" id="{30709FC0-CE6A-0D23-F045-5375C43A4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" r="-4" b="4785"/>
          <a:stretch/>
        </p:blipFill>
        <p:spPr bwMode="auto">
          <a:xfrm>
            <a:off x="4196319" y="2214778"/>
            <a:ext cx="4153757" cy="3900336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98F45E-E5B4-D0BC-540C-FC530E150F1E}"/>
              </a:ext>
            </a:extLst>
          </p:cNvPr>
          <p:cNvSpPr txBox="1"/>
          <p:nvPr/>
        </p:nvSpPr>
        <p:spPr>
          <a:xfrm>
            <a:off x="2780459" y="1025080"/>
            <a:ext cx="6304540" cy="1667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R="0" algn="ctr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effectLst/>
              </a:rPr>
              <a:t>BCSD United Way Pledge Drive</a:t>
            </a:r>
            <a:endParaRPr lang="en-US" sz="3200" dirty="0">
              <a:effectLst/>
            </a:endParaRPr>
          </a:p>
          <a:p>
            <a:pPr marR="0" algn="ctr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effectLst/>
              </a:rPr>
              <a:t>Scan QR Code to Donate</a:t>
            </a:r>
            <a:endParaRPr lang="en-US" sz="3200" dirty="0">
              <a:effectLst/>
            </a:endParaRPr>
          </a:p>
          <a:p>
            <a:pPr marR="0" algn="ctr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b="1" dirty="0">
                <a:effectLst/>
              </a:rPr>
              <a:t>August 8-August 22</a:t>
            </a:r>
          </a:p>
          <a:p>
            <a:pPr marL="0" marR="0" indent="-22860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0" marR="0" indent="-22860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1049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48</TotalTime>
  <Words>154</Words>
  <Application>Microsoft Office PowerPoint</Application>
  <PresentationFormat>Widescreen</PresentationFormat>
  <Paragraphs>28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PowerPoint Presentation</vt:lpstr>
      <vt:lpstr>OUR MISSION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Smith, Curlandra</cp:lastModifiedBy>
  <cp:revision>4</cp:revision>
  <cp:lastPrinted>2023-05-01T18:56:22Z</cp:lastPrinted>
  <dcterms:created xsi:type="dcterms:W3CDTF">2023-05-01T16:02:45Z</dcterms:created>
  <dcterms:modified xsi:type="dcterms:W3CDTF">2024-08-14T20:56:15Z</dcterms:modified>
</cp:coreProperties>
</file>