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ppt/ink/ink6.xml" ContentType="application/inkml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ink/ink8.xml" ContentType="application/inkml+xml"/>
  <Override PartName="/ppt/notesSlides/notesSlide17.xml" ContentType="application/vnd.openxmlformats-officedocument.presentationml.notesSlide+xml"/>
  <Override PartName="/ppt/ink/ink9.xml" ContentType="application/inkml+xml"/>
  <Override PartName="/ppt/notesSlides/notesSlide18.xml" ContentType="application/vnd.openxmlformats-officedocument.presentationml.notesSlide+xml"/>
  <Override PartName="/ppt/ink/ink10.xml" ContentType="application/inkml+xml"/>
  <Override PartName="/ppt/notesSlides/notesSlide19.xml" ContentType="application/vnd.openxmlformats-officedocument.presentationml.notesSlide+xml"/>
  <Override PartName="/ppt/ink/ink11.xml" ContentType="application/inkml+xml"/>
  <Override PartName="/ppt/notesSlides/notesSlide20.xml" ContentType="application/vnd.openxmlformats-officedocument.presentationml.notesSlide+xml"/>
  <Override PartName="/ppt/ink/ink12.xml" ContentType="application/inkml+xml"/>
  <Override PartName="/ppt/notesSlides/notesSlide21.xml" ContentType="application/vnd.openxmlformats-officedocument.presentationml.notesSlide+xml"/>
  <Override PartName="/ppt/ink/ink13.xml" ContentType="application/inkml+xml"/>
  <Override PartName="/ppt/notesSlides/notesSlide22.xml" ContentType="application/vnd.openxmlformats-officedocument.presentationml.notesSlide+xml"/>
  <Override PartName="/ppt/ink/ink14.xml" ContentType="application/inkml+xml"/>
  <Override PartName="/ppt/notesSlides/notesSlide23.xml" ContentType="application/vnd.openxmlformats-officedocument.presentationml.notesSlide+xml"/>
  <Override PartName="/ppt/ink/ink15.xml" ContentType="application/inkml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45" r:id="rId2"/>
    <p:sldId id="346" r:id="rId3"/>
    <p:sldId id="388" r:id="rId4"/>
    <p:sldId id="435" r:id="rId5"/>
    <p:sldId id="423" r:id="rId6"/>
    <p:sldId id="436" r:id="rId7"/>
    <p:sldId id="438" r:id="rId8"/>
    <p:sldId id="437" r:id="rId9"/>
    <p:sldId id="351" r:id="rId10"/>
    <p:sldId id="425" r:id="rId11"/>
    <p:sldId id="407" r:id="rId12"/>
    <p:sldId id="431" r:id="rId13"/>
    <p:sldId id="428" r:id="rId14"/>
    <p:sldId id="430" r:id="rId15"/>
    <p:sldId id="429" r:id="rId16"/>
    <p:sldId id="427" r:id="rId17"/>
    <p:sldId id="426" r:id="rId18"/>
    <p:sldId id="399" r:id="rId19"/>
    <p:sldId id="400" r:id="rId20"/>
    <p:sldId id="401" r:id="rId21"/>
    <p:sldId id="402" r:id="rId22"/>
    <p:sldId id="403" r:id="rId23"/>
    <p:sldId id="404" r:id="rId24"/>
    <p:sldId id="434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0" autoAdjust="0"/>
    <p:restoredTop sz="85084" autoAdjust="0"/>
  </p:normalViewPr>
  <p:slideViewPr>
    <p:cSldViewPr snapToGrid="0" showGuides="1">
      <p:cViewPr varScale="1">
        <p:scale>
          <a:sx n="94" d="100"/>
          <a:sy n="94" d="100"/>
        </p:scale>
        <p:origin x="12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AB006AAF-061A-4630-A60E-6AAB6604A87F}"/>
    <pc:docChg chg="modSld">
      <pc:chgData name="Cassady, Jamie" userId="9dd73777-b5aa-47aa-b840-bbcd432a28b1" providerId="ADAL" clId="{AB006AAF-061A-4630-A60E-6AAB6604A87F}" dt="2026-05-26T11:39:08.832" v="10" actId="27918"/>
      <pc:docMkLst>
        <pc:docMk/>
      </pc:docMkLst>
      <pc:sldChg chg="mod">
        <pc:chgData name="Cassady, Jamie" userId="9dd73777-b5aa-47aa-b840-bbcd432a28b1" providerId="ADAL" clId="{AB006AAF-061A-4630-A60E-6AAB6604A87F}" dt="2026-05-26T11:39:08.832" v="10" actId="27918"/>
        <pc:sldMkLst>
          <pc:docMk/>
          <pc:sldMk cId="1357366032" sldId="434"/>
        </pc:sldMkLst>
      </pc:sldChg>
    </pc:docChg>
  </pc:docChgLst>
  <pc:docChgLst>
    <pc:chgData name="Cassady, Jamie" userId="9dd73777-b5aa-47aa-b840-bbcd432a28b1" providerId="ADAL" clId="{EE54376A-361B-43B4-8011-CDDE2B33D090}"/>
    <pc:docChg chg="modSld">
      <pc:chgData name="Cassady, Jamie" userId="9dd73777-b5aa-47aa-b840-bbcd432a28b1" providerId="ADAL" clId="{EE54376A-361B-43B4-8011-CDDE2B33D090}" dt="2026-06-02T11:29:04.943" v="2" actId="27918"/>
      <pc:docMkLst>
        <pc:docMk/>
      </pc:docMkLst>
      <pc:sldChg chg="mod">
        <pc:chgData name="Cassady, Jamie" userId="9dd73777-b5aa-47aa-b840-bbcd432a28b1" providerId="ADAL" clId="{EE54376A-361B-43B4-8011-CDDE2B33D090}" dt="2026-06-02T11:29:04.943" v="2" actId="27918"/>
        <pc:sldMkLst>
          <pc:docMk/>
          <pc:sldMk cId="1357366032" sldId="434"/>
        </pc:sldMkLst>
      </pc:sldChg>
    </pc:docChg>
  </pc:docChgLst>
  <pc:docChgLst>
    <pc:chgData name="Bailey, Daphne" userId="42c8d935-f117-4fcd-9f52-82556fd2bc1b" providerId="ADAL" clId="{4B03C0A7-6B34-4189-B18A-7BCEE9F6278C}"/>
    <pc:docChg chg="custSel modSld">
      <pc:chgData name="Bailey, Daphne" userId="42c8d935-f117-4fcd-9f52-82556fd2bc1b" providerId="ADAL" clId="{4B03C0A7-6B34-4189-B18A-7BCEE9F6278C}" dt="2026-06-04T12:09:49.684" v="2" actId="313"/>
      <pc:docMkLst>
        <pc:docMk/>
      </pc:docMkLst>
      <pc:sldChg chg="modSp mod">
        <pc:chgData name="Bailey, Daphne" userId="42c8d935-f117-4fcd-9f52-82556fd2bc1b" providerId="ADAL" clId="{4B03C0A7-6B34-4189-B18A-7BCEE9F6278C}" dt="2026-06-04T12:09:49.684" v="2" actId="313"/>
        <pc:sldMkLst>
          <pc:docMk/>
          <pc:sldMk cId="1699671529" sldId="407"/>
        </pc:sldMkLst>
        <pc:spChg chg="mod">
          <ac:chgData name="Bailey, Daphne" userId="42c8d935-f117-4fcd-9f52-82556fd2bc1b" providerId="ADAL" clId="{4B03C0A7-6B34-4189-B18A-7BCEE9F6278C}" dt="2026-06-04T12:09:49.684" v="2" actId="313"/>
          <ac:spMkLst>
            <pc:docMk/>
            <pc:sldMk cId="1699671529" sldId="407"/>
            <ac:spMk id="3" creationId="{E1222F76-4DE1-0AD4-F1E6-7F900F8B513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22-23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27</c:v>
                </c:pt>
                <c:pt idx="2">
                  <c:v>20</c:v>
                </c:pt>
                <c:pt idx="3">
                  <c:v>37</c:v>
                </c:pt>
                <c:pt idx="4">
                  <c:v>22</c:v>
                </c:pt>
                <c:pt idx="5">
                  <c:v>22</c:v>
                </c:pt>
                <c:pt idx="6">
                  <c:v>48</c:v>
                </c:pt>
                <c:pt idx="7">
                  <c:v>36</c:v>
                </c:pt>
                <c:pt idx="8">
                  <c:v>45</c:v>
                </c:pt>
                <c:pt idx="9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D-441A-96C0-DB143447A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23-24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25</c:v>
                </c:pt>
                <c:pt idx="1">
                  <c:v>51</c:v>
                </c:pt>
                <c:pt idx="2">
                  <c:v>58</c:v>
                </c:pt>
                <c:pt idx="3">
                  <c:v>50</c:v>
                </c:pt>
                <c:pt idx="4">
                  <c:v>32</c:v>
                </c:pt>
                <c:pt idx="5">
                  <c:v>31</c:v>
                </c:pt>
                <c:pt idx="6">
                  <c:v>59</c:v>
                </c:pt>
                <c:pt idx="7">
                  <c:v>63</c:v>
                </c:pt>
                <c:pt idx="8">
                  <c:v>25</c:v>
                </c:pt>
                <c:pt idx="9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D-441A-96C0-DB143447A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24-25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17</c:v>
                </c:pt>
                <c:pt idx="1">
                  <c:v>46</c:v>
                </c:pt>
                <c:pt idx="2">
                  <c:v>30</c:v>
                </c:pt>
                <c:pt idx="3">
                  <c:v>36</c:v>
                </c:pt>
                <c:pt idx="4">
                  <c:v>33</c:v>
                </c:pt>
                <c:pt idx="5">
                  <c:v>36</c:v>
                </c:pt>
                <c:pt idx="6">
                  <c:v>65</c:v>
                </c:pt>
                <c:pt idx="7">
                  <c:v>55</c:v>
                </c:pt>
                <c:pt idx="8">
                  <c:v>27</c:v>
                </c:pt>
                <c:pt idx="9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D-441A-96C0-DB143447A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46</c:v>
                </c:pt>
                <c:pt idx="1">
                  <c:v>56</c:v>
                </c:pt>
                <c:pt idx="2">
                  <c:v>64</c:v>
                </c:pt>
                <c:pt idx="3">
                  <c:v>41</c:v>
                </c:pt>
                <c:pt idx="4">
                  <c:v>59</c:v>
                </c:pt>
                <c:pt idx="5">
                  <c:v>29</c:v>
                </c:pt>
                <c:pt idx="6">
                  <c:v>77</c:v>
                </c:pt>
                <c:pt idx="7">
                  <c:v>80</c:v>
                </c:pt>
                <c:pt idx="8">
                  <c:v>47</c:v>
                </c:pt>
                <c:pt idx="9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D-441A-96C0-DB143447A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98079"/>
        <c:axId val="343899039"/>
      </c:barChart>
      <c:catAx>
        <c:axId val="34389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9039"/>
        <c:crosses val="autoZero"/>
        <c:auto val="1"/>
        <c:lblAlgn val="ctr"/>
        <c:lblOffset val="100"/>
        <c:noMultiLvlLbl val="0"/>
      </c:catAx>
      <c:valAx>
        <c:axId val="34389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AC8E6-F4D9-9770-C8B8-404852103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CFBB56-B9F7-B142-11E6-CBC0E7735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4976E7-C92F-4DC4-523F-5CBE5AC63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C93A7-F70A-D2DD-4260-DFD5200CB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08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7225-BBB0-2F98-9973-7F77E933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3E00-7957-6072-C6C8-10931B332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182F2-0FF3-C3B2-7ABA-08E3C3A95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1E9C-5698-ACCE-B9BD-E8777DC0F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4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79DA7-F887-4A0B-FEA4-3F44DCC48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BC692-4498-664A-5F57-F459A493D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AEB56-0C12-E569-B88A-F54768574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D7568-8B4D-5D4C-6A28-E0F5A2752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1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D6BF5-17AC-91C1-B839-831666900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150D5D-658D-ACE9-E0D6-5C08CDA9D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38B78-1FA2-39CD-8590-0DB50622D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C85C5-15C9-F99A-786F-4FF9B08A92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75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E0130-3B93-2F11-BBDC-437FEE8CA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A8BBA-85B2-93DD-D43E-E5FDA8F94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68A65-07BB-B218-E2CA-474B1B25F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D0DF4-1097-0F7B-717B-A522CC9B67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36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9DA7-5FC5-CB4B-9D00-52EE6CC3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465C6-B47E-C8F0-B266-93172DBF4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9C00A-2141-F8D1-D05F-160E8BC98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CA9C-E28A-C4A4-2787-A89A980E1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6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F352-62B2-D3C0-EF4D-83152B59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11E91-62EA-41F5-9847-29E8204E3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A7-BF8A-DA5D-5BE7-D6F106CFB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BE67B-5FF8-36D6-D256-8CD47FC74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9005-8A83-8E0C-1A6D-897B9366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DAAA1-6A1C-7A6B-BCF4-702CC28A9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EAD38-D608-7879-7E63-6F883891E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DF215-FD22-1D08-C8D6-3191CEDE6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9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B744E-004C-0FB2-6BA7-34740FB9E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A80F4-E659-06EA-9128-51DB4DC81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1C5F7-6A15-12B7-08A5-FF6CD0D5A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2CD9A-A1B8-7E8A-AEF7-9DFFDC997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508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520F1-4546-40C7-38A1-2FF1517E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9A7A1-70A7-ECD1-76C4-22307B900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D61BB-88A6-2438-CD04-E0666C29F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764CF-E702-8F44-82C2-BB7C8DA8E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C3CB-C4F8-6CFE-468D-4C8EB12C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FE8B2-75FA-BED4-C2B4-4AEAEB22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A35C7-9BE5-1D24-7EFB-125872A47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AC9B4-EBE4-9292-A399-139C8B140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5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5CE3-83B1-CDCC-2027-F7BF61A4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22B66-2852-910E-D6C1-85229A943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AA77A-5C06-D48E-013E-FD21861B7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C496-18FF-05FA-DAC5-F4E030952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8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6F24-B3C5-409D-02F4-BB31304F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9976B-7F5E-83EB-0CBB-389DF9CF0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0D220-935F-C024-8283-216459A93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377B-0339-4ABF-5B84-22B4061B7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22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0B56-F65C-89E4-7D83-B44F4FF2E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851B5-0665-1FA4-7437-9E809D2FE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5D93F-9477-F42D-13DE-6D8003A6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61C4F-C388-A90F-0783-0C97C31B7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0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0.png"/><Relationship Id="rId4" Type="http://schemas.openxmlformats.org/officeDocument/2006/relationships/customXml" Target="../ink/ink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40.png"/><Relationship Id="rId4" Type="http://schemas.openxmlformats.org/officeDocument/2006/relationships/customXml" Target="../ink/ink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0.png"/><Relationship Id="rId4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0.png"/><Relationship Id="rId4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0.png"/><Relationship Id="rId4" Type="http://schemas.openxmlformats.org/officeDocument/2006/relationships/customXml" Target="../ink/ink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0.png"/><Relationship Id="rId4" Type="http://schemas.openxmlformats.org/officeDocument/2006/relationships/customXml" Target="../ink/ink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90.png"/><Relationship Id="rId4" Type="http://schemas.openxmlformats.org/officeDocument/2006/relationships/customXml" Target="../ink/ink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0.png"/><Relationship Id="rId4" Type="http://schemas.openxmlformats.org/officeDocument/2006/relationships/customXml" Target="../ink/ink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0.png"/><Relationship Id="rId4" Type="http://schemas.openxmlformats.org/officeDocument/2006/relationships/customXml" Target="../ink/ink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20.png"/><Relationship Id="rId4" Type="http://schemas.openxmlformats.org/officeDocument/2006/relationships/customXml" Target="../ink/ink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20.png"/><Relationship Id="rId4" Type="http://schemas.openxmlformats.org/officeDocument/2006/relationships/customXml" Target="../ink/ink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20.png"/><Relationship Id="rId4" Type="http://schemas.openxmlformats.org/officeDocument/2006/relationships/customXml" Target="../ink/ink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20.png"/><Relationship Id="rId4" Type="http://schemas.openxmlformats.org/officeDocument/2006/relationships/customXml" Target="../ink/ink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20.png"/><Relationship Id="rId4" Type="http://schemas.openxmlformats.org/officeDocument/2006/relationships/customXml" Target="../ink/ink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3E1E5B-A983-EE62-7783-091480B4D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23" y="1309842"/>
            <a:ext cx="11850754" cy="501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A9A7DB-9B39-D075-4AA4-0B2C655D4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1357590"/>
            <a:ext cx="11379200" cy="525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2EC1B2-DC96-1708-E858-66DAE9A94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" y="1166496"/>
            <a:ext cx="11440159" cy="53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444867-A453-5AE0-0460-22962BC48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33F5E3E-6759-A346-6E9B-501BDE0FD4EA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F768A2-914D-414C-D2B0-9E4A06460A4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9017A-8DDD-A75C-7585-6E7A42A915B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Absences-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3A2C59-8AD5-F6F3-70F9-7989DBE89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BAF428-99D0-A5A3-2FC3-FCC933756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1" y="1126989"/>
            <a:ext cx="11682280" cy="547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0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81235-709D-8282-35AE-CAACA049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12464FC-97C0-9108-C142-EA459BF2B7D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AD9D20-EC16-4A1B-6472-12ED0641EB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C754A-B7C5-48B4-9826-A76700A91A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B42FD-1136-33F9-726D-D419A60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B1139D-F395-107D-2AFF-FA9A96163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89"/>
            <a:ext cx="11214454" cy="52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637FA-A347-F68C-15F5-77F093038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88C9CF9-1161-7935-6F2F-3500D4B1D87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D58232-DF1D-F26B-B539-12B74650F72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34E1D5-5FE7-5313-41F2-935E34E9FC44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Absences- By Grade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06447C-CF23-F059-B75C-229E8C112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8BE1F7-46DC-42FB-973C-A8B093087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846" y="1126988"/>
            <a:ext cx="11080308" cy="556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13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26C3F-DBEF-78BA-5983-7FC006A17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162AD49-982A-B5A5-1930-2BA8A038343D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7E9CAE-CE38-E22C-6E15-D4AC0A64AD2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6C6118-99D5-AF8B-A76F-C51CFE24D4F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Absences- By Day of the Week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2FF6FD-F5D1-3EBA-03F4-992E44FAA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70DFAE-8B21-CD4F-6BD5-8F937079A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90"/>
            <a:ext cx="10442294" cy="476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32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546FAD-B222-A1D5-79F4-30D1DBA2E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1084182-D6DC-8BA2-B169-33CD6AF3B243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6093C4-0AE6-7167-3C7A-6B6F60C38F3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152E27-6456-8C9C-B5CD-D418068ED69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Chronic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FB8D8E-8853-73FB-5CE1-9315EA400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DEA1F7-68EA-049D-747C-914311F15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9842"/>
            <a:ext cx="11661960" cy="496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97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B2F9009-AA23-FBF5-92A3-94AC9F277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" y="1126988"/>
            <a:ext cx="11379200" cy="538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726CA-8091-00CE-2FF4-03B13E49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4A2B07E-E5D2-5923-8F91-255DA391329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E58252-A232-F377-EB15-C59E179480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Total Incidents and # of Students Responsible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E3C02F-5E32-5B5D-63C7-B977C8E64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A1C61D-3AF7-9223-5734-91558943B2CC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A1C61D-3AF7-9223-5734-91558943B2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FA3BDF0-9CA2-E1AF-4438-CB8BDB1926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520" y="1126988"/>
            <a:ext cx="11714480" cy="54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45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E8D-919B-7055-A016-61B1ACD1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46DFC7-4163-9065-72BB-5396A70855C8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22F76-4DE1-0AD4-F1E6-7F900F8B5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Behaviors-Percentage of Students with ODR’s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50ED8-B268-7246-FD09-1D3F5A84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0392C9A-1C36-12EE-D13E-8E55E72C0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279920"/>
            <a:ext cx="11202374" cy="50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71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D8144-EEC9-FA7B-0B8D-206399F9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5150BB-8EC5-7081-6092-26D78A7F055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8A014-BFB7-C924-3F0B-234AA1793EC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5B683F-D76E-22B0-DF41-BAFD12F3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F832A4D-3E73-33F3-89BA-56B9102C6D0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F832A4D-3E73-33F3-89BA-56B9102C6D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CD8EC1E-51D2-8107-63A1-7AEEAEEF9C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20" y="1126989"/>
            <a:ext cx="11592560" cy="534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0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6528F-E546-9119-8A96-8C023658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2323F2-48B4-D65D-2F47-B0140D0B3FE6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C97AF-AF88-E86C-2561-5C216B1F0A9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Month-Ballard-Hudson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AC9A4C-9D43-66B0-9E4A-1BFB1280D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249AE33-10E6-EA59-821E-70BC803B8B5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249AE33-10E6-EA59-821E-70BC803B8B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95CCD55-B989-E294-15F5-8612FA66F8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" y="1279918"/>
            <a:ext cx="11399519" cy="51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57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2399E-63CD-AF0D-B4C0-09E19EFB7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AB237F7-C00E-16E7-68D3-C5853EAE7194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A096FA-00AF-10B7-5419-7C19FBCBD1C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2D4297-AC3D-D5D1-6E7B-16CA1BB28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60CC585-1D48-B977-2E07-AF54081815EB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60CC585-1D48-B977-2E07-AF54081815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0275325-7B81-CE6A-077A-142DAB013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279919"/>
            <a:ext cx="11202374" cy="532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24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0390B-78F5-C4C4-4F39-B3E82B92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B9F90AC-73DD-3789-1556-A162AFDDDAC2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684B2-2E2D-8256-EEAD-3E260291352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96DD1-C2AE-886A-5D27-947EC52F9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F0A0FBD-9BDD-F3AE-8B80-3D9BA9419F9A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F0A0FBD-9BDD-F3AE-8B80-3D9BA9419F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8C792F5-EFC3-4015-86EE-6AF1BFC8D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279920"/>
            <a:ext cx="11202374" cy="511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2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5CD63-7836-447A-25F8-9CB63E14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81AFB4-449D-D4C2-B410-D947D94CD23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6596C-0022-9CBB-54C6-935BF7E00F3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D62C2-9190-0202-B749-BBAF4DB3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EB4425-6D3F-9E4D-1D85-5CF399C494B5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EB4425-6D3F-9E4D-1D85-5CF399C494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652340C-6A58-F26C-A794-FCC3BE7C0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20" y="1279918"/>
            <a:ext cx="11283653" cy="521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5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6858B-A026-E56C-BA07-64D51420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E6A99F2-C90E-126B-C571-7C1455D44B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FDDFA5-7E63-805D-E812-24CC2F468E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F0E74-2371-C538-DC5F-E35ABC6E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37987B7-1A16-AFE3-3BE4-87E579416472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37987B7-1A16-AFE3-3BE4-87E5794164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5A4420D-0973-6921-E5F0-167035DC4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440" y="1279919"/>
            <a:ext cx="11236960" cy="518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3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7F67798-2B20-BB18-0A01-A54FC506FB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600" y="1279919"/>
            <a:ext cx="11303973" cy="5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033FF52-E7CE-D614-1B84-1ABC83C76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600" y="1279919"/>
            <a:ext cx="11399520" cy="51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73CF2F7-50CF-B4F4-21F6-0F37E1923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040" y="1126988"/>
            <a:ext cx="11212534" cy="54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4FF3364-989A-7B43-868C-3E49E5CDE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" y="1126989"/>
            <a:ext cx="11324294" cy="537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3CB14F1-5CFF-5F50-F9CD-3A91CE26D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20" y="1279918"/>
            <a:ext cx="11334454" cy="525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F2875B1-AB94-A80D-8EF9-73DBA4C2D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20" y="1198880"/>
            <a:ext cx="11232854" cy="534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03691-A2C2-67B6-E414-E7448BE5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2C9357-2AAF-F35B-5317-0D93C28BE13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Month- 4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9C6560-2206-C73E-5F0A-6FD3CAAF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31A891B-AB85-0620-CF2B-4EE8BC8F9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614820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57366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76052</TotalTime>
  <Words>682</Words>
  <Application>Microsoft Office PowerPoint</Application>
  <PresentationFormat>Widescreen</PresentationFormat>
  <Paragraphs>210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Bailey, Daphne</cp:lastModifiedBy>
  <cp:revision>80</cp:revision>
  <cp:lastPrinted>2024-04-18T13:59:41Z</cp:lastPrinted>
  <dcterms:created xsi:type="dcterms:W3CDTF">2023-08-08T11:56:51Z</dcterms:created>
  <dcterms:modified xsi:type="dcterms:W3CDTF">2026-06-04T12:09:53Z</dcterms:modified>
</cp:coreProperties>
</file>