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0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302" r:id="rId10"/>
    <p:sldId id="303" r:id="rId11"/>
    <p:sldId id="318" r:id="rId12"/>
    <p:sldId id="305" r:id="rId13"/>
    <p:sldId id="307" r:id="rId14"/>
    <p:sldId id="300" r:id="rId15"/>
    <p:sldId id="311" r:id="rId16"/>
    <p:sldId id="312" r:id="rId17"/>
    <p:sldId id="295" r:id="rId18"/>
    <p:sldId id="279" r:id="rId1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5DB236-D756-4AC8-8A04-8A49FE1F1EC3}" v="9" dt="2025-04-28T12:14:29.883"/>
    <p1510:client id="{6505DAFA-5DE4-4AA9-AF4D-AD996DFC8CE2}" v="1" dt="2025-04-29T12:38:44.4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8/10/relationships/authors" Target="authors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1E60B-09DD-8ACA-FFCB-2D978ACEA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5823F-47BB-BEEA-11DB-0DE54FFDF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0DF92-01E8-3F09-DEDF-6B6595D4D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D17D7-743E-ADBE-DF48-889616BE3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81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4/29/2025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4/29/2025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4/29/2025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4/29/2025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4/29/2025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4/29/2025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>
                <a:latin typeface="Trade Gothic Next HvyCd" panose="020B0906040303020004" pitchFamily="34" charset="0"/>
                <a:cs typeface="Arial" panose="020B0604020202020204" pitchFamily="34" charset="0"/>
              </a:rPr>
              <a:t> March 31, 2025</a:t>
            </a:r>
          </a:p>
          <a:p>
            <a:pPr algn="ctr" defTabSz="914400"/>
            <a:endParaRPr lang="en-US" sz="6000" b="1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>
                <a:solidFill>
                  <a:srgbClr val="FFC700"/>
                </a:solidFill>
                <a:latin typeface="Trade Gothic Next HvyCd"/>
                <a:cs typeface="Arial"/>
              </a:rPr>
              <a:t>May 15, 2025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The purpose of this presentation is to present the financial results for the period ending March 31,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 panose="020B0606020202030204" pitchFamily="34" charset="0"/>
              </a:rPr>
              <a:t>This presentation covers the General Fund, all funds combined, and ESPLOST results for the period ending March 31,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This is a summary of the financial results of the period ended March 31, 2025.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Nine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March 31,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March 31,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AF2C85-E76D-C127-7FE1-51A941E0B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69313"/>
            <a:ext cx="6118023" cy="59886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67188B-43F3-9552-168D-AC4B33460B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8022" y="869313"/>
            <a:ext cx="6062967" cy="35535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5EDB99-9FEE-FD0A-CFB7-1151BC1A6D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8022" y="4422841"/>
            <a:ext cx="6073978" cy="24812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89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Nine Months Ending March 31,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08BE97-1AE2-EAF4-61A6-7301E0C63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92" y="1200329"/>
            <a:ext cx="11627263" cy="560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517170" y="2360206"/>
            <a:ext cx="2272146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= 67%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248405-E64C-6C0C-1956-DBE6868A7D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879" y="1309842"/>
            <a:ext cx="7372776" cy="51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>
                <a:solidFill>
                  <a:prstClr val="black"/>
                </a:solidFill>
                <a:latin typeface="Arial"/>
                <a:cs typeface="Arial"/>
              </a:rPr>
              <a:t>Nine Months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March 31,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B2717-0829-E747-305C-378D53E37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21581E-AB40-F30C-BA98-49FBB574214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414A7D-0474-4CC1-9168-6A90A8545344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March 31,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6E993F-E275-0157-4514-51D4271C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73F4-8A16-B182-616D-AD204DBB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344F90-58F0-CF1D-B77B-7820FBC9B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63" y="1204723"/>
            <a:ext cx="11712539" cy="540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70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March 31,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563C5D-450A-107E-9017-825AC5A3F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325" y="1127151"/>
            <a:ext cx="11191875" cy="49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Nine Months Ending March 31, 2025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A7FAD7-6E92-C178-41FE-6E518B9CC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322" y="1003406"/>
            <a:ext cx="11415297" cy="56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151567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Fund Category Descriptions for All Funds Statements</a:t>
            </a:r>
          </a:p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	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EAC01B-CD99-F81A-39F3-A959FCA2B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31" y="2002810"/>
            <a:ext cx="11435137" cy="38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Nine Months Ending March 31, 2025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E0642B-4D70-AE34-0D99-9155BE0F97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7" y="1690687"/>
            <a:ext cx="1216342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344</Words>
  <Application>Microsoft Office PowerPoint</Application>
  <PresentationFormat>Widescreen</PresentationFormat>
  <Paragraphs>88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Everidge, Tiffany</cp:lastModifiedBy>
  <cp:revision>1</cp:revision>
  <cp:lastPrinted>2024-02-01T20:18:01Z</cp:lastPrinted>
  <dcterms:created xsi:type="dcterms:W3CDTF">2023-05-01T16:02:45Z</dcterms:created>
  <dcterms:modified xsi:type="dcterms:W3CDTF">2025-04-29T12:38:44Z</dcterms:modified>
</cp:coreProperties>
</file>