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302" r:id="rId10"/>
    <p:sldId id="303" r:id="rId11"/>
    <p:sldId id="318" r:id="rId12"/>
    <p:sldId id="305" r:id="rId13"/>
    <p:sldId id="307" r:id="rId14"/>
    <p:sldId id="300" r:id="rId15"/>
    <p:sldId id="311" r:id="rId16"/>
    <p:sldId id="312" r:id="rId17"/>
    <p:sldId id="295" r:id="rId18"/>
    <p:sldId id="279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67" d="100"/>
          <a:sy n="67" d="100"/>
        </p:scale>
        <p:origin x="571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May 31,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July 17,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May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May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May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Eleven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394C62-0F33-3312-EC31-78100020A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3210" y="4422840"/>
            <a:ext cx="5986767" cy="23851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May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E446B7-A0C0-F595-9FC6-B8797C45D9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22" y="919370"/>
            <a:ext cx="6161189" cy="58885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71F980-27A7-631D-7D48-B7386BADA8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461" y="919370"/>
            <a:ext cx="6031527" cy="350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Eleven Months Ending May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7D5B2-EB6E-C6B5-858F-4142BDA37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790" y="1043417"/>
            <a:ext cx="11300460" cy="57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517170" y="236020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B26A25-BEB2-B765-2F45-514EF7267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0116" y="1429861"/>
            <a:ext cx="7188211" cy="480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Eleven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May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E7AB3E-D1E7-539F-F6F9-0F07616B5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18086"/>
            <a:ext cx="12192000" cy="537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May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57B4D2-D128-0084-5F0D-7AC0B0B5B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06" y="1126989"/>
            <a:ext cx="11418514" cy="527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Eleven Months Ending May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81AA66-4A4B-E393-F164-A01A9C2BA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340" y="1022593"/>
            <a:ext cx="11178540" cy="558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Eleven Months Ending May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A026F-7B54-428B-CDE6-FC4A14DC6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10" y="1629959"/>
            <a:ext cx="11727180" cy="324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2121</TotalTime>
  <Words>344</Words>
  <Application>Microsoft Office PowerPoint</Application>
  <PresentationFormat>Widescreen</PresentationFormat>
  <Paragraphs>88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Sheetz, Jennifer</cp:lastModifiedBy>
  <cp:revision>13</cp:revision>
  <cp:lastPrinted>2024-02-01T20:18:01Z</cp:lastPrinted>
  <dcterms:created xsi:type="dcterms:W3CDTF">2023-05-01T16:02:45Z</dcterms:created>
  <dcterms:modified xsi:type="dcterms:W3CDTF">2025-07-07T14:50:48Z</dcterms:modified>
</cp:coreProperties>
</file>