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4E775D-7EB9-4021-B146-F65989CC1C00}" v="12" dt="2025-09-26T20:34:40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94" autoAdjust="0"/>
  </p:normalViewPr>
  <p:slideViewPr>
    <p:cSldViewPr snapToGrid="0">
      <p:cViewPr varScale="1">
        <p:scale>
          <a:sx n="92" d="100"/>
          <a:sy n="92" d="100"/>
        </p:scale>
        <p:origin x="58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etz, Jennifer" userId="018d82bb-de41-4823-8463-fe2725b97952" providerId="ADAL" clId="{EA35FAE1-D6B8-4969-A66C-1AF93E2094C2}"/>
    <pc:docChg chg="custSel modSld">
      <pc:chgData name="Sheetz, Jennifer" userId="018d82bb-de41-4823-8463-fe2725b97952" providerId="ADAL" clId="{EA35FAE1-D6B8-4969-A66C-1AF93E2094C2}" dt="2025-09-26T20:36:10.441" v="78" actId="1076"/>
      <pc:docMkLst>
        <pc:docMk/>
      </pc:docMkLst>
      <pc:sldChg chg="modSp">
        <pc:chgData name="Sheetz, Jennifer" userId="018d82bb-de41-4823-8463-fe2725b97952" providerId="ADAL" clId="{EA35FAE1-D6B8-4969-A66C-1AF93E2094C2}" dt="2025-09-26T20:17:23.142" v="11"/>
        <pc:sldMkLst>
          <pc:docMk/>
          <pc:sldMk cId="1923458218" sldId="291"/>
        </pc:sldMkLst>
        <pc:spChg chg="mod">
          <ac:chgData name="Sheetz, Jennifer" userId="018d82bb-de41-4823-8463-fe2725b97952" providerId="ADAL" clId="{EA35FAE1-D6B8-4969-A66C-1AF93E2094C2}" dt="2025-09-26T20:17:23.142" v="11"/>
          <ac:spMkLst>
            <pc:docMk/>
            <pc:sldMk cId="1923458218" sldId="291"/>
            <ac:spMk id="5" creationId="{0B71CA19-0839-A738-32AB-2A71A3299E43}"/>
          </ac:spMkLst>
        </pc:spChg>
      </pc:sldChg>
      <pc:sldChg chg="modSp mod">
        <pc:chgData name="Sheetz, Jennifer" userId="018d82bb-de41-4823-8463-fe2725b97952" providerId="ADAL" clId="{EA35FAE1-D6B8-4969-A66C-1AF93E2094C2}" dt="2025-09-26T20:16:28.054" v="10" actId="20577"/>
        <pc:sldMkLst>
          <pc:docMk/>
          <pc:sldMk cId="2554398938" sldId="292"/>
        </pc:sldMkLst>
        <pc:spChg chg="mod">
          <ac:chgData name="Sheetz, Jennifer" userId="018d82bb-de41-4823-8463-fe2725b97952" providerId="ADAL" clId="{EA35FAE1-D6B8-4969-A66C-1AF93E2094C2}" dt="2025-09-26T20:14:49.517" v="0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Sheetz, Jennifer" userId="018d82bb-de41-4823-8463-fe2725b97952" providerId="ADAL" clId="{EA35FAE1-D6B8-4969-A66C-1AF93E2094C2}" dt="2025-09-26T20:16:28.054" v="10" actId="20577"/>
          <ac:spMkLst>
            <pc:docMk/>
            <pc:sldMk cId="2554398938" sldId="292"/>
            <ac:spMk id="7" creationId="{93FBA676-AED3-5BE3-8DCA-C7D33605989E}"/>
          </ac:spMkLst>
        </pc:spChg>
      </pc:sldChg>
      <pc:sldChg chg="addSp delSp modSp mod">
        <pc:chgData name="Sheetz, Jennifer" userId="018d82bb-de41-4823-8463-fe2725b97952" providerId="ADAL" clId="{EA35FAE1-D6B8-4969-A66C-1AF93E2094C2}" dt="2025-09-26T20:19:16.737" v="30" actId="167"/>
        <pc:sldMkLst>
          <pc:docMk/>
          <pc:sldMk cId="4157209122" sldId="294"/>
        </pc:sldMkLst>
        <pc:spChg chg="mod">
          <ac:chgData name="Sheetz, Jennifer" userId="018d82bb-de41-4823-8463-fe2725b97952" providerId="ADAL" clId="{EA35FAE1-D6B8-4969-A66C-1AF93E2094C2}" dt="2025-09-26T20:14:49.517" v="0"/>
          <ac:spMkLst>
            <pc:docMk/>
            <pc:sldMk cId="4157209122" sldId="294"/>
            <ac:spMk id="2" creationId="{671EECE4-8ADA-E0FF-E4D0-573D351DCBFE}"/>
          </ac:spMkLst>
        </pc:spChg>
        <pc:picChg chg="del">
          <ac:chgData name="Sheetz, Jennifer" userId="018d82bb-de41-4823-8463-fe2725b97952" providerId="ADAL" clId="{EA35FAE1-D6B8-4969-A66C-1AF93E2094C2}" dt="2025-09-26T20:18:01.278" v="12" actId="478"/>
          <ac:picMkLst>
            <pc:docMk/>
            <pc:sldMk cId="4157209122" sldId="294"/>
            <ac:picMk id="4" creationId="{B5E34EA4-1846-3657-E0CA-DE57B83C71CE}"/>
          </ac:picMkLst>
        </pc:picChg>
        <pc:picChg chg="del">
          <ac:chgData name="Sheetz, Jennifer" userId="018d82bb-de41-4823-8463-fe2725b97952" providerId="ADAL" clId="{EA35FAE1-D6B8-4969-A66C-1AF93E2094C2}" dt="2025-09-26T20:18:55.060" v="24" actId="478"/>
          <ac:picMkLst>
            <pc:docMk/>
            <pc:sldMk cId="4157209122" sldId="294"/>
            <ac:picMk id="6" creationId="{DDBBEA7D-B877-61AC-2524-DAE75F7D45BF}"/>
          </ac:picMkLst>
        </pc:picChg>
        <pc:picChg chg="add mod">
          <ac:chgData name="Sheetz, Jennifer" userId="018d82bb-de41-4823-8463-fe2725b97952" providerId="ADAL" clId="{EA35FAE1-D6B8-4969-A66C-1AF93E2094C2}" dt="2025-09-26T20:18:26.184" v="17" actId="14100"/>
          <ac:picMkLst>
            <pc:docMk/>
            <pc:sldMk cId="4157209122" sldId="294"/>
            <ac:picMk id="7" creationId="{0D9204A9-CD3F-048E-87E4-2FA06E509772}"/>
          </ac:picMkLst>
        </pc:picChg>
        <pc:picChg chg="add mod">
          <ac:chgData name="Sheetz, Jennifer" userId="018d82bb-de41-4823-8463-fe2725b97952" providerId="ADAL" clId="{EA35FAE1-D6B8-4969-A66C-1AF93E2094C2}" dt="2025-09-26T20:18:48.050" v="23" actId="14100"/>
          <ac:picMkLst>
            <pc:docMk/>
            <pc:sldMk cId="4157209122" sldId="294"/>
            <ac:picMk id="8" creationId="{9812F6DA-3CCA-2CD8-A0CA-CBCCA16C0DFE}"/>
          </ac:picMkLst>
        </pc:picChg>
        <pc:picChg chg="del">
          <ac:chgData name="Sheetz, Jennifer" userId="018d82bb-de41-4823-8463-fe2725b97952" providerId="ADAL" clId="{EA35FAE1-D6B8-4969-A66C-1AF93E2094C2}" dt="2025-09-26T20:18:33.038" v="18" actId="478"/>
          <ac:picMkLst>
            <pc:docMk/>
            <pc:sldMk cId="4157209122" sldId="294"/>
            <ac:picMk id="9" creationId="{104946F0-96E9-67D4-105B-A449F9CD8857}"/>
          </ac:picMkLst>
        </pc:picChg>
        <pc:picChg chg="add mod ord">
          <ac:chgData name="Sheetz, Jennifer" userId="018d82bb-de41-4823-8463-fe2725b97952" providerId="ADAL" clId="{EA35FAE1-D6B8-4969-A66C-1AF93E2094C2}" dt="2025-09-26T20:19:16.737" v="30" actId="167"/>
          <ac:picMkLst>
            <pc:docMk/>
            <pc:sldMk cId="4157209122" sldId="294"/>
            <ac:picMk id="10" creationId="{668244CD-5EE7-D341-C651-59D4918EEDF2}"/>
          </ac:picMkLst>
        </pc:picChg>
      </pc:sldChg>
      <pc:sldChg chg="addSp delSp modSp mod">
        <pc:chgData name="Sheetz, Jennifer" userId="018d82bb-de41-4823-8463-fe2725b97952" providerId="ADAL" clId="{EA35FAE1-D6B8-4969-A66C-1AF93E2094C2}" dt="2025-09-26T20:36:10.441" v="78" actId="1076"/>
        <pc:sldMkLst>
          <pc:docMk/>
          <pc:sldMk cId="1899288908" sldId="302"/>
        </pc:sldMkLst>
        <pc:spChg chg="mod">
          <ac:chgData name="Sheetz, Jennifer" userId="018d82bb-de41-4823-8463-fe2725b97952" providerId="ADAL" clId="{EA35FAE1-D6B8-4969-A66C-1AF93E2094C2}" dt="2025-09-26T20:31:45.349" v="51" actId="20577"/>
          <ac:spMkLst>
            <pc:docMk/>
            <pc:sldMk cId="1899288908" sldId="302"/>
            <ac:spMk id="5" creationId="{B141E008-D3BB-5817-7F31-C0DEDA36D683}"/>
          </ac:spMkLst>
        </pc:spChg>
        <pc:picChg chg="add del mod">
          <ac:chgData name="Sheetz, Jennifer" userId="018d82bb-de41-4823-8463-fe2725b97952" providerId="ADAL" clId="{EA35FAE1-D6B8-4969-A66C-1AF93E2094C2}" dt="2025-09-26T20:29:40.044" v="44" actId="478"/>
          <ac:picMkLst>
            <pc:docMk/>
            <pc:sldMk cId="1899288908" sldId="302"/>
            <ac:picMk id="4" creationId="{7187502D-E897-BD08-9ED2-9BE00F8ADF29}"/>
          </ac:picMkLst>
        </pc:picChg>
        <pc:picChg chg="add mod">
          <ac:chgData name="Sheetz, Jennifer" userId="018d82bb-de41-4823-8463-fe2725b97952" providerId="ADAL" clId="{EA35FAE1-D6B8-4969-A66C-1AF93E2094C2}" dt="2025-09-26T20:36:10.441" v="78" actId="1076"/>
          <ac:picMkLst>
            <pc:docMk/>
            <pc:sldMk cId="1899288908" sldId="302"/>
            <ac:picMk id="6" creationId="{392AD780-A1E4-1E32-6896-A488FB478B3C}"/>
          </ac:picMkLst>
        </pc:picChg>
        <pc:picChg chg="del">
          <ac:chgData name="Sheetz, Jennifer" userId="018d82bb-de41-4823-8463-fe2725b97952" providerId="ADAL" clId="{EA35FAE1-D6B8-4969-A66C-1AF93E2094C2}" dt="2025-09-26T20:28:36.302" v="38" actId="478"/>
          <ac:picMkLst>
            <pc:docMk/>
            <pc:sldMk cId="1899288908" sldId="302"/>
            <ac:picMk id="8" creationId="{4966E185-30DF-8835-9F7D-29D96C6286E7}"/>
          </ac:picMkLst>
        </pc:picChg>
      </pc:sldChg>
      <pc:sldChg chg="modSp">
        <pc:chgData name="Sheetz, Jennifer" userId="018d82bb-de41-4823-8463-fe2725b97952" providerId="ADAL" clId="{EA35FAE1-D6B8-4969-A66C-1AF93E2094C2}" dt="2025-09-26T20:17:23.142" v="11"/>
        <pc:sldMkLst>
          <pc:docMk/>
          <pc:sldMk cId="2969254267" sldId="303"/>
        </pc:sldMkLst>
        <pc:spChg chg="mod">
          <ac:chgData name="Sheetz, Jennifer" userId="018d82bb-de41-4823-8463-fe2725b97952" providerId="ADAL" clId="{EA35FAE1-D6B8-4969-A66C-1AF93E2094C2}" dt="2025-09-26T20:17:23.142" v="11"/>
          <ac:spMkLst>
            <pc:docMk/>
            <pc:sldMk cId="2969254267" sldId="303"/>
            <ac:spMk id="5" creationId="{0B71CA19-0839-A738-32AB-2A71A3299E43}"/>
          </ac:spMkLst>
        </pc:spChg>
      </pc:sldChg>
      <pc:sldChg chg="addSp delSp modSp mod">
        <pc:chgData name="Sheetz, Jennifer" userId="018d82bb-de41-4823-8463-fe2725b97952" providerId="ADAL" clId="{EA35FAE1-D6B8-4969-A66C-1AF93E2094C2}" dt="2025-09-26T20:28:06.630" v="37" actId="14100"/>
        <pc:sldMkLst>
          <pc:docMk/>
          <pc:sldMk cId="2764603043" sldId="304"/>
        </pc:sldMkLst>
        <pc:spChg chg="mod">
          <ac:chgData name="Sheetz, Jennifer" userId="018d82bb-de41-4823-8463-fe2725b97952" providerId="ADAL" clId="{EA35FAE1-D6B8-4969-A66C-1AF93E2094C2}" dt="2025-09-26T20:17:23.142" v="11"/>
          <ac:spMkLst>
            <pc:docMk/>
            <pc:sldMk cId="2764603043" sldId="304"/>
            <ac:spMk id="2" creationId="{671EECE4-8ADA-E0FF-E4D0-573D351DCBFE}"/>
          </ac:spMkLst>
        </pc:spChg>
        <pc:picChg chg="del">
          <ac:chgData name="Sheetz, Jennifer" userId="018d82bb-de41-4823-8463-fe2725b97952" providerId="ADAL" clId="{EA35FAE1-D6B8-4969-A66C-1AF93E2094C2}" dt="2025-09-26T20:27:44.387" v="31" actId="478"/>
          <ac:picMkLst>
            <pc:docMk/>
            <pc:sldMk cId="2764603043" sldId="304"/>
            <ac:picMk id="4" creationId="{FA2A07DC-308A-0031-9C7B-F9A2484F1C7A}"/>
          </ac:picMkLst>
        </pc:picChg>
        <pc:picChg chg="add mod">
          <ac:chgData name="Sheetz, Jennifer" userId="018d82bb-de41-4823-8463-fe2725b97952" providerId="ADAL" clId="{EA35FAE1-D6B8-4969-A66C-1AF93E2094C2}" dt="2025-09-26T20:28:06.630" v="37" actId="14100"/>
          <ac:picMkLst>
            <pc:docMk/>
            <pc:sldMk cId="2764603043" sldId="304"/>
            <ac:picMk id="5" creationId="{21B2B077-A4AE-E547-7EF3-A97A03EAF4B3}"/>
          </ac:picMkLst>
        </pc:picChg>
      </pc:sldChg>
      <pc:sldChg chg="addSp delSp modSp mod">
        <pc:chgData name="Sheetz, Jennifer" userId="018d82bb-de41-4823-8463-fe2725b97952" providerId="ADAL" clId="{EA35FAE1-D6B8-4969-A66C-1AF93E2094C2}" dt="2025-09-26T20:33:00.846" v="62" actId="14100"/>
        <pc:sldMkLst>
          <pc:docMk/>
          <pc:sldMk cId="2579218482" sldId="305"/>
        </pc:sldMkLst>
        <pc:spChg chg="mod">
          <ac:chgData name="Sheetz, Jennifer" userId="018d82bb-de41-4823-8463-fe2725b97952" providerId="ADAL" clId="{EA35FAE1-D6B8-4969-A66C-1AF93E2094C2}" dt="2025-09-26T20:14:49.517" v="0"/>
          <ac:spMkLst>
            <pc:docMk/>
            <pc:sldMk cId="2579218482" sldId="305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5-09-26T20:33:00.846" v="62" actId="14100"/>
          <ac:picMkLst>
            <pc:docMk/>
            <pc:sldMk cId="2579218482" sldId="305"/>
            <ac:picMk id="4" creationId="{FBFC2541-1AA6-C818-A774-0810AF1A8479}"/>
          </ac:picMkLst>
        </pc:picChg>
        <pc:picChg chg="del">
          <ac:chgData name="Sheetz, Jennifer" userId="018d82bb-de41-4823-8463-fe2725b97952" providerId="ADAL" clId="{EA35FAE1-D6B8-4969-A66C-1AF93E2094C2}" dt="2025-09-26T20:32:38.540" v="56" actId="478"/>
          <ac:picMkLst>
            <pc:docMk/>
            <pc:sldMk cId="2579218482" sldId="305"/>
            <ac:picMk id="7" creationId="{1341F593-CBA2-983B-585C-AEFACD5EF0DC}"/>
          </ac:picMkLst>
        </pc:picChg>
      </pc:sldChg>
      <pc:sldChg chg="addSp delSp modSp mod">
        <pc:chgData name="Sheetz, Jennifer" userId="018d82bb-de41-4823-8463-fe2725b97952" providerId="ADAL" clId="{EA35FAE1-D6B8-4969-A66C-1AF93E2094C2}" dt="2025-09-26T20:34:12.273" v="68" actId="14100"/>
        <pc:sldMkLst>
          <pc:docMk/>
          <pc:sldMk cId="86425779" sldId="307"/>
        </pc:sldMkLst>
        <pc:spChg chg="mod">
          <ac:chgData name="Sheetz, Jennifer" userId="018d82bb-de41-4823-8463-fe2725b97952" providerId="ADAL" clId="{EA35FAE1-D6B8-4969-A66C-1AF93E2094C2}" dt="2025-09-26T20:17:23.142" v="11"/>
          <ac:spMkLst>
            <pc:docMk/>
            <pc:sldMk cId="86425779" sldId="307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5-09-26T20:34:12.273" v="68" actId="14100"/>
          <ac:picMkLst>
            <pc:docMk/>
            <pc:sldMk cId="86425779" sldId="307"/>
            <ac:picMk id="4" creationId="{B5D0E6C9-4D31-25D1-1241-B58103C7E798}"/>
          </ac:picMkLst>
        </pc:picChg>
        <pc:picChg chg="del">
          <ac:chgData name="Sheetz, Jennifer" userId="018d82bb-de41-4823-8463-fe2725b97952" providerId="ADAL" clId="{EA35FAE1-D6B8-4969-A66C-1AF93E2094C2}" dt="2025-09-26T20:33:59.741" v="63" actId="478"/>
          <ac:picMkLst>
            <pc:docMk/>
            <pc:sldMk cId="86425779" sldId="307"/>
            <ac:picMk id="5" creationId="{C74F3E10-D74C-71EF-DEB8-13AB4C3221EA}"/>
          </ac:picMkLst>
        </pc:picChg>
      </pc:sldChg>
      <pc:sldChg chg="addSp delSp modSp mod">
        <pc:chgData name="Sheetz, Jennifer" userId="018d82bb-de41-4823-8463-fe2725b97952" providerId="ADAL" clId="{EA35FAE1-D6B8-4969-A66C-1AF93E2094C2}" dt="2025-09-26T20:35:08.147" v="77" actId="1076"/>
        <pc:sldMkLst>
          <pc:docMk/>
          <pc:sldMk cId="3677401014" sldId="312"/>
        </pc:sldMkLst>
        <pc:spChg chg="mod">
          <ac:chgData name="Sheetz, Jennifer" userId="018d82bb-de41-4823-8463-fe2725b97952" providerId="ADAL" clId="{EA35FAE1-D6B8-4969-A66C-1AF93E2094C2}" dt="2025-09-26T20:17:23.142" v="11"/>
          <ac:spMkLst>
            <pc:docMk/>
            <pc:sldMk cId="3677401014" sldId="312"/>
            <ac:spMk id="2" creationId="{671EECE4-8ADA-E0FF-E4D0-573D351DCBFE}"/>
          </ac:spMkLst>
        </pc:spChg>
        <pc:picChg chg="del">
          <ac:chgData name="Sheetz, Jennifer" userId="018d82bb-de41-4823-8463-fe2725b97952" providerId="ADAL" clId="{EA35FAE1-D6B8-4969-A66C-1AF93E2094C2}" dt="2025-09-26T20:34:34.319" v="69" actId="478"/>
          <ac:picMkLst>
            <pc:docMk/>
            <pc:sldMk cId="3677401014" sldId="312"/>
            <ac:picMk id="4" creationId="{FAC64AF6-C960-66E8-58DA-9089A228F6B0}"/>
          </ac:picMkLst>
        </pc:picChg>
        <pc:picChg chg="add mod">
          <ac:chgData name="Sheetz, Jennifer" userId="018d82bb-de41-4823-8463-fe2725b97952" providerId="ADAL" clId="{EA35FAE1-D6B8-4969-A66C-1AF93E2094C2}" dt="2025-09-26T20:35:08.147" v="77" actId="1076"/>
          <ac:picMkLst>
            <pc:docMk/>
            <pc:sldMk cId="3677401014" sldId="312"/>
            <ac:picMk id="6" creationId="{3128A055-5994-826B-E217-4BBE457F660F}"/>
          </ac:picMkLst>
        </pc:picChg>
      </pc:sldChg>
      <pc:sldChg chg="modSp">
        <pc:chgData name="Sheetz, Jennifer" userId="018d82bb-de41-4823-8463-fe2725b97952" providerId="ADAL" clId="{EA35FAE1-D6B8-4969-A66C-1AF93E2094C2}" dt="2025-09-26T20:14:49.517" v="0"/>
        <pc:sldMkLst>
          <pc:docMk/>
          <pc:sldMk cId="1555759940" sldId="317"/>
        </pc:sldMkLst>
        <pc:spChg chg="mod">
          <ac:chgData name="Sheetz, Jennifer" userId="018d82bb-de41-4823-8463-fe2725b97952" providerId="ADAL" clId="{EA35FAE1-D6B8-4969-A66C-1AF93E2094C2}" dt="2025-09-26T20:14:49.517" v="0"/>
          <ac:spMkLst>
            <pc:docMk/>
            <pc:sldMk cId="1555759940" sldId="317"/>
            <ac:spMk id="3" creationId="{54145A6C-CB48-C89C-3D8A-4CE1FC0E317F}"/>
          </ac:spMkLst>
        </pc:spChg>
      </pc:sldChg>
      <pc:sldChg chg="addSp delSp modSp mod">
        <pc:chgData name="Sheetz, Jennifer" userId="018d82bb-de41-4823-8463-fe2725b97952" providerId="ADAL" clId="{EA35FAE1-D6B8-4969-A66C-1AF93E2094C2}" dt="2025-09-26T20:32:23.374" v="55" actId="1076"/>
        <pc:sldMkLst>
          <pc:docMk/>
          <pc:sldMk cId="2270870208" sldId="318"/>
        </pc:sldMkLst>
        <pc:spChg chg="mod">
          <ac:chgData name="Sheetz, Jennifer" userId="018d82bb-de41-4823-8463-fe2725b97952" providerId="ADAL" clId="{EA35FAE1-D6B8-4969-A66C-1AF93E2094C2}" dt="2025-09-26T20:14:49.517" v="0"/>
          <ac:spMkLst>
            <pc:docMk/>
            <pc:sldMk cId="2270870208" sldId="318"/>
            <ac:spMk id="2" creationId="{AD414A7D-0474-4CC1-9168-6A90A8545344}"/>
          </ac:spMkLst>
        </pc:spChg>
        <pc:picChg chg="del">
          <ac:chgData name="Sheetz, Jennifer" userId="018d82bb-de41-4823-8463-fe2725b97952" providerId="ADAL" clId="{EA35FAE1-D6B8-4969-A66C-1AF93E2094C2}" dt="2025-09-26T20:32:10.850" v="52" actId="478"/>
          <ac:picMkLst>
            <pc:docMk/>
            <pc:sldMk cId="2270870208" sldId="318"/>
            <ac:picMk id="4" creationId="{C5770981-F5FB-BF71-32D5-CB1D7704665E}"/>
          </ac:picMkLst>
        </pc:picChg>
        <pc:picChg chg="add mod">
          <ac:chgData name="Sheetz, Jennifer" userId="018d82bb-de41-4823-8463-fe2725b97952" providerId="ADAL" clId="{EA35FAE1-D6B8-4969-A66C-1AF93E2094C2}" dt="2025-09-26T20:32:23.374" v="55" actId="1076"/>
          <ac:picMkLst>
            <pc:docMk/>
            <pc:sldMk cId="2270870208" sldId="318"/>
            <ac:picMk id="5" creationId="{84DE748F-D2D7-7EDB-9553-2B50E9CC22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August 31,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October 16,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August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August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August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  <a:endParaRPr lang="en-US" sz="2200" dirty="0">
              <a:latin typeface="Arial Narrow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Two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8244CD-5EE7-D341-C651-59D4918EE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409708"/>
            <a:ext cx="6096000" cy="24482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August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9204A9-CD3F-048E-87E4-2FA06E509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1739"/>
            <a:ext cx="6105407" cy="59962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12F6DA-3CCA-2CD8-A0CA-CBCCA16C0D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407" y="869312"/>
            <a:ext cx="6086593" cy="354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Two Months Ending August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2B077-A4AE-E547-7EF3-A97A03EAF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91" y="948119"/>
            <a:ext cx="11461173" cy="57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62%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2AD780-A1E4-1E32-6896-A488FB478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65" y="1137586"/>
            <a:ext cx="8004360" cy="545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Two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August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E748F-D2D7-7EDB-9553-2B50E9CC2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98" y="1126989"/>
            <a:ext cx="10986655" cy="529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August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C2541-1AA6-C818-A774-0810AF1A8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62" y="1047434"/>
            <a:ext cx="10868891" cy="532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Two Months Ending August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D0E6C9-4D31-25D1-1241-B58103C7E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26" y="1126989"/>
            <a:ext cx="11149092" cy="532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Months Ending August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28A055-5994-826B-E217-4BBE457F6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38" y="1501875"/>
            <a:ext cx="10852715" cy="417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2328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Sheetz, Jennifer</cp:lastModifiedBy>
  <cp:revision>14</cp:revision>
  <cp:lastPrinted>2024-02-01T20:18:01Z</cp:lastPrinted>
  <dcterms:created xsi:type="dcterms:W3CDTF">2023-05-01T16:02:45Z</dcterms:created>
  <dcterms:modified xsi:type="dcterms:W3CDTF">2025-09-26T20:36:14Z</dcterms:modified>
</cp:coreProperties>
</file>