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92" r:id="rId2"/>
    <p:sldId id="287" r:id="rId3"/>
    <p:sldId id="298" r:id="rId4"/>
    <p:sldId id="297" r:id="rId5"/>
    <p:sldId id="300" r:id="rId6"/>
    <p:sldId id="319" r:id="rId7"/>
    <p:sldId id="316" r:id="rId8"/>
    <p:sldId id="315" r:id="rId9"/>
    <p:sldId id="317" r:id="rId10"/>
    <p:sldId id="291" r:id="rId11"/>
    <p:sldId id="301" r:id="rId12"/>
    <p:sldId id="303" r:id="rId13"/>
    <p:sldId id="308" r:id="rId14"/>
    <p:sldId id="304" r:id="rId15"/>
    <p:sldId id="305" r:id="rId16"/>
    <p:sldId id="306" r:id="rId17"/>
    <p:sldId id="312" r:id="rId18"/>
    <p:sldId id="318" r:id="rId19"/>
    <p:sldId id="295" r:id="rId20"/>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DAA80C-A855-D6BA-0E23-1D202045D478}" name="Candis, Tamara" initials="" userId="S::TAMARA.CANDIS@bcsdk12.net::b7caebad-84ce-4acf-ac4a-f2ac85e571fe" providerId="AD"/>
  <p188:author id="{B94083E8-3FF3-F600-F4FC-CE213499BD59}" name="Lovett, Katika" initials="LK" userId="S::KATIKA.LOVETT@bcsdk12.net::f620913a-5078-4dd7-98e1-525786881964"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C305"/>
    <a:srgbClr val="FFC700"/>
    <a:srgbClr val="FF99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6DA9DE-6A72-4300-ACCD-465B02E50B68}" v="21" dt="2024-10-17T14:08:45.536"/>
    <p1510:client id="{E281BCA4-8CC1-B95E-72CB-A1967290E725}" v="3" dt="2024-10-17T14:43:43.899"/>
    <p1510:client id="{EAEBD355-4A7A-5E38-75A8-9988E15303F8}" v="3" dt="2024-10-16T20:24:14.59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ndis, Tamara" userId="S::tamara.candis@bcsdk12.net::b7caebad-84ce-4acf-ac4a-f2ac85e571fe" providerId="AD" clId="Web-{E281BCA4-8CC1-B95E-72CB-A1967290E725}"/>
    <pc:docChg chg="modSld">
      <pc:chgData name="Candis, Tamara" userId="S::tamara.candis@bcsdk12.net::b7caebad-84ce-4acf-ac4a-f2ac85e571fe" providerId="AD" clId="Web-{E281BCA4-8CC1-B95E-72CB-A1967290E725}" dt="2024-10-17T14:47:17.703" v="1201"/>
      <pc:docMkLst>
        <pc:docMk/>
      </pc:docMkLst>
      <pc:sldChg chg="modNotes">
        <pc:chgData name="Candis, Tamara" userId="S::tamara.candis@bcsdk12.net::b7caebad-84ce-4acf-ac4a-f2ac85e571fe" providerId="AD" clId="Web-{E281BCA4-8CC1-B95E-72CB-A1967290E725}" dt="2024-10-17T14:47:17.703" v="1201"/>
        <pc:sldMkLst>
          <pc:docMk/>
          <pc:sldMk cId="2210931807" sldId="308"/>
        </pc:sldMkLst>
      </pc:sldChg>
    </pc:docChg>
  </pc:docChgLst>
  <pc:docChgLst>
    <pc:chgData name="Lovett, Katika" userId="S::katika.lovett@bcsdk12.net::f620913a-5078-4dd7-98e1-525786881964" providerId="AD" clId="Web-{EAEBD355-4A7A-5E38-75A8-9988E15303F8}"/>
    <pc:docChg chg="modSld modMainMaster">
      <pc:chgData name="Lovett, Katika" userId="S::katika.lovett@bcsdk12.net::f620913a-5078-4dd7-98e1-525786881964" providerId="AD" clId="Web-{EAEBD355-4A7A-5E38-75A8-9988E15303F8}" dt="2024-10-16T20:24:14.593" v="2"/>
      <pc:docMkLst>
        <pc:docMk/>
      </pc:docMkLst>
      <pc:sldChg chg="addSp modSp">
        <pc:chgData name="Lovett, Katika" userId="S::katika.lovett@bcsdk12.net::f620913a-5078-4dd7-98e1-525786881964" providerId="AD" clId="Web-{EAEBD355-4A7A-5E38-75A8-9988E15303F8}" dt="2024-10-16T20:24:13.656" v="1"/>
        <pc:sldMkLst>
          <pc:docMk/>
          <pc:sldMk cId="2700827501" sldId="287"/>
        </pc:sldMkLst>
        <pc:spChg chg="add mod">
          <ac:chgData name="Lovett, Katika" userId="S::katika.lovett@bcsdk12.net::f620913a-5078-4dd7-98e1-525786881964" providerId="AD" clId="Web-{EAEBD355-4A7A-5E38-75A8-9988E15303F8}" dt="2024-10-16T20:24:13.656" v="1"/>
          <ac:spMkLst>
            <pc:docMk/>
            <pc:sldMk cId="2700827501" sldId="287"/>
            <ac:spMk id="2" creationId="{26B6E27A-2700-F279-3A0C-41EC25001B5A}"/>
          </ac:spMkLst>
        </pc:spChg>
      </pc:sldChg>
      <pc:sldChg chg="addSp modSp">
        <pc:chgData name="Lovett, Katika" userId="S::katika.lovett@bcsdk12.net::f620913a-5078-4dd7-98e1-525786881964" providerId="AD" clId="Web-{EAEBD355-4A7A-5E38-75A8-9988E15303F8}" dt="2024-10-16T20:24:13.656" v="1"/>
        <pc:sldMkLst>
          <pc:docMk/>
          <pc:sldMk cId="1923458218" sldId="291"/>
        </pc:sldMkLst>
        <pc:spChg chg="add mod">
          <ac:chgData name="Lovett, Katika" userId="S::katika.lovett@bcsdk12.net::f620913a-5078-4dd7-98e1-525786881964" providerId="AD" clId="Web-{EAEBD355-4A7A-5E38-75A8-9988E15303F8}" dt="2024-10-16T20:24:13.656" v="1"/>
          <ac:spMkLst>
            <pc:docMk/>
            <pc:sldMk cId="1923458218" sldId="291"/>
            <ac:spMk id="2" creationId="{7CBF0DB0-BEBA-09E0-1BB8-307EA8AB30BB}"/>
          </ac:spMkLst>
        </pc:spChg>
      </pc:sldChg>
      <pc:sldChg chg="addSp modSp">
        <pc:chgData name="Lovett, Katika" userId="S::katika.lovett@bcsdk12.net::f620913a-5078-4dd7-98e1-525786881964" providerId="AD" clId="Web-{EAEBD355-4A7A-5E38-75A8-9988E15303F8}" dt="2024-10-16T20:24:07.937" v="0"/>
        <pc:sldMkLst>
          <pc:docMk/>
          <pc:sldMk cId="2554398938" sldId="292"/>
        </pc:sldMkLst>
        <pc:spChg chg="add mod">
          <ac:chgData name="Lovett, Katika" userId="S::katika.lovett@bcsdk12.net::f620913a-5078-4dd7-98e1-525786881964" providerId="AD" clId="Web-{EAEBD355-4A7A-5E38-75A8-9988E15303F8}" dt="2024-10-16T20:24:07.937" v="0"/>
          <ac:spMkLst>
            <pc:docMk/>
            <pc:sldMk cId="2554398938" sldId="292"/>
            <ac:spMk id="2" creationId="{4E959534-5F95-9932-9F8C-022B8442E59F}"/>
          </ac:spMkLst>
        </pc:spChg>
      </pc:sldChg>
      <pc:sldChg chg="addSp modSp">
        <pc:chgData name="Lovett, Katika" userId="S::katika.lovett@bcsdk12.net::f620913a-5078-4dd7-98e1-525786881964" providerId="AD" clId="Web-{EAEBD355-4A7A-5E38-75A8-9988E15303F8}" dt="2024-10-16T20:24:13.656" v="1"/>
        <pc:sldMkLst>
          <pc:docMk/>
          <pc:sldMk cId="2204643085" sldId="295"/>
        </pc:sldMkLst>
        <pc:spChg chg="add mod">
          <ac:chgData name="Lovett, Katika" userId="S::katika.lovett@bcsdk12.net::f620913a-5078-4dd7-98e1-525786881964" providerId="AD" clId="Web-{EAEBD355-4A7A-5E38-75A8-9988E15303F8}" dt="2024-10-16T20:24:13.656" v="1"/>
          <ac:spMkLst>
            <pc:docMk/>
            <pc:sldMk cId="2204643085" sldId="295"/>
            <ac:spMk id="5" creationId="{53EFA68F-6557-D7C0-E755-4EBDB6DC0EE8}"/>
          </ac:spMkLst>
        </pc:spChg>
      </pc:sldChg>
      <pc:sldChg chg="addSp modSp">
        <pc:chgData name="Lovett, Katika" userId="S::katika.lovett@bcsdk12.net::f620913a-5078-4dd7-98e1-525786881964" providerId="AD" clId="Web-{EAEBD355-4A7A-5E38-75A8-9988E15303F8}" dt="2024-10-16T20:24:13.656" v="1"/>
        <pc:sldMkLst>
          <pc:docMk/>
          <pc:sldMk cId="3574420939" sldId="297"/>
        </pc:sldMkLst>
        <pc:spChg chg="add mod">
          <ac:chgData name="Lovett, Katika" userId="S::katika.lovett@bcsdk12.net::f620913a-5078-4dd7-98e1-525786881964" providerId="AD" clId="Web-{EAEBD355-4A7A-5E38-75A8-9988E15303F8}" dt="2024-10-16T20:24:13.656" v="1"/>
          <ac:spMkLst>
            <pc:docMk/>
            <pc:sldMk cId="3574420939" sldId="297"/>
            <ac:spMk id="6" creationId="{69761F05-C90E-8FF0-BAF5-CA095BA65DD3}"/>
          </ac:spMkLst>
        </pc:spChg>
      </pc:sldChg>
      <pc:sldChg chg="addSp modSp">
        <pc:chgData name="Lovett, Katika" userId="S::katika.lovett@bcsdk12.net::f620913a-5078-4dd7-98e1-525786881964" providerId="AD" clId="Web-{EAEBD355-4A7A-5E38-75A8-9988E15303F8}" dt="2024-10-16T20:24:13.656" v="1"/>
        <pc:sldMkLst>
          <pc:docMk/>
          <pc:sldMk cId="1150285099" sldId="298"/>
        </pc:sldMkLst>
        <pc:spChg chg="add mod">
          <ac:chgData name="Lovett, Katika" userId="S::katika.lovett@bcsdk12.net::f620913a-5078-4dd7-98e1-525786881964" providerId="AD" clId="Web-{EAEBD355-4A7A-5E38-75A8-9988E15303F8}" dt="2024-10-16T20:24:13.656" v="1"/>
          <ac:spMkLst>
            <pc:docMk/>
            <pc:sldMk cId="1150285099" sldId="298"/>
            <ac:spMk id="6" creationId="{54FEDE3D-3D40-01D2-ACAD-7B4744DCDDCA}"/>
          </ac:spMkLst>
        </pc:spChg>
      </pc:sldChg>
      <pc:sldChg chg="addSp modSp">
        <pc:chgData name="Lovett, Katika" userId="S::katika.lovett@bcsdk12.net::f620913a-5078-4dd7-98e1-525786881964" providerId="AD" clId="Web-{EAEBD355-4A7A-5E38-75A8-9988E15303F8}" dt="2024-10-16T20:24:13.656" v="1"/>
        <pc:sldMkLst>
          <pc:docMk/>
          <pc:sldMk cId="1043070099" sldId="300"/>
        </pc:sldMkLst>
        <pc:spChg chg="add mod">
          <ac:chgData name="Lovett, Katika" userId="S::katika.lovett@bcsdk12.net::f620913a-5078-4dd7-98e1-525786881964" providerId="AD" clId="Web-{EAEBD355-4A7A-5E38-75A8-9988E15303F8}" dt="2024-10-16T20:24:13.656" v="1"/>
          <ac:spMkLst>
            <pc:docMk/>
            <pc:sldMk cId="1043070099" sldId="300"/>
            <ac:spMk id="2" creationId="{DC2F7E9C-80FA-7648-D19E-0D9B76AB5F36}"/>
          </ac:spMkLst>
        </pc:spChg>
      </pc:sldChg>
      <pc:sldChg chg="addSp modSp">
        <pc:chgData name="Lovett, Katika" userId="S::katika.lovett@bcsdk12.net::f620913a-5078-4dd7-98e1-525786881964" providerId="AD" clId="Web-{EAEBD355-4A7A-5E38-75A8-9988E15303F8}" dt="2024-10-16T20:24:13.656" v="1"/>
        <pc:sldMkLst>
          <pc:docMk/>
          <pc:sldMk cId="1700690943" sldId="301"/>
        </pc:sldMkLst>
        <pc:spChg chg="add mod">
          <ac:chgData name="Lovett, Katika" userId="S::katika.lovett@bcsdk12.net::f620913a-5078-4dd7-98e1-525786881964" providerId="AD" clId="Web-{EAEBD355-4A7A-5E38-75A8-9988E15303F8}" dt="2024-10-16T20:24:13.656" v="1"/>
          <ac:spMkLst>
            <pc:docMk/>
            <pc:sldMk cId="1700690943" sldId="301"/>
            <ac:spMk id="4" creationId="{7291CD48-6790-A7A1-F0DC-9E842E2DD4A5}"/>
          </ac:spMkLst>
        </pc:spChg>
      </pc:sldChg>
      <pc:sldChg chg="addSp modSp">
        <pc:chgData name="Lovett, Katika" userId="S::katika.lovett@bcsdk12.net::f620913a-5078-4dd7-98e1-525786881964" providerId="AD" clId="Web-{EAEBD355-4A7A-5E38-75A8-9988E15303F8}" dt="2024-10-16T20:24:13.656" v="1"/>
        <pc:sldMkLst>
          <pc:docMk/>
          <pc:sldMk cId="3715795393" sldId="303"/>
        </pc:sldMkLst>
        <pc:spChg chg="add mod">
          <ac:chgData name="Lovett, Katika" userId="S::katika.lovett@bcsdk12.net::f620913a-5078-4dd7-98e1-525786881964" providerId="AD" clId="Web-{EAEBD355-4A7A-5E38-75A8-9988E15303F8}" dt="2024-10-16T20:24:13.656" v="1"/>
          <ac:spMkLst>
            <pc:docMk/>
            <pc:sldMk cId="3715795393" sldId="303"/>
            <ac:spMk id="2" creationId="{6C096CC6-F46C-F296-43BB-3048957070F3}"/>
          </ac:spMkLst>
        </pc:spChg>
      </pc:sldChg>
      <pc:sldChg chg="addSp modSp">
        <pc:chgData name="Lovett, Katika" userId="S::katika.lovett@bcsdk12.net::f620913a-5078-4dd7-98e1-525786881964" providerId="AD" clId="Web-{EAEBD355-4A7A-5E38-75A8-9988E15303F8}" dt="2024-10-16T20:24:13.656" v="1"/>
        <pc:sldMkLst>
          <pc:docMk/>
          <pc:sldMk cId="2361778136" sldId="304"/>
        </pc:sldMkLst>
        <pc:spChg chg="add mod">
          <ac:chgData name="Lovett, Katika" userId="S::katika.lovett@bcsdk12.net::f620913a-5078-4dd7-98e1-525786881964" providerId="AD" clId="Web-{EAEBD355-4A7A-5E38-75A8-9988E15303F8}" dt="2024-10-16T20:24:13.656" v="1"/>
          <ac:spMkLst>
            <pc:docMk/>
            <pc:sldMk cId="2361778136" sldId="304"/>
            <ac:spMk id="2" creationId="{BF869084-BCAA-962A-E80D-2AC47E5AE300}"/>
          </ac:spMkLst>
        </pc:spChg>
      </pc:sldChg>
      <pc:sldChg chg="addSp modSp">
        <pc:chgData name="Lovett, Katika" userId="S::katika.lovett@bcsdk12.net::f620913a-5078-4dd7-98e1-525786881964" providerId="AD" clId="Web-{EAEBD355-4A7A-5E38-75A8-9988E15303F8}" dt="2024-10-16T20:24:13.656" v="1"/>
        <pc:sldMkLst>
          <pc:docMk/>
          <pc:sldMk cId="4126479403" sldId="305"/>
        </pc:sldMkLst>
        <pc:spChg chg="add mod">
          <ac:chgData name="Lovett, Katika" userId="S::katika.lovett@bcsdk12.net::f620913a-5078-4dd7-98e1-525786881964" providerId="AD" clId="Web-{EAEBD355-4A7A-5E38-75A8-9988E15303F8}" dt="2024-10-16T20:24:13.656" v="1"/>
          <ac:spMkLst>
            <pc:docMk/>
            <pc:sldMk cId="4126479403" sldId="305"/>
            <ac:spMk id="4" creationId="{5EFF9D37-622E-48B8-71AB-6E80ABB63C6D}"/>
          </ac:spMkLst>
        </pc:spChg>
      </pc:sldChg>
      <pc:sldChg chg="addSp modSp">
        <pc:chgData name="Lovett, Katika" userId="S::katika.lovett@bcsdk12.net::f620913a-5078-4dd7-98e1-525786881964" providerId="AD" clId="Web-{EAEBD355-4A7A-5E38-75A8-9988E15303F8}" dt="2024-10-16T20:24:13.656" v="1"/>
        <pc:sldMkLst>
          <pc:docMk/>
          <pc:sldMk cId="1187957734" sldId="306"/>
        </pc:sldMkLst>
        <pc:spChg chg="add mod">
          <ac:chgData name="Lovett, Katika" userId="S::katika.lovett@bcsdk12.net::f620913a-5078-4dd7-98e1-525786881964" providerId="AD" clId="Web-{EAEBD355-4A7A-5E38-75A8-9988E15303F8}" dt="2024-10-16T20:24:13.656" v="1"/>
          <ac:spMkLst>
            <pc:docMk/>
            <pc:sldMk cId="1187957734" sldId="306"/>
            <ac:spMk id="2" creationId="{6DC498CF-0EBA-8CEA-4298-1575BB8F05D5}"/>
          </ac:spMkLst>
        </pc:spChg>
      </pc:sldChg>
      <pc:sldChg chg="addSp modSp">
        <pc:chgData name="Lovett, Katika" userId="S::katika.lovett@bcsdk12.net::f620913a-5078-4dd7-98e1-525786881964" providerId="AD" clId="Web-{EAEBD355-4A7A-5E38-75A8-9988E15303F8}" dt="2024-10-16T20:24:13.656" v="1"/>
        <pc:sldMkLst>
          <pc:docMk/>
          <pc:sldMk cId="2210931807" sldId="308"/>
        </pc:sldMkLst>
        <pc:spChg chg="add mod">
          <ac:chgData name="Lovett, Katika" userId="S::katika.lovett@bcsdk12.net::f620913a-5078-4dd7-98e1-525786881964" providerId="AD" clId="Web-{EAEBD355-4A7A-5E38-75A8-9988E15303F8}" dt="2024-10-16T20:24:13.656" v="1"/>
          <ac:spMkLst>
            <pc:docMk/>
            <pc:sldMk cId="2210931807" sldId="308"/>
            <ac:spMk id="4" creationId="{0CCEAF4C-C411-6226-6000-43D1EC203E03}"/>
          </ac:spMkLst>
        </pc:spChg>
      </pc:sldChg>
      <pc:sldChg chg="addSp modSp">
        <pc:chgData name="Lovett, Katika" userId="S::katika.lovett@bcsdk12.net::f620913a-5078-4dd7-98e1-525786881964" providerId="AD" clId="Web-{EAEBD355-4A7A-5E38-75A8-9988E15303F8}" dt="2024-10-16T20:24:13.656" v="1"/>
        <pc:sldMkLst>
          <pc:docMk/>
          <pc:sldMk cId="3230538434" sldId="312"/>
        </pc:sldMkLst>
        <pc:spChg chg="add mod">
          <ac:chgData name="Lovett, Katika" userId="S::katika.lovett@bcsdk12.net::f620913a-5078-4dd7-98e1-525786881964" providerId="AD" clId="Web-{EAEBD355-4A7A-5E38-75A8-9988E15303F8}" dt="2024-10-16T20:24:13.656" v="1"/>
          <ac:spMkLst>
            <pc:docMk/>
            <pc:sldMk cId="3230538434" sldId="312"/>
            <ac:spMk id="5" creationId="{F275D2F0-E30A-5C67-120E-E98868401418}"/>
          </ac:spMkLst>
        </pc:spChg>
      </pc:sldChg>
      <pc:sldChg chg="addSp modSp">
        <pc:chgData name="Lovett, Katika" userId="S::katika.lovett@bcsdk12.net::f620913a-5078-4dd7-98e1-525786881964" providerId="AD" clId="Web-{EAEBD355-4A7A-5E38-75A8-9988E15303F8}" dt="2024-10-16T20:24:13.656" v="1"/>
        <pc:sldMkLst>
          <pc:docMk/>
          <pc:sldMk cId="2275102120" sldId="315"/>
        </pc:sldMkLst>
        <pc:spChg chg="add mod">
          <ac:chgData name="Lovett, Katika" userId="S::katika.lovett@bcsdk12.net::f620913a-5078-4dd7-98e1-525786881964" providerId="AD" clId="Web-{EAEBD355-4A7A-5E38-75A8-9988E15303F8}" dt="2024-10-16T20:24:13.656" v="1"/>
          <ac:spMkLst>
            <pc:docMk/>
            <pc:sldMk cId="2275102120" sldId="315"/>
            <ac:spMk id="2" creationId="{73B74079-A08D-FE5A-C4A9-CE6C7A6E0947}"/>
          </ac:spMkLst>
        </pc:spChg>
      </pc:sldChg>
      <pc:sldChg chg="addSp modSp">
        <pc:chgData name="Lovett, Katika" userId="S::katika.lovett@bcsdk12.net::f620913a-5078-4dd7-98e1-525786881964" providerId="AD" clId="Web-{EAEBD355-4A7A-5E38-75A8-9988E15303F8}" dt="2024-10-16T20:24:13.656" v="1"/>
        <pc:sldMkLst>
          <pc:docMk/>
          <pc:sldMk cId="2654512007" sldId="316"/>
        </pc:sldMkLst>
        <pc:spChg chg="add mod">
          <ac:chgData name="Lovett, Katika" userId="S::katika.lovett@bcsdk12.net::f620913a-5078-4dd7-98e1-525786881964" providerId="AD" clId="Web-{EAEBD355-4A7A-5E38-75A8-9988E15303F8}" dt="2024-10-16T20:24:13.656" v="1"/>
          <ac:spMkLst>
            <pc:docMk/>
            <pc:sldMk cId="2654512007" sldId="316"/>
            <ac:spMk id="3" creationId="{E3A1357D-D9C2-3F58-C673-8423204C1F8F}"/>
          </ac:spMkLst>
        </pc:spChg>
      </pc:sldChg>
      <pc:sldChg chg="addSp modSp">
        <pc:chgData name="Lovett, Katika" userId="S::katika.lovett@bcsdk12.net::f620913a-5078-4dd7-98e1-525786881964" providerId="AD" clId="Web-{EAEBD355-4A7A-5E38-75A8-9988E15303F8}" dt="2024-10-16T20:24:13.656" v="1"/>
        <pc:sldMkLst>
          <pc:docMk/>
          <pc:sldMk cId="1452463918" sldId="317"/>
        </pc:sldMkLst>
        <pc:spChg chg="add mod">
          <ac:chgData name="Lovett, Katika" userId="S::katika.lovett@bcsdk12.net::f620913a-5078-4dd7-98e1-525786881964" providerId="AD" clId="Web-{EAEBD355-4A7A-5E38-75A8-9988E15303F8}" dt="2024-10-16T20:24:13.656" v="1"/>
          <ac:spMkLst>
            <pc:docMk/>
            <pc:sldMk cId="1452463918" sldId="317"/>
            <ac:spMk id="2" creationId="{ECA95D52-852E-816B-C8E0-F25F348A6DA7}"/>
          </ac:spMkLst>
        </pc:spChg>
      </pc:sldChg>
      <pc:sldChg chg="addSp modSp">
        <pc:chgData name="Lovett, Katika" userId="S::katika.lovett@bcsdk12.net::f620913a-5078-4dd7-98e1-525786881964" providerId="AD" clId="Web-{EAEBD355-4A7A-5E38-75A8-9988E15303F8}" dt="2024-10-16T20:24:13.656" v="1"/>
        <pc:sldMkLst>
          <pc:docMk/>
          <pc:sldMk cId="1593955349" sldId="318"/>
        </pc:sldMkLst>
        <pc:spChg chg="add mod">
          <ac:chgData name="Lovett, Katika" userId="S::katika.lovett@bcsdk12.net::f620913a-5078-4dd7-98e1-525786881964" providerId="AD" clId="Web-{EAEBD355-4A7A-5E38-75A8-9988E15303F8}" dt="2024-10-16T20:24:13.656" v="1"/>
          <ac:spMkLst>
            <pc:docMk/>
            <pc:sldMk cId="1593955349" sldId="318"/>
            <ac:spMk id="2" creationId="{8CD76C0B-330B-D8EC-461A-559832D2238D}"/>
          </ac:spMkLst>
        </pc:spChg>
      </pc:sldChg>
      <pc:sldChg chg="addSp modSp">
        <pc:chgData name="Lovett, Katika" userId="S::katika.lovett@bcsdk12.net::f620913a-5078-4dd7-98e1-525786881964" providerId="AD" clId="Web-{EAEBD355-4A7A-5E38-75A8-9988E15303F8}" dt="2024-10-16T20:24:13.656" v="1"/>
        <pc:sldMkLst>
          <pc:docMk/>
          <pc:sldMk cId="1269243201" sldId="319"/>
        </pc:sldMkLst>
        <pc:spChg chg="add mod">
          <ac:chgData name="Lovett, Katika" userId="S::katika.lovett@bcsdk12.net::f620913a-5078-4dd7-98e1-525786881964" providerId="AD" clId="Web-{EAEBD355-4A7A-5E38-75A8-9988E15303F8}" dt="2024-10-16T20:24:13.656" v="1"/>
          <ac:spMkLst>
            <pc:docMk/>
            <pc:sldMk cId="1269243201" sldId="319"/>
            <ac:spMk id="2" creationId="{7B976BE4-0BCC-C81C-AA4B-AA590D4C158C}"/>
          </ac:spMkLst>
        </pc:spChg>
      </pc:sldChg>
      <pc:sldMasterChg chg="mod modSldLayout">
        <pc:chgData name="Lovett, Katika" userId="S::katika.lovett@bcsdk12.net::f620913a-5078-4dd7-98e1-525786881964" providerId="AD" clId="Web-{EAEBD355-4A7A-5E38-75A8-9988E15303F8}" dt="2024-10-16T20:24:14.593" v="2"/>
        <pc:sldMasterMkLst>
          <pc:docMk/>
          <pc:sldMasterMk cId="869168482" sldId="2147483660"/>
        </pc:sldMasterMkLst>
        <pc:sldLayoutChg chg="mod">
          <pc:chgData name="Lovett, Katika" userId="S::katika.lovett@bcsdk12.net::f620913a-5078-4dd7-98e1-525786881964" providerId="AD" clId="Web-{EAEBD355-4A7A-5E38-75A8-9988E15303F8}" dt="2024-10-16T20:24:14.593" v="2"/>
          <pc:sldLayoutMkLst>
            <pc:docMk/>
            <pc:sldMasterMk cId="869168482" sldId="2147483660"/>
            <pc:sldLayoutMk cId="2008476398" sldId="2147483661"/>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96197563" sldId="2147483662"/>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1047049663" sldId="2147483663"/>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1981307262" sldId="2147483664"/>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1446201931" sldId="2147483665"/>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2745882285" sldId="2147483666"/>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1366051208" sldId="2147483667"/>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3222235825" sldId="2147483668"/>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784170450" sldId="2147483669"/>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1206490365" sldId="2147483670"/>
          </pc:sldLayoutMkLst>
        </pc:sldLayoutChg>
        <pc:sldLayoutChg chg="mod">
          <pc:chgData name="Lovett, Katika" userId="S::katika.lovett@bcsdk12.net::f620913a-5078-4dd7-98e1-525786881964" providerId="AD" clId="Web-{EAEBD355-4A7A-5E38-75A8-9988E15303F8}" dt="2024-10-16T20:24:14.593" v="2"/>
          <pc:sldLayoutMkLst>
            <pc:docMk/>
            <pc:sldMasterMk cId="869168482" sldId="2147483660"/>
            <pc:sldLayoutMk cId="3583663599" sldId="2147483671"/>
          </pc:sldLayoutMkLst>
        </pc:sldLayoutChg>
      </pc:sldMasterChg>
    </pc:docChg>
  </pc:docChgLst>
  <pc:docChgLst>
    <pc:chgData name="Lovett, Katika" userId="f620913a-5078-4dd7-98e1-525786881964" providerId="ADAL" clId="{896DA9DE-6A72-4300-ACCD-465B02E50B68}"/>
    <pc:docChg chg="undo custSel addSld delSld modSld sldOrd">
      <pc:chgData name="Lovett, Katika" userId="f620913a-5078-4dd7-98e1-525786881964" providerId="ADAL" clId="{896DA9DE-6A72-4300-ACCD-465B02E50B68}" dt="2024-10-17T14:29:35.178" v="1056" actId="6549"/>
      <pc:docMkLst>
        <pc:docMk/>
      </pc:docMkLst>
      <pc:sldChg chg="modSp mod modNotesTx">
        <pc:chgData name="Lovett, Katika" userId="f620913a-5078-4dd7-98e1-525786881964" providerId="ADAL" clId="{896DA9DE-6A72-4300-ACCD-465B02E50B68}" dt="2024-10-16T18:44:01.875" v="985" actId="255"/>
        <pc:sldMkLst>
          <pc:docMk/>
          <pc:sldMk cId="2700827501" sldId="287"/>
        </pc:sldMkLst>
        <pc:spChg chg="mod">
          <ac:chgData name="Lovett, Katika" userId="f620913a-5078-4dd7-98e1-525786881964" providerId="ADAL" clId="{896DA9DE-6A72-4300-ACCD-465B02E50B68}" dt="2024-10-15T15:09:05.902" v="214" actId="20577"/>
          <ac:spMkLst>
            <pc:docMk/>
            <pc:sldMk cId="2700827501" sldId="287"/>
            <ac:spMk id="3" creationId="{54145A6C-CB48-C89C-3D8A-4CE1FC0E317F}"/>
          </ac:spMkLst>
        </pc:spChg>
      </pc:sldChg>
      <pc:sldChg chg="addSp delSp modSp mod modNotesTx">
        <pc:chgData name="Lovett, Katika" userId="f620913a-5078-4dd7-98e1-525786881964" providerId="ADAL" clId="{896DA9DE-6A72-4300-ACCD-465B02E50B68}" dt="2024-10-17T13:57:49.226" v="1010" actId="14100"/>
        <pc:sldMkLst>
          <pc:docMk/>
          <pc:sldMk cId="1923458218" sldId="291"/>
        </pc:sldMkLst>
        <pc:spChg chg="mod">
          <ac:chgData name="Lovett, Katika" userId="f620913a-5078-4dd7-98e1-525786881964" providerId="ADAL" clId="{896DA9DE-6A72-4300-ACCD-465B02E50B68}" dt="2024-10-14T13:33:20.367" v="75" actId="1076"/>
          <ac:spMkLst>
            <pc:docMk/>
            <pc:sldMk cId="1923458218" sldId="291"/>
            <ac:spMk id="3" creationId="{5CED5A45-F39A-FB1E-451E-860C74F2EFAA}"/>
          </ac:spMkLst>
        </pc:spChg>
        <pc:picChg chg="del">
          <ac:chgData name="Lovett, Katika" userId="f620913a-5078-4dd7-98e1-525786881964" providerId="ADAL" clId="{896DA9DE-6A72-4300-ACCD-465B02E50B68}" dt="2024-10-14T13:33:13.610" v="73" actId="478"/>
          <ac:picMkLst>
            <pc:docMk/>
            <pc:sldMk cId="1923458218" sldId="291"/>
            <ac:picMk id="2" creationId="{39CA2719-22FB-1119-D991-E3494CFB05BD}"/>
          </ac:picMkLst>
        </pc:picChg>
        <pc:picChg chg="add del mod ord">
          <ac:chgData name="Lovett, Katika" userId="f620913a-5078-4dd7-98e1-525786881964" providerId="ADAL" clId="{896DA9DE-6A72-4300-ACCD-465B02E50B68}" dt="2024-10-17T13:57:19.037" v="1005" actId="478"/>
          <ac:picMkLst>
            <pc:docMk/>
            <pc:sldMk cId="1923458218" sldId="291"/>
            <ac:picMk id="4" creationId="{9AC5E880-2A72-2CEC-4A05-9D85F1FAC54C}"/>
          </ac:picMkLst>
        </pc:picChg>
        <pc:picChg chg="add mod ord">
          <ac:chgData name="Lovett, Katika" userId="f620913a-5078-4dd7-98e1-525786881964" providerId="ADAL" clId="{896DA9DE-6A72-4300-ACCD-465B02E50B68}" dt="2024-10-17T13:57:49.226" v="1010" actId="14100"/>
          <ac:picMkLst>
            <pc:docMk/>
            <pc:sldMk cId="1923458218" sldId="291"/>
            <ac:picMk id="5" creationId="{10A6196C-225A-0291-FB83-890D4AAA63F2}"/>
          </ac:picMkLst>
        </pc:picChg>
      </pc:sldChg>
      <pc:sldChg chg="modSp mod modNotesTx">
        <pc:chgData name="Lovett, Katika" userId="f620913a-5078-4dd7-98e1-525786881964" providerId="ADAL" clId="{896DA9DE-6A72-4300-ACCD-465B02E50B68}" dt="2024-10-16T18:26:58.880" v="383" actId="20577"/>
        <pc:sldMkLst>
          <pc:docMk/>
          <pc:sldMk cId="2554398938" sldId="292"/>
        </pc:sldMkLst>
        <pc:spChg chg="mod">
          <ac:chgData name="Lovett, Katika" userId="f620913a-5078-4dd7-98e1-525786881964" providerId="ADAL" clId="{896DA9DE-6A72-4300-ACCD-465B02E50B68}" dt="2024-10-14T13:27:46.113" v="0" actId="20577"/>
          <ac:spMkLst>
            <pc:docMk/>
            <pc:sldMk cId="2554398938" sldId="292"/>
            <ac:spMk id="5" creationId="{EF4D4CC4-05C4-2D82-C2B7-CB8680E70154}"/>
          </ac:spMkLst>
        </pc:spChg>
        <pc:spChg chg="mod">
          <ac:chgData name="Lovett, Katika" userId="f620913a-5078-4dd7-98e1-525786881964" providerId="ADAL" clId="{896DA9DE-6A72-4300-ACCD-465B02E50B68}" dt="2024-10-14T13:28:20.330" v="65" actId="20577"/>
          <ac:spMkLst>
            <pc:docMk/>
            <pc:sldMk cId="2554398938" sldId="292"/>
            <ac:spMk id="6" creationId="{025D126C-8D9C-F3D1-9113-4BA6EBA51D3F}"/>
          </ac:spMkLst>
        </pc:spChg>
        <pc:spChg chg="mod">
          <ac:chgData name="Lovett, Katika" userId="f620913a-5078-4dd7-98e1-525786881964" providerId="ADAL" clId="{896DA9DE-6A72-4300-ACCD-465B02E50B68}" dt="2024-10-15T15:10:19.429" v="216" actId="20577"/>
          <ac:spMkLst>
            <pc:docMk/>
            <pc:sldMk cId="2554398938" sldId="292"/>
            <ac:spMk id="7" creationId="{93FBA676-AED3-5BE3-8DCA-C7D33605989E}"/>
          </ac:spMkLst>
        </pc:spChg>
      </pc:sldChg>
      <pc:sldChg chg="modNotesTx">
        <pc:chgData name="Lovett, Katika" userId="f620913a-5078-4dd7-98e1-525786881964" providerId="ADAL" clId="{896DA9DE-6A72-4300-ACCD-465B02E50B68}" dt="2024-10-16T18:44:14.429" v="987" actId="255"/>
        <pc:sldMkLst>
          <pc:docMk/>
          <pc:sldMk cId="3574420939" sldId="297"/>
        </pc:sldMkLst>
      </pc:sldChg>
      <pc:sldChg chg="modNotesTx">
        <pc:chgData name="Lovett, Katika" userId="f620913a-5078-4dd7-98e1-525786881964" providerId="ADAL" clId="{896DA9DE-6A72-4300-ACCD-465B02E50B68}" dt="2024-10-16T18:44:08.001" v="986" actId="255"/>
        <pc:sldMkLst>
          <pc:docMk/>
          <pc:sldMk cId="1150285099" sldId="298"/>
        </pc:sldMkLst>
      </pc:sldChg>
      <pc:sldChg chg="modNotesTx">
        <pc:chgData name="Lovett, Katika" userId="f620913a-5078-4dd7-98e1-525786881964" providerId="ADAL" clId="{896DA9DE-6A72-4300-ACCD-465B02E50B68}" dt="2024-10-16T18:44:25.694" v="989" actId="255"/>
        <pc:sldMkLst>
          <pc:docMk/>
          <pc:sldMk cId="1043070099" sldId="300"/>
        </pc:sldMkLst>
      </pc:sldChg>
      <pc:sldChg chg="addSp delSp modSp mod modNotesTx">
        <pc:chgData name="Lovett, Katika" userId="f620913a-5078-4dd7-98e1-525786881964" providerId="ADAL" clId="{896DA9DE-6A72-4300-ACCD-465B02E50B68}" dt="2024-10-17T14:29:06.468" v="1053" actId="20577"/>
        <pc:sldMkLst>
          <pc:docMk/>
          <pc:sldMk cId="1700690943" sldId="301"/>
        </pc:sldMkLst>
        <pc:spChg chg="mod ord">
          <ac:chgData name="Lovett, Katika" userId="f620913a-5078-4dd7-98e1-525786881964" providerId="ADAL" clId="{896DA9DE-6A72-4300-ACCD-465B02E50B68}" dt="2024-10-17T14:01:47.026" v="1022" actId="166"/>
          <ac:spMkLst>
            <pc:docMk/>
            <pc:sldMk cId="1700690943" sldId="301"/>
            <ac:spMk id="4" creationId="{7291CD48-6790-A7A1-F0DC-9E842E2DD4A5}"/>
          </ac:spMkLst>
        </pc:spChg>
        <pc:picChg chg="add del mod ord">
          <ac:chgData name="Lovett, Katika" userId="f620913a-5078-4dd7-98e1-525786881964" providerId="ADAL" clId="{896DA9DE-6A72-4300-ACCD-465B02E50B68}" dt="2024-10-17T13:58:08.846" v="1011" actId="478"/>
          <ac:picMkLst>
            <pc:docMk/>
            <pc:sldMk cId="1700690943" sldId="301"/>
            <ac:picMk id="2" creationId="{47F37134-7DB9-41A4-F471-1C5106A61EE7}"/>
          </ac:picMkLst>
        </pc:picChg>
        <pc:picChg chg="del">
          <ac:chgData name="Lovett, Katika" userId="f620913a-5078-4dd7-98e1-525786881964" providerId="ADAL" clId="{896DA9DE-6A72-4300-ACCD-465B02E50B68}" dt="2024-10-14T13:35:04.716" v="82" actId="478"/>
          <ac:picMkLst>
            <pc:docMk/>
            <pc:sldMk cId="1700690943" sldId="301"/>
            <ac:picMk id="4" creationId="{AA110D98-B257-B9CE-802E-426E2E8D355C}"/>
          </ac:picMkLst>
        </pc:picChg>
        <pc:picChg chg="add mod ord">
          <ac:chgData name="Lovett, Katika" userId="f620913a-5078-4dd7-98e1-525786881964" providerId="ADAL" clId="{896DA9DE-6A72-4300-ACCD-465B02E50B68}" dt="2024-10-17T14:02:00.441" v="1024" actId="167"/>
          <ac:picMkLst>
            <pc:docMk/>
            <pc:sldMk cId="1700690943" sldId="301"/>
            <ac:picMk id="5" creationId="{B257C01E-E8B3-5279-03A4-DEA9A0905654}"/>
          </ac:picMkLst>
        </pc:picChg>
      </pc:sldChg>
      <pc:sldChg chg="addSp delSp modSp del mod modShow">
        <pc:chgData name="Lovett, Katika" userId="f620913a-5078-4dd7-98e1-525786881964" providerId="ADAL" clId="{896DA9DE-6A72-4300-ACCD-465B02E50B68}" dt="2024-10-15T15:13:30.942" v="217" actId="47"/>
        <pc:sldMkLst>
          <pc:docMk/>
          <pc:sldMk cId="4167004889" sldId="302"/>
        </pc:sldMkLst>
        <pc:picChg chg="add mod">
          <ac:chgData name="Lovett, Katika" userId="f620913a-5078-4dd7-98e1-525786881964" providerId="ADAL" clId="{896DA9DE-6A72-4300-ACCD-465B02E50B68}" dt="2024-10-14T13:38:20.861" v="92" actId="1076"/>
          <ac:picMkLst>
            <pc:docMk/>
            <pc:sldMk cId="4167004889" sldId="302"/>
            <ac:picMk id="2" creationId="{ED138E7B-55EA-57AD-3370-5066048B718A}"/>
          </ac:picMkLst>
        </pc:picChg>
        <pc:picChg chg="del">
          <ac:chgData name="Lovett, Katika" userId="f620913a-5078-4dd7-98e1-525786881964" providerId="ADAL" clId="{896DA9DE-6A72-4300-ACCD-465B02E50B68}" dt="2024-10-14T13:38:14.786" v="91" actId="478"/>
          <ac:picMkLst>
            <pc:docMk/>
            <pc:sldMk cId="4167004889" sldId="302"/>
            <ac:picMk id="8" creationId="{C2428740-C860-9364-D32A-FF4E79D45EDC}"/>
          </ac:picMkLst>
        </pc:picChg>
        <pc:picChg chg="del">
          <ac:chgData name="Lovett, Katika" userId="f620913a-5078-4dd7-98e1-525786881964" providerId="ADAL" clId="{896DA9DE-6A72-4300-ACCD-465B02E50B68}" dt="2024-10-14T13:36:47.916" v="89" actId="478"/>
          <ac:picMkLst>
            <pc:docMk/>
            <pc:sldMk cId="4167004889" sldId="302"/>
            <ac:picMk id="9" creationId="{2FF4A8F0-1329-5131-3559-75F54F242403}"/>
          </ac:picMkLst>
        </pc:picChg>
      </pc:sldChg>
      <pc:sldChg chg="addSp delSp modSp mod modNotesTx">
        <pc:chgData name="Lovett, Katika" userId="f620913a-5078-4dd7-98e1-525786881964" providerId="ADAL" clId="{896DA9DE-6A72-4300-ACCD-465B02E50B68}" dt="2024-10-17T14:29:17.153" v="1054" actId="6549"/>
        <pc:sldMkLst>
          <pc:docMk/>
          <pc:sldMk cId="3715795393" sldId="303"/>
        </pc:sldMkLst>
        <pc:picChg chg="del">
          <ac:chgData name="Lovett, Katika" userId="f620913a-5078-4dd7-98e1-525786881964" providerId="ADAL" clId="{896DA9DE-6A72-4300-ACCD-465B02E50B68}" dt="2024-10-14T13:38:30.924" v="93" actId="478"/>
          <ac:picMkLst>
            <pc:docMk/>
            <pc:sldMk cId="3715795393" sldId="303"/>
            <ac:picMk id="2" creationId="{2BB8A83A-3FD9-AE5D-BC15-941329CFA0CF}"/>
          </ac:picMkLst>
        </pc:picChg>
        <pc:picChg chg="add del mod ord">
          <ac:chgData name="Lovett, Katika" userId="f620913a-5078-4dd7-98e1-525786881964" providerId="ADAL" clId="{896DA9DE-6A72-4300-ACCD-465B02E50B68}" dt="2024-10-17T13:59:57.681" v="1014" actId="478"/>
          <ac:picMkLst>
            <pc:docMk/>
            <pc:sldMk cId="3715795393" sldId="303"/>
            <ac:picMk id="4" creationId="{D0CF6158-A33C-3617-D717-A0941AA6A366}"/>
          </ac:picMkLst>
        </pc:picChg>
        <pc:picChg chg="add mod ord">
          <ac:chgData name="Lovett, Katika" userId="f620913a-5078-4dd7-98e1-525786881964" providerId="ADAL" clId="{896DA9DE-6A72-4300-ACCD-465B02E50B68}" dt="2024-10-17T14:00:33.085" v="1017" actId="167"/>
          <ac:picMkLst>
            <pc:docMk/>
            <pc:sldMk cId="3715795393" sldId="303"/>
            <ac:picMk id="5" creationId="{6FB6D5A6-ACD1-4EA2-C230-53D823570B1E}"/>
          </ac:picMkLst>
        </pc:picChg>
      </pc:sldChg>
      <pc:sldChg chg="addSp delSp modSp mod modNotesTx">
        <pc:chgData name="Lovett, Katika" userId="f620913a-5078-4dd7-98e1-525786881964" providerId="ADAL" clId="{896DA9DE-6A72-4300-ACCD-465B02E50B68}" dt="2024-10-17T14:07:01.987" v="1039" actId="1076"/>
        <pc:sldMkLst>
          <pc:docMk/>
          <pc:sldMk cId="2361778136" sldId="304"/>
        </pc:sldMkLst>
        <pc:spChg chg="mod ord">
          <ac:chgData name="Lovett, Katika" userId="f620913a-5078-4dd7-98e1-525786881964" providerId="ADAL" clId="{896DA9DE-6A72-4300-ACCD-465B02E50B68}" dt="2024-10-17T14:05:12.274" v="1034" actId="166"/>
          <ac:spMkLst>
            <pc:docMk/>
            <pc:sldMk cId="2361778136" sldId="304"/>
            <ac:spMk id="2" creationId="{BF869084-BCAA-962A-E80D-2AC47E5AE300}"/>
          </ac:spMkLst>
        </pc:spChg>
        <pc:spChg chg="mod">
          <ac:chgData name="Lovett, Katika" userId="f620913a-5078-4dd7-98e1-525786881964" providerId="ADAL" clId="{896DA9DE-6A72-4300-ACCD-465B02E50B68}" dt="2024-10-17T14:07:01.987" v="1039" actId="1076"/>
          <ac:spMkLst>
            <pc:docMk/>
            <pc:sldMk cId="2361778136" sldId="304"/>
            <ac:spMk id="3" creationId="{5CED5A45-F39A-FB1E-451E-860C74F2EFAA}"/>
          </ac:spMkLst>
        </pc:spChg>
        <pc:picChg chg="del">
          <ac:chgData name="Lovett, Katika" userId="f620913a-5078-4dd7-98e1-525786881964" providerId="ADAL" clId="{896DA9DE-6A72-4300-ACCD-465B02E50B68}" dt="2024-10-14T13:40:30.405" v="99" actId="478"/>
          <ac:picMkLst>
            <pc:docMk/>
            <pc:sldMk cId="2361778136" sldId="304"/>
            <ac:picMk id="2" creationId="{B793B387-F14A-0220-CC5C-1A7E8E82E937}"/>
          </ac:picMkLst>
        </pc:picChg>
        <pc:picChg chg="add del mod">
          <ac:chgData name="Lovett, Katika" userId="f620913a-5078-4dd7-98e1-525786881964" providerId="ADAL" clId="{896DA9DE-6A72-4300-ACCD-465B02E50B68}" dt="2024-10-17T14:05:04.113" v="1032" actId="478"/>
          <ac:picMkLst>
            <pc:docMk/>
            <pc:sldMk cId="2361778136" sldId="304"/>
            <ac:picMk id="4" creationId="{1521FF35-D70C-47F6-6BDE-E29A87C3AFFC}"/>
          </ac:picMkLst>
        </pc:picChg>
        <pc:picChg chg="add mod ord">
          <ac:chgData name="Lovett, Katika" userId="f620913a-5078-4dd7-98e1-525786881964" providerId="ADAL" clId="{896DA9DE-6A72-4300-ACCD-465B02E50B68}" dt="2024-10-17T14:06:46.625" v="1038" actId="167"/>
          <ac:picMkLst>
            <pc:docMk/>
            <pc:sldMk cId="2361778136" sldId="304"/>
            <ac:picMk id="5" creationId="{3F26B96C-8265-3626-87D9-4804323012FE}"/>
          </ac:picMkLst>
        </pc:picChg>
      </pc:sldChg>
      <pc:sldChg chg="addSp delSp modSp mod modNotesTx">
        <pc:chgData name="Lovett, Katika" userId="f620913a-5078-4dd7-98e1-525786881964" providerId="ADAL" clId="{896DA9DE-6A72-4300-ACCD-465B02E50B68}" dt="2024-10-17T14:29:26.942" v="1055" actId="6549"/>
        <pc:sldMkLst>
          <pc:docMk/>
          <pc:sldMk cId="4126479403" sldId="305"/>
        </pc:sldMkLst>
        <pc:spChg chg="mod">
          <ac:chgData name="Lovett, Katika" userId="f620913a-5078-4dd7-98e1-525786881964" providerId="ADAL" clId="{896DA9DE-6A72-4300-ACCD-465B02E50B68}" dt="2024-10-17T14:07:57.572" v="1045" actId="1076"/>
          <ac:spMkLst>
            <pc:docMk/>
            <pc:sldMk cId="4126479403" sldId="305"/>
            <ac:spMk id="3" creationId="{5CED5A45-F39A-FB1E-451E-860C74F2EFAA}"/>
          </ac:spMkLst>
        </pc:spChg>
        <pc:spChg chg="mod">
          <ac:chgData name="Lovett, Katika" userId="f620913a-5078-4dd7-98e1-525786881964" providerId="ADAL" clId="{896DA9DE-6A72-4300-ACCD-465B02E50B68}" dt="2024-10-17T14:07:52.364" v="1044" actId="1076"/>
          <ac:spMkLst>
            <pc:docMk/>
            <pc:sldMk cId="4126479403" sldId="305"/>
            <ac:spMk id="4" creationId="{5EFF9D37-622E-48B8-71AB-6E80ABB63C6D}"/>
          </ac:spMkLst>
        </pc:spChg>
        <pc:picChg chg="add del mod">
          <ac:chgData name="Lovett, Katika" userId="f620913a-5078-4dd7-98e1-525786881964" providerId="ADAL" clId="{896DA9DE-6A72-4300-ACCD-465B02E50B68}" dt="2024-10-17T14:07:09.332" v="1040" actId="478"/>
          <ac:picMkLst>
            <pc:docMk/>
            <pc:sldMk cId="4126479403" sldId="305"/>
            <ac:picMk id="2" creationId="{1F58E50A-7E7D-8DA2-49DC-D67F031138B4}"/>
          </ac:picMkLst>
        </pc:picChg>
        <pc:picChg chg="del">
          <ac:chgData name="Lovett, Katika" userId="f620913a-5078-4dd7-98e1-525786881964" providerId="ADAL" clId="{896DA9DE-6A72-4300-ACCD-465B02E50B68}" dt="2024-10-14T13:42:33.589" v="102" actId="478"/>
          <ac:picMkLst>
            <pc:docMk/>
            <pc:sldMk cId="4126479403" sldId="305"/>
            <ac:picMk id="4" creationId="{A09CBE4D-7EDB-4CB7-9B2E-EAE7740995CD}"/>
          </ac:picMkLst>
        </pc:picChg>
        <pc:picChg chg="add mod ord">
          <ac:chgData name="Lovett, Katika" userId="f620913a-5078-4dd7-98e1-525786881964" providerId="ADAL" clId="{896DA9DE-6A72-4300-ACCD-465B02E50B68}" dt="2024-10-17T14:07:47.656" v="1043" actId="167"/>
          <ac:picMkLst>
            <pc:docMk/>
            <pc:sldMk cId="4126479403" sldId="305"/>
            <ac:picMk id="5" creationId="{13DA01E0-6627-7083-E0CD-A8AC2166BB63}"/>
          </ac:picMkLst>
        </pc:picChg>
      </pc:sldChg>
      <pc:sldChg chg="addSp delSp modSp mod modNotesTx">
        <pc:chgData name="Lovett, Katika" userId="f620913a-5078-4dd7-98e1-525786881964" providerId="ADAL" clId="{896DA9DE-6A72-4300-ACCD-465B02E50B68}" dt="2024-10-17T14:29:35.178" v="1056" actId="6549"/>
        <pc:sldMkLst>
          <pc:docMk/>
          <pc:sldMk cId="1187957734" sldId="306"/>
        </pc:sldMkLst>
        <pc:spChg chg="mod">
          <ac:chgData name="Lovett, Katika" userId="f620913a-5078-4dd7-98e1-525786881964" providerId="ADAL" clId="{896DA9DE-6A72-4300-ACCD-465B02E50B68}" dt="2024-10-17T14:09:04.030" v="1051" actId="1076"/>
          <ac:spMkLst>
            <pc:docMk/>
            <pc:sldMk cId="1187957734" sldId="306"/>
            <ac:spMk id="2" creationId="{6DC498CF-0EBA-8CEA-4298-1575BB8F05D5}"/>
          </ac:spMkLst>
        </pc:spChg>
        <pc:spChg chg="mod">
          <ac:chgData name="Lovett, Katika" userId="f620913a-5078-4dd7-98e1-525786881964" providerId="ADAL" clId="{896DA9DE-6A72-4300-ACCD-465B02E50B68}" dt="2024-10-17T14:08:09.514" v="1047" actId="1076"/>
          <ac:spMkLst>
            <pc:docMk/>
            <pc:sldMk cId="1187957734" sldId="306"/>
            <ac:spMk id="3" creationId="{5CED5A45-F39A-FB1E-451E-860C74F2EFAA}"/>
          </ac:spMkLst>
        </pc:spChg>
        <pc:picChg chg="del">
          <ac:chgData name="Lovett, Katika" userId="f620913a-5078-4dd7-98e1-525786881964" providerId="ADAL" clId="{896DA9DE-6A72-4300-ACCD-465B02E50B68}" dt="2024-10-14T13:44:55.506" v="108" actId="478"/>
          <ac:picMkLst>
            <pc:docMk/>
            <pc:sldMk cId="1187957734" sldId="306"/>
            <ac:picMk id="2" creationId="{E0E905C3-191C-7EC9-CBC1-1472FD26262C}"/>
          </ac:picMkLst>
        </pc:picChg>
        <pc:picChg chg="add del mod">
          <ac:chgData name="Lovett, Katika" userId="f620913a-5078-4dd7-98e1-525786881964" providerId="ADAL" clId="{896DA9DE-6A72-4300-ACCD-465B02E50B68}" dt="2024-10-17T14:08:04.148" v="1046" actId="478"/>
          <ac:picMkLst>
            <pc:docMk/>
            <pc:sldMk cId="1187957734" sldId="306"/>
            <ac:picMk id="4" creationId="{6402FFA1-AD44-ECB7-44F9-EA91C12378BD}"/>
          </ac:picMkLst>
        </pc:picChg>
        <pc:picChg chg="add mod ord">
          <ac:chgData name="Lovett, Katika" userId="f620913a-5078-4dd7-98e1-525786881964" providerId="ADAL" clId="{896DA9DE-6A72-4300-ACCD-465B02E50B68}" dt="2024-10-17T14:08:55.292" v="1050" actId="167"/>
          <ac:picMkLst>
            <pc:docMk/>
            <pc:sldMk cId="1187957734" sldId="306"/>
            <ac:picMk id="5" creationId="{02E1550A-DE1A-FCF0-EA8D-0F1B4A11B860}"/>
          </ac:picMkLst>
        </pc:picChg>
      </pc:sldChg>
      <pc:sldChg chg="addSp delSp modSp del mod modShow">
        <pc:chgData name="Lovett, Katika" userId="f620913a-5078-4dd7-98e1-525786881964" providerId="ADAL" clId="{896DA9DE-6A72-4300-ACCD-465B02E50B68}" dt="2024-10-15T15:13:39.518" v="219" actId="47"/>
        <pc:sldMkLst>
          <pc:docMk/>
          <pc:sldMk cId="3347436085" sldId="307"/>
        </pc:sldMkLst>
        <pc:spChg chg="mod">
          <ac:chgData name="Lovett, Katika" userId="f620913a-5078-4dd7-98e1-525786881964" providerId="ADAL" clId="{896DA9DE-6A72-4300-ACCD-465B02E50B68}" dt="2024-10-14T13:46:12.024" v="112" actId="20577"/>
          <ac:spMkLst>
            <pc:docMk/>
            <pc:sldMk cId="3347436085" sldId="307"/>
            <ac:spMk id="3" creationId="{5CED5A45-F39A-FB1E-451E-860C74F2EFAA}"/>
          </ac:spMkLst>
        </pc:spChg>
        <pc:picChg chg="add mod ord">
          <ac:chgData name="Lovett, Katika" userId="f620913a-5078-4dd7-98e1-525786881964" providerId="ADAL" clId="{896DA9DE-6A72-4300-ACCD-465B02E50B68}" dt="2024-10-14T13:47:25.813" v="119" actId="167"/>
          <ac:picMkLst>
            <pc:docMk/>
            <pc:sldMk cId="3347436085" sldId="307"/>
            <ac:picMk id="2" creationId="{670AA2C4-4E84-EF1C-0D5C-E5F2487B4908}"/>
          </ac:picMkLst>
        </pc:picChg>
        <pc:picChg chg="del">
          <ac:chgData name="Lovett, Katika" userId="f620913a-5078-4dd7-98e1-525786881964" providerId="ADAL" clId="{896DA9DE-6A72-4300-ACCD-465B02E50B68}" dt="2024-10-14T13:46:13.967" v="113" actId="478"/>
          <ac:picMkLst>
            <pc:docMk/>
            <pc:sldMk cId="3347436085" sldId="307"/>
            <ac:picMk id="4" creationId="{D3335679-3A6B-51DC-8199-D60FDD0E7908}"/>
          </ac:picMkLst>
        </pc:picChg>
        <pc:picChg chg="del">
          <ac:chgData name="Lovett, Katika" userId="f620913a-5078-4dd7-98e1-525786881964" providerId="ADAL" clId="{896DA9DE-6A72-4300-ACCD-465B02E50B68}" dt="2024-10-14T13:46:16.816" v="114" actId="478"/>
          <ac:picMkLst>
            <pc:docMk/>
            <pc:sldMk cId="3347436085" sldId="307"/>
            <ac:picMk id="7" creationId="{2C5EFA04-E09C-CB06-DC48-558503B4B3A3}"/>
          </ac:picMkLst>
        </pc:picChg>
      </pc:sldChg>
      <pc:sldChg chg="addSp delSp modSp mod ord modNotesTx">
        <pc:chgData name="Lovett, Katika" userId="f620913a-5078-4dd7-98e1-525786881964" providerId="ADAL" clId="{896DA9DE-6A72-4300-ACCD-465B02E50B68}" dt="2024-10-17T14:04:55.979" v="1031" actId="1076"/>
        <pc:sldMkLst>
          <pc:docMk/>
          <pc:sldMk cId="2210931807" sldId="308"/>
        </pc:sldMkLst>
        <pc:spChg chg="mod">
          <ac:chgData name="Lovett, Katika" userId="f620913a-5078-4dd7-98e1-525786881964" providerId="ADAL" clId="{896DA9DE-6A72-4300-ACCD-465B02E50B68}" dt="2024-10-17T14:04:55.979" v="1031" actId="1076"/>
          <ac:spMkLst>
            <pc:docMk/>
            <pc:sldMk cId="2210931807" sldId="308"/>
            <ac:spMk id="3" creationId="{5CED5A45-F39A-FB1E-451E-860C74F2EFAA}"/>
          </ac:spMkLst>
        </pc:spChg>
        <pc:spChg chg="mod ord">
          <ac:chgData name="Lovett, Katika" userId="f620913a-5078-4dd7-98e1-525786881964" providerId="ADAL" clId="{896DA9DE-6A72-4300-ACCD-465B02E50B68}" dt="2024-10-17T14:02:22.949" v="1027" actId="166"/>
          <ac:spMkLst>
            <pc:docMk/>
            <pc:sldMk cId="2210931807" sldId="308"/>
            <ac:spMk id="4" creationId="{0CCEAF4C-C411-6226-6000-43D1EC203E03}"/>
          </ac:spMkLst>
        </pc:spChg>
        <pc:picChg chg="add del mod ord">
          <ac:chgData name="Lovett, Katika" userId="f620913a-5078-4dd7-98e1-525786881964" providerId="ADAL" clId="{896DA9DE-6A72-4300-ACCD-465B02E50B68}" dt="2024-10-17T14:02:11.367" v="1025" actId="478"/>
          <ac:picMkLst>
            <pc:docMk/>
            <pc:sldMk cId="2210931807" sldId="308"/>
            <ac:picMk id="2" creationId="{747F7E21-6739-2048-C6AB-B467F1BBEE9F}"/>
          </ac:picMkLst>
        </pc:picChg>
        <pc:picChg chg="del">
          <ac:chgData name="Lovett, Katika" userId="f620913a-5078-4dd7-98e1-525786881964" providerId="ADAL" clId="{896DA9DE-6A72-4300-ACCD-465B02E50B68}" dt="2024-10-14T13:47:51.734" v="121" actId="478"/>
          <ac:picMkLst>
            <pc:docMk/>
            <pc:sldMk cId="2210931807" sldId="308"/>
            <ac:picMk id="4" creationId="{EA827F6A-7BC1-E626-1619-967A8C55C990}"/>
          </ac:picMkLst>
        </pc:picChg>
        <pc:picChg chg="add mod ord">
          <ac:chgData name="Lovett, Katika" userId="f620913a-5078-4dd7-98e1-525786881964" providerId="ADAL" clId="{896DA9DE-6A72-4300-ACCD-465B02E50B68}" dt="2024-10-17T14:04:44.371" v="1030" actId="167"/>
          <ac:picMkLst>
            <pc:docMk/>
            <pc:sldMk cId="2210931807" sldId="308"/>
            <ac:picMk id="5" creationId="{8DCE3B49-C635-1BA8-606D-6611CCA708D4}"/>
          </ac:picMkLst>
        </pc:picChg>
      </pc:sldChg>
      <pc:sldChg chg="addSp delSp modSp del mod modShow">
        <pc:chgData name="Lovett, Katika" userId="f620913a-5078-4dd7-98e1-525786881964" providerId="ADAL" clId="{896DA9DE-6A72-4300-ACCD-465B02E50B68}" dt="2024-10-15T15:13:36.342" v="218" actId="47"/>
        <pc:sldMkLst>
          <pc:docMk/>
          <pc:sldMk cId="2274019845" sldId="310"/>
        </pc:sldMkLst>
        <pc:picChg chg="del">
          <ac:chgData name="Lovett, Katika" userId="f620913a-5078-4dd7-98e1-525786881964" providerId="ADAL" clId="{896DA9DE-6A72-4300-ACCD-465B02E50B68}" dt="2024-10-14T13:43:42.890" v="105" actId="478"/>
          <ac:picMkLst>
            <pc:docMk/>
            <pc:sldMk cId="2274019845" sldId="310"/>
            <ac:picMk id="2" creationId="{17EC953C-05B8-A86A-50F2-51CCBF81243C}"/>
          </ac:picMkLst>
        </pc:picChg>
        <pc:picChg chg="add mod">
          <ac:chgData name="Lovett, Katika" userId="f620913a-5078-4dd7-98e1-525786881964" providerId="ADAL" clId="{896DA9DE-6A72-4300-ACCD-465B02E50B68}" dt="2024-10-14T13:44:38.273" v="107" actId="1076"/>
          <ac:picMkLst>
            <pc:docMk/>
            <pc:sldMk cId="2274019845" sldId="310"/>
            <ac:picMk id="4" creationId="{92139583-EF9C-7B96-E4C7-F41B9893F306}"/>
          </ac:picMkLst>
        </pc:picChg>
      </pc:sldChg>
      <pc:sldChg chg="modSp mod modNotesTx">
        <pc:chgData name="Lovett, Katika" userId="f620913a-5078-4dd7-98e1-525786881964" providerId="ADAL" clId="{896DA9DE-6A72-4300-ACCD-465B02E50B68}" dt="2024-10-16T18:46:07.936" v="1003" actId="255"/>
        <pc:sldMkLst>
          <pc:docMk/>
          <pc:sldMk cId="3230538434" sldId="312"/>
        </pc:sldMkLst>
        <pc:spChg chg="mod">
          <ac:chgData name="Lovett, Katika" userId="f620913a-5078-4dd7-98e1-525786881964" providerId="ADAL" clId="{896DA9DE-6A72-4300-ACCD-465B02E50B68}" dt="2024-10-14T13:51:54.250" v="141" actId="20577"/>
          <ac:spMkLst>
            <pc:docMk/>
            <pc:sldMk cId="3230538434" sldId="312"/>
            <ac:spMk id="2" creationId="{671EECE4-8ADA-E0FF-E4D0-573D351DCBFE}"/>
          </ac:spMkLst>
        </pc:spChg>
      </pc:sldChg>
      <pc:sldChg chg="ord modNotesTx">
        <pc:chgData name="Lovett, Katika" userId="f620913a-5078-4dd7-98e1-525786881964" providerId="ADAL" clId="{896DA9DE-6A72-4300-ACCD-465B02E50B68}" dt="2024-10-16T18:45:01.299" v="994" actId="255"/>
        <pc:sldMkLst>
          <pc:docMk/>
          <pc:sldMk cId="2275102120" sldId="315"/>
        </pc:sldMkLst>
      </pc:sldChg>
      <pc:sldChg chg="ord modNotesTx">
        <pc:chgData name="Lovett, Katika" userId="f620913a-5078-4dd7-98e1-525786881964" providerId="ADAL" clId="{896DA9DE-6A72-4300-ACCD-465B02E50B68}" dt="2024-10-16T18:44:49.455" v="992" actId="255"/>
        <pc:sldMkLst>
          <pc:docMk/>
          <pc:sldMk cId="2654512007" sldId="316"/>
        </pc:sldMkLst>
      </pc:sldChg>
      <pc:sldChg chg="add del ord modNotesTx">
        <pc:chgData name="Lovett, Katika" userId="f620913a-5078-4dd7-98e1-525786881964" providerId="ADAL" clId="{896DA9DE-6A72-4300-ACCD-465B02E50B68}" dt="2024-10-16T18:45:08.615" v="995" actId="255"/>
        <pc:sldMkLst>
          <pc:docMk/>
          <pc:sldMk cId="1452463918" sldId="317"/>
        </pc:sldMkLst>
      </pc:sldChg>
      <pc:sldChg chg="modSp mod modNotesTx">
        <pc:chgData name="Lovett, Katika" userId="f620913a-5078-4dd7-98e1-525786881964" providerId="ADAL" clId="{896DA9DE-6A72-4300-ACCD-465B02E50B68}" dt="2024-10-16T18:46:12.501" v="1004" actId="255"/>
        <pc:sldMkLst>
          <pc:docMk/>
          <pc:sldMk cId="1593955349" sldId="318"/>
        </pc:sldMkLst>
        <pc:spChg chg="mod">
          <ac:chgData name="Lovett, Katika" userId="f620913a-5078-4dd7-98e1-525786881964" providerId="ADAL" clId="{896DA9DE-6A72-4300-ACCD-465B02E50B68}" dt="2024-10-15T15:14:38.455" v="226" actId="313"/>
          <ac:spMkLst>
            <pc:docMk/>
            <pc:sldMk cId="1593955349" sldId="318"/>
            <ac:spMk id="3" creationId="{2C9B15DA-0D30-4191-2D1E-9A08CB612B38}"/>
          </ac:spMkLst>
        </pc:spChg>
        <pc:spChg chg="mod">
          <ac:chgData name="Lovett, Katika" userId="f620913a-5078-4dd7-98e1-525786881964" providerId="ADAL" clId="{896DA9DE-6A72-4300-ACCD-465B02E50B68}" dt="2024-10-14T13:49:28.755" v="127" actId="20577"/>
          <ac:spMkLst>
            <pc:docMk/>
            <pc:sldMk cId="1593955349" sldId="318"/>
            <ac:spMk id="8" creationId="{83979CB8-E6AC-1308-0F61-2C4FED0DD3B9}"/>
          </ac:spMkLst>
        </pc:spChg>
      </pc:sldChg>
      <pc:sldChg chg="addSp delSp modSp mod ord modNotesTx">
        <pc:chgData name="Lovett, Katika" userId="f620913a-5078-4dd7-98e1-525786881964" providerId="ADAL" clId="{896DA9DE-6A72-4300-ACCD-465B02E50B68}" dt="2024-10-16T18:44:43.042" v="991" actId="255"/>
        <pc:sldMkLst>
          <pc:docMk/>
          <pc:sldMk cId="1269243201" sldId="319"/>
        </pc:sldMkLst>
        <pc:spChg chg="del">
          <ac:chgData name="Lovett, Katika" userId="f620913a-5078-4dd7-98e1-525786881964" providerId="ADAL" clId="{896DA9DE-6A72-4300-ACCD-465B02E50B68}" dt="2024-10-15T15:04:23.167" v="156" actId="26606"/>
          <ac:spMkLst>
            <pc:docMk/>
            <pc:sldMk cId="1269243201" sldId="319"/>
            <ac:spMk id="61" creationId="{216BB327-7AA9-4EC5-815F-9D8E6BC53E34}"/>
          </ac:spMkLst>
        </pc:spChg>
        <pc:spChg chg="add del">
          <ac:chgData name="Lovett, Katika" userId="f620913a-5078-4dd7-98e1-525786881964" providerId="ADAL" clId="{896DA9DE-6A72-4300-ACCD-465B02E50B68}" dt="2024-10-15T15:06:46.052" v="164" actId="26606"/>
          <ac:spMkLst>
            <pc:docMk/>
            <pc:sldMk cId="1269243201" sldId="319"/>
            <ac:spMk id="66" creationId="{0B761509-3B9A-49A6-A84B-C3D86811697D}"/>
          </ac:spMkLst>
        </pc:spChg>
        <pc:spChg chg="add del">
          <ac:chgData name="Lovett, Katika" userId="f620913a-5078-4dd7-98e1-525786881964" providerId="ADAL" clId="{896DA9DE-6A72-4300-ACCD-465B02E50B68}" dt="2024-10-15T15:06:46.052" v="164" actId="26606"/>
          <ac:spMkLst>
            <pc:docMk/>
            <pc:sldMk cId="1269243201" sldId="319"/>
            <ac:spMk id="68" creationId="{91DE43FD-EB47-414A-B0AB-169B0FFFA527}"/>
          </ac:spMkLst>
        </pc:spChg>
        <pc:spChg chg="add del">
          <ac:chgData name="Lovett, Katika" userId="f620913a-5078-4dd7-98e1-525786881964" providerId="ADAL" clId="{896DA9DE-6A72-4300-ACCD-465B02E50B68}" dt="2024-10-15T15:06:23.639" v="162" actId="26606"/>
          <ac:spMkLst>
            <pc:docMk/>
            <pc:sldMk cId="1269243201" sldId="319"/>
            <ac:spMk id="77" creationId="{D99D2C73-08B0-4F6B-A8E9-4651E6BDBE48}"/>
          </ac:spMkLst>
        </pc:spChg>
        <pc:spChg chg="add del">
          <ac:chgData name="Lovett, Katika" userId="f620913a-5078-4dd7-98e1-525786881964" providerId="ADAL" clId="{896DA9DE-6A72-4300-ACCD-465B02E50B68}" dt="2024-10-15T15:06:23.639" v="162" actId="26606"/>
          <ac:spMkLst>
            <pc:docMk/>
            <pc:sldMk cId="1269243201" sldId="319"/>
            <ac:spMk id="79" creationId="{968DB88C-7EF2-487C-85D1-848F61F13E3F}"/>
          </ac:spMkLst>
        </pc:spChg>
        <pc:spChg chg="add del">
          <ac:chgData name="Lovett, Katika" userId="f620913a-5078-4dd7-98e1-525786881964" providerId="ADAL" clId="{896DA9DE-6A72-4300-ACCD-465B02E50B68}" dt="2024-10-15T15:06:46.052" v="164" actId="26606"/>
          <ac:spMkLst>
            <pc:docMk/>
            <pc:sldMk cId="1269243201" sldId="319"/>
            <ac:spMk id="81" creationId="{42A4FC2C-047E-45A5-965D-8E1E3BF09BC6}"/>
          </ac:spMkLst>
        </pc:spChg>
        <pc:grpChg chg="add del">
          <ac:chgData name="Lovett, Katika" userId="f620913a-5078-4dd7-98e1-525786881964" providerId="ADAL" clId="{896DA9DE-6A72-4300-ACCD-465B02E50B68}" dt="2024-10-15T15:06:46.052" v="164" actId="26606"/>
          <ac:grpSpMkLst>
            <pc:docMk/>
            <pc:sldMk cId="1269243201" sldId="319"/>
            <ac:grpSpMk id="70" creationId="{58495BCC-CE77-4CC2-952E-846F41119FD5}"/>
          </ac:grpSpMkLst>
        </pc:grpChg>
        <pc:picChg chg="del">
          <ac:chgData name="Lovett, Katika" userId="f620913a-5078-4dd7-98e1-525786881964" providerId="ADAL" clId="{896DA9DE-6A72-4300-ACCD-465B02E50B68}" dt="2024-10-14T13:51:28.513" v="133" actId="478"/>
          <ac:picMkLst>
            <pc:docMk/>
            <pc:sldMk cId="1269243201" sldId="319"/>
            <ac:picMk id="3" creationId="{3B9874DF-E8C3-48A5-35FD-E028B8B445C2}"/>
          </ac:picMkLst>
        </pc:picChg>
        <pc:picChg chg="add mod ord">
          <ac:chgData name="Lovett, Katika" userId="f620913a-5078-4dd7-98e1-525786881964" providerId="ADAL" clId="{896DA9DE-6A72-4300-ACCD-465B02E50B68}" dt="2024-10-15T15:07:19.451" v="168" actId="14100"/>
          <ac:picMkLst>
            <pc:docMk/>
            <pc:sldMk cId="1269243201" sldId="319"/>
            <ac:picMk id="3" creationId="{CB49B1AC-DF2E-92D9-8726-BD8FD9092D46}"/>
          </ac:picMkLst>
        </pc:picChg>
        <pc:picChg chg="add mod">
          <ac:chgData name="Lovett, Katika" userId="f620913a-5078-4dd7-98e1-525786881964" providerId="ADAL" clId="{896DA9DE-6A72-4300-ACCD-465B02E50B68}" dt="2024-10-15T15:06:46.052" v="164" actId="26606"/>
          <ac:picMkLst>
            <pc:docMk/>
            <pc:sldMk cId="1269243201" sldId="319"/>
            <ac:picMk id="4" creationId="{1C3A925E-F867-FB27-649C-6C88301482B0}"/>
          </ac:picMkLst>
        </pc:picChg>
      </pc:sldChg>
      <pc:sldChg chg="add del">
        <pc:chgData name="Lovett, Katika" userId="f620913a-5078-4dd7-98e1-525786881964" providerId="ADAL" clId="{896DA9DE-6A72-4300-ACCD-465B02E50B68}" dt="2024-10-14T13:51:03.603" v="132" actId="47"/>
        <pc:sldMkLst>
          <pc:docMk/>
          <pc:sldMk cId="3735935827" sldId="32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2" tIns="46587" rIns="93172" bIns="46587" rtlCol="0"/>
          <a:lstStyle>
            <a:lvl1pPr algn="l">
              <a:defRPr sz="1200">
                <a:latin typeface="Arial Narrow" panose="020B0606020202030204" pitchFamily="34" charset="0"/>
              </a:defRPr>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2" tIns="46587" rIns="93172" bIns="46587" rtlCol="0"/>
          <a:lstStyle>
            <a:lvl1pPr algn="r">
              <a:defRPr sz="1200">
                <a:latin typeface="Arial Narrow" panose="020B0606020202030204" pitchFamily="34" charset="0"/>
              </a:defRPr>
            </a:lvl1pPr>
          </a:lstStyle>
          <a:p>
            <a:fld id="{3766DF0B-0C9F-4036-8C23-D267B660CAF0}" type="datetimeFigureOut">
              <a:rPr lang="en-US" smtClean="0"/>
              <a:pPr/>
              <a:t>10/17/2024</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7" rIns="93172" bIns="46587"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7" rIns="93172" bIns="4658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6433"/>
          </a:xfrm>
          <a:prstGeom prst="rect">
            <a:avLst/>
          </a:prstGeom>
        </p:spPr>
        <p:txBody>
          <a:bodyPr vert="horz" lIns="93172" tIns="46587" rIns="93172" bIns="46587" rtlCol="0" anchor="b"/>
          <a:lstStyle>
            <a:lvl1pPr algn="l">
              <a:defRPr sz="1200">
                <a:latin typeface="Arial Narrow" panose="020B0606020202030204" pitchFamily="34" charset="0"/>
              </a:defRPr>
            </a:lvl1pPr>
          </a:lstStyle>
          <a:p>
            <a:endParaRPr lang="en-US"/>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72" tIns="46587" rIns="93172" bIns="46587" rtlCol="0" anchor="b"/>
          <a:lstStyle>
            <a:lvl1pPr algn="r">
              <a:defRPr sz="1200">
                <a:latin typeface="Arial Narrow" panose="020B0606020202030204" pitchFamily="34" charset="0"/>
              </a:defRPr>
            </a:lvl1pPr>
          </a:lstStyle>
          <a:p>
            <a:fld id="{560E63B2-D433-497B-82B7-B837A3F36A27}" type="slidenum">
              <a:rPr lang="en-US" smtClean="0"/>
              <a:pPr/>
              <a:t>‹#›</a:t>
            </a:fld>
            <a:endParaRPr lang="en-US"/>
          </a:p>
        </p:txBody>
      </p:sp>
    </p:spTree>
    <p:extLst>
      <p:ext uri="{BB962C8B-B14F-4D97-AF65-F5344CB8AC3E}">
        <p14:creationId xmlns:p14="http://schemas.microsoft.com/office/powerpoint/2010/main" val="21065651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Narrow" panose="020B0606020202030204" pitchFamily="34" charset="0"/>
        <a:ea typeface="+mn-ea"/>
        <a:cs typeface="+mn-cs"/>
      </a:defRPr>
    </a:lvl1pPr>
    <a:lvl2pPr marL="457200" algn="l" defTabSz="914400" rtl="0" eaLnBrk="1" latinLnBrk="0" hangingPunct="1">
      <a:defRPr sz="1200" kern="1200">
        <a:solidFill>
          <a:schemeClr val="tx1"/>
        </a:solidFill>
        <a:latin typeface="Arial Narrow" panose="020B0606020202030204" pitchFamily="34" charset="0"/>
        <a:ea typeface="+mn-ea"/>
        <a:cs typeface="+mn-cs"/>
      </a:defRPr>
    </a:lvl2pPr>
    <a:lvl3pPr marL="914400" algn="l" defTabSz="914400" rtl="0" eaLnBrk="1" latinLnBrk="0" hangingPunct="1">
      <a:defRPr sz="1200" kern="1200">
        <a:solidFill>
          <a:schemeClr val="tx1"/>
        </a:solidFill>
        <a:latin typeface="Arial Narrow" panose="020B0606020202030204" pitchFamily="34" charset="0"/>
        <a:ea typeface="+mn-ea"/>
        <a:cs typeface="+mn-cs"/>
      </a:defRPr>
    </a:lvl3pPr>
    <a:lvl4pPr marL="1371600" algn="l" defTabSz="914400" rtl="0" eaLnBrk="1" latinLnBrk="0" hangingPunct="1">
      <a:defRPr sz="1200" kern="1200">
        <a:solidFill>
          <a:schemeClr val="tx1"/>
        </a:solidFill>
        <a:latin typeface="Arial Narrow" panose="020B0606020202030204" pitchFamily="34" charset="0"/>
        <a:ea typeface="+mn-ea"/>
        <a:cs typeface="+mn-cs"/>
      </a:defRPr>
    </a:lvl4pPr>
    <a:lvl5pPr marL="1828800" algn="l" defTabSz="914400" rtl="0" eaLnBrk="1" latinLnBrk="0" hangingPunct="1">
      <a:defRPr sz="1200" kern="1200">
        <a:solidFill>
          <a:schemeClr val="tx1"/>
        </a:solidFill>
        <a:latin typeface="Arial Narrow" panose="020B0606020202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Cambria" panose="02040503050406030204" pitchFamily="18" charset="0"/>
                <a:ea typeface="MS Mincho" panose="02020609040205080304" pitchFamily="49" charset="-128"/>
                <a:cs typeface="Times New Roman" panose="02020603050405020304" pitchFamily="18" charset="0"/>
              </a:rPr>
              <a:t>Good Afternoon Board President Freeman, Superintendent Dr. Sims and Members of the Board of Education. Today’s presentation will provide important updates on the graduation rates for the 2023-24 cohort, along with a look at the trends and initiatives that are driving these outcomes. I'm Dr. Katika Lovett, Deputy Superintendent, and joining me is Dr. Tamara Candis, Associate Superintendent of Schools. Let’s dive into the data and next steps for student success.</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pPr/>
              <a:t>1</a:t>
            </a:fld>
            <a:endParaRPr lang="en-US"/>
          </a:p>
        </p:txBody>
      </p:sp>
    </p:spTree>
    <p:extLst>
      <p:ext uri="{BB962C8B-B14F-4D97-AF65-F5344CB8AC3E}">
        <p14:creationId xmlns:p14="http://schemas.microsoft.com/office/powerpoint/2010/main" val="22172626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Our goal is to highlight the district’s achievements in graduation rates while outlining how we’re working to maintain and enhance these gains across all student subgroups. We’ll go over the roadmap of today’s presentation, including the district graduation rate, how it is calculated, and data comparisons. We will also discuss our improvement strategies and what's next in ensuring students graduate prepared for life beyond high school. Here is the roadmap for today’s discussion. We will cover:</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1. The district-wide graduation rate,</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2. How this rate is determined,</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3. Five-year trends in graduation outcomes,</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4. Subgroup and school-level comparisons, and</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5. Improvement efforts and our future steps.</a:t>
            </a:r>
            <a:br>
              <a:rPr lang="en-US" sz="1400">
                <a:effectLst/>
                <a:latin typeface="Cambria" panose="02040503050406030204" pitchFamily="18" charset="0"/>
                <a:ea typeface="MS Mincho" panose="02020609040205080304" pitchFamily="49" charset="-128"/>
                <a:cs typeface="Times New Roman" panose="02020603050405020304" pitchFamily="18" charset="0"/>
              </a:rPr>
            </a:b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At the end, we will summarize key takeaways and open the floor for questions.</a:t>
            </a:r>
          </a:p>
          <a:p>
            <a:pPr marL="0" marR="0">
              <a:lnSpc>
                <a:spcPct val="115000"/>
              </a:lnSpc>
              <a:spcBef>
                <a:spcPts val="0"/>
              </a:spcBef>
              <a:spcAft>
                <a:spcPts val="1000"/>
              </a:spcAft>
            </a:pPr>
            <a:endParaRPr lang="en-US" sz="1800">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2</a:t>
            </a:fld>
            <a:endParaRPr lang="en-US"/>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We align all of our efforts with the district’s mission, vision, and guiding principles. Our mission is to maximize student achievement and ensure social-emotional well-being. Our vision is for students to become leaders and innovators, prepared for success in their chosen paths. We guide our work with a focus on personalized learning, collaboration, engagement, safety, and effective leadership.</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pPr/>
              <a:t>3</a:t>
            </a:fld>
            <a:endParaRPr lang="en-US"/>
          </a:p>
        </p:txBody>
      </p:sp>
    </p:spTree>
    <p:extLst>
      <p:ext uri="{BB962C8B-B14F-4D97-AF65-F5344CB8AC3E}">
        <p14:creationId xmlns:p14="http://schemas.microsoft.com/office/powerpoint/2010/main" val="1984791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Our goals revolve around student achievement, staff effectiveness, and stakeholder engagement. Ultimately, our aim is for each student to graduate with a well-informed sense of direction for their next steps. We achieve this by exposing students to rigorous content and personalized learning opportunities that prepare them for meaningful post-graduation pathways.</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pPr/>
              <a:t>4</a:t>
            </a:fld>
            <a:endParaRPr lang="en-US"/>
          </a:p>
        </p:txBody>
      </p:sp>
    </p:spTree>
    <p:extLst>
      <p:ext uri="{BB962C8B-B14F-4D97-AF65-F5344CB8AC3E}">
        <p14:creationId xmlns:p14="http://schemas.microsoft.com/office/powerpoint/2010/main" val="1656094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a:latin typeface="Cambria" panose="02040503050406030204" pitchFamily="18" charset="0"/>
                <a:ea typeface="Cambria" panose="02040503050406030204" pitchFamily="18" charset="0"/>
              </a:rPr>
              <a:t>Here you have our theory of action, which essentially reminds us that stakeholder engagement is critical to our success and if we build….</a:t>
            </a:r>
          </a:p>
        </p:txBody>
      </p:sp>
      <p:sp>
        <p:nvSpPr>
          <p:cNvPr id="4" name="Slide Number Placeholder 3"/>
          <p:cNvSpPr>
            <a:spLocks noGrp="1"/>
          </p:cNvSpPr>
          <p:nvPr>
            <p:ph type="sldNum" sz="quarter" idx="5"/>
          </p:nvPr>
        </p:nvSpPr>
        <p:spPr/>
        <p:txBody>
          <a:bodyPr/>
          <a:lstStyle/>
          <a:p>
            <a:fld id="{560E63B2-D433-497B-82B7-B837A3F36A27}" type="slidenum">
              <a:rPr lang="en-US" smtClean="0"/>
              <a:pPr/>
              <a:t>5</a:t>
            </a:fld>
            <a:endParaRPr lang="en-US"/>
          </a:p>
        </p:txBody>
      </p:sp>
    </p:spTree>
    <p:extLst>
      <p:ext uri="{BB962C8B-B14F-4D97-AF65-F5344CB8AC3E}">
        <p14:creationId xmlns:p14="http://schemas.microsoft.com/office/powerpoint/2010/main" val="2141215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a:latin typeface="Cambria" panose="02040503050406030204" pitchFamily="18" charset="0"/>
                <a:ea typeface="Cambria" panose="02040503050406030204" pitchFamily="18" charset="0"/>
              </a:rPr>
              <a:t>First, let’s start with a celebration! Our class of 2024 graduation rate remained relatively steady at 87.04%, again exceeding the state grad rate for the second year in a row!</a:t>
            </a:r>
          </a:p>
        </p:txBody>
      </p:sp>
      <p:sp>
        <p:nvSpPr>
          <p:cNvPr id="4" name="Slide Number Placeholder 3"/>
          <p:cNvSpPr>
            <a:spLocks noGrp="1"/>
          </p:cNvSpPr>
          <p:nvPr>
            <p:ph type="sldNum" sz="quarter" idx="5"/>
          </p:nvPr>
        </p:nvSpPr>
        <p:spPr/>
        <p:txBody>
          <a:bodyPr/>
          <a:lstStyle/>
          <a:p>
            <a:fld id="{560E63B2-D433-497B-82B7-B837A3F36A27}" type="slidenum">
              <a:rPr lang="en-US" smtClean="0"/>
              <a:pPr/>
              <a:t>6</a:t>
            </a:fld>
            <a:endParaRPr lang="en-US"/>
          </a:p>
        </p:txBody>
      </p:sp>
    </p:spTree>
    <p:extLst>
      <p:ext uri="{BB962C8B-B14F-4D97-AF65-F5344CB8AC3E}">
        <p14:creationId xmlns:p14="http://schemas.microsoft.com/office/powerpoint/2010/main" val="35442915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The 4-year graduation rate reflects the percentage of students who earn a regular high school diploma within four years. It includes any students who enter the cohort later but removes those who transfer, emigrate, are incarcerated, or pass away. The process follows federal ESSA guidelines, ensuring consistency across districts.</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366421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latin typeface="Cambria" panose="02040503050406030204" pitchFamily="18" charset="0"/>
                <a:ea typeface="Cambria" panose="02040503050406030204" pitchFamily="18" charset="0"/>
              </a:rPr>
              <a:t>The adjusted cohort is based on the number of students who enter grade 9 for the first time adjusted by adding into the cohort any student who transfers in later during grade 9 or during the next three years and subtracting any student from the cohort who transfers out, emigrates to another country, transfers to a prison or juvenile facility, or dies during that same period. </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425710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Unfortunately, some students do not make it to graduation, and they are categorized as dropouts for various reasons—ranging from financial hardships to incarceration, parenting responsibilities, or military enlistment. Accurate tracking of this data is essential for targeting interventions and keeping students on track toward graduation.</a:t>
            </a: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9787212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400">
                <a:effectLst/>
                <a:latin typeface="Cambria" panose="02040503050406030204" pitchFamily="18" charset="0"/>
                <a:ea typeface="MS Mincho" panose="02020609040205080304" pitchFamily="49" charset="-128"/>
                <a:cs typeface="Times New Roman" panose="02020603050405020304" pitchFamily="18" charset="0"/>
              </a:rPr>
              <a:t>Our 2024 graduation rate held steady at 87.04%, maintaining the gains we achieved last year. This stability reflects the consistency of our efforts to support students toward graduation. Additionally, we exceeded the state graduation rate for the second consecutive year, which is a significant achievement. This slide also highlights the total number of graduates for each of the past five years, demonstrating our continued commitment to student success.</a:t>
            </a:r>
          </a:p>
        </p:txBody>
      </p:sp>
      <p:sp>
        <p:nvSpPr>
          <p:cNvPr id="4" name="Slide Number Placeholder 3"/>
          <p:cNvSpPr>
            <a:spLocks noGrp="1"/>
          </p:cNvSpPr>
          <p:nvPr>
            <p:ph type="sldNum" sz="quarter" idx="5"/>
          </p:nvPr>
        </p:nvSpPr>
        <p:spPr/>
        <p:txBody>
          <a:bodyPr/>
          <a:lstStyle/>
          <a:p>
            <a:fld id="{560E63B2-D433-497B-82B7-B837A3F36A27}" type="slidenum">
              <a:rPr lang="en-US" smtClean="0"/>
              <a:t>10</a:t>
            </a:fld>
            <a:endParaRPr lang="en-US"/>
          </a:p>
        </p:txBody>
      </p:sp>
    </p:spTree>
    <p:extLst>
      <p:ext uri="{BB962C8B-B14F-4D97-AF65-F5344CB8AC3E}">
        <p14:creationId xmlns:p14="http://schemas.microsoft.com/office/powerpoint/2010/main" val="27963901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Here Again, Our 2024 graduation rate not only held steady at 87%, and for the second year in a row, we also surpassed the state’s average graduation rate.  As you can see from the chart, our district has made steady gains, and since 2023, we maintained our progress, staying above the state average. This achievement demonstrates that our targeted initiatives are effective in keeping students engaged and on track for graduation. We will continue to monitor and refine our strategies to ensure these positive outcomes are sustained year after year.</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11</a:t>
            </a:fld>
            <a:endParaRPr lang="en-US"/>
          </a:p>
        </p:txBody>
      </p:sp>
    </p:spTree>
    <p:extLst>
      <p:ext uri="{BB962C8B-B14F-4D97-AF65-F5344CB8AC3E}">
        <p14:creationId xmlns:p14="http://schemas.microsoft.com/office/powerpoint/2010/main" val="42322237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Equity is one of the core pillars of our district’s mission, and monitoring graduation rates by race helps us understand where we are making strides and where additional support is needed. </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Looking at this data, you’ll notice that while several racial groups have shown consistent improvement over the past five years, some disparities remain. We are proud of the progress made, but we recognize the importance of targeted interventions for subgroups that need additional support. Moving forward, we will continue to focus on equity-driven strategies to ensure every student has the tools and opportunities to succeed, regardless of background.</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12</a:t>
            </a:fld>
            <a:endParaRPr lang="en-US"/>
          </a:p>
        </p:txBody>
      </p:sp>
    </p:spTree>
    <p:extLst>
      <p:ext uri="{BB962C8B-B14F-4D97-AF65-F5344CB8AC3E}">
        <p14:creationId xmlns:p14="http://schemas.microsoft.com/office/powerpoint/2010/main" val="42018476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a:lnSpc>
                <a:spcPct val="115000"/>
              </a:lnSpc>
              <a:spcAft>
                <a:spcPts val="1000"/>
              </a:spcAft>
            </a:pPr>
            <a:r>
              <a:rPr lang="en-US" sz="1400">
                <a:effectLst/>
                <a:latin typeface="Cambria"/>
                <a:ea typeface="MS Mincho"/>
                <a:cs typeface="Times New Roman" panose="02020603050405020304" pitchFamily="18" charset="0"/>
              </a:rPr>
              <a:t>Here is another way of looking at our data by race comparison. Here you see our racial subgroups compared to the state of Georgia.</a:t>
            </a:r>
            <a:r>
              <a:rPr lang="en-US" sz="1400">
                <a:latin typeface="Cambria"/>
                <a:ea typeface="MS Mincho"/>
                <a:cs typeface="Times New Roman" panose="02020603050405020304" pitchFamily="18" charset="0"/>
              </a:rPr>
              <a:t> All of our black, </a:t>
            </a:r>
            <a:r>
              <a:rPr lang="en-US" sz="1400" err="1">
                <a:latin typeface="Cambria"/>
                <a:ea typeface="MS Mincho"/>
                <a:cs typeface="Times New Roman" panose="02020603050405020304" pitchFamily="18" charset="0"/>
              </a:rPr>
              <a:t>hispanic</a:t>
            </a:r>
            <a:r>
              <a:rPr lang="en-US" sz="1400">
                <a:latin typeface="Cambria"/>
                <a:ea typeface="MS Mincho"/>
                <a:cs typeface="Times New Roman" panose="02020603050405020304" pitchFamily="18" charset="0"/>
              </a:rPr>
              <a:t> and multi-racial students are performing better than the state average. We are excited about the overall growth and increase of 2.17 percentage points of our white students compared to 2023 </a:t>
            </a:r>
            <a:r>
              <a:rPr lang="en-US" sz="1400" err="1">
                <a:latin typeface="Cambria"/>
                <a:ea typeface="MS Mincho"/>
                <a:cs typeface="Times New Roman" panose="02020603050405020304" pitchFamily="18" charset="0"/>
              </a:rPr>
              <a:t>gher</a:t>
            </a:r>
            <a:r>
              <a:rPr lang="en-US" sz="1400">
                <a:latin typeface="Cambria"/>
                <a:ea typeface="MS Mincho"/>
                <a:cs typeface="Times New Roman" panose="02020603050405020304" pitchFamily="18" charset="0"/>
              </a:rPr>
              <a:t>  than last year we recognize that is not enough.  Our team has already started to identify the students at each school in this subgroup to provide specific and targeted interventions based on a review of the student transcripts. We are committed to ensuring that all means all in providing the support needed for improvement. </a:t>
            </a:r>
            <a:endParaRPr lang="en-US" sz="1400" err="1">
              <a:effectLst/>
              <a:latin typeface="Cambria" panose="02040503050406030204" pitchFamily="18" charset="0"/>
              <a:ea typeface="MS Mincho" panose="02020609040205080304" pitchFamily="49"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560E63B2-D433-497B-82B7-B837A3F36A27}" type="slidenum">
              <a:rPr lang="en-US" smtClean="0"/>
              <a:t>13</a:t>
            </a:fld>
            <a:endParaRPr lang="en-US"/>
          </a:p>
        </p:txBody>
      </p:sp>
    </p:spTree>
    <p:extLst>
      <p:ext uri="{BB962C8B-B14F-4D97-AF65-F5344CB8AC3E}">
        <p14:creationId xmlns:p14="http://schemas.microsoft.com/office/powerpoint/2010/main" val="219602089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sz="1400">
                <a:latin typeface="Cambria" panose="02040503050406030204" pitchFamily="18" charset="0"/>
                <a:ea typeface="Cambria" panose="02040503050406030204" pitchFamily="18" charset="0"/>
              </a:rPr>
              <a:t>The 2024 graduation rate for Students with Disabilities soared to 78.76%. This represents the highest levels of gains by any of the district’s subgroups.</a:t>
            </a:r>
          </a:p>
        </p:txBody>
      </p:sp>
      <p:sp>
        <p:nvSpPr>
          <p:cNvPr id="4" name="Slide Number Placeholder 3"/>
          <p:cNvSpPr>
            <a:spLocks noGrp="1"/>
          </p:cNvSpPr>
          <p:nvPr>
            <p:ph type="sldNum" sz="quarter" idx="5"/>
          </p:nvPr>
        </p:nvSpPr>
        <p:spPr/>
        <p:txBody>
          <a:bodyPr/>
          <a:lstStyle/>
          <a:p>
            <a:fld id="{560E63B2-D433-497B-82B7-B837A3F36A27}" type="slidenum">
              <a:rPr lang="en-US" smtClean="0"/>
              <a:t>14</a:t>
            </a:fld>
            <a:endParaRPr lang="en-US"/>
          </a:p>
        </p:txBody>
      </p:sp>
    </p:spTree>
    <p:extLst>
      <p:ext uri="{BB962C8B-B14F-4D97-AF65-F5344CB8AC3E}">
        <p14:creationId xmlns:p14="http://schemas.microsoft.com/office/powerpoint/2010/main" val="41061121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400">
                <a:effectLst/>
                <a:latin typeface="Cambria" panose="02040503050406030204" pitchFamily="18" charset="0"/>
                <a:ea typeface="MS Mincho" panose="02020609040205080304" pitchFamily="49" charset="-128"/>
                <a:cs typeface="Times New Roman" panose="02020603050405020304" pitchFamily="18" charset="0"/>
              </a:rPr>
              <a:t>Our English Learner (EL) students are an important focus for our district, and we’ve implemented various strategies to support them through to graduation. </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The data shows that our English Learner students have made strides, but we understand that they face unique challenges. While some years reflect positive growth, maintaining consistent upward trends is essential. To support these students, we are expanding access to specialized instruction and early interventions. We are also focusing on family engagement and bilingual support services to ensure that our EL students stay on track for graduation.</a:t>
            </a:r>
          </a:p>
        </p:txBody>
      </p:sp>
      <p:sp>
        <p:nvSpPr>
          <p:cNvPr id="4" name="Slide Number Placeholder 3"/>
          <p:cNvSpPr>
            <a:spLocks noGrp="1"/>
          </p:cNvSpPr>
          <p:nvPr>
            <p:ph type="sldNum" sz="quarter" idx="5"/>
          </p:nvPr>
        </p:nvSpPr>
        <p:spPr/>
        <p:txBody>
          <a:bodyPr/>
          <a:lstStyle/>
          <a:p>
            <a:fld id="{560E63B2-D433-497B-82B7-B837A3F36A27}" type="slidenum">
              <a:rPr lang="en-US" smtClean="0"/>
              <a:t>15</a:t>
            </a:fld>
            <a:endParaRPr lang="en-US"/>
          </a:p>
        </p:txBody>
      </p:sp>
    </p:spTree>
    <p:extLst>
      <p:ext uri="{BB962C8B-B14F-4D97-AF65-F5344CB8AC3E}">
        <p14:creationId xmlns:p14="http://schemas.microsoft.com/office/powerpoint/2010/main" val="11286947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a:lnSpc>
                <a:spcPct val="115000"/>
              </a:lnSpc>
              <a:spcBef>
                <a:spcPts val="0"/>
              </a:spcBef>
              <a:spcAft>
                <a:spcPts val="1000"/>
              </a:spcAft>
            </a:pPr>
            <a:r>
              <a:rPr lang="en-US" sz="1400">
                <a:effectLst/>
                <a:latin typeface="Cambria" panose="02040503050406030204" pitchFamily="18" charset="0"/>
                <a:ea typeface="MS Mincho" panose="02020609040205080304" pitchFamily="49" charset="-128"/>
                <a:cs typeface="Times New Roman" panose="02020603050405020304" pitchFamily="18" charset="0"/>
              </a:rPr>
              <a:t>This slide breaks down the graduation rate data for each school within the 2024 cohort. Comparing graduation outcomes by school allows us to identify best practices and ensure that all students, regardless of where they attend, have the resources they need to graduate. </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This school-level data gives us a closer look at where we are succeeding and where additional focus may be needed. Some schools have seen significant improvements, which we will leverage as models for best practices across the district. For schools that show room for growth, we will be working closely with administrators and staff to align support structures and ensure students receive the targeted help they need to reach graduation. This data helps us understand not just where we stand but where we can grow moving forward.</a:t>
            </a:r>
          </a:p>
        </p:txBody>
      </p:sp>
      <p:sp>
        <p:nvSpPr>
          <p:cNvPr id="4" name="Slide Number Placeholder 3"/>
          <p:cNvSpPr>
            <a:spLocks noGrp="1"/>
          </p:cNvSpPr>
          <p:nvPr>
            <p:ph type="sldNum" sz="quarter" idx="5"/>
          </p:nvPr>
        </p:nvSpPr>
        <p:spPr/>
        <p:txBody>
          <a:bodyPr/>
          <a:lstStyle/>
          <a:p>
            <a:fld id="{560E63B2-D433-497B-82B7-B837A3F36A27}" type="slidenum">
              <a:rPr lang="en-US" smtClean="0"/>
              <a:t>16</a:t>
            </a:fld>
            <a:endParaRPr lang="en-US"/>
          </a:p>
        </p:txBody>
      </p:sp>
    </p:spTree>
    <p:extLst>
      <p:ext uri="{BB962C8B-B14F-4D97-AF65-F5344CB8AC3E}">
        <p14:creationId xmlns:p14="http://schemas.microsoft.com/office/powerpoint/2010/main" val="34525145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15000"/>
              </a:lnSpc>
              <a:spcBef>
                <a:spcPts val="0"/>
              </a:spcBef>
              <a:spcAft>
                <a:spcPts val="100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To continue driving improvements, we’ve implemented several targeted efforts, including:</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 Freshman Academies to support transitions,</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 Strategic scheduling to maximize learning opportunities,</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 Cohort tracking and transcript audits, and</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 Utilizing technology through Infinite Campus.</a:t>
            </a:r>
            <a:br>
              <a:rPr lang="en-US" sz="1400">
                <a:effectLst/>
                <a:latin typeface="Cambria" panose="02040503050406030204" pitchFamily="18" charset="0"/>
                <a:ea typeface="MS Mincho" panose="02020609040205080304" pitchFamily="49" charset="-128"/>
                <a:cs typeface="Times New Roman" panose="02020603050405020304" pitchFamily="18" charset="0"/>
              </a:rPr>
            </a:b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Our approach ensures that students stay on track, and our support personnel have the tools they need to help students succeed.</a:t>
            </a:r>
          </a:p>
          <a:p>
            <a:pPr marL="0" marR="0" lvl="0" indent="0" algn="l" defTabSz="914400" rtl="0" eaLnBrk="1" fontAlgn="auto" latinLnBrk="0" hangingPunct="1">
              <a:lnSpc>
                <a:spcPct val="115000"/>
              </a:lnSpc>
              <a:spcBef>
                <a:spcPts val="0"/>
              </a:spcBef>
              <a:spcAft>
                <a:spcPts val="1000"/>
              </a:spcAft>
              <a:buClrTx/>
              <a:buSzTx/>
              <a:buFontTx/>
              <a:buNone/>
              <a:tabLst/>
              <a:defRPr/>
            </a:pPr>
            <a:endParaRPr lang="en-US" sz="1400">
              <a:effectLst/>
              <a:latin typeface="Cambria" panose="02040503050406030204" pitchFamily="18" charset="0"/>
              <a:ea typeface="MS Mincho" panose="02020609040205080304" pitchFamily="49" charset="-128"/>
              <a:cs typeface="Times New Roman" panose="02020603050405020304" pitchFamily="18" charset="0"/>
            </a:endParaRPr>
          </a:p>
          <a:p>
            <a:pPr marL="0" marR="0" lvl="0" indent="0" algn="l" defTabSz="914400" rtl="0" eaLnBrk="1" fontAlgn="auto" latinLnBrk="0" hangingPunct="1">
              <a:lnSpc>
                <a:spcPct val="115000"/>
              </a:lnSpc>
              <a:spcBef>
                <a:spcPts val="0"/>
              </a:spcBef>
              <a:spcAft>
                <a:spcPts val="100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Our goal is to maintain and build on our success by:</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1. Developing consistent processes for supporting and monitoring students,</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2. Expanding data-driven practices to support learning and graduation goals,</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3. Strengthening student transitions between grades, and</a:t>
            </a: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4. Growing our college and career readiness programs.</a:t>
            </a:r>
            <a:br>
              <a:rPr lang="en-US" sz="1400">
                <a:effectLst/>
                <a:latin typeface="Cambria" panose="02040503050406030204" pitchFamily="18" charset="0"/>
                <a:ea typeface="MS Mincho" panose="02020609040205080304" pitchFamily="49" charset="-128"/>
                <a:cs typeface="Times New Roman" panose="02020603050405020304" pitchFamily="18" charset="0"/>
              </a:rPr>
            </a:br>
            <a:br>
              <a:rPr lang="en-US" sz="1400">
                <a:effectLst/>
                <a:latin typeface="Cambria" panose="02040503050406030204" pitchFamily="18" charset="0"/>
                <a:ea typeface="MS Mincho" panose="02020609040205080304" pitchFamily="49" charset="-128"/>
                <a:cs typeface="Times New Roman" panose="02020603050405020304" pitchFamily="18" charset="0"/>
              </a:rPr>
            </a:br>
            <a:r>
              <a:rPr lang="en-US" sz="1400">
                <a:effectLst/>
                <a:latin typeface="Cambria" panose="02040503050406030204" pitchFamily="18" charset="0"/>
                <a:ea typeface="MS Mincho" panose="02020609040205080304" pitchFamily="49" charset="-128"/>
                <a:cs typeface="Times New Roman" panose="02020603050405020304" pitchFamily="18" charset="0"/>
              </a:rPr>
              <a:t>These efforts align with our district’s long-term vision for empowering students to succeed in their chosen pathways.</a:t>
            </a:r>
          </a:p>
          <a:p>
            <a:pPr marL="0" marR="0">
              <a:lnSpc>
                <a:spcPct val="115000"/>
              </a:lnSpc>
              <a:spcBef>
                <a:spcPts val="0"/>
              </a:spcBef>
              <a:spcAft>
                <a:spcPts val="1000"/>
              </a:spcAft>
            </a:pPr>
            <a:r>
              <a:rPr lang="en-US" sz="1400">
                <a:effectLst/>
                <a:latin typeface="Cambria" panose="02040503050406030204" pitchFamily="18" charset="0"/>
                <a:ea typeface="MS Mincho" panose="02020609040205080304" pitchFamily="49" charset="-128"/>
                <a:cs typeface="Times New Roman" panose="02020603050405020304" pitchFamily="18" charset="0"/>
              </a:rPr>
              <a:t>ensures that students stay on track, and our support personnel have the tools they need to help students succeed.</a:t>
            </a:r>
          </a:p>
        </p:txBody>
      </p:sp>
      <p:sp>
        <p:nvSpPr>
          <p:cNvPr id="4" name="Slide Number Placeholder 3"/>
          <p:cNvSpPr>
            <a:spLocks noGrp="1"/>
          </p:cNvSpPr>
          <p:nvPr>
            <p:ph type="sldNum" sz="quarter" idx="5"/>
          </p:nvPr>
        </p:nvSpPr>
        <p:spPr/>
        <p:txBody>
          <a:bodyPr/>
          <a:lstStyle/>
          <a:p>
            <a:fld id="{560E63B2-D433-497B-82B7-B837A3F36A27}" type="slidenum">
              <a:rPr lang="en-US" smtClean="0"/>
              <a:t>17</a:t>
            </a:fld>
            <a:endParaRPr lang="en-US"/>
          </a:p>
        </p:txBody>
      </p:sp>
    </p:spTree>
    <p:extLst>
      <p:ext uri="{BB962C8B-B14F-4D97-AF65-F5344CB8AC3E}">
        <p14:creationId xmlns:p14="http://schemas.microsoft.com/office/powerpoint/2010/main" val="3493718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a:effectLst/>
                <a:latin typeface="Cambria" panose="02040503050406030204" pitchFamily="18" charset="0"/>
                <a:ea typeface="MS Mincho" panose="02020609040205080304" pitchFamily="49" charset="-128"/>
                <a:cs typeface="Times New Roman" panose="02020603050405020304" pitchFamily="18" charset="0"/>
              </a:rPr>
              <a:t>As we look ahead, Operation Graduation 2025 builds on the foundation we’ve created. Under the banner of 'Built by Bibb,' we remain committed to empowering students to learn, lead, innovate, and serve. Thank you for your time today. We will now open the floor for questions and discussion.</a:t>
            </a:r>
          </a:p>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pPr/>
              <a:t>18</a:t>
            </a:fld>
            <a:endParaRPr lang="en-US"/>
          </a:p>
        </p:txBody>
      </p:sp>
    </p:spTree>
    <p:extLst>
      <p:ext uri="{BB962C8B-B14F-4D97-AF65-F5344CB8AC3E}">
        <p14:creationId xmlns:p14="http://schemas.microsoft.com/office/powerpoint/2010/main" val="25255302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0E63B2-D433-497B-82B7-B837A3F36A27}" type="slidenum">
              <a:rPr lang="en-US" smtClean="0"/>
              <a:t>19</a:t>
            </a:fld>
            <a:endParaRPr lang="en-US"/>
          </a:p>
        </p:txBody>
      </p:sp>
    </p:spTree>
    <p:extLst>
      <p:ext uri="{BB962C8B-B14F-4D97-AF65-F5344CB8AC3E}">
        <p14:creationId xmlns:p14="http://schemas.microsoft.com/office/powerpoint/2010/main" val="864418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41213772-5A8E-4CA2-9495-07BA94319129}"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008476398"/>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619756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1213772-5A8E-4CA2-9495-07BA94319129}"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047049663"/>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1213772-5A8E-4CA2-9495-07BA94319129}" type="datetimeFigureOut">
              <a:rPr lang="en-US"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981307262"/>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1213772-5A8E-4CA2-9495-07BA94319129}" type="datetimeFigureOut">
              <a:rPr lang="en-US" smtClean="0"/>
              <a:t>10/17/2024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44620193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1213772-5A8E-4CA2-9495-07BA94319129}" type="datetimeFigureOut">
              <a:rPr lang="en-US" smtClean="0"/>
              <a:t>10/17/2024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4588228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1213772-5A8E-4CA2-9495-07BA94319129}" type="datetimeFigureOut">
              <a:rPr lang="en-US" smtClean="0"/>
              <a:t>10/17/2024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66051208"/>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2235825"/>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1213772-5A8E-4CA2-9495-07BA94319129}" type="datetimeFigureOut">
              <a:rPr lang="en-US" smtClean="0"/>
              <a:t>10/17/2024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784170450"/>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206490365"/>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1213772-5A8E-4CA2-9495-07BA94319129}" type="datetimeFigureOut">
              <a:rPr lang="en-US" smtClean="0"/>
              <a:t>10/17/2024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58366359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latin typeface="Arial Narrow" panose="020B0606020202030204" pitchFamily="34" charset="0"/>
              </a:defRPr>
            </a:lvl1pPr>
          </a:lstStyle>
          <a:p>
            <a:fld id="{41213772-5A8E-4CA2-9495-07BA94319129}" type="datetimeFigureOut">
              <a:rPr lang="en-US" smtClean="0"/>
              <a:pPr/>
              <a:t>10/17/2024</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latin typeface="Arial Narrow" panose="020B0606020202030204" pitchFamily="34" charset="0"/>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latin typeface="Arial Narrow" panose="020B0606020202030204" pitchFamily="34" charset="0"/>
              </a:defRPr>
            </a:lvl1pPr>
          </a:lstStyle>
          <a:p>
            <a:fld id="{28E6F07D-F62F-4C3B-A21E-2367E9A39921}" type="slidenum">
              <a:rPr lang="en-US" smtClean="0"/>
              <a:pPr/>
              <a:t>‹#›</a:t>
            </a:fld>
            <a:endParaRPr lang="en-US"/>
          </a:p>
        </p:txBody>
      </p:sp>
    </p:spTree>
    <p:extLst>
      <p:ext uri="{BB962C8B-B14F-4D97-AF65-F5344CB8AC3E}">
        <p14:creationId xmlns:p14="http://schemas.microsoft.com/office/powerpoint/2010/main" val="86916848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Narrow" panose="020B060602020203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Narrow" panose="020B060602020203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Narrow" panose="020B060602020203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Narrow" panose="020B0606020202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0.svg"/><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22.png"/><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444617" y="2317066"/>
            <a:ext cx="10930855" cy="2277547"/>
          </a:xfrm>
          <a:prstGeom prst="rect">
            <a:avLst/>
          </a:prstGeom>
          <a:noFill/>
        </p:spPr>
        <p:txBody>
          <a:bodyPr wrap="square" rtlCol="0">
            <a:spAutoFit/>
          </a:bodyPr>
          <a:lstStyle/>
          <a:p>
            <a:pPr algn="ctr" defTabSz="914400"/>
            <a:r>
              <a:rPr lang="en-US" sz="5400" b="1">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Operation Graduation:</a:t>
            </a:r>
          </a:p>
          <a:p>
            <a:pPr algn="ctr" defTabSz="914400"/>
            <a:r>
              <a:rPr lang="en-US" sz="4400" b="1">
                <a:solidFill>
                  <a:srgbClr val="FFC305"/>
                </a:solidFill>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Cohort 2024 </a:t>
            </a:r>
          </a:p>
          <a:p>
            <a:pPr algn="ctr" defTabSz="914400"/>
            <a:r>
              <a:rPr lang="en-US" sz="4400" b="1">
                <a:solidFill>
                  <a:srgbClr val="FFC305"/>
                </a:solidFill>
                <a:effectLst>
                  <a:outerShdw blurRad="38100" dist="38100" dir="2700000" algn="tl">
                    <a:srgbClr val="000000">
                      <a:alpha val="43137"/>
                    </a:srgbClr>
                  </a:outerShdw>
                </a:effectLst>
                <a:latin typeface="Trade Gothic Next HvyCd" panose="020B0906040303020004" pitchFamily="34" charset="0"/>
                <a:cs typeface="Arial" panose="020B0604020202020204" pitchFamily="34" charset="0"/>
              </a:rPr>
              <a:t>Graduation Rate Updates</a:t>
            </a: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923330"/>
          </a:xfrm>
          <a:prstGeom prst="rect">
            <a:avLst/>
          </a:prstGeom>
          <a:noFill/>
        </p:spPr>
        <p:txBody>
          <a:bodyPr wrap="square" rtlCol="0">
            <a:spAutoFit/>
          </a:bodyPr>
          <a:lstStyle/>
          <a:p>
            <a:r>
              <a:rPr lang="en-US" b="1">
                <a:solidFill>
                  <a:schemeClr val="bg1"/>
                </a:solidFill>
                <a:latin typeface="Trade Gothic Next HvyCd" panose="020B0906040303020004" pitchFamily="34" charset="0"/>
                <a:cs typeface="Arial" panose="020B0604020202020204" pitchFamily="34" charset="0"/>
              </a:rPr>
              <a:t>Dr. Katika Lovett, Deputy Superintendent</a:t>
            </a:r>
          </a:p>
          <a:p>
            <a:r>
              <a:rPr lang="en-US" b="1">
                <a:solidFill>
                  <a:schemeClr val="bg1"/>
                </a:solidFill>
                <a:latin typeface="Trade Gothic Next HvyCd" panose="020B0906040303020004" pitchFamily="34" charset="0"/>
                <a:cs typeface="Arial" panose="020B0604020202020204" pitchFamily="34" charset="0"/>
              </a:rPr>
              <a:t>Dr. Tamara Candis, Associate Superintendent of Schools</a:t>
            </a:r>
          </a:p>
          <a:p>
            <a:r>
              <a:rPr lang="en-US" i="1">
                <a:solidFill>
                  <a:schemeClr val="bg1"/>
                </a:solidFill>
                <a:latin typeface="Trade Gothic Next Cond" panose="020B0506040303020004" pitchFamily="34" charset="0"/>
                <a:cs typeface="Arial" panose="020B0604020202020204" pitchFamily="34" charset="0"/>
              </a:rPr>
              <a:t>Board of Education Committee Meeting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69" y="6425898"/>
            <a:ext cx="8829875" cy="400110"/>
          </a:xfrm>
          <a:prstGeom prst="rect">
            <a:avLst/>
          </a:prstGeom>
          <a:noFill/>
        </p:spPr>
        <p:txBody>
          <a:bodyPr wrap="square" rtlCol="0">
            <a:spAutoFit/>
          </a:bodyPr>
          <a:lstStyle/>
          <a:p>
            <a:r>
              <a:rPr lang="en-US" sz="2000" b="1" i="1">
                <a:solidFill>
                  <a:srgbClr val="FFC700"/>
                </a:solidFill>
                <a:latin typeface="Trade Gothic Next HvyCd" panose="020B0906040303020004" pitchFamily="34" charset="0"/>
                <a:cs typeface="Arial" panose="020B0604020202020204" pitchFamily="34" charset="0"/>
              </a:rPr>
              <a:t>October 17, 2024</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4E959534-5F95-9932-9F8C-022B8442E59F}"/>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225240" y="1220367"/>
            <a:ext cx="11735112" cy="5472118"/>
          </a:xfrm>
          <a:noFill/>
        </p:spPr>
        <p:txBody>
          <a:bodyPr vert="horz" lIns="91440" tIns="45720" rIns="91440" bIns="45720" rtlCol="0" anchor="t">
            <a:noAutofit/>
          </a:bodyPr>
          <a:lstStyle/>
          <a:p>
            <a:pPr marL="0" indent="0">
              <a:lnSpc>
                <a:spcPct val="100000"/>
              </a:lnSpc>
              <a:spcBef>
                <a:spcPts val="0"/>
              </a:spcBef>
              <a:buNone/>
            </a:pPr>
            <a:r>
              <a:rPr lang="en-US" sz="36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000">
                <a:latin typeface="Arial Narrow" panose="020B0606020202030204" pitchFamily="34" charset="0"/>
              </a:rPr>
              <a:t>The purpose of the presentation is to provide an overview of the district’s 2023-24 graduation rate and continued efforts to drive student achievement across the district.</a:t>
            </a:r>
          </a:p>
          <a:p>
            <a:pPr marL="0" indent="0">
              <a:lnSpc>
                <a:spcPct val="100000"/>
              </a:lnSpc>
              <a:spcBef>
                <a:spcPts val="0"/>
              </a:spcBef>
              <a:buNone/>
            </a:pPr>
            <a:endParaRPr lang="en-US" sz="2000">
              <a:latin typeface="Arial Narrow" panose="020B0606020202030204" pitchFamily="34" charset="0"/>
            </a:endParaRPr>
          </a:p>
          <a:p>
            <a:pPr marL="0" indent="0">
              <a:lnSpc>
                <a:spcPct val="100000"/>
              </a:lnSpc>
              <a:spcBef>
                <a:spcPts val="0"/>
              </a:spcBef>
              <a:buNone/>
            </a:pPr>
            <a:r>
              <a:rPr lang="en-US" sz="3600" cap="all">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000">
                <a:latin typeface="Arial Narrow" panose="020B0606020202030204" pitchFamily="34" charset="0"/>
              </a:rPr>
              <a:t>District Rate</a:t>
            </a:r>
          </a:p>
          <a:p>
            <a:pPr>
              <a:lnSpc>
                <a:spcPct val="100000"/>
              </a:lnSpc>
              <a:spcBef>
                <a:spcPts val="0"/>
              </a:spcBef>
            </a:pPr>
            <a:r>
              <a:rPr lang="en-US" sz="2000"/>
              <a:t>How is the Grad Rate Determined?</a:t>
            </a:r>
            <a:endParaRPr lang="en-US" sz="2000">
              <a:latin typeface="Arial Narrow" panose="020B0606020202030204" pitchFamily="34" charset="0"/>
            </a:endParaRPr>
          </a:p>
          <a:p>
            <a:pPr>
              <a:lnSpc>
                <a:spcPct val="100000"/>
              </a:lnSpc>
              <a:spcBef>
                <a:spcPts val="0"/>
              </a:spcBef>
            </a:pPr>
            <a:r>
              <a:rPr lang="en-US" sz="2000">
                <a:latin typeface="Arial Narrow" panose="020B0606020202030204" pitchFamily="34" charset="0"/>
              </a:rPr>
              <a:t>5-Year Trend</a:t>
            </a:r>
          </a:p>
          <a:p>
            <a:pPr>
              <a:lnSpc>
                <a:spcPct val="100000"/>
              </a:lnSpc>
              <a:spcBef>
                <a:spcPts val="0"/>
              </a:spcBef>
            </a:pPr>
            <a:r>
              <a:rPr lang="en-US" sz="2000">
                <a:latin typeface="Arial Narrow" panose="020B0606020202030204" pitchFamily="34" charset="0"/>
              </a:rPr>
              <a:t>Subgroup Data and Cohort Comparison by School</a:t>
            </a:r>
          </a:p>
          <a:p>
            <a:pPr>
              <a:lnSpc>
                <a:spcPct val="100000"/>
              </a:lnSpc>
              <a:spcBef>
                <a:spcPts val="0"/>
              </a:spcBef>
            </a:pPr>
            <a:r>
              <a:rPr lang="en-US" sz="2000">
                <a:latin typeface="Arial Narrow" panose="020B0606020202030204" pitchFamily="34" charset="0"/>
              </a:rPr>
              <a:t>Improvement Efforts and Next steps</a:t>
            </a:r>
          </a:p>
          <a:p>
            <a:pPr marL="0" indent="0">
              <a:lnSpc>
                <a:spcPct val="100000"/>
              </a:lnSpc>
              <a:spcBef>
                <a:spcPts val="0"/>
              </a:spcBef>
              <a:buNone/>
            </a:pPr>
            <a:endParaRPr lang="en-US" sz="1800">
              <a:latin typeface="Arial Narrow" panose="020B0606020202030204" pitchFamily="34" charset="0"/>
            </a:endParaRPr>
          </a:p>
          <a:p>
            <a:pPr marL="0" indent="0">
              <a:lnSpc>
                <a:spcPct val="100000"/>
              </a:lnSpc>
              <a:spcBef>
                <a:spcPts val="0"/>
              </a:spcBef>
              <a:buNone/>
            </a:pPr>
            <a:r>
              <a:rPr lang="en-US" sz="3600" b="1" cap="all">
                <a:effectLst>
                  <a:outerShdw blurRad="38100" dist="38100" dir="2700000" algn="tl">
                    <a:srgbClr val="000000">
                      <a:alpha val="43137"/>
                    </a:srgbClr>
                  </a:outerShdw>
                </a:effectLst>
                <a:latin typeface="Trade Gothic Next HvyCd" panose="020B0906040303020004" pitchFamily="34" charset="0"/>
              </a:rPr>
              <a:t>Takeaway</a:t>
            </a:r>
          </a:p>
          <a:p>
            <a:pPr marL="0" indent="0">
              <a:lnSpc>
                <a:spcPct val="100000"/>
              </a:lnSpc>
              <a:spcBef>
                <a:spcPts val="0"/>
              </a:spcBef>
              <a:buNone/>
            </a:pPr>
            <a:r>
              <a:rPr lang="en-US" sz="2000">
                <a:latin typeface="Arial Narrow" panose="020B0606020202030204" pitchFamily="34" charset="0"/>
              </a:rPr>
              <a:t>The BCSD celebrates the tremendous gains in high school graduation rates and remains committed to ensuring that all students, pre-K and beyond, are </a:t>
            </a:r>
            <a:r>
              <a:rPr lang="en-US" sz="2000" b="1" i="1" kern="100">
                <a:latin typeface="Arial Narrow" panose="020B0606020202030204" pitchFamily="34" charset="0"/>
                <a:ea typeface="Calibri" panose="020F0502020204030204" pitchFamily="34" charset="0"/>
                <a:cs typeface="Arial" panose="020B0604020202020204" pitchFamily="34" charset="0"/>
              </a:rPr>
              <a:t>empowered to learn, lead, innovate and serve as productive and caring citizens within their chosen paths of success</a:t>
            </a:r>
            <a:r>
              <a:rPr lang="en-US" sz="2000" kern="100">
                <a:latin typeface="Trade Gothic Next HvyCd" panose="020B0906040303020004" pitchFamily="34" charset="0"/>
                <a:ea typeface="Calibri" panose="020F0502020204030204" pitchFamily="34" charset="0"/>
                <a:cs typeface="Arial" panose="020B0604020202020204" pitchFamily="34" charset="0"/>
              </a:rPr>
              <a:t>.</a:t>
            </a:r>
            <a:endParaRPr lang="en-US" sz="2000">
              <a:latin typeface="Trade Gothic Next HvyCd" panose="020B0906040303020004" pitchFamily="34" charset="0"/>
            </a:endParaRPr>
          </a:p>
          <a:p>
            <a:pPr marL="0" indent="0">
              <a:lnSpc>
                <a:spcPct val="100000"/>
              </a:lnSpc>
              <a:spcBef>
                <a:spcPts val="0"/>
              </a:spcBef>
              <a:buNone/>
            </a:pPr>
            <a:endParaRPr lang="en-US" sz="2000">
              <a:latin typeface="Arial Narrow" panose="020B0606020202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26B6E27A-2700-F279-3A0C-41EC25001B5A}"/>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2700827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Narrow" panose="020B0606020202030204" pitchFamily="34" charset="0"/>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Narrow" panose="020B0606020202030204" pitchFamily="34" charset="0"/>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rial Narrow" panose="020B0606020202030204" pitchFamily="34" charset="0"/>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Narrow" panose="020B0606020202030204" pitchFamily="34" charset="0"/>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a:ln/>
                <a:solidFill>
                  <a:srgbClr val="FFC000"/>
                </a:solidFill>
                <a:latin typeface="Trade Gothic Next HvyCd" panose="020B0906040303020004" pitchFamily="34" charset="0"/>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200" kern="100">
                <a:solidFill>
                  <a:prstClr val="white"/>
                </a:solidFill>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lang="en-US" sz="2200">
              <a:solidFill>
                <a:prstClr val="white"/>
              </a:solidFill>
              <a:latin typeface="Trade Gothic Next HvyCd" panose="020B0906040303020004" pitchFamily="34" charset="0"/>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defRPr/>
            </a:pPr>
            <a:endParaRPr lang="en-US">
              <a:solidFill>
                <a:prstClr val="white"/>
              </a:solidFill>
              <a:latin typeface="Arial Narrow" panose="020B0606020202030204" pitchFamily="34" charset="0"/>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3">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4">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54FEDE3D-3D40-01D2-ACAD-7B4744DCDDCA}"/>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1150285099"/>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Personalized Learning</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Collaboration</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Engagement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Safety</a:t>
            </a:r>
          </a:p>
          <a:p>
            <a:pPr>
              <a:buClr>
                <a:schemeClr val="accent4"/>
              </a:buClr>
              <a:buFont typeface="Wingdings" panose="05000000000000000000" pitchFamily="2" charset="2"/>
              <a:buChar char="Ø"/>
            </a:pPr>
            <a:r>
              <a:rPr lang="en-US" sz="2200">
                <a:latin typeface="Trade Gothic Next HvyCd" panose="020B0906040303020004" pitchFamily="34" charset="0"/>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3">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4"/>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a:ln w="0"/>
                <a:effectLst>
                  <a:outerShdw blurRad="38100" dist="38100" dir="2700000" algn="tl">
                    <a:srgbClr val="000000">
                      <a:alpha val="43137"/>
                    </a:srgbClr>
                  </a:outerShdw>
                </a:effectLst>
                <a:latin typeface="Trade Gothic Next HvyCd" panose="020B0906040303020004" pitchFamily="34" charset="0"/>
              </a:rPr>
              <a:t>LEARNER </a:t>
            </a:r>
            <a:br>
              <a:rPr lang="en-US" sz="4000" b="1">
                <a:ln w="0"/>
                <a:effectLst>
                  <a:outerShdw blurRad="38100" dist="38100" dir="2700000" algn="tl">
                    <a:srgbClr val="000000">
                      <a:alpha val="43137"/>
                    </a:srgbClr>
                  </a:outerShdw>
                </a:effectLst>
                <a:latin typeface="Trade Gothic Next HvyCd" panose="020B0906040303020004" pitchFamily="34" charset="0"/>
              </a:rPr>
            </a:br>
            <a:r>
              <a:rPr lang="en-US" sz="4000" b="1">
                <a:ln w="0"/>
                <a:effectLst>
                  <a:outerShdw blurRad="38100" dist="38100" dir="2700000" algn="tl">
                    <a:srgbClr val="000000">
                      <a:alpha val="43137"/>
                    </a:srgbClr>
                  </a:outerShdw>
                </a:effectLst>
                <a:latin typeface="Trade Gothic Next HvyCd" panose="020B0906040303020004" pitchFamily="34" charset="0"/>
              </a:rPr>
              <a:t>OUTCOMES</a:t>
            </a:r>
          </a:p>
          <a:p>
            <a:endParaRPr lang="en-US" sz="3200" b="1">
              <a:ln w="0"/>
              <a:latin typeface="Trade Gothic Next HvyCd" panose="020B0906040303020004" pitchFamily="34" charset="0"/>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4"/>
              </a:buClr>
              <a:buFont typeface="Wingdings" panose="05000000000000000000" pitchFamily="2" charset="2"/>
              <a:buChar char="Ø"/>
            </a:pPr>
            <a:r>
              <a:rPr lang="en-US" sz="2200" kern="100">
                <a:latin typeface="Trade Gothic Next HvyCd" panose="020B0906040303020004" pitchFamily="34" charset="0"/>
                <a:ea typeface="Calibri" panose="020F0502020204030204" pitchFamily="34" charset="0"/>
                <a:cs typeface="Arial" panose="020B0604020202020204" pitchFamily="34" charset="0"/>
              </a:rPr>
              <a:t> Student Achievement</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Staff Effectiveness</a:t>
            </a:r>
          </a:p>
          <a:p>
            <a:pPr>
              <a:buClr>
                <a:schemeClr val="accent4"/>
              </a:buClr>
              <a:buFont typeface="Wingdings" panose="05000000000000000000" pitchFamily="2" charset="2"/>
              <a:buChar char="Ø"/>
            </a:pPr>
            <a:r>
              <a:rPr lang="en-US" sz="2200" kern="100">
                <a:latin typeface="Trade Gothic Next HvyCd" panose="020B0906040303020004" pitchFamily="34" charset="0"/>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r>
              <a:rPr lang="en-US" sz="2000">
                <a:latin typeface="Trade Gothic Next" panose="020B0503040303020004" pitchFamily="34" charset="0"/>
              </a:rPr>
              <a:t>Each student </a:t>
            </a:r>
          </a:p>
          <a:p>
            <a:r>
              <a:rPr lang="en-US" sz="2000">
                <a:latin typeface="Trade Gothic Next" panose="020B0503040303020004" pitchFamily="34" charset="0"/>
              </a:rPr>
              <a:t>will graduate </a:t>
            </a:r>
            <a:r>
              <a:rPr lang="en-US" sz="2000" b="1" i="1">
                <a:latin typeface="Trade Gothic Next" panose="020B0503040303020004" pitchFamily="34" charset="0"/>
              </a:rPr>
              <a:t>empowered</a:t>
            </a:r>
            <a:r>
              <a:rPr lang="en-US" sz="2000">
                <a:latin typeface="Trade Gothic Next" panose="020B0503040303020004" pitchFamily="34" charset="0"/>
              </a:rPr>
              <a:t> to make a well-informed decision about their next step. They will learn about themselves as they </a:t>
            </a:r>
            <a:r>
              <a:rPr lang="en-US" sz="2000" b="1" i="1">
                <a:latin typeface="Trade Gothic Next" panose="020B0503040303020004" pitchFamily="34" charset="0"/>
              </a:rPr>
              <a:t>engage</a:t>
            </a:r>
            <a:r>
              <a:rPr lang="en-US" sz="2000">
                <a:latin typeface="Trade Gothic Next" panose="020B0503040303020004" pitchFamily="34" charset="0"/>
              </a:rPr>
              <a:t> in rigorous content and gain </a:t>
            </a:r>
            <a:r>
              <a:rPr lang="en-US" sz="2000" b="1" i="1">
                <a:latin typeface="Trade Gothic Next" panose="020B0503040303020004" pitchFamily="34" charset="0"/>
              </a:rPr>
              <a:t>exposure</a:t>
            </a:r>
            <a:r>
              <a:rPr lang="en-US" sz="2000">
                <a:latin typeface="Trade Gothic Next" panose="020B0503040303020004" pitchFamily="34" charset="0"/>
              </a:rPr>
              <a:t> through personalized learning </a:t>
            </a:r>
            <a:r>
              <a:rPr lang="en-US" sz="2000" b="1" i="1">
                <a:latin typeface="Trade Gothic Next" panose="020B0503040303020004" pitchFamily="34" charset="0"/>
              </a:rPr>
              <a:t>experiences</a:t>
            </a:r>
            <a:r>
              <a:rPr lang="en-US" sz="2000">
                <a:latin typeface="Trade Gothic Next" panose="020B0503040303020004" pitchFamily="34" charset="0"/>
              </a:rPr>
              <a:t>, thereby </a:t>
            </a:r>
            <a:r>
              <a:rPr lang="en-US" sz="2000" b="1" i="1">
                <a:latin typeface="Trade Gothic Next" panose="020B0503040303020004" pitchFamily="34" charset="0"/>
              </a:rPr>
              <a:t>enlightening</a:t>
            </a:r>
            <a:r>
              <a:rPr lang="en-US" sz="2000">
                <a:latin typeface="Trade Gothic Next" panose="020B0503040303020004" pitchFamily="34" charset="0"/>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5"/>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69761F05-C90E-8FF0-BAF5-CA095BA65DD3}"/>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3574420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latin typeface="Arial Narrow" panose="020B0606020202030204" pitchFamily="34" charset="0"/>
            </a:endParaRPr>
          </a:p>
        </p:txBody>
      </p:sp>
      <p:pic>
        <p:nvPicPr>
          <p:cNvPr id="3" name="Picture 2">
            <a:extLst>
              <a:ext uri="{FF2B5EF4-FFF2-40B4-BE49-F238E27FC236}">
                <a16:creationId xmlns:a16="http://schemas.microsoft.com/office/drawing/2014/main" id="{68266408-62B9-17A3-32B4-0700193CF7B6}"/>
              </a:ext>
            </a:extLst>
          </p:cNvPr>
          <p:cNvPicPr>
            <a:picLocks noChangeAspect="1"/>
          </p:cNvPicPr>
          <p:nvPr/>
        </p:nvPicPr>
        <p:blipFill rotWithShape="1">
          <a:blip r:embed="rId3"/>
          <a:srcRect b="19"/>
          <a:stretch/>
        </p:blipFill>
        <p:spPr>
          <a:xfrm>
            <a:off x="20" y="1282"/>
            <a:ext cx="12191980" cy="6856718"/>
          </a:xfrm>
          <a:prstGeom prst="rect">
            <a:avLst/>
          </a:prstGeom>
        </p:spPr>
      </p:pic>
      <p:sp>
        <p:nvSpPr>
          <p:cNvPr id="2" name="Slide Number Placeholder 1">
            <a:extLst>
              <a:ext uri="{FF2B5EF4-FFF2-40B4-BE49-F238E27FC236}">
                <a16:creationId xmlns:a16="http://schemas.microsoft.com/office/drawing/2014/main" id="{DC2F7E9C-80FA-7648-D19E-0D9B76AB5F36}"/>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10430700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0B761509-3B9A-49A6-A84B-C3D8681169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997"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68" name="Freeform: Shape 67">
            <a:extLst>
              <a:ext uri="{FF2B5EF4-FFF2-40B4-BE49-F238E27FC236}">
                <a16:creationId xmlns:a16="http://schemas.microsoft.com/office/drawing/2014/main" id="{91DE43FD-EB47-414A-B0AB-169B0FFFA5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272922"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A person in a graduation cap and gown&#10;&#10;Description automatically generated">
            <a:extLst>
              <a:ext uri="{FF2B5EF4-FFF2-40B4-BE49-F238E27FC236}">
                <a16:creationId xmlns:a16="http://schemas.microsoft.com/office/drawing/2014/main" id="{CB49B1AC-DF2E-92D9-8726-BD8FD9092D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9" y="-3929"/>
            <a:ext cx="6399623" cy="6894871"/>
          </a:xfrm>
          <a:prstGeom prst="rect">
            <a:avLst/>
          </a:prstGeom>
        </p:spPr>
      </p:pic>
      <p:grpSp>
        <p:nvGrpSpPr>
          <p:cNvPr id="70" name="Group 69">
            <a:extLst>
              <a:ext uri="{FF2B5EF4-FFF2-40B4-BE49-F238E27FC236}">
                <a16:creationId xmlns:a16="http://schemas.microsoft.com/office/drawing/2014/main" id="{58495BCC-CE77-4CC2-952E-846F41119F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160561" y="1075188"/>
            <a:ext cx="1562267" cy="1172973"/>
            <a:chOff x="9160561" y="1075188"/>
            <a:chExt cx="1562267" cy="1172973"/>
          </a:xfrm>
        </p:grpSpPr>
        <p:sp>
          <p:nvSpPr>
            <p:cNvPr id="71" name="Freeform 5">
              <a:extLst>
                <a:ext uri="{FF2B5EF4-FFF2-40B4-BE49-F238E27FC236}">
                  <a16:creationId xmlns:a16="http://schemas.microsoft.com/office/drawing/2014/main" id="{1B42538B-E30F-4967-A6C1-8EBA775F4D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160561" y="1423846"/>
              <a:ext cx="935037" cy="8243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sp>
          <p:nvSpPr>
            <p:cNvPr id="72" name="Freeform 5">
              <a:extLst>
                <a:ext uri="{FF2B5EF4-FFF2-40B4-BE49-F238E27FC236}">
                  <a16:creationId xmlns:a16="http://schemas.microsoft.com/office/drawing/2014/main" id="{9A6BD9AC-4DE7-4B20-8547-4E3B375C21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9960661" y="1075188"/>
              <a:ext cx="762167" cy="671915"/>
            </a:xfrm>
            <a:custGeom>
              <a:avLst/>
              <a:gdLst>
                <a:gd name="T0" fmla="*/ 225 w 785"/>
                <a:gd name="T1" fmla="*/ 692 h 692"/>
                <a:gd name="T2" fmla="*/ 177 w 785"/>
                <a:gd name="T3" fmla="*/ 665 h 692"/>
                <a:gd name="T4" fmla="*/ 9 w 785"/>
                <a:gd name="T5" fmla="*/ 374 h 692"/>
                <a:gd name="T6" fmla="*/ 9 w 785"/>
                <a:gd name="T7" fmla="*/ 318 h 692"/>
                <a:gd name="T8" fmla="*/ 177 w 785"/>
                <a:gd name="T9" fmla="*/ 27 h 692"/>
                <a:gd name="T10" fmla="*/ 225 w 785"/>
                <a:gd name="T11" fmla="*/ 0 h 692"/>
                <a:gd name="T12" fmla="*/ 561 w 785"/>
                <a:gd name="T13" fmla="*/ 0 h 692"/>
                <a:gd name="T14" fmla="*/ 609 w 785"/>
                <a:gd name="T15" fmla="*/ 27 h 692"/>
                <a:gd name="T16" fmla="*/ 777 w 785"/>
                <a:gd name="T17" fmla="*/ 318 h 692"/>
                <a:gd name="T18" fmla="*/ 777 w 785"/>
                <a:gd name="T19" fmla="*/ 374 h 692"/>
                <a:gd name="T20" fmla="*/ 609 w 785"/>
                <a:gd name="T21" fmla="*/ 665 h 692"/>
                <a:gd name="T22" fmla="*/ 561 w 785"/>
                <a:gd name="T23" fmla="*/ 692 h 692"/>
                <a:gd name="T24" fmla="*/ 225 w 785"/>
                <a:gd name="T25" fmla="*/ 692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85" h="692">
                  <a:moveTo>
                    <a:pt x="225" y="692"/>
                  </a:moveTo>
                  <a:cubicBezTo>
                    <a:pt x="207" y="692"/>
                    <a:pt x="185" y="680"/>
                    <a:pt x="177" y="665"/>
                  </a:cubicBezTo>
                  <a:cubicBezTo>
                    <a:pt x="9" y="374"/>
                    <a:pt x="9" y="374"/>
                    <a:pt x="9" y="374"/>
                  </a:cubicBezTo>
                  <a:cubicBezTo>
                    <a:pt x="0" y="358"/>
                    <a:pt x="0" y="334"/>
                    <a:pt x="9" y="318"/>
                  </a:cubicBezTo>
                  <a:cubicBezTo>
                    <a:pt x="177" y="27"/>
                    <a:pt x="177" y="27"/>
                    <a:pt x="177" y="27"/>
                  </a:cubicBezTo>
                  <a:cubicBezTo>
                    <a:pt x="185" y="12"/>
                    <a:pt x="207" y="0"/>
                    <a:pt x="225" y="0"/>
                  </a:cubicBezTo>
                  <a:cubicBezTo>
                    <a:pt x="561" y="0"/>
                    <a:pt x="561" y="0"/>
                    <a:pt x="561" y="0"/>
                  </a:cubicBezTo>
                  <a:cubicBezTo>
                    <a:pt x="578" y="0"/>
                    <a:pt x="600" y="12"/>
                    <a:pt x="609" y="27"/>
                  </a:cubicBezTo>
                  <a:cubicBezTo>
                    <a:pt x="777" y="318"/>
                    <a:pt x="777" y="318"/>
                    <a:pt x="777" y="318"/>
                  </a:cubicBezTo>
                  <a:cubicBezTo>
                    <a:pt x="785" y="334"/>
                    <a:pt x="785" y="358"/>
                    <a:pt x="777" y="374"/>
                  </a:cubicBezTo>
                  <a:cubicBezTo>
                    <a:pt x="609" y="665"/>
                    <a:pt x="609" y="665"/>
                    <a:pt x="609" y="665"/>
                  </a:cubicBezTo>
                  <a:cubicBezTo>
                    <a:pt x="600" y="680"/>
                    <a:pt x="578" y="692"/>
                    <a:pt x="561" y="692"/>
                  </a:cubicBezTo>
                  <a:lnTo>
                    <a:pt x="225" y="692"/>
                  </a:lnTo>
                  <a:close/>
                </a:path>
              </a:pathLst>
            </a:custGeom>
            <a:noFill/>
            <a:ln w="28575" cmpd="sng">
              <a:solidFill>
                <a:schemeClr val="bg1"/>
              </a:solidFill>
            </a:ln>
          </p:spPr>
          <p:txBody>
            <a:bodyPr vert="horz" wrap="square" lIns="91440" tIns="45720" rIns="91440" bIns="45720" numCol="1" anchor="t" anchorCtr="0" compatLnSpc="1">
              <a:prstTxWarp prst="textNoShape">
                <a:avLst/>
              </a:prstTxWarp>
            </a:bodyPr>
            <a:lstStyle/>
            <a:p>
              <a:endParaRPr lang="en-US"/>
            </a:p>
          </p:txBody>
        </p:sp>
      </p:grpSp>
      <p:pic>
        <p:nvPicPr>
          <p:cNvPr id="4" name="Picture 3">
            <a:extLst>
              <a:ext uri="{FF2B5EF4-FFF2-40B4-BE49-F238E27FC236}">
                <a16:creationId xmlns:a16="http://schemas.microsoft.com/office/drawing/2014/main" id="{1C3A925E-F867-FB27-649C-6C88301482B0}"/>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7B976BE4-0BCC-C81C-AA4B-AA590D4C158C}"/>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1269243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C1AC6508-4813-1845-116C-68404DB4B4C3}"/>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a:solidFill>
                  <a:prstClr val="white"/>
                </a:solidFill>
                <a:latin typeface="Impact" panose="020B0806030902050204" pitchFamily="34" charset="0"/>
              </a:rPr>
              <a:t>How is the 4-year grad rate determined?</a:t>
            </a:r>
            <a:endParaRPr kumimoji="0" lang="en-US" sz="3600" i="0" u="none" strike="noStrike" kern="1200" cap="all" spc="0" normalizeH="0" noProof="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Content Placeholder 2">
            <a:extLst>
              <a:ext uri="{FF2B5EF4-FFF2-40B4-BE49-F238E27FC236}">
                <a16:creationId xmlns:a16="http://schemas.microsoft.com/office/drawing/2014/main" id="{008A80CA-CD63-F06F-333F-300C68A83E5E}"/>
              </a:ext>
            </a:extLst>
          </p:cNvPr>
          <p:cNvSpPr>
            <a:spLocks noGrp="1"/>
          </p:cNvSpPr>
          <p:nvPr>
            <p:ph idx="1"/>
          </p:nvPr>
        </p:nvSpPr>
        <p:spPr>
          <a:xfrm>
            <a:off x="838200" y="1500039"/>
            <a:ext cx="10515600" cy="4351338"/>
          </a:xfrm>
        </p:spPr>
        <p:txBody>
          <a:bodyPr>
            <a:normAutofit/>
          </a:bodyPr>
          <a:lstStyle/>
          <a:p>
            <a:pPr marL="0" indent="0">
              <a:buNone/>
            </a:pPr>
            <a:r>
              <a:rPr lang="en-US"/>
              <a:t>4-Year Graduation Rate - number of students who graduate in four years with a regular high school diploma divided by the number of students who form the </a:t>
            </a:r>
            <a:r>
              <a:rPr lang="en-US" b="1" i="1">
                <a:solidFill>
                  <a:schemeClr val="accent4"/>
                </a:solidFill>
                <a:effectLst>
                  <a:outerShdw blurRad="38100" dist="38100" dir="2700000" algn="tl">
                    <a:srgbClr val="000000">
                      <a:alpha val="43137"/>
                    </a:srgbClr>
                  </a:outerShdw>
                </a:effectLst>
              </a:rPr>
              <a:t>adjusted cohort </a:t>
            </a:r>
            <a:r>
              <a:rPr lang="en-US"/>
              <a:t>for the graduating class. </a:t>
            </a:r>
          </a:p>
          <a:p>
            <a:endParaRPr lang="en-US"/>
          </a:p>
          <a:p>
            <a:pPr marL="0" indent="0" algn="ctr">
              <a:buNone/>
            </a:pPr>
            <a:r>
              <a:rPr lang="en-US"/>
              <a:t>(# of cohort members who earn a regular high school diploma)</a:t>
            </a:r>
          </a:p>
          <a:p>
            <a:pPr marL="0" indent="0" algn="ctr">
              <a:buNone/>
            </a:pPr>
            <a:endParaRPr lang="en-US"/>
          </a:p>
          <a:p>
            <a:pPr marL="0" indent="0" algn="ctr">
              <a:buNone/>
            </a:pPr>
            <a:endParaRPr lang="en-US"/>
          </a:p>
          <a:p>
            <a:pPr marL="0" indent="0" algn="ctr">
              <a:buNone/>
            </a:pPr>
            <a:r>
              <a:rPr lang="en-US"/>
              <a:t>(# of starting cohort members + students who transfer in – students who transfer out/dropout/withdraw from the cohort)</a:t>
            </a:r>
          </a:p>
        </p:txBody>
      </p:sp>
      <p:pic>
        <p:nvPicPr>
          <p:cNvPr id="4" name="Graphic 3" descr="Mathematics with solid fill">
            <a:extLst>
              <a:ext uri="{FF2B5EF4-FFF2-40B4-BE49-F238E27FC236}">
                <a16:creationId xmlns:a16="http://schemas.microsoft.com/office/drawing/2014/main" id="{16763D35-36A6-207D-39CC-ED894886F28C}"/>
              </a:ext>
            </a:extLst>
          </p:cNvPr>
          <p:cNvPicPr>
            <a:picLocks noChangeAspect="1"/>
          </p:cNvPicPr>
          <p:nvPr/>
        </p:nvPicPr>
        <p:blipFill rotWithShape="1">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l="46856" t="46596" r="12976" b="10896"/>
          <a:stretch/>
        </p:blipFill>
        <p:spPr>
          <a:xfrm>
            <a:off x="5679654" y="3879894"/>
            <a:ext cx="832692" cy="867159"/>
          </a:xfrm>
          <a:prstGeom prst="rect">
            <a:avLst/>
          </a:prstGeom>
        </p:spPr>
      </p:pic>
      <p:sp>
        <p:nvSpPr>
          <p:cNvPr id="3" name="Slide Number Placeholder 2">
            <a:extLst>
              <a:ext uri="{FF2B5EF4-FFF2-40B4-BE49-F238E27FC236}">
                <a16:creationId xmlns:a16="http://schemas.microsoft.com/office/drawing/2014/main" id="{E3A1357D-D9C2-3F58-C673-8423204C1F8F}"/>
              </a:ext>
            </a:extLst>
          </p:cNvPr>
          <p:cNvSpPr>
            <a:spLocks noGrp="1"/>
          </p:cNvSpPr>
          <p:nvPr>
            <p:ph type="sldNum" sz="quarter" idx="12"/>
          </p:nvPr>
        </p:nvSpPr>
        <p:spPr/>
        <p:txBody>
          <a:bodyPr/>
          <a:lstStyle/>
          <a:p>
            <a:fld id="{28E6F07D-F62F-4C3B-A21E-2367E9A39921}" type="slidenum">
              <a:rPr lang="en-US" smtClean="0"/>
              <a:t>7</a:t>
            </a:fld>
            <a:endParaRPr lang="en-US"/>
          </a:p>
        </p:txBody>
      </p:sp>
    </p:spTree>
    <p:extLst>
      <p:ext uri="{BB962C8B-B14F-4D97-AF65-F5344CB8AC3E}">
        <p14:creationId xmlns:p14="http://schemas.microsoft.com/office/powerpoint/2010/main" val="26545120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D1B72058-ACB4-C27E-F13B-AC10369964CF}"/>
              </a:ext>
            </a:extLst>
          </p:cNvPr>
          <p:cNvSpPr txBox="1"/>
          <p:nvPr/>
        </p:nvSpPr>
        <p:spPr>
          <a:xfrm>
            <a:off x="7153275" y="1412739"/>
            <a:ext cx="4693185" cy="4124206"/>
          </a:xfrm>
          <a:prstGeom prst="rect">
            <a:avLst/>
          </a:prstGeom>
          <a:noFill/>
        </p:spPr>
        <p:txBody>
          <a:bodyPr wrap="square">
            <a:spAutoFit/>
          </a:bodyPr>
          <a:lstStyle/>
          <a:p>
            <a:pPr algn="ctr"/>
            <a:r>
              <a:rPr lang="en-US" sz="2400">
                <a:latin typeface="Arial Narrow" panose="020B0606020202030204" pitchFamily="34" charset="0"/>
              </a:rPr>
              <a:t>The adjusted cohort is based on the number of students who enter grade 9 for the first time adjusted by adding into the cohort any student who transfers in later during grade 9 or during the next three years and subtracting any student from the cohort who transfers out, emigrates to another country, transfers to a prison or juvenile facility, or dies during that same period. </a:t>
            </a:r>
          </a:p>
          <a:p>
            <a:pPr algn="ctr"/>
            <a:r>
              <a:rPr lang="en-US" sz="1100" b="1" i="1">
                <a:latin typeface="Arial Narrow" panose="020B0606020202030204" pitchFamily="34" charset="0"/>
              </a:rPr>
              <a:t>(Source: US Department of Education, ESSA High School Graduation Rate Non-Regulatory Guidance)</a:t>
            </a:r>
          </a:p>
        </p:txBody>
      </p:sp>
      <p:pic>
        <p:nvPicPr>
          <p:cNvPr id="10" name="Picture 9" descr="A group of people in blue graduation gowns&#10;&#10;Description automatically generated">
            <a:extLst>
              <a:ext uri="{FF2B5EF4-FFF2-40B4-BE49-F238E27FC236}">
                <a16:creationId xmlns:a16="http://schemas.microsoft.com/office/drawing/2014/main" id="{63307DE7-6EA9-3CE4-AAB5-947F34C786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299" y="1539798"/>
            <a:ext cx="6405293" cy="4270195"/>
          </a:xfrm>
          <a:prstGeom prst="rect">
            <a:avLst/>
          </a:prstGeom>
          <a:ln>
            <a:noFill/>
          </a:ln>
          <a:effectLst>
            <a:softEdge rad="112500"/>
          </a:effectLst>
        </p:spPr>
      </p:pic>
      <p:sp>
        <p:nvSpPr>
          <p:cNvPr id="12" name="Rectangle 11">
            <a:extLst>
              <a:ext uri="{FF2B5EF4-FFF2-40B4-BE49-F238E27FC236}">
                <a16:creationId xmlns:a16="http://schemas.microsoft.com/office/drawing/2014/main" id="{3AF66D73-B884-0711-DD36-2FC88C143237}"/>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a:solidFill>
                  <a:prstClr val="white"/>
                </a:solidFill>
                <a:latin typeface="Impact" panose="020B0806030902050204" pitchFamily="34" charset="0"/>
              </a:rPr>
              <a:t>How is the 4-year grad rate determined?</a:t>
            </a:r>
            <a:endParaRPr kumimoji="0" lang="en-US" sz="3600" i="0" u="none" strike="noStrike" kern="1200" cap="all" spc="0" normalizeH="0" noProof="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73B74079-A08D-FE5A-C4A9-CE6C7A6E0947}"/>
              </a:ext>
            </a:extLst>
          </p:cNvPr>
          <p:cNvSpPr>
            <a:spLocks noGrp="1"/>
          </p:cNvSpPr>
          <p:nvPr>
            <p:ph type="sldNum" sz="quarter" idx="12"/>
          </p:nvPr>
        </p:nvSpPr>
        <p:spPr/>
        <p:txBody>
          <a:bodyPr/>
          <a:lstStyle/>
          <a:p>
            <a:fld id="{28E6F07D-F62F-4C3B-A21E-2367E9A39921}" type="slidenum">
              <a:rPr lang="en-US" smtClean="0"/>
              <a:t>8</a:t>
            </a:fld>
            <a:endParaRPr lang="en-US"/>
          </a:p>
        </p:txBody>
      </p:sp>
    </p:spTree>
    <p:extLst>
      <p:ext uri="{BB962C8B-B14F-4D97-AF65-F5344CB8AC3E}">
        <p14:creationId xmlns:p14="http://schemas.microsoft.com/office/powerpoint/2010/main" val="2275102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D2D58D9-9994-01FD-235C-B68843B78CB4}"/>
              </a:ext>
            </a:extLst>
          </p:cNvPr>
          <p:cNvSpPr txBox="1"/>
          <p:nvPr/>
        </p:nvSpPr>
        <p:spPr>
          <a:xfrm>
            <a:off x="307072" y="1108281"/>
            <a:ext cx="5898656" cy="5509200"/>
          </a:xfrm>
          <a:prstGeom prst="rect">
            <a:avLst/>
          </a:prstGeom>
          <a:noFill/>
        </p:spPr>
        <p:txBody>
          <a:bodyPr wrap="square">
            <a:spAutoFit/>
          </a:bodyPr>
          <a:lstStyle/>
          <a:p>
            <a:r>
              <a:rPr lang="en-US" sz="2400">
                <a:latin typeface="Arial Narrow" panose="020B0606020202030204" pitchFamily="34" charset="0"/>
              </a:rPr>
              <a:t>Students are reported as dropouts if they leave school for one of the following reasons:</a:t>
            </a:r>
          </a:p>
          <a:p>
            <a:endParaRPr lang="en-US" sz="1600">
              <a:latin typeface="Arial Narrow" panose="020B0606020202030204" pitchFamily="34" charset="0"/>
            </a:endParaRPr>
          </a:p>
          <a:p>
            <a:pPr marL="342900" indent="-342900">
              <a:buFont typeface="Arial" panose="020B0604020202020204" pitchFamily="34" charset="0"/>
              <a:buChar char="•"/>
            </a:pPr>
            <a:r>
              <a:rPr lang="en-US" sz="2400">
                <a:latin typeface="Arial Narrow" panose="020B0606020202030204" pitchFamily="34" charset="0"/>
              </a:rPr>
              <a:t>Marriage </a:t>
            </a:r>
          </a:p>
          <a:p>
            <a:pPr marL="342900" indent="-342900">
              <a:buFont typeface="Arial" panose="020B0604020202020204" pitchFamily="34" charset="0"/>
              <a:buChar char="•"/>
            </a:pPr>
            <a:r>
              <a:rPr lang="en-US" sz="2400">
                <a:latin typeface="Arial Narrow" panose="020B0606020202030204" pitchFamily="34" charset="0"/>
              </a:rPr>
              <a:t>Expelled </a:t>
            </a:r>
          </a:p>
          <a:p>
            <a:pPr marL="342900" indent="-342900">
              <a:buFont typeface="Arial" panose="020B0604020202020204" pitchFamily="34" charset="0"/>
              <a:buChar char="•"/>
            </a:pPr>
            <a:r>
              <a:rPr lang="en-US" sz="2400">
                <a:latin typeface="Arial Narrow" panose="020B0606020202030204" pitchFamily="34" charset="0"/>
              </a:rPr>
              <a:t>Financial Hardship/Job</a:t>
            </a:r>
          </a:p>
          <a:p>
            <a:pPr marL="342900" indent="-342900">
              <a:buFont typeface="Arial" panose="020B0604020202020204" pitchFamily="34" charset="0"/>
              <a:buChar char="•"/>
            </a:pPr>
            <a:r>
              <a:rPr lang="en-US" sz="2400">
                <a:latin typeface="Arial Narrow" panose="020B0606020202030204" pitchFamily="34" charset="0"/>
              </a:rPr>
              <a:t>Incarcerated/Under Jurisdiction of Juvenile or Criminal Justice Authority</a:t>
            </a:r>
          </a:p>
          <a:p>
            <a:pPr marL="342900" indent="-342900">
              <a:buFont typeface="Arial" panose="020B0604020202020204" pitchFamily="34" charset="0"/>
              <a:buChar char="•"/>
            </a:pPr>
            <a:r>
              <a:rPr lang="en-US" sz="2400">
                <a:latin typeface="Arial Narrow" panose="020B0606020202030204" pitchFamily="34" charset="0"/>
              </a:rPr>
              <a:t>Low Grades/School Failure</a:t>
            </a:r>
          </a:p>
          <a:p>
            <a:pPr marL="342900" indent="-342900">
              <a:buFont typeface="Arial" panose="020B0604020202020204" pitchFamily="34" charset="0"/>
              <a:buChar char="•"/>
            </a:pPr>
            <a:r>
              <a:rPr lang="en-US" sz="2400">
                <a:latin typeface="Arial Narrow" panose="020B0606020202030204" pitchFamily="34" charset="0"/>
              </a:rPr>
              <a:t>Military</a:t>
            </a:r>
          </a:p>
          <a:p>
            <a:pPr marL="342900" indent="-342900">
              <a:buFont typeface="Arial" panose="020B0604020202020204" pitchFamily="34" charset="0"/>
              <a:buChar char="•"/>
            </a:pPr>
            <a:r>
              <a:rPr lang="en-US" sz="2400">
                <a:latin typeface="Arial Narrow" panose="020B0606020202030204" pitchFamily="34" charset="0"/>
              </a:rPr>
              <a:t>Other Adult Education </a:t>
            </a:r>
          </a:p>
          <a:p>
            <a:pPr marL="342900" indent="-342900">
              <a:buFont typeface="Arial" panose="020B0604020202020204" pitchFamily="34" charset="0"/>
              <a:buChar char="•"/>
            </a:pPr>
            <a:r>
              <a:rPr lang="en-US" sz="2400">
                <a:latin typeface="Arial Narrow" panose="020B0606020202030204" pitchFamily="34" charset="0"/>
              </a:rPr>
              <a:t>Pregnant/Parent</a:t>
            </a:r>
          </a:p>
          <a:p>
            <a:pPr marL="342900" indent="-342900">
              <a:buFont typeface="Arial" panose="020B0604020202020204" pitchFamily="34" charset="0"/>
              <a:buChar char="•"/>
            </a:pPr>
            <a:r>
              <a:rPr lang="en-US" sz="2400">
                <a:latin typeface="Arial Narrow" panose="020B0606020202030204" pitchFamily="34" charset="0"/>
              </a:rPr>
              <a:t>Removed for lack of attendance </a:t>
            </a:r>
          </a:p>
          <a:p>
            <a:pPr marL="342900" indent="-342900">
              <a:buFont typeface="Arial" panose="020B0604020202020204" pitchFamily="34" charset="0"/>
              <a:buChar char="•"/>
            </a:pPr>
            <a:r>
              <a:rPr lang="en-US" sz="2400">
                <a:latin typeface="Arial Narrow" panose="020B0606020202030204" pitchFamily="34" charset="0"/>
              </a:rPr>
              <a:t>Serious illness/Accident </a:t>
            </a:r>
          </a:p>
          <a:p>
            <a:pPr marL="342900" indent="-342900">
              <a:buFont typeface="Arial" panose="020B0604020202020204" pitchFamily="34" charset="0"/>
              <a:buChar char="•"/>
            </a:pPr>
            <a:r>
              <a:rPr lang="en-US" sz="2400">
                <a:latin typeface="Arial Narrow" panose="020B0606020202030204" pitchFamily="34" charset="0"/>
              </a:rPr>
              <a:t>Unknown</a:t>
            </a:r>
          </a:p>
        </p:txBody>
      </p:sp>
      <p:sp>
        <p:nvSpPr>
          <p:cNvPr id="5" name="Rectangle 4">
            <a:extLst>
              <a:ext uri="{FF2B5EF4-FFF2-40B4-BE49-F238E27FC236}">
                <a16:creationId xmlns:a16="http://schemas.microsoft.com/office/drawing/2014/main" id="{77896B54-49E4-E70A-6B5B-1F0693025A12}"/>
              </a:ext>
            </a:extLst>
          </p:cNvPr>
          <p:cNvSpPr/>
          <p:nvPr/>
        </p:nvSpPr>
        <p:spPr>
          <a:xfrm>
            <a:off x="0" y="113865"/>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lang="en-US" sz="3600" cap="all">
                <a:solidFill>
                  <a:prstClr val="white"/>
                </a:solidFill>
                <a:latin typeface="Impact" panose="020B0806030902050204" pitchFamily="34" charset="0"/>
              </a:rPr>
              <a:t>How ARE DROPOUTS CALCULATED?</a:t>
            </a:r>
            <a:endParaRPr kumimoji="0" lang="en-US" sz="3600" i="0" u="none" strike="noStrike" kern="1200" cap="all" spc="0" normalizeH="0" noProof="0">
              <a:ln>
                <a:noFill/>
              </a:ln>
              <a:solidFill>
                <a:prstClr val="white"/>
              </a:solidFill>
              <a:effectLst/>
              <a:uLnTx/>
              <a:uFillTx/>
              <a:latin typeface="Impact" panose="020B08060309020502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800325" y="-61296"/>
            <a:ext cx="1391675" cy="1386174"/>
          </a:xfrm>
          <a:prstGeom prst="rect">
            <a:avLst/>
          </a:prstGeom>
        </p:spPr>
      </p:pic>
      <p:pic>
        <p:nvPicPr>
          <p:cNvPr id="10" name="Picture 9" descr="A group of people on a stage&#10;&#10;Description automatically generated">
            <a:extLst>
              <a:ext uri="{FF2B5EF4-FFF2-40B4-BE49-F238E27FC236}">
                <a16:creationId xmlns:a16="http://schemas.microsoft.com/office/drawing/2014/main" id="{C17625B9-C8EF-DB53-B9ED-5ED79C2DF018}"/>
              </a:ext>
            </a:extLst>
          </p:cNvPr>
          <p:cNvPicPr>
            <a:picLocks noChangeAspect="1"/>
          </p:cNvPicPr>
          <p:nvPr/>
        </p:nvPicPr>
        <p:blipFill rotWithShape="1">
          <a:blip r:embed="rId4">
            <a:extLst>
              <a:ext uri="{28A0092B-C50C-407E-A947-70E740481C1C}">
                <a14:useLocalDpi xmlns:a14="http://schemas.microsoft.com/office/drawing/2010/main" val="0"/>
              </a:ext>
            </a:extLst>
          </a:blip>
          <a:srcRect r="33057"/>
          <a:stretch/>
        </p:blipFill>
        <p:spPr>
          <a:xfrm>
            <a:off x="6488459" y="1108281"/>
            <a:ext cx="5532091" cy="5509200"/>
          </a:xfrm>
          <a:prstGeom prst="rect">
            <a:avLst/>
          </a:prstGeom>
          <a:ln>
            <a:noFill/>
          </a:ln>
          <a:effectLst>
            <a:softEdge rad="112500"/>
          </a:effectLst>
        </p:spPr>
      </p:pic>
      <p:sp>
        <p:nvSpPr>
          <p:cNvPr id="2" name="Slide Number Placeholder 1">
            <a:extLst>
              <a:ext uri="{FF2B5EF4-FFF2-40B4-BE49-F238E27FC236}">
                <a16:creationId xmlns:a16="http://schemas.microsoft.com/office/drawing/2014/main" id="{ECA95D52-852E-816B-C8E0-F25F348A6DA7}"/>
              </a:ext>
            </a:extLst>
          </p:cNvPr>
          <p:cNvSpPr>
            <a:spLocks noGrp="1"/>
          </p:cNvSpPr>
          <p:nvPr>
            <p:ph type="sldNum" sz="quarter" idx="12"/>
          </p:nvPr>
        </p:nvSpPr>
        <p:spPr/>
        <p:txBody>
          <a:bodyPr/>
          <a:lstStyle/>
          <a:p>
            <a:fld id="{28E6F07D-F62F-4C3B-A21E-2367E9A39921}" type="slidenum">
              <a:rPr lang="en-US" smtClean="0"/>
              <a:t>9</a:t>
            </a:fld>
            <a:endParaRPr lang="en-US"/>
          </a:p>
        </p:txBody>
      </p:sp>
    </p:spTree>
    <p:extLst>
      <p:ext uri="{BB962C8B-B14F-4D97-AF65-F5344CB8AC3E}">
        <p14:creationId xmlns:p14="http://schemas.microsoft.com/office/powerpoint/2010/main" val="14524639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slide2" descr="PPT Bibb 5 yr">
            <a:extLst>
              <a:ext uri="{FF2B5EF4-FFF2-40B4-BE49-F238E27FC236}">
                <a16:creationId xmlns:a16="http://schemas.microsoft.com/office/drawing/2014/main" id="{10A6196C-225A-0291-FB83-890D4AAA63F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09" y="716014"/>
            <a:ext cx="11837280" cy="6141985"/>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r>
              <a:rPr lang="en-US" sz="3200" cap="all">
                <a:solidFill>
                  <a:srgbClr val="FFFFFF"/>
                </a:solidFill>
                <a:latin typeface="Trade Gothic Next HvyCd"/>
              </a:rPr>
              <a:t>5-year trend: BCSD graduation rate AND Total Graduates</a:t>
            </a:r>
            <a:endParaRPr lang="en-US" sz="3200" cap="all">
              <a:effectLst>
                <a:outerShdw blurRad="38100" dist="38100" dir="2700000" algn="tl">
                  <a:srgbClr val="000000">
                    <a:alpha val="43137"/>
                  </a:srgbClr>
                </a:outerShdw>
              </a:effectLst>
              <a:latin typeface="Trade Gothic Next HvyCd" panose="020B0906040303020004" pitchFamily="34" charset="0"/>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7CBF0DB0-BEBA-09E0-1BB8-307EA8AB30BB}"/>
              </a:ext>
            </a:extLst>
          </p:cNvPr>
          <p:cNvSpPr>
            <a:spLocks noGrp="1"/>
          </p:cNvSpPr>
          <p:nvPr>
            <p:ph type="sldNum" sz="quarter" idx="12"/>
          </p:nvPr>
        </p:nvSpPr>
        <p:spPr/>
        <p:txBody>
          <a:bodyPr/>
          <a:lstStyle/>
          <a:p>
            <a:fld id="{28E6F07D-F62F-4C3B-A21E-2367E9A39921}" type="slidenum">
              <a:rPr lang="en-US" smtClean="0"/>
              <a:t>10</a:t>
            </a:fld>
            <a:endParaRPr lang="en-US"/>
          </a:p>
        </p:txBody>
      </p:sp>
    </p:spTree>
    <p:extLst>
      <p:ext uri="{BB962C8B-B14F-4D97-AF65-F5344CB8AC3E}">
        <p14:creationId xmlns:p14="http://schemas.microsoft.com/office/powerpoint/2010/main" val="1923458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257C01E-E8B3-5279-03A4-DEA9A0905654}"/>
              </a:ext>
            </a:extLst>
          </p:cNvPr>
          <p:cNvPicPr>
            <a:picLocks noChangeAspect="1"/>
          </p:cNvPicPr>
          <p:nvPr/>
        </p:nvPicPr>
        <p:blipFill>
          <a:blip r:embed="rId3"/>
          <a:stretch>
            <a:fillRect/>
          </a:stretch>
        </p:blipFill>
        <p:spPr>
          <a:xfrm>
            <a:off x="11009" y="616755"/>
            <a:ext cx="12192000" cy="6251336"/>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5-year trend: BCSD vs. state graduation rate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7291CD48-6790-A7A1-F0DC-9E842E2DD4A5}"/>
              </a:ext>
            </a:extLst>
          </p:cNvPr>
          <p:cNvSpPr>
            <a:spLocks noGrp="1"/>
          </p:cNvSpPr>
          <p:nvPr>
            <p:ph type="sldNum" sz="quarter" idx="12"/>
          </p:nvPr>
        </p:nvSpPr>
        <p:spPr>
          <a:xfrm>
            <a:off x="9417716" y="6377174"/>
            <a:ext cx="2743200" cy="365125"/>
          </a:xfrm>
        </p:spPr>
        <p:txBody>
          <a:bodyPr/>
          <a:lstStyle/>
          <a:p>
            <a:fld id="{28E6F07D-F62F-4C3B-A21E-2367E9A39921}" type="slidenum">
              <a:rPr lang="en-US" smtClean="0"/>
              <a:t>11</a:t>
            </a:fld>
            <a:endParaRPr lang="en-US"/>
          </a:p>
        </p:txBody>
      </p:sp>
    </p:spTree>
    <p:extLst>
      <p:ext uri="{BB962C8B-B14F-4D97-AF65-F5344CB8AC3E}">
        <p14:creationId xmlns:p14="http://schemas.microsoft.com/office/powerpoint/2010/main" val="17006909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FB6D5A6-ACD1-4EA2-C230-53D823570B1E}"/>
              </a:ext>
            </a:extLst>
          </p:cNvPr>
          <p:cNvPicPr>
            <a:picLocks noChangeAspect="1"/>
          </p:cNvPicPr>
          <p:nvPr/>
        </p:nvPicPr>
        <p:blipFill>
          <a:blip r:embed="rId3"/>
          <a:stretch>
            <a:fillRect/>
          </a:stretch>
        </p:blipFill>
        <p:spPr>
          <a:xfrm>
            <a:off x="-11009" y="616755"/>
            <a:ext cx="12192000" cy="6251336"/>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5-year trend: Graduation rates by race</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6C096CC6-F46C-F296-43BB-3048957070F3}"/>
              </a:ext>
            </a:extLst>
          </p:cNvPr>
          <p:cNvSpPr>
            <a:spLocks noGrp="1"/>
          </p:cNvSpPr>
          <p:nvPr>
            <p:ph type="sldNum" sz="quarter" idx="12"/>
          </p:nvPr>
        </p:nvSpPr>
        <p:spPr/>
        <p:txBody>
          <a:bodyPr/>
          <a:lstStyle/>
          <a:p>
            <a:fld id="{28E6F07D-F62F-4C3B-A21E-2367E9A39921}" type="slidenum">
              <a:rPr lang="en-US" smtClean="0"/>
              <a:t>12</a:t>
            </a:fld>
            <a:endParaRPr lang="en-US"/>
          </a:p>
        </p:txBody>
      </p:sp>
    </p:spTree>
    <p:extLst>
      <p:ext uri="{BB962C8B-B14F-4D97-AF65-F5344CB8AC3E}">
        <p14:creationId xmlns:p14="http://schemas.microsoft.com/office/powerpoint/2010/main" val="37157953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DCE3B49-C635-1BA8-606D-6611CCA708D4}"/>
              </a:ext>
            </a:extLst>
          </p:cNvPr>
          <p:cNvPicPr>
            <a:picLocks noChangeAspect="1"/>
          </p:cNvPicPr>
          <p:nvPr/>
        </p:nvPicPr>
        <p:blipFill>
          <a:blip r:embed="rId3"/>
          <a:stretch>
            <a:fillRect/>
          </a:stretch>
        </p:blipFill>
        <p:spPr>
          <a:xfrm>
            <a:off x="-31084" y="600230"/>
            <a:ext cx="12192000" cy="6251336"/>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0" y="6434"/>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Cohort 2024: Race comparisons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0CCEAF4C-C411-6226-6000-43D1EC203E03}"/>
              </a:ext>
            </a:extLst>
          </p:cNvPr>
          <p:cNvSpPr>
            <a:spLocks noGrp="1"/>
          </p:cNvSpPr>
          <p:nvPr>
            <p:ph type="sldNum" sz="quarter" idx="12"/>
          </p:nvPr>
        </p:nvSpPr>
        <p:spPr>
          <a:xfrm>
            <a:off x="9417716" y="6377174"/>
            <a:ext cx="2743200" cy="365125"/>
          </a:xfrm>
        </p:spPr>
        <p:txBody>
          <a:bodyPr/>
          <a:lstStyle/>
          <a:p>
            <a:fld id="{28E6F07D-F62F-4C3B-A21E-2367E9A39921}" type="slidenum">
              <a:rPr lang="en-US" smtClean="0"/>
              <a:t>13</a:t>
            </a:fld>
            <a:endParaRPr lang="en-US"/>
          </a:p>
        </p:txBody>
      </p:sp>
    </p:spTree>
    <p:extLst>
      <p:ext uri="{BB962C8B-B14F-4D97-AF65-F5344CB8AC3E}">
        <p14:creationId xmlns:p14="http://schemas.microsoft.com/office/powerpoint/2010/main" val="2210931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26B96C-8265-3626-87D9-4804323012FE}"/>
              </a:ext>
            </a:extLst>
          </p:cNvPr>
          <p:cNvPicPr>
            <a:picLocks noChangeAspect="1"/>
          </p:cNvPicPr>
          <p:nvPr/>
        </p:nvPicPr>
        <p:blipFill>
          <a:blip r:embed="rId3"/>
          <a:stretch>
            <a:fillRect/>
          </a:stretch>
        </p:blipFill>
        <p:spPr>
          <a:xfrm>
            <a:off x="-11009" y="616755"/>
            <a:ext cx="12192000" cy="6251336"/>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0"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5-year trend: Graduation rate by </a:t>
            </a:r>
            <a:r>
              <a:rPr lang="en-US" sz="3200" cap="all" err="1">
                <a:effectLst>
                  <a:outerShdw blurRad="38100" dist="38100" dir="2700000" algn="tl">
                    <a:srgbClr val="000000">
                      <a:alpha val="43137"/>
                    </a:srgbClr>
                  </a:outerShdw>
                </a:effectLst>
                <a:latin typeface="Trade Gothic Next HvyCd" panose="020B0906040303020004" pitchFamily="34" charset="0"/>
              </a:rPr>
              <a:t>swd</a:t>
            </a:r>
            <a:r>
              <a:rPr lang="en-US" sz="3200" cap="all">
                <a:effectLst>
                  <a:outerShdw blurRad="38100" dist="38100" dir="2700000" algn="tl">
                    <a:srgbClr val="000000">
                      <a:alpha val="43137"/>
                    </a:srgbClr>
                  </a:outerShdw>
                </a:effectLst>
                <a:latin typeface="Trade Gothic Next HvyCd" panose="020B0906040303020004" pitchFamily="34" charset="0"/>
              </a:rPr>
              <a:t> Status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BF869084-BCAA-962A-E80D-2AC47E5AE300}"/>
              </a:ext>
            </a:extLst>
          </p:cNvPr>
          <p:cNvSpPr>
            <a:spLocks noGrp="1"/>
          </p:cNvSpPr>
          <p:nvPr>
            <p:ph type="sldNum" sz="quarter" idx="12"/>
          </p:nvPr>
        </p:nvSpPr>
        <p:spPr>
          <a:xfrm>
            <a:off x="9330447" y="6377174"/>
            <a:ext cx="2743200" cy="365125"/>
          </a:xfrm>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2361778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3DA01E0-6627-7083-E0CD-A8AC2166BB63}"/>
              </a:ext>
            </a:extLst>
          </p:cNvPr>
          <p:cNvPicPr>
            <a:picLocks noChangeAspect="1"/>
          </p:cNvPicPr>
          <p:nvPr/>
        </p:nvPicPr>
        <p:blipFill>
          <a:blip r:embed="rId3"/>
          <a:stretch>
            <a:fillRect/>
          </a:stretch>
        </p:blipFill>
        <p:spPr>
          <a:xfrm>
            <a:off x="-11009" y="616755"/>
            <a:ext cx="12192000" cy="6251336"/>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5-year trend: Graduation rate by EL status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4" name="Slide Number Placeholder 3">
            <a:extLst>
              <a:ext uri="{FF2B5EF4-FFF2-40B4-BE49-F238E27FC236}">
                <a16:creationId xmlns:a16="http://schemas.microsoft.com/office/drawing/2014/main" id="{5EFF9D37-622E-48B8-71AB-6E80ABB63C6D}"/>
              </a:ext>
            </a:extLst>
          </p:cNvPr>
          <p:cNvSpPr>
            <a:spLocks noGrp="1"/>
          </p:cNvSpPr>
          <p:nvPr>
            <p:ph type="sldNum" sz="quarter" idx="12"/>
          </p:nvPr>
        </p:nvSpPr>
        <p:spPr>
          <a:xfrm>
            <a:off x="9417716" y="6492875"/>
            <a:ext cx="2743200" cy="365125"/>
          </a:xfrm>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41264794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E1550A-DE1A-FCF0-EA8D-0F1B4A11B860}"/>
              </a:ext>
            </a:extLst>
          </p:cNvPr>
          <p:cNvPicPr>
            <a:picLocks noChangeAspect="1"/>
          </p:cNvPicPr>
          <p:nvPr/>
        </p:nvPicPr>
        <p:blipFill>
          <a:blip r:embed="rId3"/>
          <a:stretch>
            <a:fillRect/>
          </a:stretch>
        </p:blipFill>
        <p:spPr>
          <a:xfrm>
            <a:off x="11009" y="616755"/>
            <a:ext cx="12192000" cy="6251336"/>
          </a:xfrm>
          <a:prstGeom prst="rect">
            <a:avLst/>
          </a:prstGeom>
        </p:spPr>
      </p:pic>
      <p:sp>
        <p:nvSpPr>
          <p:cNvPr id="3" name="Rectangle 2">
            <a:extLst>
              <a:ext uri="{FF2B5EF4-FFF2-40B4-BE49-F238E27FC236}">
                <a16:creationId xmlns:a16="http://schemas.microsoft.com/office/drawing/2014/main" id="{5CED5A45-F39A-FB1E-451E-860C74F2EF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cap="all">
                <a:effectLst>
                  <a:outerShdw blurRad="38100" dist="38100" dir="2700000" algn="tl">
                    <a:srgbClr val="000000">
                      <a:alpha val="43137"/>
                    </a:srgbClr>
                  </a:outerShdw>
                </a:effectLst>
                <a:latin typeface="Trade Gothic Next HvyCd" panose="020B0906040303020004" pitchFamily="34" charset="0"/>
              </a:rPr>
              <a:t>Cohort 2024: School comparisons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4"/>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6DC498CF-0EBA-8CEA-4298-1575BB8F05D5}"/>
              </a:ext>
            </a:extLst>
          </p:cNvPr>
          <p:cNvSpPr>
            <a:spLocks noGrp="1"/>
          </p:cNvSpPr>
          <p:nvPr>
            <p:ph type="sldNum" sz="quarter" idx="12"/>
          </p:nvPr>
        </p:nvSpPr>
        <p:spPr>
          <a:xfrm>
            <a:off x="9417716" y="6589818"/>
            <a:ext cx="2743200" cy="365125"/>
          </a:xfrm>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11879577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07886"/>
          </a:xfrm>
          <a:prstGeom prst="rect">
            <a:avLst/>
          </a:prstGeom>
          <a:noFill/>
        </p:spPr>
        <p:txBody>
          <a:bodyPr wrap="square" rtlCol="0">
            <a:spAutoFit/>
          </a:bodyPr>
          <a:lstStyle/>
          <a:p>
            <a:r>
              <a:rPr lang="en-US" sz="4000" cap="all">
                <a:solidFill>
                  <a:schemeClr val="bg1"/>
                </a:solidFill>
                <a:latin typeface="Impact" panose="020B0806030902050204" pitchFamily="34" charset="0"/>
              </a:rPr>
              <a:t>Targeted Efforts to drive Improvements</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2D41F7DA-9379-1D30-6FED-F07EE7E76E64}"/>
              </a:ext>
            </a:extLst>
          </p:cNvPr>
          <p:cNvSpPr txBox="1"/>
          <p:nvPr/>
        </p:nvSpPr>
        <p:spPr>
          <a:xfrm>
            <a:off x="-488271" y="1447497"/>
            <a:ext cx="4934834" cy="3963005"/>
          </a:xfrm>
          <a:prstGeom prst="rect">
            <a:avLst/>
          </a:prstGeom>
        </p:spPr>
        <p:txBody>
          <a:bodyPr vert="horz" lIns="91440" tIns="45720" rIns="91440" bIns="45720" rtlCol="0" anchor="t">
            <a:noAutofit/>
          </a:bodyPr>
          <a:lstStyle/>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panose="020B0606020202030204" pitchFamily="34" charset="0"/>
              </a:rPr>
              <a:t>Freshman Academy</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2000" kern="0">
                <a:latin typeface="Arial Narrow" panose="020B0606020202030204" pitchFamily="34" charset="0"/>
              </a:rPr>
              <a:t>Strategic Scheduling</a:t>
            </a:r>
            <a:endParaRPr kumimoji="0" lang="en-US" sz="2000" i="0" u="none" strike="noStrike" kern="0" cap="none" spc="0" normalizeH="0" baseline="0" noProof="0">
              <a:ln>
                <a:noFill/>
              </a:ln>
              <a:effectLst/>
              <a:uLnTx/>
              <a:uFillTx/>
              <a:latin typeface="Arial Narrow" panose="020B0606020202030204" pitchFamily="34" charset="0"/>
            </a:endParaRP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panose="020B0606020202030204" pitchFamily="34" charset="0"/>
              </a:rPr>
              <a:t>Alignment of Resources/ Personnel </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panose="020B0606020202030204" pitchFamily="34" charset="0"/>
              </a:rPr>
              <a:t>Cohort </a:t>
            </a:r>
            <a:r>
              <a:rPr lang="en-US" sz="2000" kern="0">
                <a:latin typeface="Arial Narrow" panose="020B0606020202030204" pitchFamily="34" charset="0"/>
              </a:rPr>
              <a:t>T</a:t>
            </a:r>
            <a:r>
              <a:rPr kumimoji="0" lang="en-US" sz="2000" i="0" u="none" strike="noStrike" kern="0" cap="none" spc="0" normalizeH="0" baseline="0" noProof="0">
                <a:ln>
                  <a:noFill/>
                </a:ln>
                <a:effectLst/>
                <a:uLnTx/>
                <a:uFillTx/>
                <a:latin typeface="Arial Narrow" panose="020B0606020202030204" pitchFamily="34" charset="0"/>
              </a:rPr>
              <a:t>racking</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panose="020B0606020202030204" pitchFamily="34" charset="0"/>
              </a:rPr>
              <a:t>Transcript Auditing</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lang="en-US" sz="2000" kern="0">
                <a:latin typeface="Arial Narrow" panose="020B0606020202030204" pitchFamily="34" charset="0"/>
              </a:rPr>
              <a:t>Identifying </a:t>
            </a:r>
            <a:r>
              <a:rPr kumimoji="0" lang="en-US" sz="2000" i="0" u="none" strike="noStrike" kern="0" cap="none" spc="0" normalizeH="0" baseline="0" noProof="0">
                <a:ln>
                  <a:noFill/>
                </a:ln>
                <a:effectLst/>
                <a:uLnTx/>
                <a:uFillTx/>
                <a:latin typeface="Arial Narrow" panose="020B0606020202030204" pitchFamily="34" charset="0"/>
              </a:rPr>
              <a:t>Roles and Responsibilities of Support Personnel </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panose="020B0606020202030204" pitchFamily="34" charset="0"/>
              </a:rPr>
              <a:t>Implementing Student </a:t>
            </a:r>
            <a:r>
              <a:rPr lang="en-US" sz="2000" kern="0">
                <a:latin typeface="Arial Narrow" panose="020B0606020202030204" pitchFamily="34" charset="0"/>
              </a:rPr>
              <a:t>E</a:t>
            </a:r>
            <a:r>
              <a:rPr kumimoji="0" lang="en-US" sz="2000" i="0" u="none" strike="noStrike" kern="0" cap="none" spc="0" normalizeH="0" baseline="0" noProof="0" err="1">
                <a:ln>
                  <a:noFill/>
                </a:ln>
                <a:effectLst/>
                <a:uLnTx/>
                <a:uFillTx/>
                <a:latin typeface="Arial Narrow" panose="020B0606020202030204" pitchFamily="34" charset="0"/>
              </a:rPr>
              <a:t>ngagement</a:t>
            </a:r>
            <a:r>
              <a:rPr kumimoji="0" lang="en-US" sz="2000" i="0" u="none" strike="noStrike" kern="0" cap="none" spc="0" normalizeH="0" baseline="0" noProof="0">
                <a:ln>
                  <a:noFill/>
                </a:ln>
                <a:effectLst/>
                <a:uLnTx/>
                <a:uFillTx/>
                <a:latin typeface="Arial Narrow" panose="020B0606020202030204" pitchFamily="34" charset="0"/>
              </a:rPr>
              <a:t> Strategies</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panose="020B0606020202030204" pitchFamily="34" charset="0"/>
              </a:rPr>
              <a:t>Individual Graduation Plans</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panose="020B0606020202030204" pitchFamily="34" charset="0"/>
              </a:rPr>
              <a:t>Leveraging Use of Technology (Infinite Campus)</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2000" i="0" u="none" strike="noStrike" kern="0" cap="none" spc="0" normalizeH="0" baseline="0" noProof="0">
                <a:ln>
                  <a:noFill/>
                </a:ln>
                <a:effectLst/>
                <a:uLnTx/>
                <a:uFillTx/>
                <a:latin typeface="Arial Narrow" panose="020B0606020202030204" pitchFamily="34" charset="0"/>
              </a:rPr>
              <a:t>4ME Framework</a:t>
            </a:r>
          </a:p>
          <a:p>
            <a:pPr marL="914400" marR="0" lvl="1" indent="-228600" defTabSz="91440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2000" i="0" u="none" strike="noStrike" kern="0" cap="none" spc="0" normalizeH="0" baseline="0" noProof="0">
              <a:ln>
                <a:noFill/>
              </a:ln>
              <a:effectLst/>
              <a:uLnTx/>
              <a:uFillTx/>
              <a:latin typeface="Arial Narrow" panose="020B0606020202030204" pitchFamily="34" charset="0"/>
            </a:endParaRPr>
          </a:p>
        </p:txBody>
      </p:sp>
      <p:pic>
        <p:nvPicPr>
          <p:cNvPr id="7" name="Picture 6" descr="A group of people wearing graduation gowns and hats&#10;&#10;Description automatically generated">
            <a:extLst>
              <a:ext uri="{FF2B5EF4-FFF2-40B4-BE49-F238E27FC236}">
                <a16:creationId xmlns:a16="http://schemas.microsoft.com/office/drawing/2014/main" id="{1FAA3A05-101F-1542-6CB1-7E8EC193828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20996" y="1447497"/>
            <a:ext cx="6885432" cy="4590288"/>
          </a:xfrm>
          <a:prstGeom prst="rect">
            <a:avLst/>
          </a:prstGeom>
          <a:ln>
            <a:noFill/>
          </a:ln>
          <a:effectLst>
            <a:softEdge rad="112500"/>
          </a:effectLst>
        </p:spPr>
      </p:pic>
      <p:sp>
        <p:nvSpPr>
          <p:cNvPr id="5" name="Slide Number Placeholder 4">
            <a:extLst>
              <a:ext uri="{FF2B5EF4-FFF2-40B4-BE49-F238E27FC236}">
                <a16:creationId xmlns:a16="http://schemas.microsoft.com/office/drawing/2014/main" id="{F275D2F0-E30A-5C67-120E-E98868401418}"/>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32305384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9B15DA-0D30-4191-2D1E-9A08CB612B38}"/>
              </a:ext>
            </a:extLst>
          </p:cNvPr>
          <p:cNvSpPr>
            <a:spLocks noGrp="1"/>
          </p:cNvSpPr>
          <p:nvPr>
            <p:ph idx="1"/>
          </p:nvPr>
        </p:nvSpPr>
        <p:spPr>
          <a:xfrm>
            <a:off x="311340" y="1107954"/>
            <a:ext cx="6835184" cy="5430005"/>
          </a:xfrm>
        </p:spPr>
        <p:txBody>
          <a:bodyPr numCol="2">
            <a:noAutofit/>
          </a:bodyPr>
          <a:lstStyle/>
          <a:p>
            <a:pPr>
              <a:lnSpc>
                <a:spcPct val="100000"/>
              </a:lnSpc>
              <a:buFont typeface="Wingdings" panose="05000000000000000000" pitchFamily="2" charset="2"/>
              <a:buChar char="Ø"/>
            </a:pPr>
            <a:r>
              <a:rPr lang="en-US" sz="1600"/>
              <a:t>Continue to articulate goals for high school graduation aligned to the district’s vision and mission.</a:t>
            </a:r>
          </a:p>
          <a:p>
            <a:pPr>
              <a:lnSpc>
                <a:spcPct val="100000"/>
              </a:lnSpc>
              <a:buFont typeface="Wingdings" panose="05000000000000000000" pitchFamily="2" charset="2"/>
              <a:buChar char="Ø"/>
            </a:pPr>
            <a:r>
              <a:rPr lang="en-US" sz="1600"/>
              <a:t>Lead teams to develop a schoolwide process for supporting and monitoring students to ensure high school graduation for all, including subgroups.</a:t>
            </a:r>
          </a:p>
          <a:p>
            <a:pPr>
              <a:lnSpc>
                <a:spcPct val="100000"/>
              </a:lnSpc>
              <a:buFont typeface="Wingdings" panose="05000000000000000000" pitchFamily="2" charset="2"/>
              <a:buChar char="Ø"/>
            </a:pPr>
            <a:r>
              <a:rPr lang="en-US" sz="1600"/>
              <a:t>Establish expectations for faculty and staff, including, but not limited to, collecting and analyzing graduation rate data, utilizing an early warning system, monitoring student progress, providing supports for all students, implementing evidence-based practices, and communicating success and challenges to families.</a:t>
            </a:r>
          </a:p>
          <a:p>
            <a:pPr>
              <a:lnSpc>
                <a:spcPct val="100000"/>
              </a:lnSpc>
              <a:buFont typeface="Wingdings" panose="05000000000000000000" pitchFamily="2" charset="2"/>
              <a:buChar char="Ø"/>
            </a:pPr>
            <a:r>
              <a:rPr lang="en-US" sz="1600"/>
              <a:t>Foster a districtwide culture focused on using data that supports student learning, high school graduation, and college and career success.</a:t>
            </a:r>
          </a:p>
          <a:p>
            <a:pPr>
              <a:lnSpc>
                <a:spcPct val="100000"/>
              </a:lnSpc>
              <a:buFont typeface="Wingdings" panose="05000000000000000000" pitchFamily="2" charset="2"/>
              <a:buChar char="Ø"/>
            </a:pPr>
            <a:r>
              <a:rPr lang="en-US" sz="1600"/>
              <a:t>Cross-train team members in a way that allows the school-based team to be up-to-date with data and interventions.</a:t>
            </a:r>
          </a:p>
          <a:p>
            <a:pPr>
              <a:lnSpc>
                <a:spcPct val="100000"/>
              </a:lnSpc>
              <a:buFont typeface="Wingdings" panose="05000000000000000000" pitchFamily="2" charset="2"/>
              <a:buChar char="Ø"/>
            </a:pPr>
            <a:r>
              <a:rPr lang="en-US" sz="1600"/>
              <a:t>Implement structures supporting eighth-grade and twelfth-grade students with transitioning from middle school and high school, respectively.</a:t>
            </a:r>
          </a:p>
          <a:p>
            <a:pPr>
              <a:lnSpc>
                <a:spcPct val="100000"/>
              </a:lnSpc>
              <a:buFont typeface="Wingdings" panose="05000000000000000000" pitchFamily="2" charset="2"/>
              <a:buChar char="Ø"/>
            </a:pPr>
            <a:r>
              <a:rPr lang="en-US" sz="1600"/>
              <a:t>Develop, implement, monitor, and adjust individual student graduation plans.</a:t>
            </a:r>
          </a:p>
          <a:p>
            <a:pPr>
              <a:lnSpc>
                <a:spcPct val="100000"/>
              </a:lnSpc>
              <a:buFont typeface="Wingdings" panose="05000000000000000000" pitchFamily="2" charset="2"/>
              <a:buChar char="Ø"/>
            </a:pPr>
            <a:r>
              <a:rPr lang="en-US" sz="1600"/>
              <a:t>Continue to expand and engage students in college and career courses.</a:t>
            </a:r>
          </a:p>
        </p:txBody>
      </p:sp>
      <p:pic>
        <p:nvPicPr>
          <p:cNvPr id="6" name="Picture 5">
            <a:extLst>
              <a:ext uri="{FF2B5EF4-FFF2-40B4-BE49-F238E27FC236}">
                <a16:creationId xmlns:a16="http://schemas.microsoft.com/office/drawing/2014/main" id="{D17F213B-53AB-40A6-528A-A9427CA9F2F2}"/>
              </a:ext>
            </a:extLst>
          </p:cNvPr>
          <p:cNvPicPr>
            <a:picLocks noChangeAspect="1"/>
          </p:cNvPicPr>
          <p:nvPr/>
        </p:nvPicPr>
        <p:blipFill rotWithShape="1">
          <a:blip r:embed="rId3">
            <a:biLevel thresh="75000"/>
            <a:extLst>
              <a:ext uri="{BEBA8EAE-BF5A-486C-A8C5-ECC9F3942E4B}">
                <a14:imgProps xmlns:a14="http://schemas.microsoft.com/office/drawing/2010/main">
                  <a14:imgLayer r:embed="rId4">
                    <a14:imgEffect>
                      <a14:backgroundRemoval t="2648" b="93557" l="43755" r="96701">
                        <a14:foregroundMark x1="70778" y1="6796" x2="70778" y2="6796"/>
                        <a14:foregroundMark x1="71563" y1="2824" x2="71563" y2="2824"/>
                        <a14:foregroundMark x1="96779" y1="14387" x2="96779" y2="14387"/>
                        <a14:foregroundMark x1="91673" y1="87026" x2="91673" y2="87026"/>
                        <a14:foregroundMark x1="78397" y1="89497" x2="78397" y2="89497"/>
                        <a14:foregroundMark x1="70071" y1="89585" x2="70071" y2="89585"/>
                        <a14:foregroundMark x1="77141" y1="93557" x2="77141" y2="93557"/>
                        <a14:foregroundMark x1="58445" y1="50132" x2="58445" y2="50132"/>
                      </a14:backgroundRemoval>
                    </a14:imgEffect>
                    <a14:imgEffect>
                      <a14:saturation sat="0"/>
                    </a14:imgEffect>
                  </a14:imgLayer>
                </a14:imgProps>
              </a:ext>
            </a:extLst>
          </a:blip>
          <a:srcRect l="37699" b="2606"/>
          <a:stretch/>
        </p:blipFill>
        <p:spPr>
          <a:xfrm>
            <a:off x="7982712" y="943669"/>
            <a:ext cx="4209288" cy="5914331"/>
          </a:xfrm>
          <a:prstGeom prst="rect">
            <a:avLst/>
          </a:prstGeom>
        </p:spPr>
      </p:pic>
      <p:sp>
        <p:nvSpPr>
          <p:cNvPr id="8" name="Title 7">
            <a:extLst>
              <a:ext uri="{FF2B5EF4-FFF2-40B4-BE49-F238E27FC236}">
                <a16:creationId xmlns:a16="http://schemas.microsoft.com/office/drawing/2014/main" id="{83979CB8-E6AC-1308-0F61-2C4FED0DD3B9}"/>
              </a:ext>
            </a:extLst>
          </p:cNvPr>
          <p:cNvSpPr>
            <a:spLocks noGrp="1"/>
          </p:cNvSpPr>
          <p:nvPr>
            <p:ph type="title"/>
          </p:nvPr>
        </p:nvSpPr>
        <p:spPr>
          <a:xfrm>
            <a:off x="0" y="115131"/>
            <a:ext cx="12192000" cy="687387"/>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sz="3600" i="0" u="none" strike="noStrike" kern="1200" cap="all" spc="0" normalizeH="0" noProof="0">
                <a:ln>
                  <a:noFill/>
                </a:ln>
                <a:solidFill>
                  <a:prstClr val="white"/>
                </a:solidFill>
                <a:effectLst/>
                <a:uLnTx/>
                <a:uFillTx/>
                <a:latin typeface="Impact" panose="020B0806030902050204" pitchFamily="34" charset="0"/>
              </a:rPr>
              <a:t>Operation graduation 2025: WHAT’S NEXT?</a:t>
            </a:r>
          </a:p>
        </p:txBody>
      </p:sp>
      <p:pic>
        <p:nvPicPr>
          <p:cNvPr id="9" name="Picture 8">
            <a:extLst>
              <a:ext uri="{FF2B5EF4-FFF2-40B4-BE49-F238E27FC236}">
                <a16:creationId xmlns:a16="http://schemas.microsoft.com/office/drawing/2014/main" id="{C7508B98-0E5C-EC22-9FB6-DD45F50B6400}"/>
              </a:ext>
            </a:extLst>
          </p:cNvPr>
          <p:cNvPicPr>
            <a:picLocks noChangeAspect="1"/>
          </p:cNvPicPr>
          <p:nvPr/>
        </p:nvPicPr>
        <p:blipFill>
          <a:blip r:embed="rId5"/>
          <a:stretch>
            <a:fillRect/>
          </a:stretch>
        </p:blipFill>
        <p:spPr>
          <a:xfrm>
            <a:off x="10801992" y="-108317"/>
            <a:ext cx="1390008" cy="1390008"/>
          </a:xfrm>
          <a:prstGeom prst="rect">
            <a:avLst/>
          </a:prstGeom>
        </p:spPr>
      </p:pic>
      <p:sp>
        <p:nvSpPr>
          <p:cNvPr id="13" name="TextBox 12">
            <a:extLst>
              <a:ext uri="{FF2B5EF4-FFF2-40B4-BE49-F238E27FC236}">
                <a16:creationId xmlns:a16="http://schemas.microsoft.com/office/drawing/2014/main" id="{D28DB9D0-7180-C955-AECA-D70F262AE2E5}"/>
              </a:ext>
            </a:extLst>
          </p:cNvPr>
          <p:cNvSpPr txBox="1"/>
          <p:nvPr/>
        </p:nvSpPr>
        <p:spPr>
          <a:xfrm>
            <a:off x="8887968" y="4968299"/>
            <a:ext cx="2992692" cy="1569660"/>
          </a:xfrm>
          <a:prstGeom prst="rect">
            <a:avLst/>
          </a:prstGeom>
          <a:noFill/>
        </p:spPr>
        <p:txBody>
          <a:bodyPr wrap="square" rtlCol="0">
            <a:spAutoFit/>
          </a:bodyPr>
          <a:lstStyle/>
          <a:p>
            <a:pPr algn="ctr"/>
            <a:r>
              <a:rPr lang="en-US" sz="2400">
                <a:solidFill>
                  <a:schemeClr val="bg1"/>
                </a:solidFill>
                <a:effectLst>
                  <a:outerShdw blurRad="38100" dist="38100" dir="2700000" algn="tl">
                    <a:srgbClr val="000000">
                      <a:alpha val="43137"/>
                    </a:srgbClr>
                  </a:outerShdw>
                </a:effectLst>
                <a:latin typeface="Impact" panose="020B0806030902050204" pitchFamily="34" charset="0"/>
              </a:rPr>
              <a:t>Built by Bibb: </a:t>
            </a:r>
          </a:p>
          <a:p>
            <a:pPr algn="ctr"/>
            <a:r>
              <a:rPr lang="en-US" sz="2400">
                <a:solidFill>
                  <a:schemeClr val="accent4"/>
                </a:solidFill>
                <a:latin typeface="Impact" panose="020B0806030902050204" pitchFamily="34" charset="0"/>
              </a:rPr>
              <a:t>Empowered to Learn, Lead, Innovate and Serve</a:t>
            </a:r>
          </a:p>
        </p:txBody>
      </p:sp>
      <p:sp>
        <p:nvSpPr>
          <p:cNvPr id="2" name="Slide Number Placeholder 1">
            <a:extLst>
              <a:ext uri="{FF2B5EF4-FFF2-40B4-BE49-F238E27FC236}">
                <a16:creationId xmlns:a16="http://schemas.microsoft.com/office/drawing/2014/main" id="{8CD76C0B-330B-D8EC-461A-559832D2238D}"/>
              </a:ext>
            </a:extLst>
          </p:cNvPr>
          <p:cNvSpPr>
            <a:spLocks noGrp="1"/>
          </p:cNvSpPr>
          <p:nvPr>
            <p:ph type="sldNum" sz="quarter" idx="12"/>
          </p:nvPr>
        </p:nvSpPr>
        <p:spPr/>
        <p:txBody>
          <a:bodyPr/>
          <a:lstStyle/>
          <a:p>
            <a:fld id="{28E6F07D-F62F-4C3B-A21E-2367E9A39921}" type="slidenum">
              <a:rPr lang="en-US" smtClean="0"/>
              <a:t>18</a:t>
            </a:fld>
            <a:endParaRPr lang="en-US"/>
          </a:p>
        </p:txBody>
      </p:sp>
    </p:spTree>
    <p:extLst>
      <p:ext uri="{BB962C8B-B14F-4D97-AF65-F5344CB8AC3E}">
        <p14:creationId xmlns:p14="http://schemas.microsoft.com/office/powerpoint/2010/main" val="1593955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atin typeface="Arial Narrow" panose="020B0606020202030204" pitchFamily="34" charset="0"/>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r>
              <a:rPr lang="en-US" sz="4400">
                <a:solidFill>
                  <a:schemeClr val="bg1"/>
                </a:solidFill>
                <a:effectLst>
                  <a:outerShdw blurRad="38100" dist="38100" dir="2700000" algn="tl">
                    <a:srgbClr val="000000">
                      <a:alpha val="43137"/>
                    </a:srgbClr>
                  </a:outerShdw>
                </a:effectLst>
                <a:latin typeface="Trade Gothic Next HvyCd" panose="020B0906040303020004" pitchFamily="34" charset="0"/>
              </a:rPr>
              <a:t>Q&amp;A</a:t>
            </a: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3C66EF9-7B98-2577-311D-497AF00CBBCC}"/>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53EFA68F-6557-D7C0-E755-4EBDB6DC0EE8}"/>
              </a:ext>
            </a:extLst>
          </p:cNvPr>
          <p:cNvSpPr>
            <a:spLocks noGrp="1"/>
          </p:cNvSpPr>
          <p:nvPr>
            <p:ph type="sldNum" sz="quarter" idx="12"/>
          </p:nvPr>
        </p:nvSpPr>
        <p:spPr/>
        <p:txBody>
          <a:bodyPr/>
          <a:lstStyle/>
          <a:p>
            <a:fld id="{28E6F07D-F62F-4C3B-A21E-2367E9A39921}" type="slidenum">
              <a:rPr lang="en-US" smtClean="0"/>
              <a:t>19</a:t>
            </a:fld>
            <a:endParaRPr lang="en-US"/>
          </a:p>
        </p:txBody>
      </p:sp>
    </p:spTree>
    <p:extLst>
      <p:ext uri="{BB962C8B-B14F-4D97-AF65-F5344CB8AC3E}">
        <p14:creationId xmlns:p14="http://schemas.microsoft.com/office/powerpoint/2010/main" val="2204643085"/>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 2013 - 2022</Template>
  <Application>Microsoft Office PowerPoint</Application>
  <PresentationFormat>Widescreen</PresentationFormat>
  <Slides>19</Slides>
  <Notes>19</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PowerPoint Presentation</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Operation graduation 2025: WHAT’S NEXT?</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Lovett, Katika</dc:creator>
  <cp:revision>1</cp:revision>
  <cp:lastPrinted>2024-10-14T13:25:52Z</cp:lastPrinted>
  <dcterms:created xsi:type="dcterms:W3CDTF">2023-05-01T16:02:45Z</dcterms:created>
  <dcterms:modified xsi:type="dcterms:W3CDTF">2024-10-17T14:47:21Z</dcterms:modified>
</cp:coreProperties>
</file>