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5" r:id="rId5"/>
  </p:sldMasterIdLst>
  <p:notesMasterIdLst>
    <p:notesMasterId r:id="rId28"/>
  </p:notesMasterIdLst>
  <p:sldIdLst>
    <p:sldId id="2365" r:id="rId6"/>
    <p:sldId id="2366" r:id="rId7"/>
    <p:sldId id="2367" r:id="rId8"/>
    <p:sldId id="2368" r:id="rId9"/>
    <p:sldId id="3422" r:id="rId10"/>
    <p:sldId id="3460" r:id="rId11"/>
    <p:sldId id="3450" r:id="rId12"/>
    <p:sldId id="3451" r:id="rId13"/>
    <p:sldId id="3452" r:id="rId14"/>
    <p:sldId id="3453" r:id="rId15"/>
    <p:sldId id="3457" r:id="rId16"/>
    <p:sldId id="3454" r:id="rId17"/>
    <p:sldId id="3455" r:id="rId18"/>
    <p:sldId id="3456" r:id="rId19"/>
    <p:sldId id="306" r:id="rId20"/>
    <p:sldId id="3458" r:id="rId21"/>
    <p:sldId id="3459" r:id="rId22"/>
    <p:sldId id="3426" r:id="rId23"/>
    <p:sldId id="314" r:id="rId24"/>
    <p:sldId id="3461" r:id="rId25"/>
    <p:sldId id="3429" r:id="rId26"/>
    <p:sldId id="302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Slides" id="{C7AE95E6-2F4F-491B-8540-F363EE8D1FFE}">
          <p14:sldIdLst>
            <p14:sldId id="2365"/>
            <p14:sldId id="2366"/>
            <p14:sldId id="2367"/>
            <p14:sldId id="2368"/>
            <p14:sldId id="3422"/>
            <p14:sldId id="3460"/>
            <p14:sldId id="3450"/>
            <p14:sldId id="3451"/>
            <p14:sldId id="3452"/>
            <p14:sldId id="3453"/>
            <p14:sldId id="3457"/>
            <p14:sldId id="3454"/>
            <p14:sldId id="3455"/>
            <p14:sldId id="3456"/>
            <p14:sldId id="306"/>
            <p14:sldId id="3458"/>
            <p14:sldId id="3459"/>
          </p14:sldIdLst>
        </p14:section>
        <p14:section name="High School" id="{629FF67A-0A34-491A-8D62-5B550A464361}">
          <p14:sldIdLst>
            <p14:sldId id="3426"/>
            <p14:sldId id="314"/>
            <p14:sldId id="3461"/>
            <p14:sldId id="3429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CD0958-25C2-4EC9-72F5-E6A6EA0E7F85}" name="Frazier, Emanuel" initials="FE" userId="S::Emanuel.Frazier@BCSDK12.NET::cd233fb9-58e0-40e5-8a96-2146e60af659" providerId="AD"/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FFCC"/>
    <a:srgbClr val="FFCCFF"/>
    <a:srgbClr val="33CC33"/>
    <a:srgbClr val="FF0000"/>
    <a:srgbClr val="66FFFF"/>
    <a:srgbClr val="9999FF"/>
    <a:srgbClr val="FF99FF"/>
    <a:srgbClr val="FF66FF"/>
    <a:srgbClr val="FFC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C03964-ED41-403B-99C7-0E5E65789A44}" v="93" dt="2024-08-13T21:53:36.8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tler, Brian" userId="e725dcf3-80a4-4f16-869b-2c6182ab3d48" providerId="ADAL" clId="{2F88B272-1DF2-449A-8B19-046EAB129432}"/>
    <pc:docChg chg="undo custSel addSld delSld modSld sldOrd delMainMaster addSection delSection modSection">
      <pc:chgData name="Butler, Brian" userId="e725dcf3-80a4-4f16-869b-2c6182ab3d48" providerId="ADAL" clId="{2F88B272-1DF2-449A-8B19-046EAB129432}" dt="2024-07-30T19:46:10.902" v="2722" actId="2696"/>
      <pc:docMkLst>
        <pc:docMk/>
      </pc:docMkLst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14550048" sldId="25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202769176" sldId="25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629972341" sldId="26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83197275" sldId="26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150285099" sldId="26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74420939" sldId="26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43070099" sldId="26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790872695" sldId="26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37303230" sldId="26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51404697" sldId="26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797784567" sldId="26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912375355" sldId="26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391146632" sldId="27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861556002" sldId="27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242958679" sldId="27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54398938" sldId="285"/>
        </pc:sldMkLst>
      </pc:sldChg>
      <pc:sldChg chg="add del">
        <pc:chgData name="Butler, Brian" userId="e725dcf3-80a4-4f16-869b-2c6182ab3d48" providerId="ADAL" clId="{2F88B272-1DF2-449A-8B19-046EAB129432}" dt="2024-07-26T17:00:28.008" v="134" actId="47"/>
        <pc:sldMkLst>
          <pc:docMk/>
          <pc:sldMk cId="2700827501" sldId="28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839738730" sldId="28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923458218" sldId="29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656717072" sldId="29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95269713" sldId="29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157209122" sldId="294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204643085" sldId="29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754846818" sldId="29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166805866" sldId="29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537662471" sldId="29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157500359" sldId="29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454596973" sldId="30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673025259" sldId="30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854805538" sldId="30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19636374" sldId="30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339462869" sldId="30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877662359" sldId="306"/>
        </pc:sldMkLst>
      </pc:sldChg>
      <pc:sldChg chg="modSp mod">
        <pc:chgData name="Butler, Brian" userId="e725dcf3-80a4-4f16-869b-2c6182ab3d48" providerId="ADAL" clId="{2F88B272-1DF2-449A-8B19-046EAB129432}" dt="2024-07-30T19:21:24.697" v="2505" actId="1076"/>
        <pc:sldMkLst>
          <pc:docMk/>
          <pc:sldMk cId="3009318795" sldId="306"/>
        </pc:sldMkLst>
        <pc:spChg chg="mod">
          <ac:chgData name="Butler, Brian" userId="e725dcf3-80a4-4f16-869b-2c6182ab3d48" providerId="ADAL" clId="{2F88B272-1DF2-449A-8B19-046EAB129432}" dt="2024-07-30T19:21:24.697" v="2505" actId="1076"/>
          <ac:spMkLst>
            <pc:docMk/>
            <pc:sldMk cId="3009318795" sldId="306"/>
            <ac:spMk id="2" creationId="{671EECE4-8ADA-E0FF-E4D0-573D351DCBFE}"/>
          </ac:spMkLst>
        </pc:spChg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394802840" sldId="30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13999883" sldId="30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538335026" sldId="30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236059562" sldId="310"/>
        </pc:sldMkLst>
      </pc:sldChg>
      <pc:sldChg chg="addSp delSp modSp add del mod ord">
        <pc:chgData name="Butler, Brian" userId="e725dcf3-80a4-4f16-869b-2c6182ab3d48" providerId="ADAL" clId="{2F88B272-1DF2-449A-8B19-046EAB129432}" dt="2024-07-29T17:01:28.926" v="1053" actId="47"/>
        <pc:sldMkLst>
          <pc:docMk/>
          <pc:sldMk cId="929378511" sldId="311"/>
        </pc:sldMkLst>
        <pc:spChg chg="mod">
          <ac:chgData name="Butler, Brian" userId="e725dcf3-80a4-4f16-869b-2c6182ab3d48" providerId="ADAL" clId="{2F88B272-1DF2-449A-8B19-046EAB129432}" dt="2024-07-26T17:07:24.950" v="362" actId="20577"/>
          <ac:spMkLst>
            <pc:docMk/>
            <pc:sldMk cId="929378511" sldId="311"/>
            <ac:spMk id="2" creationId="{671EECE4-8ADA-E0FF-E4D0-573D351DCBFE}"/>
          </ac:spMkLst>
        </pc:spChg>
        <pc:spChg chg="del">
          <ac:chgData name="Butler, Brian" userId="e725dcf3-80a4-4f16-869b-2c6182ab3d48" providerId="ADAL" clId="{2F88B272-1DF2-449A-8B19-046EAB129432}" dt="2024-07-26T17:07:28.594" v="363" actId="478"/>
          <ac:spMkLst>
            <pc:docMk/>
            <pc:sldMk cId="929378511" sldId="311"/>
            <ac:spMk id="16" creationId="{8BC5ADD2-B554-73F4-6893-22F136A7D49F}"/>
          </ac:spMkLst>
        </pc:spChg>
        <pc:graphicFrameChg chg="add mod">
          <ac:chgData name="Butler, Brian" userId="e725dcf3-80a4-4f16-869b-2c6182ab3d48" providerId="ADAL" clId="{2F88B272-1DF2-449A-8B19-046EAB129432}" dt="2024-07-26T17:07:39.871" v="364"/>
          <ac:graphicFrameMkLst>
            <pc:docMk/>
            <pc:sldMk cId="929378511" sldId="311"/>
            <ac:graphicFrameMk id="4" creationId="{50E1E005-B457-C9AD-ADCA-92C21A1892FD}"/>
          </ac:graphicFrameMkLst>
        </pc:graphicFrameChg>
        <pc:picChg chg="add mod">
          <ac:chgData name="Butler, Brian" userId="e725dcf3-80a4-4f16-869b-2c6182ab3d48" providerId="ADAL" clId="{2F88B272-1DF2-449A-8B19-046EAB129432}" dt="2024-07-26T17:07:56.988" v="366" actId="1076"/>
          <ac:picMkLst>
            <pc:docMk/>
            <pc:sldMk cId="929378511" sldId="311"/>
            <ac:picMk id="5" creationId="{FCDA9024-1D86-B6D4-D519-C41D6F91958A}"/>
          </ac:picMkLst>
        </pc:picChg>
      </pc:sldChg>
      <pc:sldChg chg="addSp delSp modSp add del mod ord">
        <pc:chgData name="Butler, Brian" userId="e725dcf3-80a4-4f16-869b-2c6182ab3d48" providerId="ADAL" clId="{2F88B272-1DF2-449A-8B19-046EAB129432}" dt="2024-07-29T17:01:28.926" v="1053" actId="47"/>
        <pc:sldMkLst>
          <pc:docMk/>
          <pc:sldMk cId="1627110473" sldId="312"/>
        </pc:sldMkLst>
        <pc:spChg chg="mod">
          <ac:chgData name="Butler, Brian" userId="e725dcf3-80a4-4f16-869b-2c6182ab3d48" providerId="ADAL" clId="{2F88B272-1DF2-449A-8B19-046EAB129432}" dt="2024-07-26T17:11:02.198" v="473" actId="20577"/>
          <ac:spMkLst>
            <pc:docMk/>
            <pc:sldMk cId="1627110473" sldId="312"/>
            <ac:spMk id="2" creationId="{671EECE4-8ADA-E0FF-E4D0-573D351DCBFE}"/>
          </ac:spMkLst>
        </pc:spChg>
        <pc:spChg chg="del">
          <ac:chgData name="Butler, Brian" userId="e725dcf3-80a4-4f16-869b-2c6182ab3d48" providerId="ADAL" clId="{2F88B272-1DF2-449A-8B19-046EAB129432}" dt="2024-07-26T17:11:10.110" v="478" actId="478"/>
          <ac:spMkLst>
            <pc:docMk/>
            <pc:sldMk cId="1627110473" sldId="312"/>
            <ac:spMk id="8" creationId="{F75B0A06-F773-094E-4CAE-F628824B4B4E}"/>
          </ac:spMkLst>
        </pc:spChg>
        <pc:spChg chg="del">
          <ac:chgData name="Butler, Brian" userId="e725dcf3-80a4-4f16-869b-2c6182ab3d48" providerId="ADAL" clId="{2F88B272-1DF2-449A-8B19-046EAB129432}" dt="2024-07-26T17:11:09.326" v="477" actId="478"/>
          <ac:spMkLst>
            <pc:docMk/>
            <pc:sldMk cId="1627110473" sldId="312"/>
            <ac:spMk id="9" creationId="{B693CFD6-0F29-F120-5F1D-C63AAB0F05FE}"/>
          </ac:spMkLst>
        </pc:spChg>
        <pc:spChg chg="del">
          <ac:chgData name="Butler, Brian" userId="e725dcf3-80a4-4f16-869b-2c6182ab3d48" providerId="ADAL" clId="{2F88B272-1DF2-449A-8B19-046EAB129432}" dt="2024-07-26T17:11:06.322" v="474" actId="478"/>
          <ac:spMkLst>
            <pc:docMk/>
            <pc:sldMk cId="1627110473" sldId="312"/>
            <ac:spMk id="16" creationId="{8BC5ADD2-B554-73F4-6893-22F136A7D49F}"/>
          </ac:spMkLst>
        </pc:spChg>
        <pc:graphicFrameChg chg="add mod">
          <ac:chgData name="Butler, Brian" userId="e725dcf3-80a4-4f16-869b-2c6182ab3d48" providerId="ADAL" clId="{2F88B272-1DF2-449A-8B19-046EAB129432}" dt="2024-07-26T17:11:19.637" v="479"/>
          <ac:graphicFrameMkLst>
            <pc:docMk/>
            <pc:sldMk cId="1627110473" sldId="312"/>
            <ac:graphicFrameMk id="4" creationId="{1CE935F3-632E-C997-BC0A-B1829B3B1B3A}"/>
          </ac:graphicFrameMkLst>
        </pc:graphicFrameChg>
        <pc:picChg chg="del">
          <ac:chgData name="Butler, Brian" userId="e725dcf3-80a4-4f16-869b-2c6182ab3d48" providerId="ADAL" clId="{2F88B272-1DF2-449A-8B19-046EAB129432}" dt="2024-07-26T17:11:07.351" v="475" actId="478"/>
          <ac:picMkLst>
            <pc:docMk/>
            <pc:sldMk cId="1627110473" sldId="312"/>
            <ac:picMk id="5" creationId="{8BFDE4FA-E2D2-D7F2-EEC9-39B01491020E}"/>
          </ac:picMkLst>
        </pc:picChg>
        <pc:picChg chg="del">
          <ac:chgData name="Butler, Brian" userId="e725dcf3-80a4-4f16-869b-2c6182ab3d48" providerId="ADAL" clId="{2F88B272-1DF2-449A-8B19-046EAB129432}" dt="2024-07-26T17:11:08.141" v="476" actId="478"/>
          <ac:picMkLst>
            <pc:docMk/>
            <pc:sldMk cId="1627110473" sldId="312"/>
            <ac:picMk id="6" creationId="{E43343EC-3534-B6B9-B58B-E8DAC78D25B8}"/>
          </ac:picMkLst>
        </pc:picChg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950904154" sldId="313"/>
        </pc:sldMkLst>
      </pc:sldChg>
      <pc:sldChg chg="addSp delSp modSp add del mod ord">
        <pc:chgData name="Butler, Brian" userId="e725dcf3-80a4-4f16-869b-2c6182ab3d48" providerId="ADAL" clId="{2F88B272-1DF2-449A-8B19-046EAB129432}" dt="2024-07-26T17:18:26.483" v="668"/>
        <pc:sldMkLst>
          <pc:docMk/>
          <pc:sldMk cId="4232084813" sldId="314"/>
        </pc:sldMkLst>
        <pc:spChg chg="mod">
          <ac:chgData name="Butler, Brian" userId="e725dcf3-80a4-4f16-869b-2c6182ab3d48" providerId="ADAL" clId="{2F88B272-1DF2-449A-8B19-046EAB129432}" dt="2024-07-26T17:15:19.727" v="597" actId="20577"/>
          <ac:spMkLst>
            <pc:docMk/>
            <pc:sldMk cId="4232084813" sldId="314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26T17:18:26.483" v="668"/>
          <ac:spMkLst>
            <pc:docMk/>
            <pc:sldMk cId="4232084813" sldId="314"/>
            <ac:spMk id="5" creationId="{2EA05AEE-1E5A-CEC8-EB42-066C2A03DB2A}"/>
          </ac:spMkLst>
        </pc:spChg>
        <pc:spChg chg="del">
          <ac:chgData name="Butler, Brian" userId="e725dcf3-80a4-4f16-869b-2c6182ab3d48" providerId="ADAL" clId="{2F88B272-1DF2-449A-8B19-046EAB129432}" dt="2024-07-26T17:15:23.257" v="598" actId="478"/>
          <ac:spMkLst>
            <pc:docMk/>
            <pc:sldMk cId="4232084813" sldId="314"/>
            <ac:spMk id="16" creationId="{8BC5ADD2-B554-73F4-6893-22F136A7D49F}"/>
          </ac:spMkLst>
        </pc:spChg>
        <pc:graphicFrameChg chg="add mod">
          <ac:chgData name="Butler, Brian" userId="e725dcf3-80a4-4f16-869b-2c6182ab3d48" providerId="ADAL" clId="{2F88B272-1DF2-449A-8B19-046EAB129432}" dt="2024-07-26T17:18:17.596" v="667"/>
          <ac:graphicFrameMkLst>
            <pc:docMk/>
            <pc:sldMk cId="4232084813" sldId="314"/>
            <ac:graphicFrameMk id="4" creationId="{1857E365-956B-210A-D1BA-B8A96D0A30C4}"/>
          </ac:graphicFrameMkLst>
        </pc:graphicFrameChg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44473804" sldId="31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758823673" sldId="31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376269467" sldId="31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847855639" sldId="31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278733576" sldId="31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97439411" sldId="32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67853617" sldId="32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411693701" sldId="32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140431280" sldId="32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08582481" sldId="32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068015617" sldId="32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511099883" sldId="32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23304160" sldId="32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446225045" sldId="32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242134829" sldId="32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96507404" sldId="33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8495701" sldId="33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088689304" sldId="33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117514260" sldId="33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049785791" sldId="33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578554192" sldId="33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122490164" sldId="33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700701264" sldId="33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385613624" sldId="33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21477082" sldId="34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535636068" sldId="34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78301" sldId="34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70503972" sldId="34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221117720" sldId="34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971390418" sldId="34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423613182" sldId="352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813453442" sldId="35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961003390" sldId="35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141839177" sldId="35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474063535" sldId="359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427815357" sldId="36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876928761" sldId="36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59906802" sldId="36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857706366" sldId="36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78699217" sldId="36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51750388" sldId="37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224457477" sldId="37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217226926" sldId="38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354410788" sldId="38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6365489" sldId="38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923081785" sldId="38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954386305" sldId="39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60269610" sldId="39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42842862" sldId="39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458214180" sldId="39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589485054" sldId="39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312289924" sldId="40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838407695" sldId="40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902499986" sldId="40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760754305" sldId="40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766064321" sldId="41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713637974" sldId="42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862688353" sldId="42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496925922" sldId="42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72076543" sldId="43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312820794" sldId="46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558786176" sldId="46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48125296" sldId="48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8854174" sldId="489"/>
        </pc:sldMkLst>
      </pc:sldChg>
      <pc:sldChg chg="del">
        <pc:chgData name="Butler, Brian" userId="e725dcf3-80a4-4f16-869b-2c6182ab3d48" providerId="ADAL" clId="{2F88B272-1DF2-449A-8B19-046EAB129432}" dt="2024-07-29T17:01:11.793" v="1052" actId="47"/>
        <pc:sldMkLst>
          <pc:docMk/>
          <pc:sldMk cId="2904976418" sldId="490"/>
        </pc:sldMkLst>
      </pc:sldChg>
      <pc:sldChg chg="del">
        <pc:chgData name="Butler, Brian" userId="e725dcf3-80a4-4f16-869b-2c6182ab3d48" providerId="ADAL" clId="{2F88B272-1DF2-449A-8B19-046EAB129432}" dt="2024-07-29T16:59:16.292" v="972" actId="47"/>
        <pc:sldMkLst>
          <pc:docMk/>
          <pc:sldMk cId="8072941" sldId="491"/>
        </pc:sldMkLst>
      </pc:sldChg>
      <pc:sldChg chg="del">
        <pc:chgData name="Butler, Brian" userId="e725dcf3-80a4-4f16-869b-2c6182ab3d48" providerId="ADAL" clId="{2F88B272-1DF2-449A-8B19-046EAB129432}" dt="2024-07-29T17:00:13.308" v="1012" actId="47"/>
        <pc:sldMkLst>
          <pc:docMk/>
          <pc:sldMk cId="2731799680" sldId="492"/>
        </pc:sldMkLst>
      </pc:sldChg>
      <pc:sldChg chg="del">
        <pc:chgData name="Butler, Brian" userId="e725dcf3-80a4-4f16-869b-2c6182ab3d48" providerId="ADAL" clId="{2F88B272-1DF2-449A-8B19-046EAB129432}" dt="2024-07-29T16:54:15.434" v="884" actId="47"/>
        <pc:sldMkLst>
          <pc:docMk/>
          <pc:sldMk cId="1098627407" sldId="493"/>
        </pc:sldMkLst>
      </pc:sldChg>
      <pc:sldChg chg="del">
        <pc:chgData name="Butler, Brian" userId="e725dcf3-80a4-4f16-869b-2c6182ab3d48" providerId="ADAL" clId="{2F88B272-1DF2-449A-8B19-046EAB129432}" dt="2024-07-29T16:55:51.872" v="905" actId="47"/>
        <pc:sldMkLst>
          <pc:docMk/>
          <pc:sldMk cId="2864026436" sldId="494"/>
        </pc:sldMkLst>
      </pc:sldChg>
      <pc:sldChg chg="del">
        <pc:chgData name="Butler, Brian" userId="e725dcf3-80a4-4f16-869b-2c6182ab3d48" providerId="ADAL" clId="{2F88B272-1DF2-449A-8B19-046EAB129432}" dt="2024-07-29T16:57:21.177" v="933" actId="47"/>
        <pc:sldMkLst>
          <pc:docMk/>
          <pc:sldMk cId="2789765713" sldId="495"/>
        </pc:sldMkLst>
      </pc:sldChg>
      <pc:sldChg chg="del">
        <pc:chgData name="Butler, Brian" userId="e725dcf3-80a4-4f16-869b-2c6182ab3d48" providerId="ADAL" clId="{2F88B272-1DF2-449A-8B19-046EAB129432}" dt="2024-07-29T16:50:44.091" v="820" actId="47"/>
        <pc:sldMkLst>
          <pc:docMk/>
          <pc:sldMk cId="2269258952" sldId="497"/>
        </pc:sldMkLst>
      </pc:sldChg>
      <pc:sldChg chg="del">
        <pc:chgData name="Butler, Brian" userId="e725dcf3-80a4-4f16-869b-2c6182ab3d48" providerId="ADAL" clId="{2F88B272-1DF2-449A-8B19-046EAB129432}" dt="2024-07-29T16:52:52.102" v="848" actId="47"/>
        <pc:sldMkLst>
          <pc:docMk/>
          <pc:sldMk cId="4293138970" sldId="498"/>
        </pc:sldMkLst>
      </pc:sldChg>
      <pc:sldChg chg="del">
        <pc:chgData name="Butler, Brian" userId="e725dcf3-80a4-4f16-869b-2c6182ab3d48" providerId="ADAL" clId="{2F88B272-1DF2-449A-8B19-046EAB129432}" dt="2024-07-29T16:48:01.742" v="746" actId="47"/>
        <pc:sldMkLst>
          <pc:docMk/>
          <pc:sldMk cId="3006885309" sldId="499"/>
        </pc:sldMkLst>
      </pc:sldChg>
      <pc:sldChg chg="del">
        <pc:chgData name="Butler, Brian" userId="e725dcf3-80a4-4f16-869b-2c6182ab3d48" providerId="ADAL" clId="{2F88B272-1DF2-449A-8B19-046EAB129432}" dt="2024-07-29T16:49:02.539" v="769" actId="47"/>
        <pc:sldMkLst>
          <pc:docMk/>
          <pc:sldMk cId="4196928649" sldId="500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573710463" sldId="234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202158742" sldId="2346"/>
        </pc:sldMkLst>
      </pc:sldChg>
      <pc:sldChg chg="add del ord">
        <pc:chgData name="Butler, Brian" userId="e725dcf3-80a4-4f16-869b-2c6182ab3d48" providerId="ADAL" clId="{2F88B272-1DF2-449A-8B19-046EAB129432}" dt="2024-07-26T17:31:50.979" v="670" actId="47"/>
        <pc:sldMkLst>
          <pc:docMk/>
          <pc:sldMk cId="402936034" sldId="234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718279950" sldId="234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792912377" sldId="2349"/>
        </pc:sldMkLst>
      </pc:sldChg>
      <pc:sldChg chg="modSp mod">
        <pc:chgData name="Butler, Brian" userId="e725dcf3-80a4-4f16-869b-2c6182ab3d48" providerId="ADAL" clId="{2F88B272-1DF2-449A-8B19-046EAB129432}" dt="2024-07-30T18:22:42.551" v="2357" actId="20577"/>
        <pc:sldMkLst>
          <pc:docMk/>
          <pc:sldMk cId="3923494770" sldId="2365"/>
        </pc:sldMkLst>
        <pc:spChg chg="mod">
          <ac:chgData name="Butler, Brian" userId="e725dcf3-80a4-4f16-869b-2c6182ab3d48" providerId="ADAL" clId="{2F88B272-1DF2-449A-8B19-046EAB129432}" dt="2024-07-26T16:57:47.569" v="106" actId="1076"/>
          <ac:spMkLst>
            <pc:docMk/>
            <pc:sldMk cId="3923494770" sldId="2365"/>
            <ac:spMk id="5" creationId="{EF4D4CC4-05C4-2D82-C2B7-CB8680E70154}"/>
          </ac:spMkLst>
        </pc:spChg>
        <pc:spChg chg="mod">
          <ac:chgData name="Butler, Brian" userId="e725dcf3-80a4-4f16-869b-2c6182ab3d48" providerId="ADAL" clId="{2F88B272-1DF2-449A-8B19-046EAB129432}" dt="2024-07-30T18:22:42.551" v="2357" actId="20577"/>
          <ac:spMkLst>
            <pc:docMk/>
            <pc:sldMk cId="3923494770" sldId="2365"/>
            <ac:spMk id="6" creationId="{025D126C-8D9C-F3D1-9113-4BA6EBA51D3F}"/>
          </ac:spMkLst>
        </pc:spChg>
        <pc:spChg chg="mod">
          <ac:chgData name="Butler, Brian" userId="e725dcf3-80a4-4f16-869b-2c6182ab3d48" providerId="ADAL" clId="{2F88B272-1DF2-449A-8B19-046EAB129432}" dt="2024-07-26T16:58:26.382" v="115" actId="20577"/>
          <ac:spMkLst>
            <pc:docMk/>
            <pc:sldMk cId="3923494770" sldId="2365"/>
            <ac:spMk id="7" creationId="{93FBA676-AED3-5BE3-8DCA-C7D33605989E}"/>
          </ac:spMkLst>
        </pc:spChg>
      </pc:sldChg>
      <pc:sldChg chg="modSp mod">
        <pc:chgData name="Butler, Brian" userId="e725dcf3-80a4-4f16-869b-2c6182ab3d48" providerId="ADAL" clId="{2F88B272-1DF2-449A-8B19-046EAB129432}" dt="2024-07-30T18:32:43.247" v="2386" actId="20577"/>
        <pc:sldMkLst>
          <pc:docMk/>
          <pc:sldMk cId="1165720857" sldId="2368"/>
        </pc:sldMkLst>
        <pc:spChg chg="mod">
          <ac:chgData name="Butler, Brian" userId="e725dcf3-80a4-4f16-869b-2c6182ab3d48" providerId="ADAL" clId="{2F88B272-1DF2-449A-8B19-046EAB129432}" dt="2024-07-30T18:32:43.247" v="2386" actId="20577"/>
          <ac:spMkLst>
            <pc:docMk/>
            <pc:sldMk cId="1165720857" sldId="2368"/>
            <ac:spMk id="3" creationId="{54145A6C-CB48-C89C-3D8A-4CE1FC0E317F}"/>
          </ac:spMkLst>
        </pc:spChg>
        <pc:spChg chg="mod">
          <ac:chgData name="Butler, Brian" userId="e725dcf3-80a4-4f16-869b-2c6182ab3d48" providerId="ADAL" clId="{2F88B272-1DF2-449A-8B19-046EAB129432}" dt="2024-07-26T17:32:38.705" v="687" actId="20577"/>
          <ac:spMkLst>
            <pc:docMk/>
            <pc:sldMk cId="1165720857" sldId="2368"/>
            <ac:spMk id="9" creationId="{5D26AB5F-2E5D-B4AC-1EB2-17846C0D548B}"/>
          </ac:spMkLst>
        </pc:spChg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1074114" sldId="236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804674739" sldId="237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571676665" sldId="237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79498939" sldId="237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42490762" sldId="237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7977424" sldId="237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92307518" sldId="237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294327830" sldId="237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780647112" sldId="237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15527731" sldId="237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815837542" sldId="2380"/>
        </pc:sldMkLst>
      </pc:sldChg>
      <pc:sldChg chg="del">
        <pc:chgData name="Butler, Brian" userId="e725dcf3-80a4-4f16-869b-2c6182ab3d48" providerId="ADAL" clId="{2F88B272-1DF2-449A-8B19-046EAB129432}" dt="2024-07-26T17:31:53.372" v="671" actId="47"/>
        <pc:sldMkLst>
          <pc:docMk/>
          <pc:sldMk cId="1122746490" sldId="238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638609942" sldId="238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23473848" sldId="238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918692717" sldId="238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80579593" sldId="2389"/>
        </pc:sldMkLst>
      </pc:sldChg>
      <pc:sldChg chg="add del ord">
        <pc:chgData name="Butler, Brian" userId="e725dcf3-80a4-4f16-869b-2c6182ab3d48" providerId="ADAL" clId="{2F88B272-1DF2-449A-8B19-046EAB129432}" dt="2024-07-26T17:31:50.979" v="670" actId="47"/>
        <pc:sldMkLst>
          <pc:docMk/>
          <pc:sldMk cId="1298564102" sldId="239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339225524" sldId="239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675169359" sldId="326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265144128" sldId="326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778723251" sldId="326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68922653" sldId="326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74345834" sldId="326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304095339" sldId="3301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794270710" sldId="3310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772328966" sldId="3312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400443242" sldId="331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773039288" sldId="331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906258257" sldId="331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896667336" sldId="3320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188448096" sldId="3321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115929265" sldId="3322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326583743" sldId="3323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583286775" sldId="3324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078351888" sldId="3325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029099479" sldId="332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993437793" sldId="3330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280619235" sldId="3331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435385906" sldId="3332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823069636" sldId="3333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413576377" sldId="3334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878804276" sldId="333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4000838903" sldId="333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721992713" sldId="3339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820476894" sldId="3354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207892723" sldId="3355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845642063" sldId="335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856616268" sldId="335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109523529" sldId="335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465681880" sldId="3359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383827866" sldId="3360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982654898" sldId="336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639640716" sldId="336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297639997" sldId="336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630802726" sldId="336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223580873" sldId="336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026712672" sldId="336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64860668" sldId="336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4185596401" sldId="336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512654115" sldId="336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61679538" sldId="337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668324363" sldId="337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737227637" sldId="337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20595160" sldId="338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060759885" sldId="338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888356563" sldId="338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127158520" sldId="338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84920047" sldId="338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39192017" sldId="338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005932433" sldId="338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696568429" sldId="338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14183735" sldId="338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834108935" sldId="339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728042429" sldId="339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99478030" sldId="339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188603835" sldId="339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777210263" sldId="339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051329311" sldId="339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589321802" sldId="339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479591661" sldId="339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04808373" sldId="339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602882147" sldId="339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293282662" sldId="340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006163274" sldId="340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880087217" sldId="340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359218217" sldId="340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081134328" sldId="340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185197783" sldId="340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405762290" sldId="340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347257158" sldId="3408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707897703" sldId="3409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236401651" sldId="3410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774940636" sldId="3411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879012663" sldId="3412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934164185" sldId="3413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489730701" sldId="3414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665407806" sldId="3415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2877117800" sldId="3416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1296913765" sldId="3417"/>
        </pc:sldMkLst>
      </pc:sldChg>
      <pc:sldChg chg="del">
        <pc:chgData name="Butler, Brian" userId="e725dcf3-80a4-4f16-869b-2c6182ab3d48" providerId="ADAL" clId="{2F88B272-1DF2-449A-8B19-046EAB129432}" dt="2024-07-26T16:59:22.734" v="128" actId="47"/>
        <pc:sldMkLst>
          <pc:docMk/>
          <pc:sldMk cId="344946835" sldId="341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062091778" sldId="341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650809942" sldId="342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357256902" sldId="3421"/>
        </pc:sldMkLst>
      </pc:sldChg>
      <pc:sldChg chg="addSp delSp modSp add del mod ord">
        <pc:chgData name="Butler, Brian" userId="e725dcf3-80a4-4f16-869b-2c6182ab3d48" providerId="ADAL" clId="{2F88B272-1DF2-449A-8B19-046EAB129432}" dt="2024-07-30T18:33:28.410" v="2387" actId="20577"/>
        <pc:sldMkLst>
          <pc:docMk/>
          <pc:sldMk cId="3210368389" sldId="3422"/>
        </pc:sldMkLst>
        <pc:spChg chg="mod">
          <ac:chgData name="Butler, Brian" userId="e725dcf3-80a4-4f16-869b-2c6182ab3d48" providerId="ADAL" clId="{2F88B272-1DF2-449A-8B19-046EAB129432}" dt="2024-07-26T17:00:43.653" v="160" actId="20577"/>
          <ac:spMkLst>
            <pc:docMk/>
            <pc:sldMk cId="3210368389" sldId="3422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30T18:33:28.410" v="2387" actId="20577"/>
          <ac:spMkLst>
            <pc:docMk/>
            <pc:sldMk cId="3210368389" sldId="3422"/>
            <ac:spMk id="5" creationId="{BCCEBC2F-8329-AE78-C88C-6C6452A90958}"/>
          </ac:spMkLst>
        </pc:spChg>
        <pc:spChg chg="del">
          <ac:chgData name="Butler, Brian" userId="e725dcf3-80a4-4f16-869b-2c6182ab3d48" providerId="ADAL" clId="{2F88B272-1DF2-449A-8B19-046EAB129432}" dt="2024-07-26T17:00:51.265" v="162" actId="478"/>
          <ac:spMkLst>
            <pc:docMk/>
            <pc:sldMk cId="3210368389" sldId="3422"/>
            <ac:spMk id="7" creationId="{4230033E-6CD4-1529-742B-E0129DB54BD0}"/>
          </ac:spMkLst>
        </pc:spChg>
        <pc:spChg chg="del">
          <ac:chgData name="Butler, Brian" userId="e725dcf3-80a4-4f16-869b-2c6182ab3d48" providerId="ADAL" clId="{2F88B272-1DF2-449A-8B19-046EAB129432}" dt="2024-07-26T17:00:53.800" v="163" actId="478"/>
          <ac:spMkLst>
            <pc:docMk/>
            <pc:sldMk cId="3210368389" sldId="3422"/>
            <ac:spMk id="16" creationId="{8BC5ADD2-B554-73F4-6893-22F136A7D49F}"/>
          </ac:spMkLst>
        </pc:spChg>
        <pc:graphicFrameChg chg="add mod modGraphic">
          <ac:chgData name="Butler, Brian" userId="e725dcf3-80a4-4f16-869b-2c6182ab3d48" providerId="ADAL" clId="{2F88B272-1DF2-449A-8B19-046EAB129432}" dt="2024-07-30T18:30:35.834" v="2385" actId="20577"/>
          <ac:graphicFrameMkLst>
            <pc:docMk/>
            <pc:sldMk cId="3210368389" sldId="3422"/>
            <ac:graphicFrameMk id="4" creationId="{8891AF7D-9788-CD8B-2C4D-817439FFEF07}"/>
          </ac:graphicFrameMkLst>
        </pc:graphicFrameChg>
        <pc:picChg chg="del">
          <ac:chgData name="Butler, Brian" userId="e725dcf3-80a4-4f16-869b-2c6182ab3d48" providerId="ADAL" clId="{2F88B272-1DF2-449A-8B19-046EAB129432}" dt="2024-07-26T17:00:47.904" v="161" actId="478"/>
          <ac:picMkLst>
            <pc:docMk/>
            <pc:sldMk cId="3210368389" sldId="3422"/>
            <ac:picMk id="5" creationId="{2CAC6FE2-F021-D04A-069E-BE4D1B7A8112}"/>
          </ac:picMkLst>
        </pc:picChg>
        <pc:picChg chg="add mod modCrop">
          <ac:chgData name="Butler, Brian" userId="e725dcf3-80a4-4f16-869b-2c6182ab3d48" providerId="ADAL" clId="{2F88B272-1DF2-449A-8B19-046EAB129432}" dt="2024-07-30T18:17:57.937" v="2151" actId="1076"/>
          <ac:picMkLst>
            <pc:docMk/>
            <pc:sldMk cId="3210368389" sldId="3422"/>
            <ac:picMk id="6" creationId="{614CFD4D-85CA-E0B9-86A0-1BE86214C482}"/>
          </ac:picMkLst>
        </pc:picChg>
      </pc:sldChg>
      <pc:sldChg chg="addSp delSp modSp add del mod ord">
        <pc:chgData name="Butler, Brian" userId="e725dcf3-80a4-4f16-869b-2c6182ab3d48" providerId="ADAL" clId="{2F88B272-1DF2-449A-8B19-046EAB129432}" dt="2024-07-29T17:01:28.926" v="1053" actId="47"/>
        <pc:sldMkLst>
          <pc:docMk/>
          <pc:sldMk cId="146575648" sldId="3423"/>
        </pc:sldMkLst>
        <pc:spChg chg="mod">
          <ac:chgData name="Butler, Brian" userId="e725dcf3-80a4-4f16-869b-2c6182ab3d48" providerId="ADAL" clId="{2F88B272-1DF2-449A-8B19-046EAB129432}" dt="2024-07-26T17:04:42.054" v="286" actId="20577"/>
          <ac:spMkLst>
            <pc:docMk/>
            <pc:sldMk cId="146575648" sldId="3423"/>
            <ac:spMk id="2" creationId="{671EECE4-8ADA-E0FF-E4D0-573D351DCBFE}"/>
          </ac:spMkLst>
        </pc:spChg>
        <pc:spChg chg="del">
          <ac:chgData name="Butler, Brian" userId="e725dcf3-80a4-4f16-869b-2c6182ab3d48" providerId="ADAL" clId="{2F88B272-1DF2-449A-8B19-046EAB129432}" dt="2024-07-26T17:04:52.493" v="293" actId="478"/>
          <ac:spMkLst>
            <pc:docMk/>
            <pc:sldMk cId="146575648" sldId="3423"/>
            <ac:spMk id="12" creationId="{2D4F7E42-8F6E-FA11-30BB-23AD59C18CE1}"/>
          </ac:spMkLst>
        </pc:spChg>
        <pc:spChg chg="del">
          <ac:chgData name="Butler, Brian" userId="e725dcf3-80a4-4f16-869b-2c6182ab3d48" providerId="ADAL" clId="{2F88B272-1DF2-449A-8B19-046EAB129432}" dt="2024-07-26T17:04:53.814" v="294" actId="478"/>
          <ac:spMkLst>
            <pc:docMk/>
            <pc:sldMk cId="146575648" sldId="3423"/>
            <ac:spMk id="13" creationId="{F5FCD05A-676C-C4AA-6AD0-AD21DADA7976}"/>
          </ac:spMkLst>
        </pc:spChg>
        <pc:spChg chg="del mod">
          <ac:chgData name="Butler, Brian" userId="e725dcf3-80a4-4f16-869b-2c6182ab3d48" providerId="ADAL" clId="{2F88B272-1DF2-449A-8B19-046EAB129432}" dt="2024-07-26T17:04:51.720" v="292" actId="478"/>
          <ac:spMkLst>
            <pc:docMk/>
            <pc:sldMk cId="146575648" sldId="3423"/>
            <ac:spMk id="14" creationId="{ED99DB03-FDCA-7FE2-39FA-BB901161212C}"/>
          </ac:spMkLst>
        </pc:spChg>
        <pc:spChg chg="del">
          <ac:chgData name="Butler, Brian" userId="e725dcf3-80a4-4f16-869b-2c6182ab3d48" providerId="ADAL" clId="{2F88B272-1DF2-449A-8B19-046EAB129432}" dt="2024-07-26T17:04:55.653" v="295" actId="478"/>
          <ac:spMkLst>
            <pc:docMk/>
            <pc:sldMk cId="146575648" sldId="3423"/>
            <ac:spMk id="16" creationId="{8BC5ADD2-B554-73F4-6893-22F136A7D49F}"/>
          </ac:spMkLst>
        </pc:spChg>
        <pc:graphicFrameChg chg="add mod">
          <ac:chgData name="Butler, Brian" userId="e725dcf3-80a4-4f16-869b-2c6182ab3d48" providerId="ADAL" clId="{2F88B272-1DF2-449A-8B19-046EAB129432}" dt="2024-07-26T17:05:30.547" v="300"/>
          <ac:graphicFrameMkLst>
            <pc:docMk/>
            <pc:sldMk cId="146575648" sldId="3423"/>
            <ac:graphicFrameMk id="4" creationId="{B52F188B-61BB-F07C-9DFD-B56555F27F92}"/>
          </ac:graphicFrameMkLst>
        </pc:graphicFrameChg>
        <pc:picChg chg="del">
          <ac:chgData name="Butler, Brian" userId="e725dcf3-80a4-4f16-869b-2c6182ab3d48" providerId="ADAL" clId="{2F88B272-1DF2-449A-8B19-046EAB129432}" dt="2024-07-26T17:04:46.933" v="288" actId="478"/>
          <ac:picMkLst>
            <pc:docMk/>
            <pc:sldMk cId="146575648" sldId="3423"/>
            <ac:picMk id="5" creationId="{6A969DF5-D64D-7843-0EA8-05292E6F1C29}"/>
          </ac:picMkLst>
        </pc:picChg>
        <pc:picChg chg="del">
          <ac:chgData name="Butler, Brian" userId="e725dcf3-80a4-4f16-869b-2c6182ab3d48" providerId="ADAL" clId="{2F88B272-1DF2-449A-8B19-046EAB129432}" dt="2024-07-26T17:04:48.478" v="290" actId="478"/>
          <ac:picMkLst>
            <pc:docMk/>
            <pc:sldMk cId="146575648" sldId="3423"/>
            <ac:picMk id="6" creationId="{B96AF22B-02A0-6CD8-0FAD-4DF2AFA4CD26}"/>
          </ac:picMkLst>
        </pc:picChg>
        <pc:picChg chg="add mod">
          <ac:chgData name="Butler, Brian" userId="e725dcf3-80a4-4f16-869b-2c6182ab3d48" providerId="ADAL" clId="{2F88B272-1DF2-449A-8B19-046EAB129432}" dt="2024-07-26T17:05:38.690" v="302" actId="1076"/>
          <ac:picMkLst>
            <pc:docMk/>
            <pc:sldMk cId="146575648" sldId="3423"/>
            <ac:picMk id="7" creationId="{B76C9E6C-179E-2167-07E3-FBB1DDE352B6}"/>
          </ac:picMkLst>
        </pc:picChg>
        <pc:picChg chg="del">
          <ac:chgData name="Butler, Brian" userId="e725dcf3-80a4-4f16-869b-2c6182ab3d48" providerId="ADAL" clId="{2F88B272-1DF2-449A-8B19-046EAB129432}" dt="2024-07-26T17:04:45.094" v="287" actId="478"/>
          <ac:picMkLst>
            <pc:docMk/>
            <pc:sldMk cId="146575648" sldId="3423"/>
            <ac:picMk id="8" creationId="{1F89680E-DD0F-098C-9784-079759F3C938}"/>
          </ac:picMkLst>
        </pc:picChg>
        <pc:picChg chg="del">
          <ac:chgData name="Butler, Brian" userId="e725dcf3-80a4-4f16-869b-2c6182ab3d48" providerId="ADAL" clId="{2F88B272-1DF2-449A-8B19-046EAB129432}" dt="2024-07-26T17:04:47.777" v="289" actId="478"/>
          <ac:picMkLst>
            <pc:docMk/>
            <pc:sldMk cId="146575648" sldId="3423"/>
            <ac:picMk id="10" creationId="{40C1C815-4F86-2A31-895E-8C10F96FE214}"/>
          </ac:picMkLst>
        </pc:picChg>
      </pc:sldChg>
      <pc:sldChg chg="add del ord">
        <pc:chgData name="Butler, Brian" userId="e725dcf3-80a4-4f16-869b-2c6182ab3d48" providerId="ADAL" clId="{2F88B272-1DF2-449A-8B19-046EAB129432}" dt="2024-07-26T17:06:54.474" v="303" actId="47"/>
        <pc:sldMkLst>
          <pc:docMk/>
          <pc:sldMk cId="58796654" sldId="3424"/>
        </pc:sldMkLst>
      </pc:sldChg>
      <pc:sldChg chg="add del ord">
        <pc:chgData name="Butler, Brian" userId="e725dcf3-80a4-4f16-869b-2c6182ab3d48" providerId="ADAL" clId="{2F88B272-1DF2-449A-8B19-046EAB129432}" dt="2024-07-26T17:06:55.642" v="304" actId="47"/>
        <pc:sldMkLst>
          <pc:docMk/>
          <pc:sldMk cId="2832845901" sldId="3425"/>
        </pc:sldMkLst>
      </pc:sldChg>
      <pc:sldChg chg="addSp delSp modSp add del mod ord">
        <pc:chgData name="Butler, Brian" userId="e725dcf3-80a4-4f16-869b-2c6182ab3d48" providerId="ADAL" clId="{2F88B272-1DF2-449A-8B19-046EAB129432}" dt="2024-07-30T18:20:44.813" v="2291" actId="6549"/>
        <pc:sldMkLst>
          <pc:docMk/>
          <pc:sldMk cId="1055733142" sldId="3426"/>
        </pc:sldMkLst>
        <pc:spChg chg="mod">
          <ac:chgData name="Butler, Brian" userId="e725dcf3-80a4-4f16-869b-2c6182ab3d48" providerId="ADAL" clId="{2F88B272-1DF2-449A-8B19-046EAB129432}" dt="2024-07-26T17:17:26.802" v="666" actId="20577"/>
          <ac:spMkLst>
            <pc:docMk/>
            <pc:sldMk cId="1055733142" sldId="3426"/>
            <ac:spMk id="2" creationId="{671EECE4-8ADA-E0FF-E4D0-573D351DCBFE}"/>
          </ac:spMkLst>
        </pc:spChg>
        <pc:spChg chg="del">
          <ac:chgData name="Butler, Brian" userId="e725dcf3-80a4-4f16-869b-2c6182ab3d48" providerId="ADAL" clId="{2F88B272-1DF2-449A-8B19-046EAB129432}" dt="2024-07-26T17:12:52.074" v="519" actId="478"/>
          <ac:spMkLst>
            <pc:docMk/>
            <pc:sldMk cId="1055733142" sldId="3426"/>
            <ac:spMk id="4" creationId="{0D72D15B-ED07-72A0-9408-A3DDA61D00CB}"/>
          </ac:spMkLst>
        </pc:spChg>
        <pc:spChg chg="del">
          <ac:chgData name="Butler, Brian" userId="e725dcf3-80a4-4f16-869b-2c6182ab3d48" providerId="ADAL" clId="{2F88B272-1DF2-449A-8B19-046EAB129432}" dt="2024-07-26T17:12:49.553" v="518" actId="478"/>
          <ac:spMkLst>
            <pc:docMk/>
            <pc:sldMk cId="1055733142" sldId="3426"/>
            <ac:spMk id="16" creationId="{8BC5ADD2-B554-73F4-6893-22F136A7D49F}"/>
          </ac:spMkLst>
        </pc:spChg>
        <pc:graphicFrameChg chg="add del mod modGraphic">
          <ac:chgData name="Butler, Brian" userId="e725dcf3-80a4-4f16-869b-2c6182ab3d48" providerId="ADAL" clId="{2F88B272-1DF2-449A-8B19-046EAB129432}" dt="2024-07-30T18:20:44.813" v="2291" actId="6549"/>
          <ac:graphicFrameMkLst>
            <pc:docMk/>
            <pc:sldMk cId="1055733142" sldId="3426"/>
            <ac:graphicFrameMk id="5" creationId="{28BC5EB5-B89D-BE4D-E457-4ECFCEC5B582}"/>
          </ac:graphicFrameMkLst>
        </pc:graphicFrameChg>
        <pc:graphicFrameChg chg="add mod">
          <ac:chgData name="Butler, Brian" userId="e725dcf3-80a4-4f16-869b-2c6182ab3d48" providerId="ADAL" clId="{2F88B272-1DF2-449A-8B19-046EAB129432}" dt="2024-07-26T17:14:08.589" v="557"/>
          <ac:graphicFrameMkLst>
            <pc:docMk/>
            <pc:sldMk cId="1055733142" sldId="3426"/>
            <ac:graphicFrameMk id="7" creationId="{9E51AB99-A231-650B-EF8F-8EF21F21E3A5}"/>
          </ac:graphicFrameMkLst>
        </pc:graphicFrameChg>
        <pc:graphicFrameChg chg="add mod">
          <ac:chgData name="Butler, Brian" userId="e725dcf3-80a4-4f16-869b-2c6182ab3d48" providerId="ADAL" clId="{2F88B272-1DF2-449A-8B19-046EAB129432}" dt="2024-07-26T17:15:00.270" v="560" actId="1076"/>
          <ac:graphicFrameMkLst>
            <pc:docMk/>
            <pc:sldMk cId="1055733142" sldId="3426"/>
            <ac:graphicFrameMk id="8" creationId="{BB56C494-768F-5CE2-7F58-0D1E7603641B}"/>
          </ac:graphicFrameMkLst>
        </pc:graphicFrameChg>
        <pc:picChg chg="add del mod">
          <ac:chgData name="Butler, Brian" userId="e725dcf3-80a4-4f16-869b-2c6182ab3d48" providerId="ADAL" clId="{2F88B272-1DF2-449A-8B19-046EAB129432}" dt="2024-07-26T17:15:01.688" v="561" actId="478"/>
          <ac:picMkLst>
            <pc:docMk/>
            <pc:sldMk cId="1055733142" sldId="3426"/>
            <ac:picMk id="6" creationId="{7CC8A1F9-0646-DE6E-AEB6-F77FAED6D50A}"/>
          </ac:picMkLst>
        </pc:picChg>
      </pc:sldChg>
      <pc:sldChg chg="addSp delSp modSp add del mod ord">
        <pc:chgData name="Butler, Brian" userId="e725dcf3-80a4-4f16-869b-2c6182ab3d48" providerId="ADAL" clId="{2F88B272-1DF2-449A-8B19-046EAB129432}" dt="2024-07-26T17:17:02.975" v="638" actId="1076"/>
        <pc:sldMkLst>
          <pc:docMk/>
          <pc:sldMk cId="181851830" sldId="3427"/>
        </pc:sldMkLst>
        <pc:spChg chg="mod">
          <ac:chgData name="Butler, Brian" userId="e725dcf3-80a4-4f16-869b-2c6182ab3d48" providerId="ADAL" clId="{2F88B272-1DF2-449A-8B19-046EAB129432}" dt="2024-07-26T17:15:55.767" v="631" actId="20577"/>
          <ac:spMkLst>
            <pc:docMk/>
            <pc:sldMk cId="181851830" sldId="3427"/>
            <ac:spMk id="2" creationId="{671EECE4-8ADA-E0FF-E4D0-573D351DCBFE}"/>
          </ac:spMkLst>
        </pc:spChg>
        <pc:spChg chg="del">
          <ac:chgData name="Butler, Brian" userId="e725dcf3-80a4-4f16-869b-2c6182ab3d48" providerId="ADAL" clId="{2F88B272-1DF2-449A-8B19-046EAB129432}" dt="2024-07-26T17:16:16.535" v="632" actId="478"/>
          <ac:spMkLst>
            <pc:docMk/>
            <pc:sldMk cId="181851830" sldId="3427"/>
            <ac:spMk id="4" creationId="{E329B096-A9B7-78BD-B643-8A5019483691}"/>
          </ac:spMkLst>
        </pc:spChg>
        <pc:graphicFrameChg chg="add mod">
          <ac:chgData name="Butler, Brian" userId="e725dcf3-80a4-4f16-869b-2c6182ab3d48" providerId="ADAL" clId="{2F88B272-1DF2-449A-8B19-046EAB129432}" dt="2024-07-26T17:16:27.083" v="635"/>
          <ac:graphicFrameMkLst>
            <pc:docMk/>
            <pc:sldMk cId="181851830" sldId="3427"/>
            <ac:graphicFrameMk id="5" creationId="{CE5C8030-BC53-3443-2A9B-5FB8FBB33C09}"/>
          </ac:graphicFrameMkLst>
        </pc:graphicFrameChg>
        <pc:graphicFrameChg chg="add mod">
          <ac:chgData name="Butler, Brian" userId="e725dcf3-80a4-4f16-869b-2c6182ab3d48" providerId="ADAL" clId="{2F88B272-1DF2-449A-8B19-046EAB129432}" dt="2024-07-26T17:17:02.975" v="638" actId="1076"/>
          <ac:graphicFrameMkLst>
            <pc:docMk/>
            <pc:sldMk cId="181851830" sldId="3427"/>
            <ac:graphicFrameMk id="6" creationId="{82124566-AB18-F9AD-1D6A-6085317D68FF}"/>
          </ac:graphicFrameMkLst>
        </pc:graphicFrameChg>
        <pc:picChg chg="del">
          <ac:chgData name="Butler, Brian" userId="e725dcf3-80a4-4f16-869b-2c6182ab3d48" providerId="ADAL" clId="{2F88B272-1DF2-449A-8B19-046EAB129432}" dt="2024-07-26T17:16:18.415" v="633" actId="478"/>
          <ac:picMkLst>
            <pc:docMk/>
            <pc:sldMk cId="181851830" sldId="3427"/>
            <ac:picMk id="7" creationId="{EA8BF958-3C0F-DEA5-0AB5-169267E08ED0}"/>
          </ac:picMkLst>
        </pc:picChg>
        <pc:picChg chg="del">
          <ac:chgData name="Butler, Brian" userId="e725dcf3-80a4-4f16-869b-2c6182ab3d48" providerId="ADAL" clId="{2F88B272-1DF2-449A-8B19-046EAB129432}" dt="2024-07-26T17:16:20.318" v="634" actId="478"/>
          <ac:picMkLst>
            <pc:docMk/>
            <pc:sldMk cId="181851830" sldId="3427"/>
            <ac:picMk id="9" creationId="{079B14F5-66FC-1A36-E2CA-248ADA0025C2}"/>
          </ac:picMkLst>
        </pc:picChg>
      </pc:sldChg>
      <pc:sldChg chg="add del ord">
        <pc:chgData name="Butler, Brian" userId="e725dcf3-80a4-4f16-869b-2c6182ab3d48" providerId="ADAL" clId="{2F88B272-1DF2-449A-8B19-046EAB129432}" dt="2024-07-26T17:31:39.596" v="669" actId="47"/>
        <pc:sldMkLst>
          <pc:docMk/>
          <pc:sldMk cId="1454843457" sldId="3428"/>
        </pc:sldMkLst>
      </pc:sldChg>
      <pc:sldChg chg="add del ord">
        <pc:chgData name="Butler, Brian" userId="e725dcf3-80a4-4f16-869b-2c6182ab3d48" providerId="ADAL" clId="{2F88B272-1DF2-449A-8B19-046EAB129432}" dt="2024-07-26T17:01:49.908" v="171" actId="20578"/>
        <pc:sldMkLst>
          <pc:docMk/>
          <pc:sldMk cId="2412562357" sldId="342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670768296" sldId="343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754297652" sldId="343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05316962" sldId="343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174305539" sldId="343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950227538" sldId="343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212728665" sldId="343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084586824" sldId="343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614431852" sldId="3437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846109918" sldId="3438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435734998" sldId="3439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567505019" sldId="3440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755108668" sldId="3441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102535138" sldId="3442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4239656740" sldId="3443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2726111780" sldId="3444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293798790" sldId="3445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3733840193" sldId="3446"/>
        </pc:sldMkLst>
      </pc:sldChg>
      <pc:sldChg chg="del">
        <pc:chgData name="Butler, Brian" userId="e725dcf3-80a4-4f16-869b-2c6182ab3d48" providerId="ADAL" clId="{2F88B272-1DF2-449A-8B19-046EAB129432}" dt="2024-07-26T17:31:50.979" v="670" actId="47"/>
        <pc:sldMkLst>
          <pc:docMk/>
          <pc:sldMk cId="1832340003" sldId="3447"/>
        </pc:sldMkLst>
      </pc:sldChg>
      <pc:sldChg chg="addSp delSp modSp add del mod">
        <pc:chgData name="Butler, Brian" userId="e725dcf3-80a4-4f16-869b-2c6182ab3d48" providerId="ADAL" clId="{2F88B272-1DF2-449A-8B19-046EAB129432}" dt="2024-07-29T17:01:28.926" v="1053" actId="47"/>
        <pc:sldMkLst>
          <pc:docMk/>
          <pc:sldMk cId="1660819151" sldId="3448"/>
        </pc:sldMkLst>
        <pc:spChg chg="mod">
          <ac:chgData name="Butler, Brian" userId="e725dcf3-80a4-4f16-869b-2c6182ab3d48" providerId="ADAL" clId="{2F88B272-1DF2-449A-8B19-046EAB129432}" dt="2024-07-26T17:09:04.865" v="404" actId="20577"/>
          <ac:spMkLst>
            <pc:docMk/>
            <pc:sldMk cId="1660819151" sldId="3448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26T17:09:23.291" v="407" actId="1076"/>
          <ac:spMkLst>
            <pc:docMk/>
            <pc:sldMk cId="1660819151" sldId="3448"/>
            <ac:spMk id="6" creationId="{D11B4499-FB4D-A387-BF09-A782B864DD1D}"/>
          </ac:spMkLst>
        </pc:spChg>
        <pc:graphicFrameChg chg="del">
          <ac:chgData name="Butler, Brian" userId="e725dcf3-80a4-4f16-869b-2c6182ab3d48" providerId="ADAL" clId="{2F88B272-1DF2-449A-8B19-046EAB129432}" dt="2024-07-26T17:09:27.079" v="408" actId="478"/>
          <ac:graphicFrameMkLst>
            <pc:docMk/>
            <pc:sldMk cId="1660819151" sldId="3448"/>
            <ac:graphicFrameMk id="4" creationId="{50E1E005-B457-C9AD-ADCA-92C21A1892FD}"/>
          </ac:graphicFrameMkLst>
        </pc:graphicFrameChg>
        <pc:graphicFrameChg chg="add mod">
          <ac:chgData name="Butler, Brian" userId="e725dcf3-80a4-4f16-869b-2c6182ab3d48" providerId="ADAL" clId="{2F88B272-1DF2-449A-8B19-046EAB129432}" dt="2024-07-26T17:09:36.796" v="410" actId="1076"/>
          <ac:graphicFrameMkLst>
            <pc:docMk/>
            <pc:sldMk cId="1660819151" sldId="3448"/>
            <ac:graphicFrameMk id="7" creationId="{20F585FA-1E7D-5DCF-C2F2-3C6B0C17C57E}"/>
          </ac:graphicFrameMkLst>
        </pc:graphicFrameChg>
        <pc:picChg chg="del">
          <ac:chgData name="Butler, Brian" userId="e725dcf3-80a4-4f16-869b-2c6182ab3d48" providerId="ADAL" clId="{2F88B272-1DF2-449A-8B19-046EAB129432}" dt="2024-07-26T17:09:11.104" v="405" actId="478"/>
          <ac:picMkLst>
            <pc:docMk/>
            <pc:sldMk cId="1660819151" sldId="3448"/>
            <ac:picMk id="5" creationId="{FCDA9024-1D86-B6D4-D519-C41D6F91958A}"/>
          </ac:picMkLst>
        </pc:picChg>
      </pc:sldChg>
      <pc:sldChg chg="addSp delSp modSp add del mod">
        <pc:chgData name="Butler, Brian" userId="e725dcf3-80a4-4f16-869b-2c6182ab3d48" providerId="ADAL" clId="{2F88B272-1DF2-449A-8B19-046EAB129432}" dt="2024-07-29T17:01:28.926" v="1053" actId="47"/>
        <pc:sldMkLst>
          <pc:docMk/>
          <pc:sldMk cId="652057253" sldId="3449"/>
        </pc:sldMkLst>
        <pc:spChg chg="mod">
          <ac:chgData name="Butler, Brian" userId="e725dcf3-80a4-4f16-869b-2c6182ab3d48" providerId="ADAL" clId="{2F88B272-1DF2-449A-8B19-046EAB129432}" dt="2024-07-26T17:10:08.518" v="427" actId="20577"/>
          <ac:spMkLst>
            <pc:docMk/>
            <pc:sldMk cId="652057253" sldId="3449"/>
            <ac:spMk id="2" creationId="{671EECE4-8ADA-E0FF-E4D0-573D351DCBFE}"/>
          </ac:spMkLst>
        </pc:spChg>
        <pc:spChg chg="mod">
          <ac:chgData name="Butler, Brian" userId="e725dcf3-80a4-4f16-869b-2c6182ab3d48" providerId="ADAL" clId="{2F88B272-1DF2-449A-8B19-046EAB129432}" dt="2024-07-26T17:10:14.267" v="431" actId="20577"/>
          <ac:spMkLst>
            <pc:docMk/>
            <pc:sldMk cId="652057253" sldId="3449"/>
            <ac:spMk id="6" creationId="{D11B4499-FB4D-A387-BF09-A782B864DD1D}"/>
          </ac:spMkLst>
        </pc:spChg>
        <pc:graphicFrameChg chg="add mod">
          <ac:chgData name="Butler, Brian" userId="e725dcf3-80a4-4f16-869b-2c6182ab3d48" providerId="ADAL" clId="{2F88B272-1DF2-449A-8B19-046EAB129432}" dt="2024-07-26T17:10:25.887" v="433"/>
          <ac:graphicFrameMkLst>
            <pc:docMk/>
            <pc:sldMk cId="652057253" sldId="3449"/>
            <ac:graphicFrameMk id="4" creationId="{CE81584D-4DD0-1CBD-1525-1DDCDBF174C5}"/>
          </ac:graphicFrameMkLst>
        </pc:graphicFrameChg>
        <pc:graphicFrameChg chg="del">
          <ac:chgData name="Butler, Brian" userId="e725dcf3-80a4-4f16-869b-2c6182ab3d48" providerId="ADAL" clId="{2F88B272-1DF2-449A-8B19-046EAB129432}" dt="2024-07-26T17:10:17.954" v="432" actId="478"/>
          <ac:graphicFrameMkLst>
            <pc:docMk/>
            <pc:sldMk cId="652057253" sldId="3449"/>
            <ac:graphicFrameMk id="7" creationId="{20F585FA-1E7D-5DCF-C2F2-3C6B0C17C57E}"/>
          </ac:graphicFrameMkLst>
        </pc:graphicFrameChg>
      </pc:sldChg>
      <pc:sldChg chg="addSp delSp modSp add mod">
        <pc:chgData name="Butler, Brian" userId="e725dcf3-80a4-4f16-869b-2c6182ab3d48" providerId="ADAL" clId="{2F88B272-1DF2-449A-8B19-046EAB129432}" dt="2024-07-29T16:47:53.355" v="745" actId="1076"/>
        <pc:sldMkLst>
          <pc:docMk/>
          <pc:sldMk cId="619706631" sldId="3450"/>
        </pc:sldMkLst>
        <pc:spChg chg="mod">
          <ac:chgData name="Butler, Brian" userId="e725dcf3-80a4-4f16-869b-2c6182ab3d48" providerId="ADAL" clId="{2F88B272-1DF2-449A-8B19-046EAB129432}" dt="2024-07-29T16:46:37.416" v="733" actId="20577"/>
          <ac:spMkLst>
            <pc:docMk/>
            <pc:sldMk cId="619706631" sldId="3450"/>
            <ac:spMk id="2" creationId="{671EECE4-8ADA-E0FF-E4D0-573D351DCBFE}"/>
          </ac:spMkLst>
        </pc:spChg>
        <pc:graphicFrameChg chg="del modGraphic">
          <ac:chgData name="Butler, Brian" userId="e725dcf3-80a4-4f16-869b-2c6182ab3d48" providerId="ADAL" clId="{2F88B272-1DF2-449A-8B19-046EAB129432}" dt="2024-07-29T16:46:46.931" v="736" actId="478"/>
          <ac:graphicFrameMkLst>
            <pc:docMk/>
            <pc:sldMk cId="619706631" sldId="3450"/>
            <ac:graphicFrameMk id="4" creationId="{8891AF7D-9788-CD8B-2C4D-817439FFEF07}"/>
          </ac:graphicFrameMkLst>
        </pc:graphicFrameChg>
        <pc:picChg chg="add mod">
          <ac:chgData name="Butler, Brian" userId="e725dcf3-80a4-4f16-869b-2c6182ab3d48" providerId="ADAL" clId="{2F88B272-1DF2-449A-8B19-046EAB129432}" dt="2024-07-29T16:47:07.210" v="739" actId="1076"/>
          <ac:picMkLst>
            <pc:docMk/>
            <pc:sldMk cId="619706631" sldId="3450"/>
            <ac:picMk id="5" creationId="{CD75C70A-EECE-BF32-078D-F4BC276C1B7D}"/>
          </ac:picMkLst>
        </pc:picChg>
        <pc:picChg chg="del">
          <ac:chgData name="Butler, Brian" userId="e725dcf3-80a4-4f16-869b-2c6182ab3d48" providerId="ADAL" clId="{2F88B272-1DF2-449A-8B19-046EAB129432}" dt="2024-07-29T16:46:48.045" v="737" actId="478"/>
          <ac:picMkLst>
            <pc:docMk/>
            <pc:sldMk cId="619706631" sldId="3450"/>
            <ac:picMk id="6" creationId="{614CFD4D-85CA-E0B9-86A0-1BE86214C482}"/>
          </ac:picMkLst>
        </pc:picChg>
        <pc:picChg chg="add mod">
          <ac:chgData name="Butler, Brian" userId="e725dcf3-80a4-4f16-869b-2c6182ab3d48" providerId="ADAL" clId="{2F88B272-1DF2-449A-8B19-046EAB129432}" dt="2024-07-29T16:47:43.894" v="743" actId="1076"/>
          <ac:picMkLst>
            <pc:docMk/>
            <pc:sldMk cId="619706631" sldId="3450"/>
            <ac:picMk id="7" creationId="{2A55E647-3C68-2169-E8F5-324821812EBB}"/>
          </ac:picMkLst>
        </pc:picChg>
        <pc:picChg chg="add mod">
          <ac:chgData name="Butler, Brian" userId="e725dcf3-80a4-4f16-869b-2c6182ab3d48" providerId="ADAL" clId="{2F88B272-1DF2-449A-8B19-046EAB129432}" dt="2024-07-29T16:47:53.355" v="745" actId="1076"/>
          <ac:picMkLst>
            <pc:docMk/>
            <pc:sldMk cId="619706631" sldId="3450"/>
            <ac:picMk id="8" creationId="{52FF7F12-6BAB-D722-ABB1-F9DCA2A444AB}"/>
          </ac:picMkLst>
        </pc:picChg>
      </pc:sldChg>
      <pc:sldChg chg="addSp delSp modSp add mod">
        <pc:chgData name="Butler, Brian" userId="e725dcf3-80a4-4f16-869b-2c6182ab3d48" providerId="ADAL" clId="{2F88B272-1DF2-449A-8B19-046EAB129432}" dt="2024-07-29T16:48:56.035" v="768" actId="1076"/>
        <pc:sldMkLst>
          <pc:docMk/>
          <pc:sldMk cId="3325841908" sldId="3451"/>
        </pc:sldMkLst>
        <pc:spChg chg="mod">
          <ac:chgData name="Butler, Brian" userId="e725dcf3-80a4-4f16-869b-2c6182ab3d48" providerId="ADAL" clId="{2F88B272-1DF2-449A-8B19-046EAB129432}" dt="2024-07-29T16:48:24.769" v="760" actId="20577"/>
          <ac:spMkLst>
            <pc:docMk/>
            <pc:sldMk cId="3325841908" sldId="3451"/>
            <ac:spMk id="2" creationId="{671EECE4-8ADA-E0FF-E4D0-573D351DCBFE}"/>
          </ac:spMkLst>
        </pc:spChg>
        <pc:picChg chg="add mod">
          <ac:chgData name="Butler, Brian" userId="e725dcf3-80a4-4f16-869b-2c6182ab3d48" providerId="ADAL" clId="{2F88B272-1DF2-449A-8B19-046EAB129432}" dt="2024-07-29T16:48:48.380" v="766" actId="1076"/>
          <ac:picMkLst>
            <pc:docMk/>
            <pc:sldMk cId="3325841908" sldId="3451"/>
            <ac:picMk id="4" creationId="{47F8296A-C2E5-24AA-9B1F-452672785000}"/>
          </ac:picMkLst>
        </pc:picChg>
        <pc:picChg chg="del">
          <ac:chgData name="Butler, Brian" userId="e725dcf3-80a4-4f16-869b-2c6182ab3d48" providerId="ADAL" clId="{2F88B272-1DF2-449A-8B19-046EAB129432}" dt="2024-07-29T16:48:15.580" v="748" actId="478"/>
          <ac:picMkLst>
            <pc:docMk/>
            <pc:sldMk cId="3325841908" sldId="3451"/>
            <ac:picMk id="5" creationId="{CD75C70A-EECE-BF32-078D-F4BC276C1B7D}"/>
          </ac:picMkLst>
        </pc:picChg>
        <pc:picChg chg="add mod">
          <ac:chgData name="Butler, Brian" userId="e725dcf3-80a4-4f16-869b-2c6182ab3d48" providerId="ADAL" clId="{2F88B272-1DF2-449A-8B19-046EAB129432}" dt="2024-07-29T16:48:52.843" v="767" actId="1076"/>
          <ac:picMkLst>
            <pc:docMk/>
            <pc:sldMk cId="3325841908" sldId="3451"/>
            <ac:picMk id="6" creationId="{34A084BD-C7DC-F077-513B-9ACB4F77FF9D}"/>
          </ac:picMkLst>
        </pc:picChg>
        <pc:picChg chg="del">
          <ac:chgData name="Butler, Brian" userId="e725dcf3-80a4-4f16-869b-2c6182ab3d48" providerId="ADAL" clId="{2F88B272-1DF2-449A-8B19-046EAB129432}" dt="2024-07-29T16:48:16.839" v="749" actId="478"/>
          <ac:picMkLst>
            <pc:docMk/>
            <pc:sldMk cId="3325841908" sldId="3451"/>
            <ac:picMk id="7" creationId="{2A55E647-3C68-2169-E8F5-324821812EBB}"/>
          </ac:picMkLst>
        </pc:picChg>
        <pc:picChg chg="del">
          <ac:chgData name="Butler, Brian" userId="e725dcf3-80a4-4f16-869b-2c6182ab3d48" providerId="ADAL" clId="{2F88B272-1DF2-449A-8B19-046EAB129432}" dt="2024-07-29T16:48:18.061" v="750" actId="478"/>
          <ac:picMkLst>
            <pc:docMk/>
            <pc:sldMk cId="3325841908" sldId="3451"/>
            <ac:picMk id="8" creationId="{52FF7F12-6BAB-D722-ABB1-F9DCA2A444AB}"/>
          </ac:picMkLst>
        </pc:picChg>
        <pc:picChg chg="add mod">
          <ac:chgData name="Butler, Brian" userId="e725dcf3-80a4-4f16-869b-2c6182ab3d48" providerId="ADAL" clId="{2F88B272-1DF2-449A-8B19-046EAB129432}" dt="2024-07-29T16:48:56.035" v="768" actId="1076"/>
          <ac:picMkLst>
            <pc:docMk/>
            <pc:sldMk cId="3325841908" sldId="3451"/>
            <ac:picMk id="9" creationId="{D1356BC9-C526-21FF-FB61-F63B91BFCEB3}"/>
          </ac:picMkLst>
        </pc:picChg>
      </pc:sldChg>
      <pc:sldChg chg="addSp delSp modSp add mod">
        <pc:chgData name="Butler, Brian" userId="e725dcf3-80a4-4f16-869b-2c6182ab3d48" providerId="ADAL" clId="{2F88B272-1DF2-449A-8B19-046EAB129432}" dt="2024-07-29T16:50:29.258" v="819" actId="1076"/>
        <pc:sldMkLst>
          <pc:docMk/>
          <pc:sldMk cId="3852382087" sldId="3452"/>
        </pc:sldMkLst>
        <pc:spChg chg="mod">
          <ac:chgData name="Butler, Brian" userId="e725dcf3-80a4-4f16-869b-2c6182ab3d48" providerId="ADAL" clId="{2F88B272-1DF2-449A-8B19-046EAB129432}" dt="2024-07-29T16:49:54.271" v="815" actId="255"/>
          <ac:spMkLst>
            <pc:docMk/>
            <pc:sldMk cId="3852382087" sldId="3452"/>
            <ac:spMk id="2" creationId="{671EECE4-8ADA-E0FF-E4D0-573D351DCBFE}"/>
          </ac:spMkLst>
        </pc:spChg>
        <pc:picChg chg="del">
          <ac:chgData name="Butler, Brian" userId="e725dcf3-80a4-4f16-869b-2c6182ab3d48" providerId="ADAL" clId="{2F88B272-1DF2-449A-8B19-046EAB129432}" dt="2024-07-29T16:49:16.340" v="771" actId="478"/>
          <ac:picMkLst>
            <pc:docMk/>
            <pc:sldMk cId="3852382087" sldId="3452"/>
            <ac:picMk id="4" creationId="{47F8296A-C2E5-24AA-9B1F-452672785000}"/>
          </ac:picMkLst>
        </pc:picChg>
        <pc:picChg chg="add mod">
          <ac:chgData name="Butler, Brian" userId="e725dcf3-80a4-4f16-869b-2c6182ab3d48" providerId="ADAL" clId="{2F88B272-1DF2-449A-8B19-046EAB129432}" dt="2024-07-29T16:50:13.608" v="817" actId="1076"/>
          <ac:picMkLst>
            <pc:docMk/>
            <pc:sldMk cId="3852382087" sldId="3452"/>
            <ac:picMk id="5" creationId="{BC54FDF5-F651-0F22-AEB0-60849327D842}"/>
          </ac:picMkLst>
        </pc:picChg>
        <pc:picChg chg="del">
          <ac:chgData name="Butler, Brian" userId="e725dcf3-80a4-4f16-869b-2c6182ab3d48" providerId="ADAL" clId="{2F88B272-1DF2-449A-8B19-046EAB129432}" dt="2024-07-29T16:49:17.012" v="772" actId="478"/>
          <ac:picMkLst>
            <pc:docMk/>
            <pc:sldMk cId="3852382087" sldId="3452"/>
            <ac:picMk id="6" creationId="{34A084BD-C7DC-F077-513B-9ACB4F77FF9D}"/>
          </ac:picMkLst>
        </pc:picChg>
        <pc:picChg chg="add mod">
          <ac:chgData name="Butler, Brian" userId="e725dcf3-80a4-4f16-869b-2c6182ab3d48" providerId="ADAL" clId="{2F88B272-1DF2-449A-8B19-046EAB129432}" dt="2024-07-29T16:50:29.258" v="819" actId="1076"/>
          <ac:picMkLst>
            <pc:docMk/>
            <pc:sldMk cId="3852382087" sldId="3452"/>
            <ac:picMk id="7" creationId="{F2D5833A-CD63-7BB0-2F5C-5211911199C8}"/>
          </ac:picMkLst>
        </pc:picChg>
        <pc:picChg chg="del">
          <ac:chgData name="Butler, Brian" userId="e725dcf3-80a4-4f16-869b-2c6182ab3d48" providerId="ADAL" clId="{2F88B272-1DF2-449A-8B19-046EAB129432}" dt="2024-07-29T16:49:17.661" v="773" actId="478"/>
          <ac:picMkLst>
            <pc:docMk/>
            <pc:sldMk cId="3852382087" sldId="3452"/>
            <ac:picMk id="9" creationId="{D1356BC9-C526-21FF-FB61-F63B91BFCEB3}"/>
          </ac:picMkLst>
        </pc:picChg>
      </pc:sldChg>
      <pc:sldChg chg="addSp delSp modSp add mod">
        <pc:chgData name="Butler, Brian" userId="e725dcf3-80a4-4f16-869b-2c6182ab3d48" providerId="ADAL" clId="{2F88B272-1DF2-449A-8B19-046EAB129432}" dt="2024-07-29T16:52:48.670" v="847" actId="1076"/>
        <pc:sldMkLst>
          <pc:docMk/>
          <pc:sldMk cId="3961117285" sldId="3453"/>
        </pc:sldMkLst>
        <pc:spChg chg="mod">
          <ac:chgData name="Butler, Brian" userId="e725dcf3-80a4-4f16-869b-2c6182ab3d48" providerId="ADAL" clId="{2F88B272-1DF2-449A-8B19-046EAB129432}" dt="2024-07-29T16:51:12.553" v="832" actId="20577"/>
          <ac:spMkLst>
            <pc:docMk/>
            <pc:sldMk cId="3961117285" sldId="3453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29T16:52:05.677" v="840" actId="1076"/>
          <ac:spMkLst>
            <pc:docMk/>
            <pc:sldMk cId="3961117285" sldId="3453"/>
            <ac:spMk id="8" creationId="{112C766E-C0DC-B290-3032-A57D10D2833B}"/>
          </ac:spMkLst>
        </pc:spChg>
        <pc:graphicFrameChg chg="add mod">
          <ac:chgData name="Butler, Brian" userId="e725dcf3-80a4-4f16-869b-2c6182ab3d48" providerId="ADAL" clId="{2F88B272-1DF2-449A-8B19-046EAB129432}" dt="2024-07-29T16:52:48.670" v="847" actId="1076"/>
          <ac:graphicFrameMkLst>
            <pc:docMk/>
            <pc:sldMk cId="3961117285" sldId="3453"/>
            <ac:graphicFrameMk id="10" creationId="{847FCF9E-E234-2F5F-5287-4093D25330E7}"/>
          </ac:graphicFrameMkLst>
        </pc:graphicFrameChg>
        <pc:picChg chg="add del mod">
          <ac:chgData name="Butler, Brian" userId="e725dcf3-80a4-4f16-869b-2c6182ab3d48" providerId="ADAL" clId="{2F88B272-1DF2-449A-8B19-046EAB129432}" dt="2024-07-29T16:52:33.190" v="843" actId="478"/>
          <ac:picMkLst>
            <pc:docMk/>
            <pc:sldMk cId="3961117285" sldId="3453"/>
            <ac:picMk id="4" creationId="{08D4011E-F4FA-8754-DBC0-6C59A376B26C}"/>
          </ac:picMkLst>
        </pc:picChg>
        <pc:picChg chg="del">
          <ac:chgData name="Butler, Brian" userId="e725dcf3-80a4-4f16-869b-2c6182ab3d48" providerId="ADAL" clId="{2F88B272-1DF2-449A-8B19-046EAB129432}" dt="2024-07-29T16:51:28.349" v="833" actId="478"/>
          <ac:picMkLst>
            <pc:docMk/>
            <pc:sldMk cId="3961117285" sldId="3453"/>
            <ac:picMk id="5" creationId="{BC54FDF5-F651-0F22-AEB0-60849327D842}"/>
          </ac:picMkLst>
        </pc:picChg>
        <pc:picChg chg="add del">
          <ac:chgData name="Butler, Brian" userId="e725dcf3-80a4-4f16-869b-2c6182ab3d48" providerId="ADAL" clId="{2F88B272-1DF2-449A-8B19-046EAB129432}" dt="2024-07-29T16:51:57.627" v="838" actId="478"/>
          <ac:picMkLst>
            <pc:docMk/>
            <pc:sldMk cId="3961117285" sldId="3453"/>
            <ac:picMk id="6" creationId="{F91DE712-EBBD-2D5D-C3A2-99BE646377AB}"/>
          </ac:picMkLst>
        </pc:picChg>
        <pc:picChg chg="del">
          <ac:chgData name="Butler, Brian" userId="e725dcf3-80a4-4f16-869b-2c6182ab3d48" providerId="ADAL" clId="{2F88B272-1DF2-449A-8B19-046EAB129432}" dt="2024-07-29T16:51:29.734" v="834" actId="478"/>
          <ac:picMkLst>
            <pc:docMk/>
            <pc:sldMk cId="3961117285" sldId="3453"/>
            <ac:picMk id="7" creationId="{F2D5833A-CD63-7BB0-2F5C-5211911199C8}"/>
          </ac:picMkLst>
        </pc:picChg>
        <pc:picChg chg="add mod">
          <ac:chgData name="Butler, Brian" userId="e725dcf3-80a4-4f16-869b-2c6182ab3d48" providerId="ADAL" clId="{2F88B272-1DF2-449A-8B19-046EAB129432}" dt="2024-07-29T16:52:17.992" v="842" actId="1076"/>
          <ac:picMkLst>
            <pc:docMk/>
            <pc:sldMk cId="3961117285" sldId="3453"/>
            <ac:picMk id="9" creationId="{1F2D8B92-294B-0457-6B75-366D60BE44A4}"/>
          </ac:picMkLst>
        </pc:picChg>
      </pc:sldChg>
      <pc:sldChg chg="addSp delSp modSp add mod">
        <pc:chgData name="Butler, Brian" userId="e725dcf3-80a4-4f16-869b-2c6182ab3d48" providerId="ADAL" clId="{2F88B272-1DF2-449A-8B19-046EAB129432}" dt="2024-07-30T19:25:37.154" v="2540" actId="20577"/>
        <pc:sldMkLst>
          <pc:docMk/>
          <pc:sldMk cId="2014931409" sldId="3454"/>
        </pc:sldMkLst>
        <pc:spChg chg="mod">
          <ac:chgData name="Butler, Brian" userId="e725dcf3-80a4-4f16-869b-2c6182ab3d48" providerId="ADAL" clId="{2F88B272-1DF2-449A-8B19-046EAB129432}" dt="2024-07-29T16:53:33.966" v="876" actId="255"/>
          <ac:spMkLst>
            <pc:docMk/>
            <pc:sldMk cId="2014931409" sldId="3454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30T19:25:37.154" v="2540" actId="20577"/>
          <ac:spMkLst>
            <pc:docMk/>
            <pc:sldMk cId="2014931409" sldId="3454"/>
            <ac:spMk id="5" creationId="{C6C37016-D037-8310-E702-5E60F524FD56}"/>
          </ac:spMkLst>
        </pc:spChg>
        <pc:spChg chg="del mod">
          <ac:chgData name="Butler, Brian" userId="e725dcf3-80a4-4f16-869b-2c6182ab3d48" providerId="ADAL" clId="{2F88B272-1DF2-449A-8B19-046EAB129432}" dt="2024-07-29T16:53:38.702" v="878" actId="478"/>
          <ac:spMkLst>
            <pc:docMk/>
            <pc:sldMk cId="2014931409" sldId="3454"/>
            <ac:spMk id="8" creationId="{112C766E-C0DC-B290-3032-A57D10D2833B}"/>
          </ac:spMkLst>
        </pc:spChg>
        <pc:graphicFrameChg chg="del">
          <ac:chgData name="Butler, Brian" userId="e725dcf3-80a4-4f16-869b-2c6182ab3d48" providerId="ADAL" clId="{2F88B272-1DF2-449A-8B19-046EAB129432}" dt="2024-07-29T16:53:41.675" v="880" actId="478"/>
          <ac:graphicFrameMkLst>
            <pc:docMk/>
            <pc:sldMk cId="2014931409" sldId="3454"/>
            <ac:graphicFrameMk id="10" creationId="{847FCF9E-E234-2F5F-5287-4093D25330E7}"/>
          </ac:graphicFrameMkLst>
        </pc:graphicFrameChg>
        <pc:picChg chg="add mod">
          <ac:chgData name="Butler, Brian" userId="e725dcf3-80a4-4f16-869b-2c6182ab3d48" providerId="ADAL" clId="{2F88B272-1DF2-449A-8B19-046EAB129432}" dt="2024-07-29T16:55:32.918" v="900" actId="14100"/>
          <ac:picMkLst>
            <pc:docMk/>
            <pc:sldMk cId="2014931409" sldId="3454"/>
            <ac:picMk id="4" creationId="{68413AB1-C5E5-7551-13DD-8D980FE7589E}"/>
          </ac:picMkLst>
        </pc:picChg>
        <pc:picChg chg="add mod">
          <ac:chgData name="Butler, Brian" userId="e725dcf3-80a4-4f16-869b-2c6182ab3d48" providerId="ADAL" clId="{2F88B272-1DF2-449A-8B19-046EAB129432}" dt="2024-07-30T18:35:53.181" v="2426" actId="1076"/>
          <ac:picMkLst>
            <pc:docMk/>
            <pc:sldMk cId="2014931409" sldId="3454"/>
            <ac:picMk id="7" creationId="{0D7B1B9E-98D6-12C5-C0EB-DF194D25258B}"/>
          </ac:picMkLst>
        </pc:picChg>
        <pc:picChg chg="del">
          <ac:chgData name="Butler, Brian" userId="e725dcf3-80a4-4f16-869b-2c6182ab3d48" providerId="ADAL" clId="{2F88B272-1DF2-449A-8B19-046EAB129432}" dt="2024-07-29T16:53:39.998" v="879" actId="478"/>
          <ac:picMkLst>
            <pc:docMk/>
            <pc:sldMk cId="2014931409" sldId="3454"/>
            <ac:picMk id="9" creationId="{1F2D8B92-294B-0457-6B75-366D60BE44A4}"/>
          </ac:picMkLst>
        </pc:picChg>
      </pc:sldChg>
      <pc:sldChg chg="addSp delSp modSp add mod">
        <pc:chgData name="Butler, Brian" userId="e725dcf3-80a4-4f16-869b-2c6182ab3d48" providerId="ADAL" clId="{2F88B272-1DF2-449A-8B19-046EAB129432}" dt="2024-07-30T19:25:07.473" v="2523" actId="20577"/>
        <pc:sldMkLst>
          <pc:docMk/>
          <pc:sldMk cId="4114904300" sldId="3455"/>
        </pc:sldMkLst>
        <pc:spChg chg="mod">
          <ac:chgData name="Butler, Brian" userId="e725dcf3-80a4-4f16-869b-2c6182ab3d48" providerId="ADAL" clId="{2F88B272-1DF2-449A-8B19-046EAB129432}" dt="2024-07-29T16:54:26.803" v="891" actId="20577"/>
          <ac:spMkLst>
            <pc:docMk/>
            <pc:sldMk cId="4114904300" sldId="3455"/>
            <ac:spMk id="2" creationId="{671EECE4-8ADA-E0FF-E4D0-573D351DCBFE}"/>
          </ac:spMkLst>
        </pc:spChg>
        <pc:spChg chg="del mod">
          <ac:chgData name="Butler, Brian" userId="e725dcf3-80a4-4f16-869b-2c6182ab3d48" providerId="ADAL" clId="{2F88B272-1DF2-449A-8B19-046EAB129432}" dt="2024-07-29T16:54:32.923" v="893" actId="478"/>
          <ac:spMkLst>
            <pc:docMk/>
            <pc:sldMk cId="4114904300" sldId="3455"/>
            <ac:spMk id="5" creationId="{C6C37016-D037-8310-E702-5E60F524FD56}"/>
          </ac:spMkLst>
        </pc:spChg>
        <pc:spChg chg="add del mod">
          <ac:chgData name="Butler, Brian" userId="e725dcf3-80a4-4f16-869b-2c6182ab3d48" providerId="ADAL" clId="{2F88B272-1DF2-449A-8B19-046EAB129432}" dt="2024-07-30T18:52:24.161" v="2470" actId="478"/>
          <ac:spMkLst>
            <pc:docMk/>
            <pc:sldMk cId="4114904300" sldId="3455"/>
            <ac:spMk id="7" creationId="{5B1751A2-0F95-D33B-8112-80A3F1A91ABD}"/>
          </ac:spMkLst>
        </pc:spChg>
        <pc:spChg chg="add mod">
          <ac:chgData name="Butler, Brian" userId="e725dcf3-80a4-4f16-869b-2c6182ab3d48" providerId="ADAL" clId="{2F88B272-1DF2-449A-8B19-046EAB129432}" dt="2024-07-30T19:25:07.473" v="2523" actId="20577"/>
          <ac:spMkLst>
            <pc:docMk/>
            <pc:sldMk cId="4114904300" sldId="3455"/>
            <ac:spMk id="8" creationId="{C7FBB37D-BA61-F720-641A-5A2214CEAC0D}"/>
          </ac:spMkLst>
        </pc:spChg>
        <pc:picChg chg="del">
          <ac:chgData name="Butler, Brian" userId="e725dcf3-80a4-4f16-869b-2c6182ab3d48" providerId="ADAL" clId="{2F88B272-1DF2-449A-8B19-046EAB129432}" dt="2024-07-29T16:54:34.630" v="894" actId="478"/>
          <ac:picMkLst>
            <pc:docMk/>
            <pc:sldMk cId="4114904300" sldId="3455"/>
            <ac:picMk id="4" creationId="{68413AB1-C5E5-7551-13DD-8D980FE7589E}"/>
          </ac:picMkLst>
        </pc:picChg>
        <pc:picChg chg="add mod">
          <ac:chgData name="Butler, Brian" userId="e725dcf3-80a4-4f16-869b-2c6182ab3d48" providerId="ADAL" clId="{2F88B272-1DF2-449A-8B19-046EAB129432}" dt="2024-07-29T16:55:43.449" v="904" actId="1076"/>
          <ac:picMkLst>
            <pc:docMk/>
            <pc:sldMk cId="4114904300" sldId="3455"/>
            <ac:picMk id="6" creationId="{8D9FA1CE-0170-6604-32EC-75A874FE2CC4}"/>
          </ac:picMkLst>
        </pc:picChg>
      </pc:sldChg>
      <pc:sldChg chg="addSp delSp modSp add mod">
        <pc:chgData name="Butler, Brian" userId="e725dcf3-80a4-4f16-869b-2c6182ab3d48" providerId="ADAL" clId="{2F88B272-1DF2-449A-8B19-046EAB129432}" dt="2024-07-30T19:27:36.020" v="2549" actId="20577"/>
        <pc:sldMkLst>
          <pc:docMk/>
          <pc:sldMk cId="482184787" sldId="3456"/>
        </pc:sldMkLst>
        <pc:spChg chg="mod">
          <ac:chgData name="Butler, Brian" userId="e725dcf3-80a4-4f16-869b-2c6182ab3d48" providerId="ADAL" clId="{2F88B272-1DF2-449A-8B19-046EAB129432}" dt="2024-07-29T16:56:05.552" v="922" actId="20577"/>
          <ac:spMkLst>
            <pc:docMk/>
            <pc:sldMk cId="482184787" sldId="3456"/>
            <ac:spMk id="2" creationId="{671EECE4-8ADA-E0FF-E4D0-573D351DCBFE}"/>
          </ac:spMkLst>
        </pc:spChg>
        <pc:spChg chg="del mod">
          <ac:chgData name="Butler, Brian" userId="e725dcf3-80a4-4f16-869b-2c6182ab3d48" providerId="ADAL" clId="{2F88B272-1DF2-449A-8B19-046EAB129432}" dt="2024-07-29T16:56:12.143" v="926" actId="478"/>
          <ac:spMkLst>
            <pc:docMk/>
            <pc:sldMk cId="482184787" sldId="3456"/>
            <ac:spMk id="7" creationId="{5B1751A2-0F95-D33B-8112-80A3F1A91ABD}"/>
          </ac:spMkLst>
        </pc:spChg>
        <pc:spChg chg="add mod">
          <ac:chgData name="Butler, Brian" userId="e725dcf3-80a4-4f16-869b-2c6182ab3d48" providerId="ADAL" clId="{2F88B272-1DF2-449A-8B19-046EAB129432}" dt="2024-07-30T19:27:36.020" v="2549" actId="20577"/>
          <ac:spMkLst>
            <pc:docMk/>
            <pc:sldMk cId="482184787" sldId="3456"/>
            <ac:spMk id="8" creationId="{FDAE5F68-96FE-C6FA-F984-BD30D203970D}"/>
          </ac:spMkLst>
        </pc:spChg>
        <pc:picChg chg="add mod">
          <ac:chgData name="Butler, Brian" userId="e725dcf3-80a4-4f16-869b-2c6182ab3d48" providerId="ADAL" clId="{2F88B272-1DF2-449A-8B19-046EAB129432}" dt="2024-07-29T16:56:41.781" v="932" actId="1076"/>
          <ac:picMkLst>
            <pc:docMk/>
            <pc:sldMk cId="482184787" sldId="3456"/>
            <ac:picMk id="4" creationId="{BF4EEE45-382E-63E0-7015-C3F5963DA1F2}"/>
          </ac:picMkLst>
        </pc:picChg>
        <pc:picChg chg="add del mod">
          <ac:chgData name="Butler, Brian" userId="e725dcf3-80a4-4f16-869b-2c6182ab3d48" providerId="ADAL" clId="{2F88B272-1DF2-449A-8B19-046EAB129432}" dt="2024-07-30T19:25:58.642" v="2541" actId="478"/>
          <ac:picMkLst>
            <pc:docMk/>
            <pc:sldMk cId="482184787" sldId="3456"/>
            <ac:picMk id="5" creationId="{686B80CA-F6D8-463D-C989-79F56C7177E9}"/>
          </ac:picMkLst>
        </pc:picChg>
        <pc:picChg chg="del">
          <ac:chgData name="Butler, Brian" userId="e725dcf3-80a4-4f16-869b-2c6182ab3d48" providerId="ADAL" clId="{2F88B272-1DF2-449A-8B19-046EAB129432}" dt="2024-07-29T16:56:07.778" v="923" actId="478"/>
          <ac:picMkLst>
            <pc:docMk/>
            <pc:sldMk cId="482184787" sldId="3456"/>
            <ac:picMk id="6" creationId="{8D9FA1CE-0170-6604-32EC-75A874FE2CC4}"/>
          </ac:picMkLst>
        </pc:picChg>
      </pc:sldChg>
      <pc:sldChg chg="addSp delSp modSp mod">
        <pc:chgData name="Butler, Brian" userId="e725dcf3-80a4-4f16-869b-2c6182ab3d48" providerId="ADAL" clId="{2F88B272-1DF2-449A-8B19-046EAB129432}" dt="2024-07-30T18:34:43.155" v="2424" actId="20577"/>
        <pc:sldMkLst>
          <pc:docMk/>
          <pc:sldMk cId="1073094183" sldId="3457"/>
        </pc:sldMkLst>
        <pc:spChg chg="mod">
          <ac:chgData name="Butler, Brian" userId="e725dcf3-80a4-4f16-869b-2c6182ab3d48" providerId="ADAL" clId="{2F88B272-1DF2-449A-8B19-046EAB129432}" dt="2024-07-30T18:10:37.335" v="1765" actId="20577"/>
          <ac:spMkLst>
            <pc:docMk/>
            <pc:sldMk cId="1073094183" sldId="3457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30T18:34:43.155" v="2424" actId="20577"/>
          <ac:spMkLst>
            <pc:docMk/>
            <pc:sldMk cId="1073094183" sldId="3457"/>
            <ac:spMk id="4" creationId="{DB0A78D8-2D03-6EDB-4710-EDEA61BBFB6F}"/>
          </ac:spMkLst>
        </pc:spChg>
        <pc:picChg chg="del">
          <ac:chgData name="Butler, Brian" userId="e725dcf3-80a4-4f16-869b-2c6182ab3d48" providerId="ADAL" clId="{2F88B272-1DF2-449A-8B19-046EAB129432}" dt="2024-07-30T18:10:44.919" v="1766" actId="478"/>
          <ac:picMkLst>
            <pc:docMk/>
            <pc:sldMk cId="1073094183" sldId="3457"/>
            <ac:picMk id="5" creationId="{CD75C70A-EECE-BF32-078D-F4BC276C1B7D}"/>
          </ac:picMkLst>
        </pc:picChg>
        <pc:picChg chg="del mod">
          <ac:chgData name="Butler, Brian" userId="e725dcf3-80a4-4f16-869b-2c6182ab3d48" providerId="ADAL" clId="{2F88B272-1DF2-449A-8B19-046EAB129432}" dt="2024-07-30T18:11:53.871" v="1776" actId="478"/>
          <ac:picMkLst>
            <pc:docMk/>
            <pc:sldMk cId="1073094183" sldId="3457"/>
            <ac:picMk id="7" creationId="{2A55E647-3C68-2169-E8F5-324821812EBB}"/>
          </ac:picMkLst>
        </pc:picChg>
        <pc:picChg chg="del mod">
          <ac:chgData name="Butler, Brian" userId="e725dcf3-80a4-4f16-869b-2c6182ab3d48" providerId="ADAL" clId="{2F88B272-1DF2-449A-8B19-046EAB129432}" dt="2024-07-30T18:10:57.015" v="1770" actId="478"/>
          <ac:picMkLst>
            <pc:docMk/>
            <pc:sldMk cId="1073094183" sldId="3457"/>
            <ac:picMk id="8" creationId="{52FF7F12-6BAB-D722-ABB1-F9DCA2A444AB}"/>
          </ac:picMkLst>
        </pc:picChg>
      </pc:sldChg>
      <pc:sldChg chg="addSp delSp modSp add del mod">
        <pc:chgData name="Butler, Brian" userId="e725dcf3-80a4-4f16-869b-2c6182ab3d48" providerId="ADAL" clId="{2F88B272-1DF2-449A-8B19-046EAB129432}" dt="2024-07-29T17:01:28.926" v="1053" actId="47"/>
        <pc:sldMkLst>
          <pc:docMk/>
          <pc:sldMk cId="3207034800" sldId="3457"/>
        </pc:sldMkLst>
        <pc:spChg chg="mod">
          <ac:chgData name="Butler, Brian" userId="e725dcf3-80a4-4f16-869b-2c6182ab3d48" providerId="ADAL" clId="{2F88B272-1DF2-449A-8B19-046EAB129432}" dt="2024-07-29T16:58:36.232" v="964" actId="20577"/>
          <ac:spMkLst>
            <pc:docMk/>
            <pc:sldMk cId="3207034800" sldId="3457"/>
            <ac:spMk id="2" creationId="{671EECE4-8ADA-E0FF-E4D0-573D351DCBFE}"/>
          </ac:spMkLst>
        </pc:spChg>
        <pc:graphicFrameChg chg="add mod">
          <ac:chgData name="Butler, Brian" userId="e725dcf3-80a4-4f16-869b-2c6182ab3d48" providerId="ADAL" clId="{2F88B272-1DF2-449A-8B19-046EAB129432}" dt="2024-07-29T16:59:02.849" v="970" actId="1076"/>
          <ac:graphicFrameMkLst>
            <pc:docMk/>
            <pc:sldMk cId="3207034800" sldId="3457"/>
            <ac:graphicFrameMk id="6" creationId="{226472F0-5953-CC19-5BF5-D6E5DD874A82}"/>
          </ac:graphicFrameMkLst>
        </pc:graphicFrameChg>
        <pc:picChg chg="del">
          <ac:chgData name="Butler, Brian" userId="e725dcf3-80a4-4f16-869b-2c6182ab3d48" providerId="ADAL" clId="{2F88B272-1DF2-449A-8B19-046EAB129432}" dt="2024-07-29T16:58:39.416" v="965" actId="478"/>
          <ac:picMkLst>
            <pc:docMk/>
            <pc:sldMk cId="3207034800" sldId="3457"/>
            <ac:picMk id="4" creationId="{BF4EEE45-382E-63E0-7015-C3F5963DA1F2}"/>
          </ac:picMkLst>
        </pc:picChg>
        <pc:picChg chg="del">
          <ac:chgData name="Butler, Brian" userId="e725dcf3-80a4-4f16-869b-2c6182ab3d48" providerId="ADAL" clId="{2F88B272-1DF2-449A-8B19-046EAB129432}" dt="2024-07-29T16:58:41.680" v="966" actId="478"/>
          <ac:picMkLst>
            <pc:docMk/>
            <pc:sldMk cId="3207034800" sldId="3457"/>
            <ac:picMk id="5" creationId="{686B80CA-F6D8-463D-C989-79F56C7177E9}"/>
          </ac:picMkLst>
        </pc:picChg>
        <pc:picChg chg="add mod">
          <ac:chgData name="Butler, Brian" userId="e725dcf3-80a4-4f16-869b-2c6182ab3d48" providerId="ADAL" clId="{2F88B272-1DF2-449A-8B19-046EAB129432}" dt="2024-07-29T16:59:08.186" v="971" actId="1076"/>
          <ac:picMkLst>
            <pc:docMk/>
            <pc:sldMk cId="3207034800" sldId="3457"/>
            <ac:picMk id="7" creationId="{83CC53BF-62CB-33D1-7A44-F6229828CC49}"/>
          </ac:picMkLst>
        </pc:picChg>
      </pc:sldChg>
      <pc:sldChg chg="addSp delSp modSp add del mod">
        <pc:chgData name="Butler, Brian" userId="e725dcf3-80a4-4f16-869b-2c6182ab3d48" providerId="ADAL" clId="{2F88B272-1DF2-449A-8B19-046EAB129432}" dt="2024-07-30T19:46:10.902" v="2722" actId="2696"/>
        <pc:sldMkLst>
          <pc:docMk/>
          <pc:sldMk cId="29963623" sldId="3458"/>
        </pc:sldMkLst>
        <pc:spChg chg="mod">
          <ac:chgData name="Butler, Brian" userId="e725dcf3-80a4-4f16-869b-2c6182ab3d48" providerId="ADAL" clId="{2F88B272-1DF2-449A-8B19-046EAB129432}" dt="2024-07-30T19:36:46.759" v="2640" actId="5793"/>
          <ac:spMkLst>
            <pc:docMk/>
            <pc:sldMk cId="29963623" sldId="3458"/>
            <ac:spMk id="2" creationId="{671EECE4-8ADA-E0FF-E4D0-573D351DCBFE}"/>
          </ac:spMkLst>
        </pc:spChg>
        <pc:spChg chg="del">
          <ac:chgData name="Butler, Brian" userId="e725dcf3-80a4-4f16-869b-2c6182ab3d48" providerId="ADAL" clId="{2F88B272-1DF2-449A-8B19-046EAB129432}" dt="2024-07-30T19:30:03.715" v="2554" actId="478"/>
          <ac:spMkLst>
            <pc:docMk/>
            <pc:sldMk cId="29963623" sldId="3458"/>
            <ac:spMk id="5" creationId="{2EA05AEE-1E5A-CEC8-EB42-066C2A03DB2A}"/>
          </ac:spMkLst>
        </pc:spChg>
        <pc:spChg chg="add mod">
          <ac:chgData name="Butler, Brian" userId="e725dcf3-80a4-4f16-869b-2c6182ab3d48" providerId="ADAL" clId="{2F88B272-1DF2-449A-8B19-046EAB129432}" dt="2024-07-30T19:39:36.580" v="2677" actId="1076"/>
          <ac:spMkLst>
            <pc:docMk/>
            <pc:sldMk cId="29963623" sldId="3458"/>
            <ac:spMk id="6" creationId="{E6A56B0B-6E81-CAC9-6E0B-FF70AF5E6225}"/>
          </ac:spMkLst>
        </pc:spChg>
        <pc:graphicFrameChg chg="del">
          <ac:chgData name="Butler, Brian" userId="e725dcf3-80a4-4f16-869b-2c6182ab3d48" providerId="ADAL" clId="{2F88B272-1DF2-449A-8B19-046EAB129432}" dt="2024-07-30T19:30:01.855" v="2553" actId="478"/>
          <ac:graphicFrameMkLst>
            <pc:docMk/>
            <pc:sldMk cId="29963623" sldId="3458"/>
            <ac:graphicFrameMk id="4" creationId="{1857E365-956B-210A-D1BA-B8A96D0A30C4}"/>
          </ac:graphicFrameMkLst>
        </pc:graphicFrameChg>
        <pc:picChg chg="add mod">
          <ac:chgData name="Butler, Brian" userId="e725dcf3-80a4-4f16-869b-2c6182ab3d48" providerId="ADAL" clId="{2F88B272-1DF2-449A-8B19-046EAB129432}" dt="2024-07-30T19:38:13.498" v="2667" actId="1076"/>
          <ac:picMkLst>
            <pc:docMk/>
            <pc:sldMk cId="29963623" sldId="3458"/>
            <ac:picMk id="8" creationId="{268FBA52-787F-154A-D02D-F4E38552838D}"/>
          </ac:picMkLst>
        </pc:picChg>
        <pc:picChg chg="add mod">
          <ac:chgData name="Butler, Brian" userId="e725dcf3-80a4-4f16-869b-2c6182ab3d48" providerId="ADAL" clId="{2F88B272-1DF2-449A-8B19-046EAB129432}" dt="2024-07-30T19:39:07.986" v="2672" actId="1076"/>
          <ac:picMkLst>
            <pc:docMk/>
            <pc:sldMk cId="29963623" sldId="3458"/>
            <ac:picMk id="10" creationId="{ABDF20DB-BDC0-5217-4F64-2A85728783CD}"/>
          </ac:picMkLst>
        </pc:picChg>
        <pc:picChg chg="add mod">
          <ac:chgData name="Butler, Brian" userId="e725dcf3-80a4-4f16-869b-2c6182ab3d48" providerId="ADAL" clId="{2F88B272-1DF2-449A-8B19-046EAB129432}" dt="2024-07-30T19:38:18.963" v="2668" actId="1076"/>
          <ac:picMkLst>
            <pc:docMk/>
            <pc:sldMk cId="29963623" sldId="3458"/>
            <ac:picMk id="13" creationId="{2FF0EE43-B75F-3B51-A305-5B5589CD85D6}"/>
          </ac:picMkLst>
        </pc:picChg>
        <pc:picChg chg="add mod">
          <ac:chgData name="Butler, Brian" userId="e725dcf3-80a4-4f16-869b-2c6182ab3d48" providerId="ADAL" clId="{2F88B272-1DF2-449A-8B19-046EAB129432}" dt="2024-07-30T19:37:59.954" v="2664" actId="1076"/>
          <ac:picMkLst>
            <pc:docMk/>
            <pc:sldMk cId="29963623" sldId="3458"/>
            <ac:picMk id="15" creationId="{66EA65BB-FE3B-3494-0A30-0EE643314602}"/>
          </ac:picMkLst>
        </pc:picChg>
        <pc:picChg chg="add del mod">
          <ac:chgData name="Butler, Brian" userId="e725dcf3-80a4-4f16-869b-2c6182ab3d48" providerId="ADAL" clId="{2F88B272-1DF2-449A-8B19-046EAB129432}" dt="2024-07-30T19:39:14.367" v="2674" actId="478"/>
          <ac:picMkLst>
            <pc:docMk/>
            <pc:sldMk cId="29963623" sldId="3458"/>
            <ac:picMk id="16" creationId="{1AA070D7-FDE7-9401-5CE4-A7C00F491AFA}"/>
          </ac:picMkLst>
        </pc:picChg>
        <pc:picChg chg="add mod">
          <ac:chgData name="Butler, Brian" userId="e725dcf3-80a4-4f16-869b-2c6182ab3d48" providerId="ADAL" clId="{2F88B272-1DF2-449A-8B19-046EAB129432}" dt="2024-07-30T19:38:41.985" v="2670" actId="1076"/>
          <ac:picMkLst>
            <pc:docMk/>
            <pc:sldMk cId="29963623" sldId="3458"/>
            <ac:picMk id="18" creationId="{8BB5321F-78D5-A736-C42C-31DD5C9A9BC3}"/>
          </ac:picMkLst>
        </pc:picChg>
        <pc:picChg chg="add mod">
          <ac:chgData name="Butler, Brian" userId="e725dcf3-80a4-4f16-869b-2c6182ab3d48" providerId="ADAL" clId="{2F88B272-1DF2-449A-8B19-046EAB129432}" dt="2024-07-30T19:39:23.725" v="2676" actId="1076"/>
          <ac:picMkLst>
            <pc:docMk/>
            <pc:sldMk cId="29963623" sldId="3458"/>
            <ac:picMk id="19" creationId="{016B6587-5788-918A-D860-DD63F17D6623}"/>
          </ac:picMkLst>
        </pc:picChg>
      </pc:sldChg>
      <pc:sldChg chg="addSp delSp modSp add del mod">
        <pc:chgData name="Butler, Brian" userId="e725dcf3-80a4-4f16-869b-2c6182ab3d48" providerId="ADAL" clId="{2F88B272-1DF2-449A-8B19-046EAB129432}" dt="2024-07-29T17:01:28.926" v="1053" actId="47"/>
        <pc:sldMkLst>
          <pc:docMk/>
          <pc:sldMk cId="2763191030" sldId="3458"/>
        </pc:sldMkLst>
        <pc:spChg chg="mod">
          <ac:chgData name="Butler, Brian" userId="e725dcf3-80a4-4f16-869b-2c6182ab3d48" providerId="ADAL" clId="{2F88B272-1DF2-449A-8B19-046EAB129432}" dt="2024-07-29T16:59:35.168" v="1008" actId="20577"/>
          <ac:spMkLst>
            <pc:docMk/>
            <pc:sldMk cId="2763191030" sldId="3458"/>
            <ac:spMk id="2" creationId="{671EECE4-8ADA-E0FF-E4D0-573D351DCBFE}"/>
          </ac:spMkLst>
        </pc:spChg>
        <pc:graphicFrameChg chg="add mod">
          <ac:chgData name="Butler, Brian" userId="e725dcf3-80a4-4f16-869b-2c6182ab3d48" providerId="ADAL" clId="{2F88B272-1DF2-449A-8B19-046EAB129432}" dt="2024-07-29T16:59:49.470" v="1011"/>
          <ac:graphicFrameMkLst>
            <pc:docMk/>
            <pc:sldMk cId="2763191030" sldId="3458"/>
            <ac:graphicFrameMk id="4" creationId="{58224A9C-8942-3F4E-F9A4-5C71EEE14B1F}"/>
          </ac:graphicFrameMkLst>
        </pc:graphicFrameChg>
        <pc:graphicFrameChg chg="del">
          <ac:chgData name="Butler, Brian" userId="e725dcf3-80a4-4f16-869b-2c6182ab3d48" providerId="ADAL" clId="{2F88B272-1DF2-449A-8B19-046EAB129432}" dt="2024-07-29T16:59:39.833" v="1009" actId="478"/>
          <ac:graphicFrameMkLst>
            <pc:docMk/>
            <pc:sldMk cId="2763191030" sldId="3458"/>
            <ac:graphicFrameMk id="6" creationId="{226472F0-5953-CC19-5BF5-D6E5DD874A82}"/>
          </ac:graphicFrameMkLst>
        </pc:graphicFrameChg>
        <pc:picChg chg="del">
          <ac:chgData name="Butler, Brian" userId="e725dcf3-80a4-4f16-869b-2c6182ab3d48" providerId="ADAL" clId="{2F88B272-1DF2-449A-8B19-046EAB129432}" dt="2024-07-29T16:59:40.648" v="1010" actId="478"/>
          <ac:picMkLst>
            <pc:docMk/>
            <pc:sldMk cId="2763191030" sldId="3458"/>
            <ac:picMk id="7" creationId="{83CC53BF-62CB-33D1-7A44-F6229828CC49}"/>
          </ac:picMkLst>
        </pc:picChg>
      </pc:sldChg>
      <pc:sldChg chg="new del">
        <pc:chgData name="Butler, Brian" userId="e725dcf3-80a4-4f16-869b-2c6182ab3d48" providerId="ADAL" clId="{2F88B272-1DF2-449A-8B19-046EAB129432}" dt="2024-07-30T19:29:53.740" v="2551" actId="680"/>
        <pc:sldMkLst>
          <pc:docMk/>
          <pc:sldMk cId="3908200409" sldId="3458"/>
        </pc:sldMkLst>
      </pc:sldChg>
      <pc:sldChg chg="addSp delSp modSp add del mod">
        <pc:chgData name="Butler, Brian" userId="e725dcf3-80a4-4f16-869b-2c6182ab3d48" providerId="ADAL" clId="{2F88B272-1DF2-449A-8B19-046EAB129432}" dt="2024-07-30T19:46:10.902" v="2722" actId="2696"/>
        <pc:sldMkLst>
          <pc:docMk/>
          <pc:sldMk cId="636619784" sldId="3459"/>
        </pc:sldMkLst>
        <pc:spChg chg="mod">
          <ac:chgData name="Butler, Brian" userId="e725dcf3-80a4-4f16-869b-2c6182ab3d48" providerId="ADAL" clId="{2F88B272-1DF2-449A-8B19-046EAB129432}" dt="2024-07-30T19:39:52.667" v="2690" actId="20577"/>
          <ac:spMkLst>
            <pc:docMk/>
            <pc:sldMk cId="636619784" sldId="3459"/>
            <ac:spMk id="2" creationId="{671EECE4-8ADA-E0FF-E4D0-573D351DCBFE}"/>
          </ac:spMkLst>
        </pc:spChg>
        <pc:picChg chg="add mod">
          <ac:chgData name="Butler, Brian" userId="e725dcf3-80a4-4f16-869b-2c6182ab3d48" providerId="ADAL" clId="{2F88B272-1DF2-449A-8B19-046EAB129432}" dt="2024-07-30T19:41:37.044" v="2699" actId="1076"/>
          <ac:picMkLst>
            <pc:docMk/>
            <pc:sldMk cId="636619784" sldId="3459"/>
            <ac:picMk id="5" creationId="{F55615EB-C7EF-E726-B6C2-58ADB614B1BA}"/>
          </ac:picMkLst>
        </pc:picChg>
        <pc:picChg chg="del">
          <ac:chgData name="Butler, Brian" userId="e725dcf3-80a4-4f16-869b-2c6182ab3d48" providerId="ADAL" clId="{2F88B272-1DF2-449A-8B19-046EAB129432}" dt="2024-07-30T19:39:56.615" v="2692" actId="478"/>
          <ac:picMkLst>
            <pc:docMk/>
            <pc:sldMk cId="636619784" sldId="3459"/>
            <ac:picMk id="8" creationId="{268FBA52-787F-154A-D02D-F4E38552838D}"/>
          </ac:picMkLst>
        </pc:picChg>
        <pc:picChg chg="add mod">
          <ac:chgData name="Butler, Brian" userId="e725dcf3-80a4-4f16-869b-2c6182ab3d48" providerId="ADAL" clId="{2F88B272-1DF2-449A-8B19-046EAB129432}" dt="2024-07-30T19:41:48.732" v="2701" actId="1076"/>
          <ac:picMkLst>
            <pc:docMk/>
            <pc:sldMk cId="636619784" sldId="3459"/>
            <ac:picMk id="9" creationId="{EBA11749-7664-1662-D5F8-C15B8990D8FD}"/>
          </ac:picMkLst>
        </pc:picChg>
        <pc:picChg chg="mod">
          <ac:chgData name="Butler, Brian" userId="e725dcf3-80a4-4f16-869b-2c6182ab3d48" providerId="ADAL" clId="{2F88B272-1DF2-449A-8B19-046EAB129432}" dt="2024-07-30T19:41:40.851" v="2700" actId="1076"/>
          <ac:picMkLst>
            <pc:docMk/>
            <pc:sldMk cId="636619784" sldId="3459"/>
            <ac:picMk id="10" creationId="{ABDF20DB-BDC0-5217-4F64-2A85728783CD}"/>
          </ac:picMkLst>
        </pc:picChg>
        <pc:picChg chg="del">
          <ac:chgData name="Butler, Brian" userId="e725dcf3-80a4-4f16-869b-2c6182ab3d48" providerId="ADAL" clId="{2F88B272-1DF2-449A-8B19-046EAB129432}" dt="2024-07-30T19:39:55.570" v="2691" actId="478"/>
          <ac:picMkLst>
            <pc:docMk/>
            <pc:sldMk cId="636619784" sldId="3459"/>
            <ac:picMk id="13" creationId="{2FF0EE43-B75F-3B51-A305-5B5589CD85D6}"/>
          </ac:picMkLst>
        </pc:picChg>
        <pc:picChg chg="add mod">
          <ac:chgData name="Butler, Brian" userId="e725dcf3-80a4-4f16-869b-2c6182ab3d48" providerId="ADAL" clId="{2F88B272-1DF2-449A-8B19-046EAB129432}" dt="2024-07-30T19:42:18.810" v="2703" actId="1076"/>
          <ac:picMkLst>
            <pc:docMk/>
            <pc:sldMk cId="636619784" sldId="3459"/>
            <ac:picMk id="14" creationId="{F419B6D8-E946-2218-64D3-1F83665C57C8}"/>
          </ac:picMkLst>
        </pc:picChg>
        <pc:picChg chg="del">
          <ac:chgData name="Butler, Brian" userId="e725dcf3-80a4-4f16-869b-2c6182ab3d48" providerId="ADAL" clId="{2F88B272-1DF2-449A-8B19-046EAB129432}" dt="2024-07-30T19:39:58.142" v="2694" actId="478"/>
          <ac:picMkLst>
            <pc:docMk/>
            <pc:sldMk cId="636619784" sldId="3459"/>
            <ac:picMk id="15" creationId="{66EA65BB-FE3B-3494-0A30-0EE643314602}"/>
          </ac:picMkLst>
        </pc:picChg>
        <pc:picChg chg="add mod">
          <ac:chgData name="Butler, Brian" userId="e725dcf3-80a4-4f16-869b-2c6182ab3d48" providerId="ADAL" clId="{2F88B272-1DF2-449A-8B19-046EAB129432}" dt="2024-07-30T19:44:19.912" v="2714" actId="1076"/>
          <ac:picMkLst>
            <pc:docMk/>
            <pc:sldMk cId="636619784" sldId="3459"/>
            <ac:picMk id="16" creationId="{0A43360F-76D0-E282-DEB7-7A9D2BD9082E}"/>
          </ac:picMkLst>
        </pc:picChg>
        <pc:picChg chg="del">
          <ac:chgData name="Butler, Brian" userId="e725dcf3-80a4-4f16-869b-2c6182ab3d48" providerId="ADAL" clId="{2F88B272-1DF2-449A-8B19-046EAB129432}" dt="2024-07-30T19:39:57.278" v="2693" actId="478"/>
          <ac:picMkLst>
            <pc:docMk/>
            <pc:sldMk cId="636619784" sldId="3459"/>
            <ac:picMk id="18" creationId="{8BB5321F-78D5-A736-C42C-31DD5C9A9BC3}"/>
          </ac:picMkLst>
        </pc:picChg>
        <pc:picChg chg="mod">
          <ac:chgData name="Butler, Brian" userId="e725dcf3-80a4-4f16-869b-2c6182ab3d48" providerId="ADAL" clId="{2F88B272-1DF2-449A-8B19-046EAB129432}" dt="2024-07-30T19:43:12.973" v="2708" actId="1076"/>
          <ac:picMkLst>
            <pc:docMk/>
            <pc:sldMk cId="636619784" sldId="3459"/>
            <ac:picMk id="19" creationId="{016B6587-5788-918A-D860-DD63F17D6623}"/>
          </ac:picMkLst>
        </pc:picChg>
        <pc:picChg chg="add mod">
          <ac:chgData name="Butler, Brian" userId="e725dcf3-80a4-4f16-869b-2c6182ab3d48" providerId="ADAL" clId="{2F88B272-1DF2-449A-8B19-046EAB129432}" dt="2024-07-30T19:43:05.263" v="2707" actId="1076"/>
          <ac:picMkLst>
            <pc:docMk/>
            <pc:sldMk cId="636619784" sldId="3459"/>
            <ac:picMk id="20" creationId="{6A10D495-FB2E-159C-5064-BE8002D5DE41}"/>
          </ac:picMkLst>
        </pc:picChg>
        <pc:picChg chg="add mod">
          <ac:chgData name="Butler, Brian" userId="e725dcf3-80a4-4f16-869b-2c6182ab3d48" providerId="ADAL" clId="{2F88B272-1DF2-449A-8B19-046EAB129432}" dt="2024-07-30T19:43:37.901" v="2710" actId="1076"/>
          <ac:picMkLst>
            <pc:docMk/>
            <pc:sldMk cId="636619784" sldId="3459"/>
            <ac:picMk id="22" creationId="{7F4D8CA8-83DE-B874-DA22-70592A27B482}"/>
          </ac:picMkLst>
        </pc:picChg>
        <pc:picChg chg="add mod">
          <ac:chgData name="Butler, Brian" userId="e725dcf3-80a4-4f16-869b-2c6182ab3d48" providerId="ADAL" clId="{2F88B272-1DF2-449A-8B19-046EAB129432}" dt="2024-07-30T19:44:11.120" v="2713" actId="1076"/>
          <ac:picMkLst>
            <pc:docMk/>
            <pc:sldMk cId="636619784" sldId="3459"/>
            <ac:picMk id="24" creationId="{D5D5DF8A-9B79-8F36-B5EA-FAC6477DA3C2}"/>
          </ac:picMkLst>
        </pc:picChg>
        <pc:picChg chg="add mod">
          <ac:chgData name="Butler, Brian" userId="e725dcf3-80a4-4f16-869b-2c6182ab3d48" providerId="ADAL" clId="{2F88B272-1DF2-449A-8B19-046EAB129432}" dt="2024-07-30T19:44:51.923" v="2717" actId="1076"/>
          <ac:picMkLst>
            <pc:docMk/>
            <pc:sldMk cId="636619784" sldId="3459"/>
            <ac:picMk id="26" creationId="{50DED10C-08A3-1E56-7B68-B72DCFBDD3B8}"/>
          </ac:picMkLst>
        </pc:picChg>
        <pc:picChg chg="add mod">
          <ac:chgData name="Butler, Brian" userId="e725dcf3-80a4-4f16-869b-2c6182ab3d48" providerId="ADAL" clId="{2F88B272-1DF2-449A-8B19-046EAB129432}" dt="2024-07-30T19:45:04.545" v="2719" actId="1076"/>
          <ac:picMkLst>
            <pc:docMk/>
            <pc:sldMk cId="636619784" sldId="3459"/>
            <ac:picMk id="27" creationId="{099AFD3D-7479-7964-5103-557B6A3350DB}"/>
          </ac:picMkLst>
        </pc:picChg>
        <pc:picChg chg="add mod">
          <ac:chgData name="Butler, Brian" userId="e725dcf3-80a4-4f16-869b-2c6182ab3d48" providerId="ADAL" clId="{2F88B272-1DF2-449A-8B19-046EAB129432}" dt="2024-07-30T19:45:37.041" v="2721" actId="1076"/>
          <ac:picMkLst>
            <pc:docMk/>
            <pc:sldMk cId="636619784" sldId="3459"/>
            <ac:picMk id="29" creationId="{A773F663-20E4-62F0-B3E2-4DDECC8E8054}"/>
          </ac:picMkLst>
        </pc:picChg>
      </pc:sldChg>
      <pc:sldChg chg="addSp delSp modSp add del mod">
        <pc:chgData name="Butler, Brian" userId="e725dcf3-80a4-4f16-869b-2c6182ab3d48" providerId="ADAL" clId="{2F88B272-1DF2-449A-8B19-046EAB129432}" dt="2024-07-29T17:01:28.926" v="1053" actId="47"/>
        <pc:sldMkLst>
          <pc:docMk/>
          <pc:sldMk cId="2081495603" sldId="3459"/>
        </pc:sldMkLst>
        <pc:spChg chg="mod">
          <ac:chgData name="Butler, Brian" userId="e725dcf3-80a4-4f16-869b-2c6182ab3d48" providerId="ADAL" clId="{2F88B272-1DF2-449A-8B19-046EAB129432}" dt="2024-07-29T17:00:41.689" v="1047" actId="20577"/>
          <ac:spMkLst>
            <pc:docMk/>
            <pc:sldMk cId="2081495603" sldId="3459"/>
            <ac:spMk id="2" creationId="{671EECE4-8ADA-E0FF-E4D0-573D351DCBFE}"/>
          </ac:spMkLst>
        </pc:spChg>
        <pc:spChg chg="add mod">
          <ac:chgData name="Butler, Brian" userId="e725dcf3-80a4-4f16-869b-2c6182ab3d48" providerId="ADAL" clId="{2F88B272-1DF2-449A-8B19-046EAB129432}" dt="2024-07-29T17:01:07.559" v="1051" actId="1076"/>
          <ac:spMkLst>
            <pc:docMk/>
            <pc:sldMk cId="2081495603" sldId="3459"/>
            <ac:spMk id="6" creationId="{E113DFDE-738D-7DFC-AFFC-78F1D8A523D5}"/>
          </ac:spMkLst>
        </pc:spChg>
        <pc:graphicFrameChg chg="del">
          <ac:chgData name="Butler, Brian" userId="e725dcf3-80a4-4f16-869b-2c6182ab3d48" providerId="ADAL" clId="{2F88B272-1DF2-449A-8B19-046EAB129432}" dt="2024-07-29T17:00:29.795" v="1014" actId="478"/>
          <ac:graphicFrameMkLst>
            <pc:docMk/>
            <pc:sldMk cId="2081495603" sldId="3459"/>
            <ac:graphicFrameMk id="4" creationId="{58224A9C-8942-3F4E-F9A4-5C71EEE14B1F}"/>
          </ac:graphicFrameMkLst>
        </pc:graphicFrameChg>
        <pc:graphicFrameChg chg="add mod">
          <ac:chgData name="Butler, Brian" userId="e725dcf3-80a4-4f16-869b-2c6182ab3d48" providerId="ADAL" clId="{2F88B272-1DF2-449A-8B19-046EAB129432}" dt="2024-07-29T17:00:55.664" v="1049" actId="1076"/>
          <ac:graphicFrameMkLst>
            <pc:docMk/>
            <pc:sldMk cId="2081495603" sldId="3459"/>
            <ac:graphicFrameMk id="5" creationId="{25D9C265-E520-9878-0954-2FABC829A044}"/>
          </ac:graphicFrameMkLst>
        </pc:graphicFrameChg>
      </pc:sldChg>
      <pc:sldMasterChg chg="delSldLayout">
        <pc:chgData name="Butler, Brian" userId="e725dcf3-80a4-4f16-869b-2c6182ab3d48" providerId="ADAL" clId="{2F88B272-1DF2-449A-8B19-046EAB129432}" dt="2024-07-26T17:31:50.979" v="670" actId="47"/>
        <pc:sldMasterMkLst>
          <pc:docMk/>
          <pc:sldMasterMk cId="869168482" sldId="2147483660"/>
        </pc:sldMasterMkLst>
        <pc:sldLayoutChg chg="del">
          <pc:chgData name="Butler, Brian" userId="e725dcf3-80a4-4f16-869b-2c6182ab3d48" providerId="ADAL" clId="{2F88B272-1DF2-449A-8B19-046EAB129432}" dt="2024-07-26T17:31:50.979" v="670" actId="47"/>
          <pc:sldLayoutMkLst>
            <pc:docMk/>
            <pc:sldMasterMk cId="869168482" sldId="2147483660"/>
            <pc:sldLayoutMk cId="1054774369" sldId="2147483672"/>
          </pc:sldLayoutMkLst>
        </pc:sldLayoutChg>
        <pc:sldLayoutChg chg="del">
          <pc:chgData name="Butler, Brian" userId="e725dcf3-80a4-4f16-869b-2c6182ab3d48" providerId="ADAL" clId="{2F88B272-1DF2-449A-8B19-046EAB129432}" dt="2024-07-26T17:31:50.979" v="670" actId="47"/>
          <pc:sldLayoutMkLst>
            <pc:docMk/>
            <pc:sldMasterMk cId="869168482" sldId="2147483660"/>
            <pc:sldLayoutMk cId="1970351420" sldId="2147483674"/>
          </pc:sldLayoutMkLst>
        </pc:sldLayoutChg>
        <pc:sldLayoutChg chg="del">
          <pc:chgData name="Butler, Brian" userId="e725dcf3-80a4-4f16-869b-2c6182ab3d48" providerId="ADAL" clId="{2F88B272-1DF2-449A-8B19-046EAB129432}" dt="2024-07-26T17:31:50.979" v="670" actId="47"/>
          <pc:sldLayoutMkLst>
            <pc:docMk/>
            <pc:sldMasterMk cId="869168482" sldId="2147483660"/>
            <pc:sldLayoutMk cId="1092035648" sldId="2147483675"/>
          </pc:sldLayoutMkLst>
        </pc:sldLayoutChg>
      </pc:sldMasterChg>
      <pc:sldMasterChg chg="del delSldLayout">
        <pc:chgData name="Butler, Brian" userId="e725dcf3-80a4-4f16-869b-2c6182ab3d48" providerId="ADAL" clId="{2F88B272-1DF2-449A-8B19-046EAB129432}" dt="2024-07-26T16:59:22.734" v="128" actId="47"/>
        <pc:sldMasterMkLst>
          <pc:docMk/>
          <pc:sldMasterMk cId="331998152" sldId="2147483693"/>
        </pc:sldMasterMkLst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2851226650" sldId="2147483694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2324151855" sldId="2147483695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3700490383" sldId="2147483696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606942255" sldId="2147483697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3909098869" sldId="2147483698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3556554208" sldId="2147483699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1257114681" sldId="2147483700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4040287691" sldId="2147483701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3057675391" sldId="2147483702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2723340232" sldId="2147483703"/>
          </pc:sldLayoutMkLst>
        </pc:sldLayoutChg>
        <pc:sldLayoutChg chg="del">
          <pc:chgData name="Butler, Brian" userId="e725dcf3-80a4-4f16-869b-2c6182ab3d48" providerId="ADAL" clId="{2F88B272-1DF2-449A-8B19-046EAB129432}" dt="2024-07-26T16:59:22.734" v="128" actId="47"/>
          <pc:sldLayoutMkLst>
            <pc:docMk/>
            <pc:sldMasterMk cId="331998152" sldId="2147483693"/>
            <pc:sldLayoutMk cId="702447701" sldId="2147483704"/>
          </pc:sldLayoutMkLst>
        </pc:sldLayoutChg>
      </pc:sldMasterChg>
    </pc:docChg>
  </pc:docChgLst>
  <pc:docChgLst>
    <pc:chgData name="Butler, Brian" userId="e725dcf3-80a4-4f16-869b-2c6182ab3d48" providerId="ADAL" clId="{4EC03964-ED41-403B-99C7-0E5E65789A44}"/>
    <pc:docChg chg="undo custSel addSld delSld modSld modSection">
      <pc:chgData name="Butler, Brian" userId="e725dcf3-80a4-4f16-869b-2c6182ab3d48" providerId="ADAL" clId="{4EC03964-ED41-403B-99C7-0E5E65789A44}" dt="2024-08-13T21:59:26.176" v="831" actId="6549"/>
      <pc:docMkLst>
        <pc:docMk/>
      </pc:docMkLst>
      <pc:sldChg chg="addSp delSp modSp mod">
        <pc:chgData name="Butler, Brian" userId="e725dcf3-80a4-4f16-869b-2c6182ab3d48" providerId="ADAL" clId="{4EC03964-ED41-403B-99C7-0E5E65789A44}" dt="2024-08-13T21:53:36.803" v="673" actId="6549"/>
        <pc:sldMkLst>
          <pc:docMk/>
          <pc:sldMk cId="4232084813" sldId="314"/>
        </pc:sldMkLst>
        <pc:spChg chg="mod">
          <ac:chgData name="Butler, Brian" userId="e725dcf3-80a4-4f16-869b-2c6182ab3d48" providerId="ADAL" clId="{4EC03964-ED41-403B-99C7-0E5E65789A44}" dt="2024-08-13T21:52:55.874" v="621" actId="1076"/>
          <ac:spMkLst>
            <pc:docMk/>
            <pc:sldMk cId="4232084813" sldId="314"/>
            <ac:spMk id="5" creationId="{2EA05AEE-1E5A-CEC8-EB42-066C2A03DB2A}"/>
          </ac:spMkLst>
        </pc:spChg>
        <pc:spChg chg="add mod">
          <ac:chgData name="Butler, Brian" userId="e725dcf3-80a4-4f16-869b-2c6182ab3d48" providerId="ADAL" clId="{4EC03964-ED41-403B-99C7-0E5E65789A44}" dt="2024-08-13T21:50:06.082" v="374" actId="1076"/>
          <ac:spMkLst>
            <pc:docMk/>
            <pc:sldMk cId="4232084813" sldId="314"/>
            <ac:spMk id="7" creationId="{D79952F9-ED3F-67BD-9F94-174B0447A42E}"/>
          </ac:spMkLst>
        </pc:spChg>
        <pc:spChg chg="add mod">
          <ac:chgData name="Butler, Brian" userId="e725dcf3-80a4-4f16-869b-2c6182ab3d48" providerId="ADAL" clId="{4EC03964-ED41-403B-99C7-0E5E65789A44}" dt="2024-08-13T21:50:05.226" v="373" actId="1076"/>
          <ac:spMkLst>
            <pc:docMk/>
            <pc:sldMk cId="4232084813" sldId="314"/>
            <ac:spMk id="8" creationId="{37B4670D-695C-AF3E-8110-8484170F9E70}"/>
          </ac:spMkLst>
        </pc:spChg>
        <pc:spChg chg="add del mod">
          <ac:chgData name="Butler, Brian" userId="e725dcf3-80a4-4f16-869b-2c6182ab3d48" providerId="ADAL" clId="{4EC03964-ED41-403B-99C7-0E5E65789A44}" dt="2024-08-13T21:50:04.664" v="372" actId="767"/>
          <ac:spMkLst>
            <pc:docMk/>
            <pc:sldMk cId="4232084813" sldId="314"/>
            <ac:spMk id="9" creationId="{D7CA98A8-1DD0-0AB0-C514-4DD711436D3D}"/>
          </ac:spMkLst>
        </pc:spChg>
        <pc:graphicFrameChg chg="del">
          <ac:chgData name="Butler, Brian" userId="e725dcf3-80a4-4f16-869b-2c6182ab3d48" providerId="ADAL" clId="{4EC03964-ED41-403B-99C7-0E5E65789A44}" dt="2024-08-13T21:47:19.312" v="297" actId="478"/>
          <ac:graphicFrameMkLst>
            <pc:docMk/>
            <pc:sldMk cId="4232084813" sldId="314"/>
            <ac:graphicFrameMk id="4" creationId="{1857E365-956B-210A-D1BA-B8A96D0A30C4}"/>
          </ac:graphicFrameMkLst>
        </pc:graphicFrameChg>
        <pc:graphicFrameChg chg="add mod">
          <ac:chgData name="Butler, Brian" userId="e725dcf3-80a4-4f16-869b-2c6182ab3d48" providerId="ADAL" clId="{4EC03964-ED41-403B-99C7-0E5E65789A44}" dt="2024-08-13T21:53:36.803" v="673" actId="6549"/>
          <ac:graphicFrameMkLst>
            <pc:docMk/>
            <pc:sldMk cId="4232084813" sldId="314"/>
            <ac:graphicFrameMk id="6" creationId="{B51DDAFE-64D2-75D0-B8F5-E02AEF3E88AA}"/>
          </ac:graphicFrameMkLst>
        </pc:graphicFrameChg>
      </pc:sldChg>
      <pc:sldChg chg="addSp delSp modSp mod">
        <pc:chgData name="Butler, Brian" userId="e725dcf3-80a4-4f16-869b-2c6182ab3d48" providerId="ADAL" clId="{4EC03964-ED41-403B-99C7-0E5E65789A44}" dt="2024-08-13T21:32:08.933" v="189" actId="1076"/>
        <pc:sldMkLst>
          <pc:docMk/>
          <pc:sldMk cId="2014931409" sldId="3454"/>
        </pc:sldMkLst>
        <pc:spChg chg="add mod">
          <ac:chgData name="Butler, Brian" userId="e725dcf3-80a4-4f16-869b-2c6182ab3d48" providerId="ADAL" clId="{4EC03964-ED41-403B-99C7-0E5E65789A44}" dt="2024-08-13T21:26:00.173" v="161" actId="1076"/>
          <ac:spMkLst>
            <pc:docMk/>
            <pc:sldMk cId="2014931409" sldId="3454"/>
            <ac:spMk id="14" creationId="{DDAA9E03-34D0-2055-4727-F67BEAEF9B5C}"/>
          </ac:spMkLst>
        </pc:spChg>
        <pc:spChg chg="add mod">
          <ac:chgData name="Butler, Brian" userId="e725dcf3-80a4-4f16-869b-2c6182ab3d48" providerId="ADAL" clId="{4EC03964-ED41-403B-99C7-0E5E65789A44}" dt="2024-08-13T21:26:03.387" v="162" actId="1076"/>
          <ac:spMkLst>
            <pc:docMk/>
            <pc:sldMk cId="2014931409" sldId="3454"/>
            <ac:spMk id="15" creationId="{14476808-E899-87D5-7B76-C65B55C63ABB}"/>
          </ac:spMkLst>
        </pc:spChg>
        <pc:spChg chg="add mod">
          <ac:chgData name="Butler, Brian" userId="e725dcf3-80a4-4f16-869b-2c6182ab3d48" providerId="ADAL" clId="{4EC03964-ED41-403B-99C7-0E5E65789A44}" dt="2024-08-13T21:26:05.622" v="163" actId="1076"/>
          <ac:spMkLst>
            <pc:docMk/>
            <pc:sldMk cId="2014931409" sldId="3454"/>
            <ac:spMk id="16" creationId="{8FE57C85-39FE-6639-DBB2-F6D4935FC855}"/>
          </ac:spMkLst>
        </pc:spChg>
        <pc:spChg chg="add mod">
          <ac:chgData name="Butler, Brian" userId="e725dcf3-80a4-4f16-869b-2c6182ab3d48" providerId="ADAL" clId="{4EC03964-ED41-403B-99C7-0E5E65789A44}" dt="2024-08-13T21:26:11.851" v="165" actId="1076"/>
          <ac:spMkLst>
            <pc:docMk/>
            <pc:sldMk cId="2014931409" sldId="3454"/>
            <ac:spMk id="17" creationId="{39B8366E-0B5A-9309-33DD-DF7933F3E176}"/>
          </ac:spMkLst>
        </pc:spChg>
        <pc:spChg chg="add mod">
          <ac:chgData name="Butler, Brian" userId="e725dcf3-80a4-4f16-869b-2c6182ab3d48" providerId="ADAL" clId="{4EC03964-ED41-403B-99C7-0E5E65789A44}" dt="2024-08-13T21:26:15.183" v="166" actId="1076"/>
          <ac:spMkLst>
            <pc:docMk/>
            <pc:sldMk cId="2014931409" sldId="3454"/>
            <ac:spMk id="18" creationId="{F5C22A4A-E4DB-FFBF-310D-ED404CB39012}"/>
          </ac:spMkLst>
        </pc:spChg>
        <pc:spChg chg="add mod">
          <ac:chgData name="Butler, Brian" userId="e725dcf3-80a4-4f16-869b-2c6182ab3d48" providerId="ADAL" clId="{4EC03964-ED41-403B-99C7-0E5E65789A44}" dt="2024-08-13T21:24:19.023" v="154" actId="1076"/>
          <ac:spMkLst>
            <pc:docMk/>
            <pc:sldMk cId="2014931409" sldId="3454"/>
            <ac:spMk id="19" creationId="{11BCA6D4-1EBA-EE39-BE0E-90D3552CC5C4}"/>
          </ac:spMkLst>
        </pc:spChg>
        <pc:graphicFrameChg chg="add del mod">
          <ac:chgData name="Butler, Brian" userId="e725dcf3-80a4-4f16-869b-2c6182ab3d48" providerId="ADAL" clId="{4EC03964-ED41-403B-99C7-0E5E65789A44}" dt="2024-08-13T21:22:19.670" v="131" actId="478"/>
          <ac:graphicFrameMkLst>
            <pc:docMk/>
            <pc:sldMk cId="2014931409" sldId="3454"/>
            <ac:graphicFrameMk id="6" creationId="{FCC78520-7A89-0A8D-B09F-125C39B339CE}"/>
          </ac:graphicFrameMkLst>
        </pc:graphicFrameChg>
        <pc:graphicFrameChg chg="add mod ord">
          <ac:chgData name="Butler, Brian" userId="e725dcf3-80a4-4f16-869b-2c6182ab3d48" providerId="ADAL" clId="{4EC03964-ED41-403B-99C7-0E5E65789A44}" dt="2024-08-13T21:25:50.528" v="160" actId="1076"/>
          <ac:graphicFrameMkLst>
            <pc:docMk/>
            <pc:sldMk cId="2014931409" sldId="3454"/>
            <ac:graphicFrameMk id="20" creationId="{FCC78520-7A89-0A8D-B09F-125C39B339CE}"/>
          </ac:graphicFrameMkLst>
        </pc:graphicFrameChg>
        <pc:picChg chg="del">
          <ac:chgData name="Butler, Brian" userId="e725dcf3-80a4-4f16-869b-2c6182ab3d48" providerId="ADAL" clId="{4EC03964-ED41-403B-99C7-0E5E65789A44}" dt="2024-08-13T21:13:56.362" v="0" actId="478"/>
          <ac:picMkLst>
            <pc:docMk/>
            <pc:sldMk cId="2014931409" sldId="3454"/>
            <ac:picMk id="4" creationId="{68413AB1-C5E5-7551-13DD-8D980FE7589E}"/>
          </ac:picMkLst>
        </pc:picChg>
        <pc:picChg chg="del">
          <ac:chgData name="Butler, Brian" userId="e725dcf3-80a4-4f16-869b-2c6182ab3d48" providerId="ADAL" clId="{4EC03964-ED41-403B-99C7-0E5E65789A44}" dt="2024-08-13T21:14:00.530" v="1" actId="478"/>
          <ac:picMkLst>
            <pc:docMk/>
            <pc:sldMk cId="2014931409" sldId="3454"/>
            <ac:picMk id="7" creationId="{0D7B1B9E-98D6-12C5-C0EB-DF194D25258B}"/>
          </ac:picMkLst>
        </pc:picChg>
        <pc:inkChg chg="add del">
          <ac:chgData name="Butler, Brian" userId="e725dcf3-80a4-4f16-869b-2c6182ab3d48" providerId="ADAL" clId="{4EC03964-ED41-403B-99C7-0E5E65789A44}" dt="2024-08-13T21:14:57.956" v="9" actId="9405"/>
          <ac:inkMkLst>
            <pc:docMk/>
            <pc:sldMk cId="2014931409" sldId="3454"/>
            <ac:inkMk id="8" creationId="{B4346BAA-80DC-3728-3B5F-DE16120F44DB}"/>
          </ac:inkMkLst>
        </pc:inkChg>
        <pc:cxnChg chg="add mod">
          <ac:chgData name="Butler, Brian" userId="e725dcf3-80a4-4f16-869b-2c6182ab3d48" providerId="ADAL" clId="{4EC03964-ED41-403B-99C7-0E5E65789A44}" dt="2024-08-13T21:32:08.933" v="189" actId="1076"/>
          <ac:cxnSpMkLst>
            <pc:docMk/>
            <pc:sldMk cId="2014931409" sldId="3454"/>
            <ac:cxnSpMk id="10" creationId="{6596A4CC-5B02-8C15-A400-EED3F4B98E3B}"/>
          </ac:cxnSpMkLst>
        </pc:cxnChg>
        <pc:cxnChg chg="add mod">
          <ac:chgData name="Butler, Brian" userId="e725dcf3-80a4-4f16-869b-2c6182ab3d48" providerId="ADAL" clId="{4EC03964-ED41-403B-99C7-0E5E65789A44}" dt="2024-08-13T21:31:54.540" v="188" actId="14100"/>
          <ac:cxnSpMkLst>
            <pc:docMk/>
            <pc:sldMk cId="2014931409" sldId="3454"/>
            <ac:cxnSpMk id="12" creationId="{5B3637F7-7131-931E-65EA-6EEF6054B7F0}"/>
          </ac:cxnSpMkLst>
        </pc:cxnChg>
        <pc:cxnChg chg="add mod">
          <ac:chgData name="Butler, Brian" userId="e725dcf3-80a4-4f16-869b-2c6182ab3d48" providerId="ADAL" clId="{4EC03964-ED41-403B-99C7-0E5E65789A44}" dt="2024-08-13T21:16:31.566" v="77"/>
          <ac:cxnSpMkLst>
            <pc:docMk/>
            <pc:sldMk cId="2014931409" sldId="3454"/>
            <ac:cxnSpMk id="13" creationId="{5D808080-70A9-CAAD-C138-1ACF9C4880B0}"/>
          </ac:cxnSpMkLst>
        </pc:cxnChg>
      </pc:sldChg>
      <pc:sldChg chg="addSp delSp modSp mod">
        <pc:chgData name="Butler, Brian" userId="e725dcf3-80a4-4f16-869b-2c6182ab3d48" providerId="ADAL" clId="{4EC03964-ED41-403B-99C7-0E5E65789A44}" dt="2024-08-13T21:35:10.885" v="234" actId="1076"/>
        <pc:sldMkLst>
          <pc:docMk/>
          <pc:sldMk cId="4114904300" sldId="3455"/>
        </pc:sldMkLst>
        <pc:spChg chg="add mod">
          <ac:chgData name="Butler, Brian" userId="e725dcf3-80a4-4f16-869b-2c6182ab3d48" providerId="ADAL" clId="{4EC03964-ED41-403B-99C7-0E5E65789A44}" dt="2024-08-13T21:33:56.464" v="202" actId="20577"/>
          <ac:spMkLst>
            <pc:docMk/>
            <pc:sldMk cId="4114904300" sldId="3455"/>
            <ac:spMk id="12" creationId="{EF337295-2CF2-C0B9-278A-76A700F32917}"/>
          </ac:spMkLst>
        </pc:spChg>
        <pc:spChg chg="add mod">
          <ac:chgData name="Butler, Brian" userId="e725dcf3-80a4-4f16-869b-2c6182ab3d48" providerId="ADAL" clId="{4EC03964-ED41-403B-99C7-0E5E65789A44}" dt="2024-08-13T21:34:43.295" v="216" actId="20577"/>
          <ac:spMkLst>
            <pc:docMk/>
            <pc:sldMk cId="4114904300" sldId="3455"/>
            <ac:spMk id="13" creationId="{C0DDB231-CE16-687F-A115-C55D38FBAF6C}"/>
          </ac:spMkLst>
        </pc:spChg>
        <pc:spChg chg="add mod">
          <ac:chgData name="Butler, Brian" userId="e725dcf3-80a4-4f16-869b-2c6182ab3d48" providerId="ADAL" clId="{4EC03964-ED41-403B-99C7-0E5E65789A44}" dt="2024-08-13T21:34:50.135" v="220" actId="20577"/>
          <ac:spMkLst>
            <pc:docMk/>
            <pc:sldMk cId="4114904300" sldId="3455"/>
            <ac:spMk id="14" creationId="{275F8CBF-4A01-71AE-ABAA-3ED9D9D6D309}"/>
          </ac:spMkLst>
        </pc:spChg>
        <pc:spChg chg="add mod">
          <ac:chgData name="Butler, Brian" userId="e725dcf3-80a4-4f16-869b-2c6182ab3d48" providerId="ADAL" clId="{4EC03964-ED41-403B-99C7-0E5E65789A44}" dt="2024-08-13T21:34:58.172" v="224" actId="20577"/>
          <ac:spMkLst>
            <pc:docMk/>
            <pc:sldMk cId="4114904300" sldId="3455"/>
            <ac:spMk id="15" creationId="{9501EF9C-971A-98D6-7A4E-81B4729852A7}"/>
          </ac:spMkLst>
        </pc:spChg>
        <pc:spChg chg="add mod">
          <ac:chgData name="Butler, Brian" userId="e725dcf3-80a4-4f16-869b-2c6182ab3d48" providerId="ADAL" clId="{4EC03964-ED41-403B-99C7-0E5E65789A44}" dt="2024-08-13T21:35:03.325" v="228" actId="20577"/>
          <ac:spMkLst>
            <pc:docMk/>
            <pc:sldMk cId="4114904300" sldId="3455"/>
            <ac:spMk id="16" creationId="{AEBAB458-52C5-D0C6-7ABB-EC3E319BADCC}"/>
          </ac:spMkLst>
        </pc:spChg>
        <pc:spChg chg="add mod">
          <ac:chgData name="Butler, Brian" userId="e725dcf3-80a4-4f16-869b-2c6182ab3d48" providerId="ADAL" clId="{4EC03964-ED41-403B-99C7-0E5E65789A44}" dt="2024-08-13T21:35:10.885" v="234" actId="1076"/>
          <ac:spMkLst>
            <pc:docMk/>
            <pc:sldMk cId="4114904300" sldId="3455"/>
            <ac:spMk id="17" creationId="{86EC44AB-F23F-5C81-8D16-DA1BF90D9232}"/>
          </ac:spMkLst>
        </pc:spChg>
        <pc:graphicFrameChg chg="add mod">
          <ac:chgData name="Butler, Brian" userId="e725dcf3-80a4-4f16-869b-2c6182ab3d48" providerId="ADAL" clId="{4EC03964-ED41-403B-99C7-0E5E65789A44}" dt="2024-08-13T21:32:22.763" v="191" actId="1076"/>
          <ac:graphicFrameMkLst>
            <pc:docMk/>
            <pc:sldMk cId="4114904300" sldId="3455"/>
            <ac:graphicFrameMk id="4" creationId="{D1348566-AA41-72B7-F2D7-E6B30A205736}"/>
          </ac:graphicFrameMkLst>
        </pc:graphicFrameChg>
        <pc:picChg chg="del">
          <ac:chgData name="Butler, Brian" userId="e725dcf3-80a4-4f16-869b-2c6182ab3d48" providerId="ADAL" clId="{4EC03964-ED41-403B-99C7-0E5E65789A44}" dt="2024-08-13T21:30:18.876" v="169" actId="478"/>
          <ac:picMkLst>
            <pc:docMk/>
            <pc:sldMk cId="4114904300" sldId="3455"/>
            <ac:picMk id="6" creationId="{8D9FA1CE-0170-6604-32EC-75A874FE2CC4}"/>
          </ac:picMkLst>
        </pc:picChg>
        <pc:cxnChg chg="add mod">
          <ac:chgData name="Butler, Brian" userId="e725dcf3-80a4-4f16-869b-2c6182ab3d48" providerId="ADAL" clId="{4EC03964-ED41-403B-99C7-0E5E65789A44}" dt="2024-08-13T21:31:19.748" v="182"/>
          <ac:cxnSpMkLst>
            <pc:docMk/>
            <pc:sldMk cId="4114904300" sldId="3455"/>
            <ac:cxnSpMk id="5" creationId="{F60F81D0-B519-69D7-89DD-BE5229BBFE18}"/>
          </ac:cxnSpMkLst>
        </pc:cxnChg>
        <pc:cxnChg chg="add mod">
          <ac:chgData name="Butler, Brian" userId="e725dcf3-80a4-4f16-869b-2c6182ab3d48" providerId="ADAL" clId="{4EC03964-ED41-403B-99C7-0E5E65789A44}" dt="2024-08-13T21:32:35.851" v="194" actId="14100"/>
          <ac:cxnSpMkLst>
            <pc:docMk/>
            <pc:sldMk cId="4114904300" sldId="3455"/>
            <ac:cxnSpMk id="7" creationId="{EABFA635-12DE-6EF4-CE8C-EDAEC2102F38}"/>
          </ac:cxnSpMkLst>
        </pc:cxnChg>
        <pc:cxnChg chg="add mod">
          <ac:chgData name="Butler, Brian" userId="e725dcf3-80a4-4f16-869b-2c6182ab3d48" providerId="ADAL" clId="{4EC03964-ED41-403B-99C7-0E5E65789A44}" dt="2024-08-13T21:32:51.598" v="196" actId="1076"/>
          <ac:cxnSpMkLst>
            <pc:docMk/>
            <pc:sldMk cId="4114904300" sldId="3455"/>
            <ac:cxnSpMk id="10" creationId="{D73CE20E-952C-FC42-51D4-6266E310C8C0}"/>
          </ac:cxnSpMkLst>
        </pc:cxnChg>
      </pc:sldChg>
      <pc:sldChg chg="addSp delSp modSp add del mod">
        <pc:chgData name="Butler, Brian" userId="e725dcf3-80a4-4f16-869b-2c6182ab3d48" providerId="ADAL" clId="{4EC03964-ED41-403B-99C7-0E5E65789A44}" dt="2024-08-13T21:44:29.459" v="296" actId="1076"/>
        <pc:sldMkLst>
          <pc:docMk/>
          <pc:sldMk cId="482184787" sldId="3456"/>
        </pc:sldMkLst>
        <pc:spChg chg="add mod">
          <ac:chgData name="Butler, Brian" userId="e725dcf3-80a4-4f16-869b-2c6182ab3d48" providerId="ADAL" clId="{4EC03964-ED41-403B-99C7-0E5E65789A44}" dt="2024-08-13T21:44:13.245" v="291" actId="1076"/>
          <ac:spMkLst>
            <pc:docMk/>
            <pc:sldMk cId="482184787" sldId="3456"/>
            <ac:spMk id="10" creationId="{B8484D4C-57C4-72B2-AD70-30E36E508FA9}"/>
          </ac:spMkLst>
        </pc:spChg>
        <pc:spChg chg="add mod">
          <ac:chgData name="Butler, Brian" userId="e725dcf3-80a4-4f16-869b-2c6182ab3d48" providerId="ADAL" clId="{4EC03964-ED41-403B-99C7-0E5E65789A44}" dt="2024-08-13T21:44:15.393" v="292" actId="1076"/>
          <ac:spMkLst>
            <pc:docMk/>
            <pc:sldMk cId="482184787" sldId="3456"/>
            <ac:spMk id="12" creationId="{3ABDEBD2-26AB-F846-A1F6-251624932489}"/>
          </ac:spMkLst>
        </pc:spChg>
        <pc:spChg chg="add mod">
          <ac:chgData name="Butler, Brian" userId="e725dcf3-80a4-4f16-869b-2c6182ab3d48" providerId="ADAL" clId="{4EC03964-ED41-403B-99C7-0E5E65789A44}" dt="2024-08-13T21:44:17.931" v="293" actId="1076"/>
          <ac:spMkLst>
            <pc:docMk/>
            <pc:sldMk cId="482184787" sldId="3456"/>
            <ac:spMk id="13" creationId="{3FBA278B-EB09-8ECE-A890-C7D872326B05}"/>
          </ac:spMkLst>
        </pc:spChg>
        <pc:spChg chg="add mod">
          <ac:chgData name="Butler, Brian" userId="e725dcf3-80a4-4f16-869b-2c6182ab3d48" providerId="ADAL" clId="{4EC03964-ED41-403B-99C7-0E5E65789A44}" dt="2024-08-13T21:44:21.482" v="294" actId="1076"/>
          <ac:spMkLst>
            <pc:docMk/>
            <pc:sldMk cId="482184787" sldId="3456"/>
            <ac:spMk id="14" creationId="{ECF1079D-71D5-8E2E-E329-F69F8751BED8}"/>
          </ac:spMkLst>
        </pc:spChg>
        <pc:spChg chg="add mod">
          <ac:chgData name="Butler, Brian" userId="e725dcf3-80a4-4f16-869b-2c6182ab3d48" providerId="ADAL" clId="{4EC03964-ED41-403B-99C7-0E5E65789A44}" dt="2024-08-13T21:44:24.711" v="295" actId="1076"/>
          <ac:spMkLst>
            <pc:docMk/>
            <pc:sldMk cId="482184787" sldId="3456"/>
            <ac:spMk id="15" creationId="{8AFBDADD-C719-C2FB-C7B3-75C9FF7AFF04}"/>
          </ac:spMkLst>
        </pc:spChg>
        <pc:spChg chg="add mod">
          <ac:chgData name="Butler, Brian" userId="e725dcf3-80a4-4f16-869b-2c6182ab3d48" providerId="ADAL" clId="{4EC03964-ED41-403B-99C7-0E5E65789A44}" dt="2024-08-13T21:44:29.459" v="296" actId="1076"/>
          <ac:spMkLst>
            <pc:docMk/>
            <pc:sldMk cId="482184787" sldId="3456"/>
            <ac:spMk id="16" creationId="{FDB4B89D-50C3-EC2F-27E8-B49765959621}"/>
          </ac:spMkLst>
        </pc:spChg>
        <pc:graphicFrameChg chg="add mod">
          <ac:chgData name="Butler, Brian" userId="e725dcf3-80a4-4f16-869b-2c6182ab3d48" providerId="ADAL" clId="{4EC03964-ED41-403B-99C7-0E5E65789A44}" dt="2024-08-13T21:44:01.746" v="288" actId="14100"/>
          <ac:graphicFrameMkLst>
            <pc:docMk/>
            <pc:sldMk cId="482184787" sldId="3456"/>
            <ac:graphicFrameMk id="5" creationId="{BF8CF892-DE7B-F8EA-8F65-B0D290789DE4}"/>
          </ac:graphicFrameMkLst>
        </pc:graphicFrameChg>
        <pc:picChg chg="del">
          <ac:chgData name="Butler, Brian" userId="e725dcf3-80a4-4f16-869b-2c6182ab3d48" providerId="ADAL" clId="{4EC03964-ED41-403B-99C7-0E5E65789A44}" dt="2024-08-13T21:39:27.981" v="237" actId="478"/>
          <ac:picMkLst>
            <pc:docMk/>
            <pc:sldMk cId="482184787" sldId="3456"/>
            <ac:picMk id="4" creationId="{BF4EEE45-382E-63E0-7015-C3F5963DA1F2}"/>
          </ac:picMkLst>
        </pc:picChg>
        <pc:cxnChg chg="add mod">
          <ac:chgData name="Butler, Brian" userId="e725dcf3-80a4-4f16-869b-2c6182ab3d48" providerId="ADAL" clId="{4EC03964-ED41-403B-99C7-0E5E65789A44}" dt="2024-08-13T21:44:06.931" v="289" actId="14100"/>
          <ac:cxnSpMkLst>
            <pc:docMk/>
            <pc:sldMk cId="482184787" sldId="3456"/>
            <ac:cxnSpMk id="6" creationId="{0984C141-723D-6446-4FF7-BB84C2F7D402}"/>
          </ac:cxnSpMkLst>
        </pc:cxnChg>
        <pc:cxnChg chg="add mod">
          <ac:chgData name="Butler, Brian" userId="e725dcf3-80a4-4f16-869b-2c6182ab3d48" providerId="ADAL" clId="{4EC03964-ED41-403B-99C7-0E5E65789A44}" dt="2024-08-13T21:44:10.169" v="290" actId="14100"/>
          <ac:cxnSpMkLst>
            <pc:docMk/>
            <pc:sldMk cId="482184787" sldId="3456"/>
            <ac:cxnSpMk id="9" creationId="{703774AA-64E6-7375-76B1-C9B14206D7D2}"/>
          </ac:cxnSpMkLst>
        </pc:cxnChg>
      </pc:sldChg>
      <pc:sldChg chg="modSp mod">
        <pc:chgData name="Butler, Brian" userId="e725dcf3-80a4-4f16-869b-2c6182ab3d48" providerId="ADAL" clId="{4EC03964-ED41-403B-99C7-0E5E65789A44}" dt="2024-08-13T21:59:26.176" v="831" actId="6549"/>
        <pc:sldMkLst>
          <pc:docMk/>
          <pc:sldMk cId="4120621249" sldId="3461"/>
        </pc:sldMkLst>
        <pc:spChg chg="mod">
          <ac:chgData name="Butler, Brian" userId="e725dcf3-80a4-4f16-869b-2c6182ab3d48" providerId="ADAL" clId="{4EC03964-ED41-403B-99C7-0E5E65789A44}" dt="2024-08-13T21:59:26.176" v="831" actId="6549"/>
          <ac:spMkLst>
            <pc:docMk/>
            <pc:sldMk cId="4120621249" sldId="3461"/>
            <ac:spMk id="6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Fluency - Words Correct Per Minute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Pre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2nd grade</c:v>
                </c:pt>
                <c:pt idx="1">
                  <c:v>3rd grade</c:v>
                </c:pt>
                <c:pt idx="2">
                  <c:v>4th grade</c:v>
                </c:pt>
                <c:pt idx="3">
                  <c:v>5th grade</c:v>
                </c:pt>
              </c:strCache>
            </c:strRef>
          </c:cat>
          <c:val>
            <c:numRef>
              <c:f>Sheet2!$B$2:$B$5</c:f>
              <c:numCache>
                <c:formatCode>General</c:formatCode>
                <c:ptCount val="4"/>
                <c:pt idx="0">
                  <c:v>20</c:v>
                </c:pt>
                <c:pt idx="1">
                  <c:v>63</c:v>
                </c:pt>
                <c:pt idx="2">
                  <c:v>68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AE-4295-A1F4-BBF6203F344D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Post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Sheet2!$A$2:$A$5</c:f>
              <c:strCache>
                <c:ptCount val="4"/>
                <c:pt idx="0">
                  <c:v>2nd grade</c:v>
                </c:pt>
                <c:pt idx="1">
                  <c:v>3rd grade</c:v>
                </c:pt>
                <c:pt idx="2">
                  <c:v>4th grade</c:v>
                </c:pt>
                <c:pt idx="3">
                  <c:v>5th grade</c:v>
                </c:pt>
              </c:strCache>
            </c:strRef>
          </c:cat>
          <c:val>
            <c:numRef>
              <c:f>Sheet2!$C$2:$C$5</c:f>
              <c:numCache>
                <c:formatCode>General</c:formatCode>
                <c:ptCount val="4"/>
                <c:pt idx="0">
                  <c:v>33</c:v>
                </c:pt>
                <c:pt idx="1">
                  <c:v>78</c:v>
                </c:pt>
                <c:pt idx="2">
                  <c:v>79</c:v>
                </c:pt>
                <c:pt idx="3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AE-4295-A1F4-BBF6203F344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08722304"/>
        <c:axId val="1112400736"/>
      </c:barChart>
      <c:catAx>
        <c:axId val="200872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400736"/>
        <c:crosses val="autoZero"/>
        <c:auto val="1"/>
        <c:lblAlgn val="ctr"/>
        <c:lblOffset val="100"/>
        <c:noMultiLvlLbl val="0"/>
      </c:catAx>
      <c:valAx>
        <c:axId val="11124007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0872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6th Grade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Sheet1!$A$2:$F$2</c:f>
              <c:strCache>
                <c:ptCount val="6"/>
                <c:pt idx="0">
                  <c:v>Word Recognition Pre-test</c:v>
                </c:pt>
                <c:pt idx="1">
                  <c:v>Word Recognition Post-test</c:v>
                </c:pt>
                <c:pt idx="2">
                  <c:v>Multisyllabic Words Pre-test</c:v>
                </c:pt>
                <c:pt idx="3">
                  <c:v>Multisyllabic Words Post-test</c:v>
                </c:pt>
                <c:pt idx="4">
                  <c:v>Fluency Pre-test</c:v>
                </c:pt>
                <c:pt idx="5">
                  <c:v>Fluency Post-test</c:v>
                </c:pt>
              </c:strCache>
              <c:extLst/>
            </c:strRef>
          </c:cat>
          <c:val>
            <c:numRef>
              <c:f>Sheet1!$A$3:$F$3</c:f>
              <c:numCache>
                <c:formatCode>General</c:formatCode>
                <c:ptCount val="6"/>
                <c:pt idx="0">
                  <c:v>19.8</c:v>
                </c:pt>
                <c:pt idx="1">
                  <c:v>23.9</c:v>
                </c:pt>
                <c:pt idx="2">
                  <c:v>58.7</c:v>
                </c:pt>
                <c:pt idx="3">
                  <c:v>73.900000000000006</c:v>
                </c:pt>
                <c:pt idx="4">
                  <c:v>99.8</c:v>
                </c:pt>
                <c:pt idx="5">
                  <c:v>105.8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ED-45E5-A833-9CF6B75E8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3739487"/>
        <c:axId val="1123740447"/>
      </c:barChart>
      <c:catAx>
        <c:axId val="1123739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740447"/>
        <c:crosses val="autoZero"/>
        <c:auto val="1"/>
        <c:lblAlgn val="ctr"/>
        <c:lblOffset val="100"/>
        <c:noMultiLvlLbl val="0"/>
      </c:catAx>
      <c:valAx>
        <c:axId val="1123740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739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7th Grade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Sheet2!$A$2:$F$2</c:f>
              <c:strCache>
                <c:ptCount val="6"/>
                <c:pt idx="0">
                  <c:v>Word Recognition Pre-test</c:v>
                </c:pt>
                <c:pt idx="1">
                  <c:v>Word Recognition Post-test</c:v>
                </c:pt>
                <c:pt idx="2">
                  <c:v>Multisyllabic Words Pre-test</c:v>
                </c:pt>
                <c:pt idx="3">
                  <c:v>Multisyllabic Words Post-test</c:v>
                </c:pt>
                <c:pt idx="4">
                  <c:v>Fluency Pre-test</c:v>
                </c:pt>
                <c:pt idx="5">
                  <c:v>Fluency Post-test</c:v>
                </c:pt>
              </c:strCache>
              <c:extLst/>
            </c:strRef>
          </c:cat>
          <c:val>
            <c:numRef>
              <c:f>Sheet2!$A$3:$F$3</c:f>
              <c:numCache>
                <c:formatCode>General</c:formatCode>
                <c:ptCount val="6"/>
                <c:pt idx="0">
                  <c:v>33.700000000000003</c:v>
                </c:pt>
                <c:pt idx="1">
                  <c:v>37.799999999999997</c:v>
                </c:pt>
                <c:pt idx="2">
                  <c:v>52.9</c:v>
                </c:pt>
                <c:pt idx="3">
                  <c:v>72</c:v>
                </c:pt>
                <c:pt idx="4">
                  <c:v>98.6</c:v>
                </c:pt>
                <c:pt idx="5">
                  <c:v>110.7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01-4401-A058-7331DCE4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3752927"/>
        <c:axId val="1123692927"/>
      </c:barChart>
      <c:catAx>
        <c:axId val="112375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692927"/>
        <c:crosses val="autoZero"/>
        <c:auto val="1"/>
        <c:lblAlgn val="ctr"/>
        <c:lblOffset val="100"/>
        <c:noMultiLvlLbl val="0"/>
      </c:catAx>
      <c:valAx>
        <c:axId val="1123692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752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8th Grade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Sheet3!$A$2:$F$2</c:f>
              <c:strCache>
                <c:ptCount val="6"/>
                <c:pt idx="0">
                  <c:v>Word Recognition Pre-test</c:v>
                </c:pt>
                <c:pt idx="1">
                  <c:v>Word Recognition Post-test</c:v>
                </c:pt>
                <c:pt idx="2">
                  <c:v>Multisyllabic Words Pre-test</c:v>
                </c:pt>
                <c:pt idx="3">
                  <c:v>Multisyllabic Words Post-test</c:v>
                </c:pt>
                <c:pt idx="4">
                  <c:v>Fluency Pre-test</c:v>
                </c:pt>
                <c:pt idx="5">
                  <c:v>Fluency Post-test</c:v>
                </c:pt>
              </c:strCache>
              <c:extLst/>
            </c:strRef>
          </c:cat>
          <c:val>
            <c:numRef>
              <c:f>Sheet3!$A$3:$F$3</c:f>
              <c:numCache>
                <c:formatCode>General</c:formatCode>
                <c:ptCount val="6"/>
                <c:pt idx="0">
                  <c:v>24.4</c:v>
                </c:pt>
                <c:pt idx="1">
                  <c:v>28.4</c:v>
                </c:pt>
                <c:pt idx="2">
                  <c:v>65.099999999999994</c:v>
                </c:pt>
                <c:pt idx="3">
                  <c:v>82.2</c:v>
                </c:pt>
                <c:pt idx="4">
                  <c:v>104.9</c:v>
                </c:pt>
                <c:pt idx="5">
                  <c:v>118.6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75-4CF0-9FF5-A09D91408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3729887"/>
        <c:axId val="1123730367"/>
      </c:barChart>
      <c:catAx>
        <c:axId val="112372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730367"/>
        <c:crosses val="autoZero"/>
        <c:auto val="1"/>
        <c:lblAlgn val="ctr"/>
        <c:lblOffset val="100"/>
        <c:noMultiLvlLbl val="0"/>
      </c:catAx>
      <c:valAx>
        <c:axId val="1123730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72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Percent of Students Attending the</a:t>
            </a:r>
            <a:r>
              <a:rPr lang="en-US" baseline="0" dirty="0"/>
              <a:t> Program on Target for Graduation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Sheet4!$A$2:$B$2</c:f>
              <c:strCache>
                <c:ptCount val="2"/>
                <c:pt idx="0">
                  <c:v>Beginning of Program</c:v>
                </c:pt>
                <c:pt idx="1">
                  <c:v>End of Program</c:v>
                </c:pt>
              </c:strCache>
            </c:strRef>
          </c:cat>
          <c:val>
            <c:numRef>
              <c:f>Sheet4!$A$3:$B$3</c:f>
              <c:numCache>
                <c:formatCode>General</c:formatCode>
                <c:ptCount val="2"/>
                <c:pt idx="0">
                  <c:v>43.6</c:v>
                </c:pt>
                <c:pt idx="1">
                  <c:v>69.7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12-4C6F-9F39-94D75E555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3538015"/>
        <c:axId val="1113554335"/>
      </c:barChart>
      <c:catAx>
        <c:axId val="1113538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3554335"/>
        <c:crosses val="autoZero"/>
        <c:auto val="1"/>
        <c:lblAlgn val="ctr"/>
        <c:lblOffset val="100"/>
        <c:noMultiLvlLbl val="0"/>
      </c:catAx>
      <c:valAx>
        <c:axId val="1113554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3538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46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674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075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720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315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664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016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2513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447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044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301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158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088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931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632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891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19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pHolder3">
            <a:extLst>
              <a:ext uri="{FF2B5EF4-FFF2-40B4-BE49-F238E27FC236}">
                <a16:creationId xmlns:a16="http://schemas.microsoft.com/office/drawing/2014/main" id="{A50D45BA-5B54-43B7-8A26-4E8F8BA9F5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22908" y="1705824"/>
            <a:ext cx="2568672" cy="3436387"/>
          </a:xfrm>
          <a:custGeom>
            <a:avLst/>
            <a:gdLst>
              <a:gd name="connsiteX0" fmla="*/ 0 w 2569007"/>
              <a:gd name="connsiteY0" fmla="*/ 0 h 3436387"/>
              <a:gd name="connsiteX1" fmla="*/ 2569007 w 2569007"/>
              <a:gd name="connsiteY1" fmla="*/ 0 h 3436387"/>
              <a:gd name="connsiteX2" fmla="*/ 2569007 w 2569007"/>
              <a:gd name="connsiteY2" fmla="*/ 3436387 h 3436387"/>
              <a:gd name="connsiteX3" fmla="*/ 0 w 2569007"/>
              <a:gd name="connsiteY3" fmla="*/ 3436387 h 3436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9007" h="3436387">
                <a:moveTo>
                  <a:pt x="0" y="0"/>
                </a:moveTo>
                <a:lnTo>
                  <a:pt x="2569007" y="0"/>
                </a:lnTo>
                <a:lnTo>
                  <a:pt x="2569007" y="3436387"/>
                </a:lnTo>
                <a:lnTo>
                  <a:pt x="0" y="3436387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tx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defTabSz="457154"/>
            <a:endParaRPr lang="en-ID" dirty="0"/>
          </a:p>
        </p:txBody>
      </p:sp>
      <p:sp>
        <p:nvSpPr>
          <p:cNvPr id="7" name="PpHolder9">
            <a:extLst>
              <a:ext uri="{FF2B5EF4-FFF2-40B4-BE49-F238E27FC236}">
                <a16:creationId xmlns:a16="http://schemas.microsoft.com/office/drawing/2014/main" id="{485FD081-0986-4400-BA78-D6FA6EDC71B2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1983349" y="1427326"/>
            <a:ext cx="3370434" cy="3984203"/>
          </a:xfrm>
          <a:custGeom>
            <a:avLst/>
            <a:gdLst>
              <a:gd name="connsiteX0" fmla="*/ 889402 w 3370873"/>
              <a:gd name="connsiteY0" fmla="*/ 0 h 3984203"/>
              <a:gd name="connsiteX1" fmla="*/ 3370873 w 3370873"/>
              <a:gd name="connsiteY1" fmla="*/ 664908 h 3984203"/>
              <a:gd name="connsiteX2" fmla="*/ 2481469 w 3370873"/>
              <a:gd name="connsiteY2" fmla="*/ 3984203 h 3984203"/>
              <a:gd name="connsiteX3" fmla="*/ 0 w 3370873"/>
              <a:gd name="connsiteY3" fmla="*/ 3319295 h 3984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873" h="3984203">
                <a:moveTo>
                  <a:pt x="889402" y="0"/>
                </a:moveTo>
                <a:lnTo>
                  <a:pt x="3370873" y="664908"/>
                </a:lnTo>
                <a:lnTo>
                  <a:pt x="2481469" y="3984203"/>
                </a:lnTo>
                <a:lnTo>
                  <a:pt x="0" y="3319295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 w="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tx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>
            <a:lvl1pPr>
              <a:defRPr lang="en-ID" sz="60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defTabSz="457154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37933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39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744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41213772-5A8E-4CA2-9495-07BA94319129}" type="datetimeFigureOut">
              <a:rPr lang="en-US" smtClean="0"/>
              <a:pPr/>
              <a:t>8/13/2024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fld id="{28E6F07D-F62F-4C3B-A21E-2367E9A399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48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5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1428240" y="2047938"/>
            <a:ext cx="93250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Reading and Graduation Ready Summer Camps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Teaching and Learning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August 15, 2024</a:t>
            </a:r>
            <a:endParaRPr lang="en-US" sz="2000" b="1" i="1" u="none" strike="noStrike" kern="1200" cap="none" spc="0" normalizeH="0" baseline="0" noProof="0" dirty="0">
              <a:ln>
                <a:noFill/>
              </a:ln>
              <a:solidFill>
                <a:srgbClr val="FFC700"/>
              </a:solidFill>
              <a:effectLst/>
              <a:uLnTx/>
              <a:uFillTx/>
              <a:latin typeface="Trade Gothic Next HvyCd"/>
              <a:cs typeface="Arial"/>
            </a:endParaRP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9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639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Collaboration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Engagement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Safety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LEARNER </a:t>
            </a:r>
            <a:b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OUTCOMES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Trade Gothic Next HvyCd" panose="020B09060403030200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Staff Effectiveness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Each student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will graduate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empowered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to make a well-informed decision about their next step. They will learn about themselves as they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engage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in rigorous content and gain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exposure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through personalized learning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experiences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, thereby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enlightening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50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show the impact of the district’s summer school program.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elementary school (grades 2-5), middle school (grades 6-8), and high school (grades 9-12) impacts.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The elementary and middle grades reading camps improved student outcomes in several fundamental reading areas.  High school participants completed credits to move closer to graduation.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20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GETTING READY SUMMER CAMP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891AF7D-9788-CD8B-2C4D-817439FFE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484516"/>
              </p:ext>
            </p:extLst>
          </p:nvPr>
        </p:nvGraphicFramePr>
        <p:xfrm>
          <a:off x="467364" y="1076639"/>
          <a:ext cx="11110437" cy="18828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8761">
                  <a:extLst>
                    <a:ext uri="{9D8B030D-6E8A-4147-A177-3AD203B41FA5}">
                      <a16:colId xmlns:a16="http://schemas.microsoft.com/office/drawing/2014/main" val="3981249432"/>
                    </a:ext>
                  </a:extLst>
                </a:gridCol>
                <a:gridCol w="2565838">
                  <a:extLst>
                    <a:ext uri="{9D8B030D-6E8A-4147-A177-3AD203B41FA5}">
                      <a16:colId xmlns:a16="http://schemas.microsoft.com/office/drawing/2014/main" val="3004164067"/>
                    </a:ext>
                  </a:extLst>
                </a:gridCol>
                <a:gridCol w="2565838">
                  <a:extLst>
                    <a:ext uri="{9D8B030D-6E8A-4147-A177-3AD203B41FA5}">
                      <a16:colId xmlns:a16="http://schemas.microsoft.com/office/drawing/2014/main" val="2405061104"/>
                    </a:ext>
                  </a:extLst>
                </a:gridCol>
              </a:tblGrid>
              <a:tr h="3773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Summer Program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Timeline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Locations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66677"/>
                  </a:ext>
                </a:extLst>
              </a:tr>
              <a:tr h="1425657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Getting Ready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Reading Summer Camp was designed for students in grades 2-8 who needed additional reading support to be successful during the upcoming school year. 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June 3 – June 27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15 days of instruction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ML King ES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Southfield ES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Appling MS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Weaver MS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229850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2"/>
          <a:stretch/>
        </p:blipFill>
        <p:spPr>
          <a:xfrm>
            <a:off x="1404176" y="3101178"/>
            <a:ext cx="4507781" cy="35310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677" y="3101178"/>
            <a:ext cx="2650056" cy="35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368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GETTING READY </a:t>
            </a:r>
            <a:r>
              <a:rPr lang="en-US" sz="4400" noProof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SELECTION CRITERIA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EBC2F-8329-AE78-C88C-6C6452A90958}"/>
              </a:ext>
            </a:extLst>
          </p:cNvPr>
          <p:cNvSpPr txBox="1"/>
          <p:nvPr/>
        </p:nvSpPr>
        <p:spPr>
          <a:xfrm>
            <a:off x="859169" y="1384586"/>
            <a:ext cx="426418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Selection Criteria: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STAR Reading Proficiency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STAR Reading Growth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ELA Course Grade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Attendance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2803" y="1165523"/>
            <a:ext cx="5860550" cy="53659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17767" b="41792"/>
          <a:stretch/>
        </p:blipFill>
        <p:spPr>
          <a:xfrm>
            <a:off x="596065" y="3848517"/>
            <a:ext cx="4133882" cy="222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15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ELEMENTARY READING CAMP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75C70A-EECE-BF32-078D-F4BC276C1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77" y="1609347"/>
            <a:ext cx="4706520" cy="48162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55E647-3C68-2169-E8F5-324821812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4831" y="2313495"/>
            <a:ext cx="2042337" cy="34079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FF7F12-6BAB-D722-ABB1-F9DCA2A44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173" y="1609347"/>
            <a:ext cx="4828450" cy="499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0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ELEMENTARY READING CAMP RESOURCES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F8296A-C2E5-24AA-9B1F-452672785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491" y="1388477"/>
            <a:ext cx="5779509" cy="1908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084BD-C7DC-F077-513B-9ACB4F77FF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91" y="4080850"/>
            <a:ext cx="5779509" cy="21398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356BC9-C526-21FF-FB61-F63B91BFC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8769" y="1501875"/>
            <a:ext cx="4066384" cy="46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4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1019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ELEMENTARY READING CAMP</a:t>
            </a:r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-  COMPREHENSION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54FDF5-F651-0F22-AEB0-60849327D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708" y="1217947"/>
            <a:ext cx="9291109" cy="52369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D5833A-CD63-7BB0-2F5C-5211911199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252" y="2633403"/>
            <a:ext cx="2213040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8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1019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ELEMENTARY READING CAMP</a:t>
            </a:r>
            <a:r>
              <a:rPr lang="en-US" sz="4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-  FLUENCY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2C766E-C0DC-B290-3032-A57D10D2833B}"/>
              </a:ext>
            </a:extLst>
          </p:cNvPr>
          <p:cNvSpPr txBox="1"/>
          <p:nvPr/>
        </p:nvSpPr>
        <p:spPr>
          <a:xfrm>
            <a:off x="6928118" y="1126989"/>
            <a:ext cx="3739014" cy="350865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On average, students in 2-5 grades </a:t>
            </a:r>
          </a:p>
          <a:p>
            <a:r>
              <a:rPr lang="en-US" dirty="0"/>
              <a:t>gained 2.75 – 3.75 words correct per minute each week.</a:t>
            </a:r>
          </a:p>
          <a:p>
            <a:endParaRPr lang="en-US" dirty="0"/>
          </a:p>
          <a:p>
            <a:r>
              <a:rPr lang="en-US" dirty="0"/>
              <a:t>Typical weekly rate of improvement is 1-2 words per minute. </a:t>
            </a:r>
          </a:p>
          <a:p>
            <a:endParaRPr lang="en-US" dirty="0"/>
          </a:p>
          <a:p>
            <a:r>
              <a:rPr lang="en-US" sz="2400" b="1" dirty="0"/>
              <a:t>Spring National Norm: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– 89 WCPM</a:t>
            </a:r>
          </a:p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– 107 WCPM</a:t>
            </a:r>
          </a:p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– 123WCPM</a:t>
            </a:r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– 139 WCPM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2D8B92-294B-0457-6B75-366D60BE44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625" y="3707694"/>
            <a:ext cx="2993395" cy="2810500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47FCF9E-E234-2F5F-5287-4093D25330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680583"/>
              </p:ext>
            </p:extLst>
          </p:nvPr>
        </p:nvGraphicFramePr>
        <p:xfrm>
          <a:off x="161377" y="1545154"/>
          <a:ext cx="6525492" cy="497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61117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MIDDLE GRADES READING CAMP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0A78D8-2D03-6EDB-4710-EDEA61BBFB6F}"/>
              </a:ext>
            </a:extLst>
          </p:cNvPr>
          <p:cNvSpPr txBox="1"/>
          <p:nvPr/>
        </p:nvSpPr>
        <p:spPr>
          <a:xfrm>
            <a:off x="497448" y="1101642"/>
            <a:ext cx="11219122" cy="560153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GRADES 6-8:</a:t>
            </a:r>
          </a:p>
          <a:p>
            <a:r>
              <a:rPr lang="en-US" sz="2400" dirty="0"/>
              <a:t>30 minutes – Read Aloud</a:t>
            </a:r>
          </a:p>
          <a:p>
            <a:endParaRPr lang="en-US" sz="2400" dirty="0"/>
          </a:p>
          <a:p>
            <a:r>
              <a:rPr lang="en-US" sz="2400" dirty="0"/>
              <a:t>40 minutes – Multi-Syllabic Words, Phonemic Awareness, and Fluency (Rewards Program)</a:t>
            </a:r>
          </a:p>
          <a:p>
            <a:endParaRPr lang="en-US" sz="2400" dirty="0"/>
          </a:p>
          <a:p>
            <a:r>
              <a:rPr lang="en-US" sz="2400" dirty="0"/>
              <a:t>25 minutes – Personalized instruction on fluency and reading</a:t>
            </a:r>
          </a:p>
          <a:p>
            <a:endParaRPr lang="en-US" sz="2400" dirty="0"/>
          </a:p>
          <a:p>
            <a:r>
              <a:rPr lang="en-US" sz="2400" dirty="0"/>
              <a:t>25 minutes – Independent Reading</a:t>
            </a:r>
          </a:p>
          <a:p>
            <a:endParaRPr lang="en-US" sz="2400" dirty="0"/>
          </a:p>
          <a:p>
            <a:r>
              <a:rPr lang="en-US" sz="2400" dirty="0"/>
              <a:t>30 minutes – Writing</a:t>
            </a:r>
          </a:p>
          <a:p>
            <a:endParaRPr lang="en-US" sz="2400" dirty="0"/>
          </a:p>
          <a:p>
            <a:r>
              <a:rPr lang="en-US" sz="2400" dirty="0"/>
              <a:t>60 minutes – Vocabulary and Comprehension</a:t>
            </a:r>
          </a:p>
          <a:p>
            <a:endParaRPr lang="en-US" sz="2800" dirty="0"/>
          </a:p>
          <a:p>
            <a:r>
              <a:rPr lang="en-US" sz="1800" b="1" i="1" dirty="0"/>
              <a:t>Additionally: </a:t>
            </a:r>
            <a:r>
              <a:rPr lang="en-US" sz="1800" i="1" dirty="0"/>
              <a:t>Fun Camp time, Connections, Leadership, Lunch</a:t>
            </a:r>
          </a:p>
        </p:txBody>
      </p:sp>
    </p:spTree>
    <p:extLst>
      <p:ext uri="{BB962C8B-B14F-4D97-AF65-F5344CB8AC3E}">
        <p14:creationId xmlns:p14="http://schemas.microsoft.com/office/powerpoint/2010/main" val="1073094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FCC78520-7A89-0A8D-B09F-125C39B339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680310"/>
              </p:ext>
            </p:extLst>
          </p:nvPr>
        </p:nvGraphicFramePr>
        <p:xfrm>
          <a:off x="329476" y="1311979"/>
          <a:ext cx="7729208" cy="531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10196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SIXTH GRADE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READING CAMP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C37016-D037-8310-E702-5E60F524FD56}"/>
              </a:ext>
            </a:extLst>
          </p:cNvPr>
          <p:cNvSpPr txBox="1"/>
          <p:nvPr/>
        </p:nvSpPr>
        <p:spPr>
          <a:xfrm>
            <a:off x="8332436" y="2674548"/>
            <a:ext cx="3218159" cy="203132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latin typeface="Comic Sans MS"/>
              </a:rPr>
              <a:t>The Summer Reading Camp achieved an 11% increase in word recognition, a 26% increase in reading multisyllabic words, and a 6% increase in fluency for 6th graders.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96A4CC-5B02-8C15-A400-EED3F4B98E3B}"/>
              </a:ext>
            </a:extLst>
          </p:cNvPr>
          <p:cNvCxnSpPr>
            <a:cxnSpLocks/>
          </p:cNvCxnSpPr>
          <p:nvPr/>
        </p:nvCxnSpPr>
        <p:spPr>
          <a:xfrm flipV="1">
            <a:off x="3059394" y="1760434"/>
            <a:ext cx="0" cy="4869967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3637F7-7131-931E-65EA-6EEF6054B7F0}"/>
              </a:ext>
            </a:extLst>
          </p:cNvPr>
          <p:cNvCxnSpPr>
            <a:cxnSpLocks/>
          </p:cNvCxnSpPr>
          <p:nvPr/>
        </p:nvCxnSpPr>
        <p:spPr>
          <a:xfrm flipV="1">
            <a:off x="5502068" y="1760434"/>
            <a:ext cx="0" cy="4869967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DAA9E03-34D0-2055-4727-F67BEAEF9B5C}"/>
              </a:ext>
            </a:extLst>
          </p:cNvPr>
          <p:cNvSpPr txBox="1"/>
          <p:nvPr/>
        </p:nvSpPr>
        <p:spPr>
          <a:xfrm>
            <a:off x="952268" y="517668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19.8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476808-E899-87D5-7B76-C65B55C63ABB}"/>
              </a:ext>
            </a:extLst>
          </p:cNvPr>
          <p:cNvSpPr txBox="1"/>
          <p:nvPr/>
        </p:nvSpPr>
        <p:spPr>
          <a:xfrm>
            <a:off x="2186423" y="499202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23.9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E57C85-39FE-6639-DBB2-F6D4935FC855}"/>
              </a:ext>
            </a:extLst>
          </p:cNvPr>
          <p:cNvSpPr txBox="1"/>
          <p:nvPr/>
        </p:nvSpPr>
        <p:spPr>
          <a:xfrm>
            <a:off x="3420579" y="368657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58.7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B8366E-0B5A-9309-33DD-DF7933F3E176}"/>
              </a:ext>
            </a:extLst>
          </p:cNvPr>
          <p:cNvSpPr txBox="1"/>
          <p:nvPr/>
        </p:nvSpPr>
        <p:spPr>
          <a:xfrm>
            <a:off x="4600412" y="315367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73.9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C22A4A-E4DB-FFBF-310D-ED404CB39012}"/>
              </a:ext>
            </a:extLst>
          </p:cNvPr>
          <p:cNvSpPr txBox="1"/>
          <p:nvPr/>
        </p:nvSpPr>
        <p:spPr>
          <a:xfrm>
            <a:off x="5810293" y="217063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99.8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BCA6D4-1EBA-EE39-BE0E-90D3552CC5C4}"/>
              </a:ext>
            </a:extLst>
          </p:cNvPr>
          <p:cNvSpPr txBox="1"/>
          <p:nvPr/>
        </p:nvSpPr>
        <p:spPr>
          <a:xfrm>
            <a:off x="6990126" y="1909053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105.8</a:t>
            </a:r>
          </a:p>
        </p:txBody>
      </p:sp>
    </p:spTree>
    <p:extLst>
      <p:ext uri="{BB962C8B-B14F-4D97-AF65-F5344CB8AC3E}">
        <p14:creationId xmlns:p14="http://schemas.microsoft.com/office/powerpoint/2010/main" val="2014931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10196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SEVENTH GRADE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READING CAMP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FBB37D-BA61-F720-641A-5A2214CEAC0D}"/>
              </a:ext>
            </a:extLst>
          </p:cNvPr>
          <p:cNvSpPr txBox="1"/>
          <p:nvPr/>
        </p:nvSpPr>
        <p:spPr>
          <a:xfrm>
            <a:off x="9112212" y="2397845"/>
            <a:ext cx="2379435" cy="313932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latin typeface="Comic Sans MS"/>
              </a:rPr>
              <a:t>The Summer Reading Camp achieved a 12% increase in word recognition, a 36% increase in reading multisyllabic words, and a 13% increase in fluency for 7th graders.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1348566-AA41-72B7-F2D7-E6B30A2057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9951109"/>
              </p:ext>
            </p:extLst>
          </p:nvPr>
        </p:nvGraphicFramePr>
        <p:xfrm>
          <a:off x="410198" y="1420937"/>
          <a:ext cx="8092867" cy="4885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BFA635-12DE-6EF4-CE8C-EDAEC2102F38}"/>
              </a:ext>
            </a:extLst>
          </p:cNvPr>
          <p:cNvCxnSpPr>
            <a:cxnSpLocks/>
          </p:cNvCxnSpPr>
          <p:nvPr/>
        </p:nvCxnSpPr>
        <p:spPr>
          <a:xfrm flipV="1">
            <a:off x="3298677" y="1905712"/>
            <a:ext cx="0" cy="4401084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73CE20E-952C-FC42-51D4-6266E310C8C0}"/>
              </a:ext>
            </a:extLst>
          </p:cNvPr>
          <p:cNvCxnSpPr>
            <a:cxnSpLocks/>
          </p:cNvCxnSpPr>
          <p:nvPr/>
        </p:nvCxnSpPr>
        <p:spPr>
          <a:xfrm flipV="1">
            <a:off x="5843899" y="1905712"/>
            <a:ext cx="0" cy="4401084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F337295-2CF2-C0B9-278A-76A700F32917}"/>
              </a:ext>
            </a:extLst>
          </p:cNvPr>
          <p:cNvSpPr txBox="1"/>
          <p:nvPr/>
        </p:nvSpPr>
        <p:spPr>
          <a:xfrm>
            <a:off x="1071909" y="440756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33.7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DDB231-CE16-687F-A115-C55D38FBAF6C}"/>
              </a:ext>
            </a:extLst>
          </p:cNvPr>
          <p:cNvSpPr txBox="1"/>
          <p:nvPr/>
        </p:nvSpPr>
        <p:spPr>
          <a:xfrm>
            <a:off x="2357362" y="4277319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37.8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5F8CBF-4A01-71AE-ABAA-3ED9D9D6D309}"/>
              </a:ext>
            </a:extLst>
          </p:cNvPr>
          <p:cNvSpPr txBox="1"/>
          <p:nvPr/>
        </p:nvSpPr>
        <p:spPr>
          <a:xfrm>
            <a:off x="3646561" y="3747186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52.9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01EF9C-971A-98D6-7A4E-81B4729852A7}"/>
              </a:ext>
            </a:extLst>
          </p:cNvPr>
          <p:cNvSpPr txBox="1"/>
          <p:nvPr/>
        </p:nvSpPr>
        <p:spPr>
          <a:xfrm>
            <a:off x="4902584" y="3094145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72.0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BAB458-52C5-D0C6-7ABB-EC3E319BADCC}"/>
              </a:ext>
            </a:extLst>
          </p:cNvPr>
          <p:cNvSpPr txBox="1"/>
          <p:nvPr/>
        </p:nvSpPr>
        <p:spPr>
          <a:xfrm>
            <a:off x="6187157" y="223246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98.6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EC44AB-F23F-5C81-8D16-DA1BF90D9232}"/>
              </a:ext>
            </a:extLst>
          </p:cNvPr>
          <p:cNvSpPr txBox="1"/>
          <p:nvPr/>
        </p:nvSpPr>
        <p:spPr>
          <a:xfrm>
            <a:off x="7380130" y="186313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110.7</a:t>
            </a:r>
          </a:p>
        </p:txBody>
      </p:sp>
    </p:spTree>
    <p:extLst>
      <p:ext uri="{BB962C8B-B14F-4D97-AF65-F5344CB8AC3E}">
        <p14:creationId xmlns:p14="http://schemas.microsoft.com/office/powerpoint/2010/main" val="4114904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65515"/>
            <a:ext cx="110196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EIGHTH GRADE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READING CAMP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AE5F68-96FE-C6FA-F984-BD30D203970D}"/>
              </a:ext>
            </a:extLst>
          </p:cNvPr>
          <p:cNvSpPr txBox="1"/>
          <p:nvPr/>
        </p:nvSpPr>
        <p:spPr>
          <a:xfrm>
            <a:off x="8673220" y="2507810"/>
            <a:ext cx="2818427" cy="258532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latin typeface="Comic Sans MS"/>
              </a:rPr>
              <a:t>The Summer Reading Camp achieved a 16% increase in word recognition, a 26% increase in reading multisyllabic words, and a 13% increase in fluency for 8th graders.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F8CF892-DE7B-F8EA-8F65-B0D290789D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668565"/>
              </p:ext>
            </p:extLst>
          </p:nvPr>
        </p:nvGraphicFramePr>
        <p:xfrm>
          <a:off x="374590" y="1309842"/>
          <a:ext cx="7829372" cy="509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84C141-723D-6446-4FF7-BB84C2F7D402}"/>
              </a:ext>
            </a:extLst>
          </p:cNvPr>
          <p:cNvCxnSpPr>
            <a:cxnSpLocks/>
          </p:cNvCxnSpPr>
          <p:nvPr/>
        </p:nvCxnSpPr>
        <p:spPr>
          <a:xfrm flipV="1">
            <a:off x="3170490" y="1768979"/>
            <a:ext cx="0" cy="4631821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3774AA-64E6-7375-76B1-C9B14206D7D2}"/>
              </a:ext>
            </a:extLst>
          </p:cNvPr>
          <p:cNvCxnSpPr>
            <a:cxnSpLocks/>
          </p:cNvCxnSpPr>
          <p:nvPr/>
        </p:nvCxnSpPr>
        <p:spPr>
          <a:xfrm flipV="1">
            <a:off x="5621709" y="1768979"/>
            <a:ext cx="0" cy="4631821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8484D4C-57C4-72B2-AD70-30E36E508FA9}"/>
              </a:ext>
            </a:extLst>
          </p:cNvPr>
          <p:cNvSpPr txBox="1"/>
          <p:nvPr/>
        </p:nvSpPr>
        <p:spPr>
          <a:xfrm>
            <a:off x="1054733" y="490846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24.4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BDEBD2-26AB-F846-A1F6-251624932489}"/>
              </a:ext>
            </a:extLst>
          </p:cNvPr>
          <p:cNvSpPr txBox="1"/>
          <p:nvPr/>
        </p:nvSpPr>
        <p:spPr>
          <a:xfrm>
            <a:off x="2258014" y="477825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28.4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BA278B-EB09-8ECE-A890-C7D872326B05}"/>
              </a:ext>
            </a:extLst>
          </p:cNvPr>
          <p:cNvSpPr txBox="1"/>
          <p:nvPr/>
        </p:nvSpPr>
        <p:spPr>
          <a:xfrm>
            <a:off x="3489535" y="371555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65.1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F1079D-71D5-8E2E-E329-F69F8751BED8}"/>
              </a:ext>
            </a:extLst>
          </p:cNvPr>
          <p:cNvSpPr txBox="1"/>
          <p:nvPr/>
        </p:nvSpPr>
        <p:spPr>
          <a:xfrm>
            <a:off x="4692816" y="315984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82.2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FBDADD-C719-C2FB-C7B3-75C9FF7AFF04}"/>
              </a:ext>
            </a:extLst>
          </p:cNvPr>
          <p:cNvSpPr txBox="1"/>
          <p:nvPr/>
        </p:nvSpPr>
        <p:spPr>
          <a:xfrm>
            <a:off x="5870724" y="250781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104.9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B4B89D-50C3-EC2F-27E8-B49765959621}"/>
              </a:ext>
            </a:extLst>
          </p:cNvPr>
          <p:cNvSpPr txBox="1"/>
          <p:nvPr/>
        </p:nvSpPr>
        <p:spPr>
          <a:xfrm>
            <a:off x="7124596" y="20772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118.6</a:t>
            </a:r>
          </a:p>
        </p:txBody>
      </p:sp>
    </p:spTree>
    <p:extLst>
      <p:ext uri="{BB962C8B-B14F-4D97-AF65-F5344CB8AC3E}">
        <p14:creationId xmlns:p14="http://schemas.microsoft.com/office/powerpoint/2010/main" val="482184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62426" y="1005253"/>
            <a:ext cx="5533574" cy="5784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The following subjects were offered during the program: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Dance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Music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Physical Education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Spanish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Theatre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Visual Arts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Arial Narrow" panose="020B0606020202030204" pitchFamily="34" charset="0"/>
              </a:rPr>
              <a:t>Courses were taught by experienced teachers from across the Bibb County School District.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9" y="139795"/>
            <a:ext cx="10922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ENRICHMENT OPPORTUNITIES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140C6C3E-6E9E-E782-2297-DBB309C27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520" y="1427018"/>
            <a:ext cx="2526489" cy="348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2AC9F6A-B353-2E6E-D754-21EA1EB87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577" y="1126989"/>
            <a:ext cx="533684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14FA68-AAFC-1409-39C2-F7B34641CCE6}"/>
              </a:ext>
            </a:extLst>
          </p:cNvPr>
          <p:cNvSpPr txBox="1"/>
          <p:nvPr/>
        </p:nvSpPr>
        <p:spPr>
          <a:xfrm>
            <a:off x="6107009" y="4600958"/>
            <a:ext cx="6073982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300" b="1" dirty="0">
                <a:solidFill>
                  <a:prstClr val="black"/>
                </a:solidFill>
                <a:latin typeface="Calibri" panose="020F0502020204030204"/>
              </a:rPr>
              <a:t>A Tubman Museum field trip was offered to elementary school sites.  In addition to the museum tour, the students participated in Art and Drumming workshops.</a:t>
            </a:r>
            <a:endParaRPr lang="en-US" sz="23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9318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SURVEY DATA— GRADES 2-8 STAFF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A56B0B-6E81-CAC9-6E0B-FF70AF5E6225}"/>
              </a:ext>
            </a:extLst>
          </p:cNvPr>
          <p:cNvSpPr txBox="1"/>
          <p:nvPr/>
        </p:nvSpPr>
        <p:spPr>
          <a:xfrm>
            <a:off x="588475" y="1557195"/>
            <a:ext cx="1847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8FBA52-787F-154A-D02D-F4E385528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714" y="2970344"/>
            <a:ext cx="5467350" cy="333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DF20DB-BDC0-5217-4F64-2A8572878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2145" y="1312106"/>
            <a:ext cx="1666875" cy="15377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F0EE43-B75F-3B51-A305-5B5589CD85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981" y="1122494"/>
            <a:ext cx="1666875" cy="18478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EA65BB-FE3B-3494-0A30-0EE6433146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127" y="6214214"/>
            <a:ext cx="4200525" cy="3143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BB5321F-78D5-A736-C42C-31DD5C9A9B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7718" y="4301952"/>
            <a:ext cx="2057400" cy="18573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6B6587-5788-918A-D860-DD63F17D66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8571" y="4301952"/>
            <a:ext cx="1670449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8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SURVEY DATA—GRADES 2-8 STUDENTS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A56B0B-6E81-CAC9-6E0B-FF70AF5E6225}"/>
              </a:ext>
            </a:extLst>
          </p:cNvPr>
          <p:cNvSpPr txBox="1"/>
          <p:nvPr/>
        </p:nvSpPr>
        <p:spPr>
          <a:xfrm>
            <a:off x="588475" y="1557195"/>
            <a:ext cx="1847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DF20DB-BDC0-5217-4F64-2A8572878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83186"/>
            <a:ext cx="1666875" cy="15377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6B6587-5788-918A-D860-DD63F17D6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66" y="4532642"/>
            <a:ext cx="1670449" cy="1536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5615EB-C7EF-E726-B6C2-58ADB614B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10" y="3074607"/>
            <a:ext cx="4305300" cy="30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A11749-7664-1662-D5F8-C15B8990D8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5135" y="1264222"/>
            <a:ext cx="1743075" cy="17335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19B6D8-E946-2218-64D3-1F83665C57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9209" y="3074607"/>
            <a:ext cx="5543550" cy="285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43360F-76D0-E282-DEB7-7A9D2BD908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822" y="1384612"/>
            <a:ext cx="1664352" cy="15363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10D495-FB2E-159C-5064-BE8002D5DE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04182" y="1316154"/>
            <a:ext cx="1590675" cy="1714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F4D8CA8-83DE-B874-DA22-70592A27B4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6890" y="6242398"/>
            <a:ext cx="2619375" cy="2762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5D5DF8A-9B79-8F36-B5EA-FAC6477DA3C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75147" y="4495941"/>
            <a:ext cx="1543050" cy="16097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0DED10C-08A3-1E56-7B68-B72DCFBDD3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8346" y="6204298"/>
            <a:ext cx="4105275" cy="3143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99AFD3D-7479-7964-5103-557B6A3350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4822" y="4532642"/>
            <a:ext cx="1664352" cy="15363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773F663-20E4-62F0-B3E2-4DDECC8E80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04182" y="4486415"/>
            <a:ext cx="16287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38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GRADUATION READY SUMMER PROGRAM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8BC5EB5-B89D-BE4D-E457-4ECFCEC5B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671974"/>
              </p:ext>
            </p:extLst>
          </p:nvPr>
        </p:nvGraphicFramePr>
        <p:xfrm>
          <a:off x="540781" y="1212406"/>
          <a:ext cx="11110437" cy="226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8761">
                  <a:extLst>
                    <a:ext uri="{9D8B030D-6E8A-4147-A177-3AD203B41FA5}">
                      <a16:colId xmlns:a16="http://schemas.microsoft.com/office/drawing/2014/main" val="3981249432"/>
                    </a:ext>
                  </a:extLst>
                </a:gridCol>
                <a:gridCol w="2565838">
                  <a:extLst>
                    <a:ext uri="{9D8B030D-6E8A-4147-A177-3AD203B41FA5}">
                      <a16:colId xmlns:a16="http://schemas.microsoft.com/office/drawing/2014/main" val="3004164067"/>
                    </a:ext>
                  </a:extLst>
                </a:gridCol>
                <a:gridCol w="2565838">
                  <a:extLst>
                    <a:ext uri="{9D8B030D-6E8A-4147-A177-3AD203B41FA5}">
                      <a16:colId xmlns:a16="http://schemas.microsoft.com/office/drawing/2014/main" val="2405061104"/>
                    </a:ext>
                  </a:extLst>
                </a:gridCol>
              </a:tblGrid>
              <a:tr h="3867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Summer Program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Timeline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66677"/>
                  </a:ext>
                </a:extLst>
              </a:tr>
              <a:tr h="1811870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Graduation Ready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– The Graduation Ready Summer Program was designed to allow students in grades 9-12 the opportunity to recover credits for graduation. 554 students attended; 491 students completed at least one course.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June 3 – June 27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Southwest High School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37376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398826"/>
              </p:ext>
            </p:extLst>
          </p:nvPr>
        </p:nvGraphicFramePr>
        <p:xfrm>
          <a:off x="540781" y="4228485"/>
          <a:ext cx="2667000" cy="1847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1842157309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984862423"/>
                    </a:ext>
                  </a:extLst>
                </a:gridCol>
              </a:tblGrid>
              <a:tr h="59690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# of Students by Grade Level Earning</a:t>
                      </a:r>
                      <a:r>
                        <a:rPr lang="en-US" sz="1800" u="none" strike="noStrike" baseline="0" dirty="0">
                          <a:effectLst/>
                        </a:rPr>
                        <a:t> Credits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6889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9th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231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370030297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10th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163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363890159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11th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95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34891832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12th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75" marR="3175" marT="3175" marB="0" anchor="ctr"/>
                </a:tc>
                <a:extLst>
                  <a:ext uri="{0D108BD9-81ED-4DB2-BD59-A6C34878D82A}">
                    <a16:rowId xmlns:a16="http://schemas.microsoft.com/office/drawing/2014/main" val="1941173684"/>
                  </a:ext>
                </a:extLst>
              </a:tr>
            </a:tbl>
          </a:graphicData>
        </a:graphic>
      </p:graphicFrame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82124566-AB18-F9AD-1D6A-6085317D6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40253"/>
              </p:ext>
            </p:extLst>
          </p:nvPr>
        </p:nvGraphicFramePr>
        <p:xfrm>
          <a:off x="9485614" y="3914957"/>
          <a:ext cx="2165604" cy="2474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237">
                  <a:extLst>
                    <a:ext uri="{9D8B030D-6E8A-4147-A177-3AD203B41FA5}">
                      <a16:colId xmlns:a16="http://schemas.microsoft.com/office/drawing/2014/main" val="794581722"/>
                    </a:ext>
                  </a:extLst>
                </a:gridCol>
                <a:gridCol w="701367">
                  <a:extLst>
                    <a:ext uri="{9D8B030D-6E8A-4147-A177-3AD203B41FA5}">
                      <a16:colId xmlns:a16="http://schemas.microsoft.com/office/drawing/2014/main" val="1529824429"/>
                    </a:ext>
                  </a:extLst>
                </a:gridCol>
              </a:tblGrid>
              <a:tr h="335226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# of Credits</a:t>
                      </a:r>
                      <a:r>
                        <a:rPr lang="en-US" baseline="0" dirty="0"/>
                        <a:t> Earned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599170"/>
                  </a:ext>
                </a:extLst>
              </a:tr>
              <a:tr h="3687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29681"/>
                  </a:ext>
                </a:extLst>
              </a:tr>
              <a:tr h="3687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3595"/>
                  </a:ext>
                </a:extLst>
              </a:tr>
              <a:tr h="32965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59747"/>
                  </a:ext>
                </a:extLst>
              </a:tr>
              <a:tr h="29097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Social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059721"/>
                  </a:ext>
                </a:extLst>
              </a:tr>
              <a:tr h="3687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Foreign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501908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CC8A1F9-0646-DE6E-AEB6-F77FAED6D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336" y="4437047"/>
            <a:ext cx="5310723" cy="143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33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PROGRESS TOWARDS GRADUATION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A05AEE-1E5A-CEC8-EB42-066C2A03DB2A}"/>
              </a:ext>
            </a:extLst>
          </p:cNvPr>
          <p:cNvSpPr txBox="1"/>
          <p:nvPr/>
        </p:nvSpPr>
        <p:spPr>
          <a:xfrm>
            <a:off x="9201521" y="2032297"/>
            <a:ext cx="2283632" cy="397031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/>
              <a:t>The percent of students attending who were on-track for graduation was 43.6% at the beginning of the program.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By the end of the program, this number increased by 26 percentage points with 69.7% of students being on-track for graduation.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51DDAFE-64D2-75D0-B8F5-E02AEF3E88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34073"/>
              </p:ext>
            </p:extLst>
          </p:nvPr>
        </p:nvGraphicFramePr>
        <p:xfrm>
          <a:off x="394640" y="1309842"/>
          <a:ext cx="8356253" cy="5078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79952F9-ED3F-67BD-9F94-174B0447A42E}"/>
              </a:ext>
            </a:extLst>
          </p:cNvPr>
          <p:cNvSpPr txBox="1"/>
          <p:nvPr/>
        </p:nvSpPr>
        <p:spPr>
          <a:xfrm>
            <a:off x="2293873" y="3353133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43.6 %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B4670D-695C-AF3E-8110-8484170F9E70}"/>
              </a:ext>
            </a:extLst>
          </p:cNvPr>
          <p:cNvSpPr txBox="1"/>
          <p:nvPr/>
        </p:nvSpPr>
        <p:spPr>
          <a:xfrm>
            <a:off x="6240606" y="1950197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69.7 %</a:t>
            </a:r>
          </a:p>
        </p:txBody>
      </p:sp>
    </p:spTree>
    <p:extLst>
      <p:ext uri="{BB962C8B-B14F-4D97-AF65-F5344CB8AC3E}">
        <p14:creationId xmlns:p14="http://schemas.microsoft.com/office/powerpoint/2010/main" val="4232084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NEXT STEPS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372" y="1501875"/>
            <a:ext cx="1098874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Incorporate the successful summer reading camp strategies into intervention blocks during the school year.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Evaluate the structure of the summer reading camp to improve the gap between students invited and students who attend.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Work with high schools to ensure that students who are still behind in credits for graduation continue to earn additional credits to be able to graduate with their cohorts.</a:t>
            </a:r>
          </a:p>
        </p:txBody>
      </p:sp>
    </p:spTree>
    <p:extLst>
      <p:ext uri="{BB962C8B-B14F-4D97-AF65-F5344CB8AC3E}">
        <p14:creationId xmlns:p14="http://schemas.microsoft.com/office/powerpoint/2010/main" val="4120621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62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9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73ee63d-1be4-484b-98de-f67447529e20">
      <UserInfo>
        <DisplayName>Senior Cabinet</DisplayName>
        <AccountId>42</AccountId>
        <AccountType/>
      </UserInfo>
    </SharedWithUsers>
    <_activity xmlns="8bc58d7f-0484-4417-bdd8-b179b135a25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9721AEC8F4BA4F9CE7C8AE2845AB83" ma:contentTypeVersion="18" ma:contentTypeDescription="Create a new document." ma:contentTypeScope="" ma:versionID="1d0441d389f67a6195d13d2f15bb35f6">
  <xsd:schema xmlns:xsd="http://www.w3.org/2001/XMLSchema" xmlns:xs="http://www.w3.org/2001/XMLSchema" xmlns:p="http://schemas.microsoft.com/office/2006/metadata/properties" xmlns:ns3="173ee63d-1be4-484b-98de-f67447529e20" xmlns:ns4="8bc58d7f-0484-4417-bdd8-b179b135a257" targetNamespace="http://schemas.microsoft.com/office/2006/metadata/properties" ma:root="true" ma:fieldsID="7d99259b3014981c60126e1c6446961c" ns3:_="" ns4:_="">
    <xsd:import namespace="173ee63d-1be4-484b-98de-f67447529e20"/>
    <xsd:import namespace="8bc58d7f-0484-4417-bdd8-b179b135a25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3ee63d-1be4-484b-98de-f67447529e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c58d7f-0484-4417-bdd8-b179b135a2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959809-0225-4124-ADD9-9707F2292F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2CCEA2-A18B-4E00-8943-84DE8E7E949B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173ee63d-1be4-484b-98de-f67447529e20"/>
    <ds:schemaRef ds:uri="http://schemas.microsoft.com/office/infopath/2007/PartnerControls"/>
    <ds:schemaRef ds:uri="8bc58d7f-0484-4417-bdd8-b179b135a25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6A41E7D-9770-4EDF-AC86-B08D4756CE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3ee63d-1be4-484b-98de-f67447529e20"/>
    <ds:schemaRef ds:uri="8bc58d7f-0484-4417-bdd8-b179b135a2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1828</TotalTime>
  <Words>862</Words>
  <Application>Microsoft Office PowerPoint</Application>
  <PresentationFormat>Widescreen</PresentationFormat>
  <Paragraphs>196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Comic Sans MS</vt:lpstr>
      <vt:lpstr>Trade Gothic Next</vt:lpstr>
      <vt:lpstr>Trade Gothic Next HvyCd</vt:lpstr>
      <vt:lpstr>Wingdings</vt:lpstr>
      <vt:lpstr>Office Theme</vt:lpstr>
      <vt:lpstr>1_Office Theme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Butler, Brian</cp:lastModifiedBy>
  <cp:revision>12</cp:revision>
  <cp:lastPrinted>2023-05-01T18:56:22Z</cp:lastPrinted>
  <dcterms:created xsi:type="dcterms:W3CDTF">2023-05-01T16:02:45Z</dcterms:created>
  <dcterms:modified xsi:type="dcterms:W3CDTF">2024-08-13T21:59:36Z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0x010100219721AEC8F4BA4F9CE7C8AE2845AB83</vt:lpwstr>
  </property>
  <property fmtid="{D5CDD505-2E9C-101B-9397-08002B2CF9AE}" pid="3" name="MediaServiceImageTags">
    <vt:lpwstr/>
  </property>
</Properties>
</file>