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ink/ink3.xml" ContentType="application/inkml+xml"/>
  <Override PartName="/ppt/notesSlides/notesSlide10.xml" ContentType="application/vnd.openxmlformats-officedocument.presentationml.notesSlide+xml"/>
  <Override PartName="/ppt/ink/ink4.xml" ContentType="application/inkml+xml"/>
  <Override PartName="/ppt/notesSlides/notesSlide11.xml" ContentType="application/vnd.openxmlformats-officedocument.presentationml.notesSlide+xml"/>
  <Override PartName="/ppt/ink/ink5.xml" ContentType="application/inkml+xml"/>
  <Override PartName="/ppt/notesSlides/notesSlide12.xml" ContentType="application/vnd.openxmlformats-officedocument.presentationml.notesSlide+xml"/>
  <Override PartName="/ppt/ink/ink6.xml" ContentType="application/inkml+xml"/>
  <Override PartName="/ppt/notesSlides/notesSlide13.xml" ContentType="application/vnd.openxmlformats-officedocument.presentationml.notesSlide+xml"/>
  <Override PartName="/ppt/ink/ink7.xml" ContentType="application/inkml+xml"/>
  <Override PartName="/ppt/notesSlides/notesSlide14.xml" ContentType="application/vnd.openxmlformats-officedocument.presentationml.notesSlide+xml"/>
  <Override PartName="/ppt/ink/ink8.xml" ContentType="application/inkml+xml"/>
  <Override PartName="/ppt/notesSlides/notesSlide15.xml" ContentType="application/vnd.openxmlformats-officedocument.presentationml.notesSlide+xml"/>
  <Override PartName="/ppt/ink/ink9.xml" ContentType="application/inkml+xml"/>
  <Override PartName="/ppt/notesSlides/notesSlide16.xml" ContentType="application/vnd.openxmlformats-officedocument.presentationml.notesSlide+xml"/>
  <Override PartName="/ppt/ink/ink10.xml" ContentType="application/inkml+xml"/>
  <Override PartName="/ppt/notesSlides/notesSlide17.xml" ContentType="application/vnd.openxmlformats-officedocument.presentationml.notesSlide+xml"/>
  <Override PartName="/ppt/ink/ink11.xml" ContentType="application/inkml+xml"/>
  <Override PartName="/ppt/notesSlides/notesSlide18.xml" ContentType="application/vnd.openxmlformats-officedocument.presentationml.notesSlide+xml"/>
  <Override PartName="/ppt/ink/ink12.xml" ContentType="application/inkml+xml"/>
  <Override PartName="/ppt/notesSlides/notesSlide19.xml" ContentType="application/vnd.openxmlformats-officedocument.presentationml.notesSlide+xml"/>
  <Override PartName="/ppt/ink/ink13.xml" ContentType="application/inkml+xml"/>
  <Override PartName="/ppt/notesSlides/notesSlide20.xml" ContentType="application/vnd.openxmlformats-officedocument.presentationml.notesSlide+xml"/>
  <Override PartName="/ppt/ink/ink14.xml" ContentType="application/inkml+xml"/>
  <Override PartName="/ppt/notesSlides/notesSlide21.xml" ContentType="application/vnd.openxmlformats-officedocument.presentationml.notesSlide+xml"/>
  <Override PartName="/ppt/ink/ink15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45" r:id="rId2"/>
    <p:sldId id="346" r:id="rId3"/>
    <p:sldId id="294" r:id="rId4"/>
    <p:sldId id="388" r:id="rId5"/>
    <p:sldId id="300" r:id="rId6"/>
    <p:sldId id="423" r:id="rId7"/>
    <p:sldId id="351" r:id="rId8"/>
    <p:sldId id="425" r:id="rId9"/>
    <p:sldId id="407" r:id="rId10"/>
    <p:sldId id="431" r:id="rId11"/>
    <p:sldId id="428" r:id="rId12"/>
    <p:sldId id="430" r:id="rId13"/>
    <p:sldId id="429" r:id="rId14"/>
    <p:sldId id="427" r:id="rId15"/>
    <p:sldId id="426" r:id="rId16"/>
    <p:sldId id="399" r:id="rId17"/>
    <p:sldId id="400" r:id="rId18"/>
    <p:sldId id="401" r:id="rId19"/>
    <p:sldId id="402" r:id="rId20"/>
    <p:sldId id="403" r:id="rId21"/>
    <p:sldId id="404" r:id="rId22"/>
    <p:sldId id="433" r:id="rId23"/>
    <p:sldId id="424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0" autoAdjust="0"/>
    <p:restoredTop sz="85084" autoAdjust="0"/>
  </p:normalViewPr>
  <p:slideViewPr>
    <p:cSldViewPr snapToGrid="0" showGuides="1">
      <p:cViewPr varScale="1">
        <p:scale>
          <a:sx n="49" d="100"/>
          <a:sy n="49" d="100"/>
        </p:scale>
        <p:origin x="1692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 </c:v>
                </c:pt>
                <c:pt idx="4">
                  <c:v>Friday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15620</c:v>
                </c:pt>
                <c:pt idx="1">
                  <c:v>14373</c:v>
                </c:pt>
                <c:pt idx="2">
                  <c:v>14129</c:v>
                </c:pt>
                <c:pt idx="3">
                  <c:v>14478</c:v>
                </c:pt>
                <c:pt idx="4">
                  <c:v>15846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30-4321-9DE7-E90EB771A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0700864"/>
        <c:axId val="1650708544"/>
      </c:barChart>
      <c:catAx>
        <c:axId val="165070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708544"/>
        <c:crosses val="autoZero"/>
        <c:auto val="1"/>
        <c:lblAlgn val="ctr"/>
        <c:lblOffset val="100"/>
        <c:noMultiLvlLbl val="0"/>
      </c:catAx>
      <c:valAx>
        <c:axId val="165070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700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27</c:v>
                </c:pt>
                <c:pt idx="2">
                  <c:v>20</c:v>
                </c:pt>
                <c:pt idx="3">
                  <c:v>37</c:v>
                </c:pt>
                <c:pt idx="4">
                  <c:v>22</c:v>
                </c:pt>
                <c:pt idx="5">
                  <c:v>22</c:v>
                </c:pt>
                <c:pt idx="6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D-441A-96C0-DB143447A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23-24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51</c:v>
                </c:pt>
                <c:pt idx="2">
                  <c:v>58</c:v>
                </c:pt>
                <c:pt idx="3">
                  <c:v>50</c:v>
                </c:pt>
                <c:pt idx="4">
                  <c:v>32</c:v>
                </c:pt>
                <c:pt idx="5">
                  <c:v>31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46</c:v>
                </c:pt>
                <c:pt idx="2">
                  <c:v>30</c:v>
                </c:pt>
                <c:pt idx="3">
                  <c:v>36</c:v>
                </c:pt>
                <c:pt idx="4">
                  <c:v>33</c:v>
                </c:pt>
                <c:pt idx="5">
                  <c:v>36</c:v>
                </c:pt>
                <c:pt idx="6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46</c:v>
                </c:pt>
                <c:pt idx="1">
                  <c:v>56</c:v>
                </c:pt>
                <c:pt idx="2">
                  <c:v>64</c:v>
                </c:pt>
                <c:pt idx="3">
                  <c:v>41</c:v>
                </c:pt>
                <c:pt idx="4">
                  <c:v>59</c:v>
                </c:pt>
                <c:pt idx="5">
                  <c:v>29</c:v>
                </c:pt>
                <c:pt idx="6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94679-114F-2A2E-E0E4-0966CC938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4751AB-39AB-E7A0-51F9-E49121FFF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1D2B3-EEF5-FCEF-B406-C05680A76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FC229-E442-45FF-808B-DA8221A87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75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9DA7-5FC5-CB4B-9D00-52EE6CC3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465C6-B47E-C8F0-B266-93172DBF4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9C00A-2141-F8D1-D05F-160E8BC98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CA9C-E28A-C4A4-2787-A89A980E1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9005-8A83-8E0C-1A6D-897B9366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DAAA1-6A1C-7A6B-BCF4-702CC28A9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EAD38-D608-7879-7E63-6F883891E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DF215-FD22-1D08-C8D6-3191CEDE6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9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744E-004C-0FB2-6BA7-34740FB9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A80F4-E659-06EA-9128-51DB4DC8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1C5F7-6A15-12B7-08A5-FF6CD0D5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2CD9A-A1B8-7E8A-AEF7-9DFFDC997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0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20F1-4546-40C7-38A1-2FF1517E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9A7A1-70A7-ECD1-76C4-22307B900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D61BB-88A6-2438-CD04-E0666C29F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64CF-E702-8F44-82C2-BB7C8DA8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C3CB-C4F8-6CFE-468D-4C8EB12C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FE8B2-75FA-BED4-C2B4-4AEAEB22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A35C7-9BE5-1D24-7EFB-125872A47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AC9B4-EBE4-9292-A399-139C8B14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5CE3-83B1-CDCC-2027-F7BF61A4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2B66-2852-910E-D6C1-85229A94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AA77A-5C06-D48E-013E-FD21861B7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C496-18FF-05FA-DAC5-F4E030952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8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6F24-B3C5-409D-02F4-BB31304F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9976B-7F5E-83EB-0CBB-389DF9CF0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D220-935F-C024-8283-216459A93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377B-0339-4ABF-5B84-22B4061B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22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3CCD-06FA-954B-9B27-306415DCC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9DA07D-DF1C-58E7-B080-ACC30768A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3588C8-5F28-C574-1C0D-722C32DA6E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0482C-D3C8-225B-C8A1-689E77BC4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91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0B56-F65C-89E4-7D83-B44F4FF2E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851B5-0665-1FA4-7437-9E809D2F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5D93F-9477-F42D-13DE-6D8003A6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1C4F-C388-A90F-0783-0C97C31B7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3/5/2026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customXml" Target="../ink/ink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0.png"/><Relationship Id="rId4" Type="http://schemas.openxmlformats.org/officeDocument/2006/relationships/customXml" Target="../ink/ink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customXml" Target="../ink/ink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customXml" Target="../ink/ink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customXml" Target="../ink/ink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customXml" Target="../ink/ink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customXml" Target="../ink/ink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20.png"/><Relationship Id="rId4" Type="http://schemas.openxmlformats.org/officeDocument/2006/relationships/customXml" Target="../ink/ink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20.png"/><Relationship Id="rId4" Type="http://schemas.openxmlformats.org/officeDocument/2006/relationships/customXml" Target="../ink/ink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20.png"/><Relationship Id="rId4" Type="http://schemas.openxmlformats.org/officeDocument/2006/relationships/customXml" Target="../ink/ink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20.png"/><Relationship Id="rId4" Type="http://schemas.openxmlformats.org/officeDocument/2006/relationships/customXml" Target="../ink/ink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20.png"/><Relationship Id="rId4" Type="http://schemas.openxmlformats.org/officeDocument/2006/relationships/customXml" Target="../ink/ink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20.png"/><Relationship Id="rId4" Type="http://schemas.openxmlformats.org/officeDocument/2006/relationships/customXml" Target="../ink/ink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31753D-EDC8-6D5A-BCCE-DE8C29B60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91" y="1126989"/>
            <a:ext cx="11765017" cy="507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170413-5BA2-F44E-9A16-4F17B3728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29055"/>
            <a:ext cx="11297463" cy="536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Days Absent by the weekday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20B7250-9E64-C078-0C73-8C68E54024DA}"/>
              </a:ext>
            </a:extLst>
          </p:cNvPr>
          <p:cNvGraphicFramePr/>
          <p:nvPr/>
        </p:nvGraphicFramePr>
        <p:xfrm>
          <a:off x="1605280" y="984770"/>
          <a:ext cx="9083040" cy="5153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A6F04A-8C1B-9A59-0048-8C7E379AE6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142681"/>
            <a:ext cx="11355829" cy="535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27BCB-1AFE-C0D4-5373-1B7C845DC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452091C-6822-B33E-DE74-8824CCBD74F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92B345-AF65-5730-2C8F-0C0DEC5757A1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 Rate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91D788-A2F6-2A85-AE2F-DEA81E6FB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AutoShape 2" descr="Output image">
            <a:extLst>
              <a:ext uri="{FF2B5EF4-FFF2-40B4-BE49-F238E27FC236}">
                <a16:creationId xmlns:a16="http://schemas.microsoft.com/office/drawing/2014/main" id="{D0E8A76A-27C4-D23B-4BE0-AA1B7867A4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Output image">
            <a:extLst>
              <a:ext uri="{FF2B5EF4-FFF2-40B4-BE49-F238E27FC236}">
                <a16:creationId xmlns:a16="http://schemas.microsoft.com/office/drawing/2014/main" id="{3C30C927-91EF-FE3D-A877-A4ED7F1750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997A67-B255-3621-50C1-952D6F5B84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984771"/>
            <a:ext cx="11430000" cy="570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9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706857-0809-3A62-69CB-E749E0537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809" y="1309842"/>
            <a:ext cx="11319480" cy="503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148E834-83D4-A01E-2B8C-0B3175E9F2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06" y="1279919"/>
            <a:ext cx="11439728" cy="525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726CA-8091-00CE-2FF4-03B13E49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A2B07E-E5D2-5923-8F91-255DA391329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E58252-A232-F377-EB15-C59E179480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Total Incidents and # of Students Responsible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3C02F-5E32-5B5D-63C7-B977C8E6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A1C61D-3AF7-9223-5734-91558943B2C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164BB954-D759-EA27-236F-92477117E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26989"/>
            <a:ext cx="11374229" cy="546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45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</a:t>
            </a:r>
            <a:r>
              <a:rPr lang="en-US" sz="4400"/>
              <a:t>Students with ODR,s</a:t>
            </a:r>
            <a:endParaRPr lang="en-US" sz="4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3FC4278-1B38-ACA4-B3E4-236BBC2B152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8D00169-3D23-3196-52EC-1471CCF89E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651" y="1126989"/>
            <a:ext cx="11478638" cy="54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D8144-EEC9-FA7B-0B8D-206399F9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5150BB-8EC5-7081-6092-26D78A7F055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8A014-BFB7-C924-3F0B-234AA1793EC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5B683F-D76E-22B0-DF41-BAFD12F3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6F832A4D-3E73-33F3-89BA-56B9102C6D0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87CC754-4855-DDDD-0FBF-1BB18CFF1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285" y="1126989"/>
            <a:ext cx="11595370" cy="53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3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528F-E546-9119-8A96-8C023658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2323F2-48B4-D65D-2F47-B0140D0B3FE6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C97AF-AF88-E86C-2561-5C216B1F0A9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Month-Ballard-Hudson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C9A4C-9D43-66B0-9E4A-1BFB1280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249AE33-10E6-EA59-821E-70BC803B8B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0ED041A-4B9E-EB7F-B717-3E1C714DEE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26989"/>
            <a:ext cx="11276953" cy="53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57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2399E-63CD-AF0D-B4C0-09E19EFB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AB237F7-C00E-16E7-68D3-C5853EAE7194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096FA-00AF-10B7-5419-7C19FBCBD1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2D4297-AC3D-D5D1-6E7B-16CA1BB2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60CC585-1D48-B977-2E07-AF54081815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61A22CE-84E4-659D-85E9-C001EEB457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739" y="1279919"/>
            <a:ext cx="11478639" cy="527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24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0390B-78F5-C4C4-4F39-B3E82B9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B9F90AC-73DD-3789-1556-A162AFDDDAC2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684B2-2E2D-8256-EEAD-3E260291352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96DD1-C2AE-886A-5D27-947EC52F9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F0A0FBD-9BDD-F3AE-8B80-3D9BA9419F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12D1710-6865-0298-1BCA-5BD2FE5C5E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830" y="1126989"/>
            <a:ext cx="11595370" cy="542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2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5CD63-7836-447A-25F8-9CB63E14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81AFB4-449D-D4C2-B410-D947D94CD23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96C-0022-9CBB-54C6-935BF7E00F3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D62C2-9190-0202-B749-BBAF4DB3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4EB4425-6D3F-9E4D-1D85-5CF399C494B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E8CDE02-610E-A464-9DA0-051776DC4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106" y="1126989"/>
            <a:ext cx="11537005" cy="544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5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6858B-A026-E56C-BA07-64D51420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E6A99F2-C90E-126B-C571-7C1455D44B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DDFA5-7E63-805D-E812-24CC2F468E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F0E74-2371-C538-DC5F-E35ABC6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37987B7-1A16-AFE3-3BE4-87E5794164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CF72445-747A-C80F-F13F-E22CB4AAD1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651" y="1126988"/>
            <a:ext cx="11537004" cy="544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3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12F709C-3043-E08F-D37E-BE13ED53B1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3644D44-04E7-AB3E-E8ED-77844497F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651" y="1126988"/>
            <a:ext cx="11498094" cy="544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4674E1-E7FC-E87A-3DCC-A5638240060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577A1A3-182A-6FD5-D5BD-FA261B4F6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515" y="1126988"/>
            <a:ext cx="11396319" cy="544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6E49E69-1F2F-2DA5-79D8-D330D403C98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D84D4C3B-A808-868F-C4B6-0B63B1C0FD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374" y="1126989"/>
            <a:ext cx="11614826" cy="54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4E5D5BA-10A7-09CC-EAFF-F7D3346B6C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7FF5CD7-2A14-AD72-A639-9B79E27D6D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426" y="1126989"/>
            <a:ext cx="11296408" cy="540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A5B858B9-17C9-0699-DC2F-0F312E45A3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85E5550-8610-E39C-51A3-530115383C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285" y="1126989"/>
            <a:ext cx="11595370" cy="546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2255602-2BCE-921B-D271-6081BDD89C7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9E3A1AC-21E9-4640-2D41-18F0AC933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285" y="1126989"/>
            <a:ext cx="11575915" cy="542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9ED7E-822F-6017-4C98-E413DE44B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77B7A74-3AE7-921F-8076-FE9AB5FFDA3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7E4D34-AD77-3EB0-6A56-0D19E4D71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F8ADD0-270D-72E8-D178-2C7961A86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96" y="1126989"/>
            <a:ext cx="11439727" cy="525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75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03691-A2C2-67B6-E414-E7448BE5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2C9357-2AAF-F35B-5317-0D93C28BE13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C6560-2206-C73E-5F0A-6FD3CAAF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31A891B-AB85-0620-CF2B-4EE8BC8F9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761289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12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69878</TotalTime>
  <Words>588</Words>
  <Application>Microsoft Office PowerPoint</Application>
  <PresentationFormat>Widescreen</PresentationFormat>
  <Paragraphs>182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76</cp:revision>
  <cp:lastPrinted>2024-04-18T13:59:41Z</cp:lastPrinted>
  <dcterms:created xsi:type="dcterms:W3CDTF">2023-08-08T11:56:51Z</dcterms:created>
  <dcterms:modified xsi:type="dcterms:W3CDTF">2026-03-05T14:50:31Z</dcterms:modified>
</cp:coreProperties>
</file>