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2" r:id="rId5"/>
    <p:sldMasterId id="2147483670" r:id="rId6"/>
    <p:sldMasterId id="2147483695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</p:sldIdLst>
  <p:sldSz cy="9753600" cx="13004800"/>
  <p:notesSz cx="6858000" cy="9144000"/>
  <p:embeddedFontLst>
    <p:embeddedFont>
      <p:font typeface="Garamond"/>
      <p:regular r:id="rId29"/>
      <p:bold r:id="rId30"/>
      <p:italic r:id="rId31"/>
      <p:boldItalic r:id="rId32"/>
    </p:embeddedFont>
    <p:embeddedFont>
      <p:font typeface="Lato"/>
      <p:regular r:id="rId33"/>
      <p:bold r:id="rId34"/>
      <p:italic r:id="rId35"/>
      <p:boldItalic r:id="rId36"/>
    </p:embeddedFont>
    <p:embeddedFont>
      <p:font typeface="Lato Light"/>
      <p:regular r:id="rId37"/>
      <p:bold r:id="rId38"/>
      <p:italic r:id="rId39"/>
      <p:boldItalic r:id="rId40"/>
    </p:embeddedFont>
    <p:embeddedFont>
      <p:font typeface="Lato Black"/>
      <p:bold r:id="rId41"/>
      <p:boldItalic r:id="rId42"/>
    </p:embeddedFont>
    <p:embeddedFont>
      <p:font typeface="Merriweather Black"/>
      <p:bold r:id="rId43"/>
      <p:boldItalic r:id="rId44"/>
    </p:embeddedFont>
    <p:embeddedFont>
      <p:font typeface="Merriweather"/>
      <p:regular r:id="rId45"/>
      <p:bold r:id="rId46"/>
      <p:italic r:id="rId47"/>
      <p:boldItalic r:id="rId48"/>
    </p:embeddedFont>
    <p:embeddedFont>
      <p:font typeface="Century Gothic"/>
      <p:regular r:id="rId49"/>
      <p:bold r:id="rId50"/>
      <p:italic r:id="rId51"/>
      <p:boldItalic r:id="rId5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53" roundtripDataSignature="AMtx7mh6c6iwHLVSzSjv6x4iC/JVZJpBL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51B74B3-C2A3-440F-89B3-DAA4FC8975D5}">
  <a:tblStyle styleId="{551B74B3-C2A3-440F-89B3-DAA4FC8975D5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atoLight-boldItalic.fntdata"/><Relationship Id="rId42" Type="http://schemas.openxmlformats.org/officeDocument/2006/relationships/font" Target="fonts/LatoBlack-boldItalic.fntdata"/><Relationship Id="rId41" Type="http://schemas.openxmlformats.org/officeDocument/2006/relationships/font" Target="fonts/LatoBlack-bold.fntdata"/><Relationship Id="rId44" Type="http://schemas.openxmlformats.org/officeDocument/2006/relationships/font" Target="fonts/MerriweatherBlack-boldItalic.fntdata"/><Relationship Id="rId43" Type="http://schemas.openxmlformats.org/officeDocument/2006/relationships/font" Target="fonts/MerriweatherBlack-bold.fntdata"/><Relationship Id="rId46" Type="http://schemas.openxmlformats.org/officeDocument/2006/relationships/font" Target="fonts/Merriweather-bold.fntdata"/><Relationship Id="rId45" Type="http://schemas.openxmlformats.org/officeDocument/2006/relationships/font" Target="fonts/Merriweather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48" Type="http://schemas.openxmlformats.org/officeDocument/2006/relationships/font" Target="fonts/Merriweather-boldItalic.fntdata"/><Relationship Id="rId47" Type="http://schemas.openxmlformats.org/officeDocument/2006/relationships/font" Target="fonts/Merriweather-italic.fntdata"/><Relationship Id="rId49" Type="http://schemas.openxmlformats.org/officeDocument/2006/relationships/font" Target="fonts/CenturyGothic-regular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notesMaster" Target="notesMasters/notesMaster1.xml"/><Relationship Id="rId31" Type="http://schemas.openxmlformats.org/officeDocument/2006/relationships/font" Target="fonts/Garamond-italic.fntdata"/><Relationship Id="rId30" Type="http://schemas.openxmlformats.org/officeDocument/2006/relationships/font" Target="fonts/Garamond-bold.fntdata"/><Relationship Id="rId33" Type="http://schemas.openxmlformats.org/officeDocument/2006/relationships/font" Target="fonts/Lato-regular.fntdata"/><Relationship Id="rId32" Type="http://schemas.openxmlformats.org/officeDocument/2006/relationships/font" Target="fonts/Garamond-boldItalic.fntdata"/><Relationship Id="rId35" Type="http://schemas.openxmlformats.org/officeDocument/2006/relationships/font" Target="fonts/Lato-italic.fntdata"/><Relationship Id="rId34" Type="http://schemas.openxmlformats.org/officeDocument/2006/relationships/font" Target="fonts/Lato-bold.fntdata"/><Relationship Id="rId37" Type="http://schemas.openxmlformats.org/officeDocument/2006/relationships/font" Target="fonts/LatoLight-regular.fntdata"/><Relationship Id="rId36" Type="http://schemas.openxmlformats.org/officeDocument/2006/relationships/font" Target="fonts/Lato-boldItalic.fntdata"/><Relationship Id="rId39" Type="http://schemas.openxmlformats.org/officeDocument/2006/relationships/font" Target="fonts/LatoLight-italic.fntdata"/><Relationship Id="rId38" Type="http://schemas.openxmlformats.org/officeDocument/2006/relationships/font" Target="fonts/LatoLight-bold.fntdata"/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9" Type="http://schemas.openxmlformats.org/officeDocument/2006/relationships/font" Target="fonts/Garamond-regular.fntdata"/><Relationship Id="rId51" Type="http://schemas.openxmlformats.org/officeDocument/2006/relationships/font" Target="fonts/CenturyGothic-italic.fntdata"/><Relationship Id="rId50" Type="http://schemas.openxmlformats.org/officeDocument/2006/relationships/font" Target="fonts/CenturyGothic-bold.fntdata"/><Relationship Id="rId53" Type="http://customschemas.google.com/relationships/presentationmetadata" Target="metadata"/><Relationship Id="rId52" Type="http://schemas.openxmlformats.org/officeDocument/2006/relationships/font" Target="fonts/CenturyGothic-boldItalic.fntdata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5fa21cf478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6" name="Google Shape;366;g35fa21cf478_0_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1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1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35faec57432_0_3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g35faec57432_0_3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1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1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35fa21cf478_0_7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2286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</a:pPr>
            <a:r>
              <a:t/>
            </a: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0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81" name="Google Shape;481;g35fa21cf478_0_78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35faec57432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g35faec57432_0_8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35fa21cf478_0_4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</a:pPr>
            <a:r>
              <a:t/>
            </a: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0" name="Google Shape;490;g35fa21cf478_0_4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5faec57432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g35faec57432_0_16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5faec57432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g35faec57432_0_16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35faec57432_0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g35faec57432_0_24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hyperlink" Target="http://www.goalbookapp.com" TargetMode="Externa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jpg"/><Relationship Id="rId3" Type="http://schemas.openxmlformats.org/officeDocument/2006/relationships/image" Target="../media/image17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hyperlink" Target="http://www.calendly.com/d/yhc-gsn-hgq" TargetMode="External"/><Relationship Id="rId5" Type="http://schemas.openxmlformats.org/officeDocument/2006/relationships/hyperlink" Target="http://www.goalbookapp.com/" TargetMode="External"/><Relationship Id="rId6" Type="http://schemas.openxmlformats.org/officeDocument/2006/relationships/image" Target="../media/image19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Relationship Id="rId3" Type="http://schemas.openxmlformats.org/officeDocument/2006/relationships/hyperlink" Target="http://www.goalbookapp.com" TargetMode="Externa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8.png"/><Relationship Id="rId3" Type="http://schemas.openxmlformats.org/officeDocument/2006/relationships/image" Target="../media/image4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8.png"/><Relationship Id="rId3" Type="http://schemas.openxmlformats.org/officeDocument/2006/relationships/image" Target="../media/image4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">
  <p:cSld name="Section">
    <p:bg>
      <p:bgPr>
        <a:solidFill>
          <a:schemeClr val="lt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174760">
            <a:off x="1920681" y="325999"/>
            <a:ext cx="8346305" cy="910160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9"/>
          <p:cNvSpPr txBox="1"/>
          <p:nvPr>
            <p:ph type="ctrTitle"/>
          </p:nvPr>
        </p:nvSpPr>
        <p:spPr>
          <a:xfrm>
            <a:off x="572907" y="2464331"/>
            <a:ext cx="11821760" cy="412775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Font typeface="Lato Black"/>
              <a:buNone/>
              <a:defRPr sz="5973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Lato Light"/>
              <a:buNone/>
              <a:defRPr sz="5547">
                <a:solidFill>
                  <a:schemeClr val="lt2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Lato Light"/>
              <a:buNone/>
              <a:defRPr sz="5547">
                <a:solidFill>
                  <a:schemeClr val="lt2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Lato Light"/>
              <a:buNone/>
              <a:defRPr sz="5547">
                <a:solidFill>
                  <a:schemeClr val="lt2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Lato Light"/>
              <a:buNone/>
              <a:defRPr sz="5547">
                <a:solidFill>
                  <a:schemeClr val="lt2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Lato Light"/>
              <a:buNone/>
              <a:defRPr sz="5547">
                <a:solidFill>
                  <a:schemeClr val="lt2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Lato Light"/>
              <a:buNone/>
              <a:defRPr sz="5547">
                <a:solidFill>
                  <a:schemeClr val="lt2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Lato Light"/>
              <a:buNone/>
              <a:defRPr sz="5547">
                <a:solidFill>
                  <a:schemeClr val="lt2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Lato Light"/>
              <a:buNone/>
              <a:defRPr sz="5547">
                <a:solidFill>
                  <a:schemeClr val="lt2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8" name="Google Shape;18;p19"/>
          <p:cNvSpPr txBox="1"/>
          <p:nvPr>
            <p:ph idx="1" type="subTitle"/>
          </p:nvPr>
        </p:nvSpPr>
        <p:spPr>
          <a:xfrm>
            <a:off x="572907" y="1569138"/>
            <a:ext cx="6949227" cy="102570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0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Black"/>
              <a:buNone/>
              <a:defRPr i="1">
                <a:solidFill>
                  <a:srgbClr val="4A4A4A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56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56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56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56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56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56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56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560"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19" name="Google Shape;19;p19"/>
          <p:cNvPicPr preferRelativeResize="0"/>
          <p:nvPr/>
        </p:nvPicPr>
        <p:blipFill rotWithShape="1">
          <a:blip r:embed="rId3">
            <a:alphaModFix/>
          </a:blip>
          <a:srcRect b="132" l="0" r="0" t="132"/>
          <a:stretch/>
        </p:blipFill>
        <p:spPr>
          <a:xfrm>
            <a:off x="684873" y="8080499"/>
            <a:ext cx="2787164" cy="847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8"/>
          <p:cNvSpPr txBox="1"/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8"/>
          <p:cNvSpPr/>
          <p:nvPr>
            <p:ph idx="2" type="pic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28"/>
          <p:cNvSpPr txBox="1"/>
          <p:nvPr>
            <p:ph idx="1" type="body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1pPr>
            <a:lvl2pPr indent="-228600" lvl="1" marL="9144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2pPr>
            <a:lvl3pPr indent="-228600" lvl="2" marL="1371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4" name="Google Shape;74;p28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8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8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9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" name="Google Shape;80;p29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9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9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0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30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" name="Google Shape;86;p30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30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30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Title and Two Columns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g35fa21cf478_0_263"/>
          <p:cNvPicPr preferRelativeResize="0"/>
          <p:nvPr/>
        </p:nvPicPr>
        <p:blipFill rotWithShape="1">
          <a:blip r:embed="rId2">
            <a:alphaModFix/>
          </a:blip>
          <a:srcRect b="19139" l="17132" r="3439" t="0"/>
          <a:stretch/>
        </p:blipFill>
        <p:spPr>
          <a:xfrm>
            <a:off x="0" y="2674"/>
            <a:ext cx="13004805" cy="121540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g35fa21cf478_0_263"/>
          <p:cNvSpPr txBox="1"/>
          <p:nvPr>
            <p:ph idx="1" type="subTitle"/>
          </p:nvPr>
        </p:nvSpPr>
        <p:spPr>
          <a:xfrm>
            <a:off x="650240" y="1623211"/>
            <a:ext cx="5165100" cy="972300"/>
          </a:xfrm>
          <a:prstGeom prst="rect">
            <a:avLst/>
          </a:prstGeom>
          <a:noFill/>
          <a:ln>
            <a:noFill/>
          </a:ln>
        </p:spPr>
        <p:txBody>
          <a:bodyPr anchorCtr="0" anchor="b" bIns="72225" lIns="144475" spcFirstLastPara="1" rIns="144475" wrap="square" tIns="72225">
            <a:norm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erriweather Black"/>
              <a:buNone/>
              <a:defRPr i="1">
                <a:solidFill>
                  <a:schemeClr val="dk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1pPr>
            <a:lvl2pPr lvl="1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800"/>
              <a:buFont typeface="Lato"/>
              <a:buNone/>
              <a:defRPr b="1" sz="2800">
                <a:solidFill>
                  <a:schemeClr val="dk2"/>
                </a:solidFill>
              </a:defRPr>
            </a:lvl2pPr>
            <a:lvl3pPr lvl="2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800"/>
              <a:buFont typeface="Lato"/>
              <a:buNone/>
              <a:defRPr b="1" sz="2800">
                <a:solidFill>
                  <a:schemeClr val="dk2"/>
                </a:solidFill>
              </a:defRPr>
            </a:lvl3pPr>
            <a:lvl4pPr lvl="3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800"/>
              <a:buFont typeface="Lato"/>
              <a:buNone/>
              <a:defRPr b="1" sz="2800">
                <a:solidFill>
                  <a:schemeClr val="dk2"/>
                </a:solidFill>
              </a:defRPr>
            </a:lvl4pPr>
            <a:lvl5pPr lvl="4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800"/>
              <a:buFont typeface="Lato"/>
              <a:buNone/>
              <a:defRPr b="1" sz="28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to"/>
              <a:buNone/>
              <a:defRPr b="1" sz="2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to"/>
              <a:buNone/>
              <a:defRPr b="1" sz="2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to"/>
              <a:buNone/>
              <a:defRPr b="1" sz="2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to"/>
              <a:buNone/>
              <a:defRPr b="1" sz="2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pic>
        <p:nvPicPr>
          <p:cNvPr id="92" name="Google Shape;92;g35fa21cf478_0_2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94326" y="468837"/>
            <a:ext cx="460231" cy="51616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g35fa21cf478_0_263"/>
          <p:cNvSpPr txBox="1"/>
          <p:nvPr>
            <p:ph type="title"/>
          </p:nvPr>
        </p:nvSpPr>
        <p:spPr>
          <a:xfrm>
            <a:off x="650240" y="-87182"/>
            <a:ext cx="11704200" cy="162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44475" lIns="0" spcFirstLastPara="1" rIns="0" wrap="square" tIns="289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 Black"/>
              <a:buNone/>
              <a:defRPr b="0" sz="35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sz="35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sz="35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sz="35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sz="35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sz="35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sz="35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sz="35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sz="35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94" name="Google Shape;94;g35fa21cf478_0_263"/>
          <p:cNvSpPr txBox="1"/>
          <p:nvPr>
            <p:ph idx="2" type="subTitle"/>
          </p:nvPr>
        </p:nvSpPr>
        <p:spPr>
          <a:xfrm>
            <a:off x="6087253" y="1623211"/>
            <a:ext cx="5165100" cy="972300"/>
          </a:xfrm>
          <a:prstGeom prst="rect">
            <a:avLst/>
          </a:prstGeom>
          <a:noFill/>
          <a:ln>
            <a:noFill/>
          </a:ln>
        </p:spPr>
        <p:txBody>
          <a:bodyPr anchorCtr="0" anchor="b" bIns="72225" lIns="144475" spcFirstLastPara="1" rIns="144475" wrap="square" tIns="72225">
            <a:norm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erriweather Black"/>
              <a:buNone/>
              <a:defRPr i="1">
                <a:solidFill>
                  <a:schemeClr val="dk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1pPr>
            <a:lvl2pPr lvl="1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800"/>
              <a:buFont typeface="Lato"/>
              <a:buNone/>
              <a:defRPr b="1" sz="2800">
                <a:solidFill>
                  <a:schemeClr val="dk2"/>
                </a:solidFill>
              </a:defRPr>
            </a:lvl2pPr>
            <a:lvl3pPr lvl="2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800"/>
              <a:buFont typeface="Lato"/>
              <a:buNone/>
              <a:defRPr b="1" sz="2800">
                <a:solidFill>
                  <a:schemeClr val="dk2"/>
                </a:solidFill>
              </a:defRPr>
            </a:lvl3pPr>
            <a:lvl4pPr lvl="3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800"/>
              <a:buFont typeface="Lato"/>
              <a:buNone/>
              <a:defRPr b="1" sz="2800">
                <a:solidFill>
                  <a:schemeClr val="dk2"/>
                </a:solidFill>
              </a:defRPr>
            </a:lvl4pPr>
            <a:lvl5pPr lvl="4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800"/>
              <a:buFont typeface="Lato"/>
              <a:buNone/>
              <a:defRPr b="1" sz="28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to"/>
              <a:buNone/>
              <a:defRPr b="1" sz="2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to"/>
              <a:buNone/>
              <a:defRPr b="1" sz="2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to"/>
              <a:buNone/>
              <a:defRPr b="1" sz="2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to"/>
              <a:buNone/>
              <a:defRPr b="1" sz="2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5" name="Google Shape;95;g35fa21cf478_0_263"/>
          <p:cNvSpPr txBox="1"/>
          <p:nvPr>
            <p:ph idx="3" type="body"/>
          </p:nvPr>
        </p:nvSpPr>
        <p:spPr>
          <a:xfrm>
            <a:off x="650240" y="2677760"/>
            <a:ext cx="5165100" cy="65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72225" lIns="144475" spcFirstLastPara="1" rIns="144475" wrap="square" tIns="72225">
            <a:normAutofit/>
          </a:bodyPr>
          <a:lstStyle>
            <a:lvl1pPr indent="-3619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ato"/>
              <a:buChar char="•"/>
              <a:defRPr b="0" i="0" sz="2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49250" lvl="1" marL="9144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Arial"/>
              <a:buChar char="•"/>
              <a:defRPr b="0" i="0" sz="19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30200" lvl="2" marL="13716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Char char="o"/>
              <a:defRPr sz="1600">
                <a:solidFill>
                  <a:schemeClr val="dk1"/>
                </a:solidFill>
              </a:defRPr>
            </a:lvl3pPr>
            <a:lvl4pPr indent="-349250" lvl="3" marL="18288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Char char="o"/>
              <a:defRPr sz="1600">
                <a:solidFill>
                  <a:schemeClr val="dk1"/>
                </a:solidFill>
              </a:defRPr>
            </a:lvl4pPr>
            <a:lvl5pPr indent="-349250" lvl="4" marL="22860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Char char="o"/>
              <a:defRPr sz="1600">
                <a:solidFill>
                  <a:schemeClr val="dk1"/>
                </a:solidFill>
              </a:defRPr>
            </a:lvl5pPr>
            <a:lvl6pPr indent="-228600" lvl="5" marL="27432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6" name="Google Shape;96;g35fa21cf478_0_263"/>
          <p:cNvSpPr txBox="1"/>
          <p:nvPr>
            <p:ph idx="4" type="body"/>
          </p:nvPr>
        </p:nvSpPr>
        <p:spPr>
          <a:xfrm>
            <a:off x="6087253" y="2677760"/>
            <a:ext cx="5165100" cy="65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72225" lIns="144475" spcFirstLastPara="1" rIns="144475" wrap="square" tIns="72225">
            <a:normAutofit/>
          </a:bodyPr>
          <a:lstStyle>
            <a:lvl1pPr indent="-3619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ato"/>
              <a:buChar char="•"/>
              <a:defRPr b="0" i="0" sz="2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49250" lvl="1" marL="9144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Arial"/>
              <a:buChar char="•"/>
              <a:defRPr b="0" i="0" sz="19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30200" lvl="2" marL="13716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Char char="o"/>
              <a:defRPr sz="1600">
                <a:solidFill>
                  <a:schemeClr val="dk1"/>
                </a:solidFill>
              </a:defRPr>
            </a:lvl3pPr>
            <a:lvl4pPr indent="-349250" lvl="3" marL="18288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Char char="o"/>
              <a:defRPr sz="1600">
                <a:solidFill>
                  <a:schemeClr val="dk1"/>
                </a:solidFill>
              </a:defRPr>
            </a:lvl4pPr>
            <a:lvl5pPr indent="-349250" lvl="4" marL="22860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Char char="o"/>
              <a:defRPr sz="1600">
                <a:solidFill>
                  <a:schemeClr val="dk1"/>
                </a:solidFill>
              </a:defRPr>
            </a:lvl5pPr>
            <a:lvl6pPr indent="-228600" lvl="5" marL="27432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">
  <p:cSld name="Section Title">
    <p:bg>
      <p:bgPr>
        <a:solidFill>
          <a:schemeClr val="lt1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g35fa21cf478_0_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174759">
            <a:off x="1920683" y="-74376"/>
            <a:ext cx="8346307" cy="6826203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g35fa21cf478_0_53"/>
          <p:cNvSpPr txBox="1"/>
          <p:nvPr>
            <p:ph type="ctrTitle"/>
          </p:nvPr>
        </p:nvSpPr>
        <p:spPr>
          <a:xfrm>
            <a:off x="572907" y="2464330"/>
            <a:ext cx="11821800" cy="41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475" lIns="144475" spcFirstLastPara="1" rIns="144475" wrap="square" tIns="1444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900"/>
              <a:buFont typeface="Lato Black"/>
              <a:buNone/>
              <a:defRPr sz="66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200"/>
              <a:buFont typeface="Lato Light"/>
              <a:buNone/>
              <a:defRPr sz="6200">
                <a:solidFill>
                  <a:schemeClr val="lt2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200"/>
              <a:buFont typeface="Lato Light"/>
              <a:buNone/>
              <a:defRPr sz="6200">
                <a:solidFill>
                  <a:schemeClr val="lt2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200"/>
              <a:buFont typeface="Lato Light"/>
              <a:buNone/>
              <a:defRPr sz="6200">
                <a:solidFill>
                  <a:schemeClr val="lt2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200"/>
              <a:buFont typeface="Lato Light"/>
              <a:buNone/>
              <a:defRPr sz="6200">
                <a:solidFill>
                  <a:schemeClr val="lt2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200"/>
              <a:buFont typeface="Lato Light"/>
              <a:buNone/>
              <a:defRPr sz="6200">
                <a:solidFill>
                  <a:schemeClr val="lt2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200"/>
              <a:buFont typeface="Lato Light"/>
              <a:buNone/>
              <a:defRPr sz="6200">
                <a:solidFill>
                  <a:schemeClr val="lt2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200"/>
              <a:buFont typeface="Lato Light"/>
              <a:buNone/>
              <a:defRPr sz="6200">
                <a:solidFill>
                  <a:schemeClr val="lt2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200"/>
              <a:buFont typeface="Lato Light"/>
              <a:buNone/>
              <a:defRPr sz="6200">
                <a:solidFill>
                  <a:schemeClr val="lt2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03" name="Google Shape;103;g35fa21cf478_0_53"/>
          <p:cNvSpPr txBox="1"/>
          <p:nvPr>
            <p:ph idx="1" type="subTitle"/>
          </p:nvPr>
        </p:nvSpPr>
        <p:spPr>
          <a:xfrm>
            <a:off x="572907" y="1569138"/>
            <a:ext cx="6949200" cy="1025700"/>
          </a:xfrm>
          <a:prstGeom prst="rect">
            <a:avLst/>
          </a:prstGeom>
          <a:noFill/>
          <a:ln>
            <a:noFill/>
          </a:ln>
        </p:spPr>
        <p:txBody>
          <a:bodyPr anchorCtr="0" anchor="b" bIns="144475" lIns="0" spcFirstLastPara="1" rIns="144475" wrap="square" tIns="1444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 Black"/>
              <a:buNone/>
              <a:defRPr i="1">
                <a:solidFill>
                  <a:srgbClr val="4A4A4A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104" name="Google Shape;104;g35fa21cf478_0_53"/>
          <p:cNvPicPr preferRelativeResize="0"/>
          <p:nvPr/>
        </p:nvPicPr>
        <p:blipFill rotWithShape="1">
          <a:blip r:embed="rId3">
            <a:alphaModFix/>
          </a:blip>
          <a:srcRect b="129" l="0" r="0" t="129"/>
          <a:stretch/>
        </p:blipFill>
        <p:spPr>
          <a:xfrm>
            <a:off x="684873" y="8080498"/>
            <a:ext cx="2787163" cy="6358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 and Body Copy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g35fa21cf478_0_58"/>
          <p:cNvPicPr preferRelativeResize="0"/>
          <p:nvPr/>
        </p:nvPicPr>
        <p:blipFill rotWithShape="1">
          <a:blip r:embed="rId2">
            <a:alphaModFix/>
          </a:blip>
          <a:srcRect b="19139" l="17132" r="3439" t="0"/>
          <a:stretch/>
        </p:blipFill>
        <p:spPr>
          <a:xfrm>
            <a:off x="0" y="2674"/>
            <a:ext cx="13004805" cy="121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g35fa21cf478_0_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94326" y="468837"/>
            <a:ext cx="460231" cy="51616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g35fa21cf478_0_58"/>
          <p:cNvSpPr txBox="1"/>
          <p:nvPr/>
        </p:nvSpPr>
        <p:spPr>
          <a:xfrm>
            <a:off x="13672154" y="3131419"/>
            <a:ext cx="262800" cy="5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72225" lIns="144475" spcFirstLastPara="1" rIns="144475" wrap="square" tIns="722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g35fa21cf478_0_58"/>
          <p:cNvSpPr txBox="1"/>
          <p:nvPr>
            <p:ph idx="1" type="body"/>
          </p:nvPr>
        </p:nvSpPr>
        <p:spPr>
          <a:xfrm>
            <a:off x="650240" y="2275840"/>
            <a:ext cx="11704200" cy="65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72225" lIns="144475" spcFirstLastPara="1" rIns="144475" wrap="square" tIns="72225">
            <a:normAutofit/>
          </a:bodyPr>
          <a:lstStyle>
            <a:lvl1pPr indent="-4000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700"/>
              <a:buFont typeface="Lato"/>
              <a:buChar char="•"/>
              <a:defRPr b="0" i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7350" lvl="1" marL="9144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2500"/>
              <a:buChar char="•"/>
              <a:defRPr b="0" i="0"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49250" lvl="2" marL="1371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900"/>
              <a:buChar char="•"/>
              <a:defRPr b="0" i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87350" lvl="3" marL="18288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Lato"/>
              <a:buChar char="o"/>
              <a:defRPr>
                <a:solidFill>
                  <a:schemeClr val="dk1"/>
                </a:solidFill>
              </a:defRPr>
            </a:lvl4pPr>
            <a:lvl5pPr indent="-3873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Lato"/>
              <a:buChar char="o"/>
              <a:defRPr>
                <a:solidFill>
                  <a:schemeClr val="dk1"/>
                </a:solidFill>
              </a:defRPr>
            </a:lvl5pPr>
            <a:lvl6pPr indent="-2286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10" name="Google Shape;110;g35fa21cf478_0_58"/>
          <p:cNvSpPr txBox="1"/>
          <p:nvPr>
            <p:ph type="title"/>
          </p:nvPr>
        </p:nvSpPr>
        <p:spPr>
          <a:xfrm>
            <a:off x="650240" y="-87182"/>
            <a:ext cx="11704200" cy="162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44475" lIns="0" spcFirstLastPara="1" rIns="0" wrap="square" tIns="289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 Black"/>
              <a:buNone/>
              <a:defRPr b="0" sz="35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 Black"/>
              <a:buNone/>
              <a:defRPr sz="35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 Black"/>
              <a:buNone/>
              <a:defRPr sz="35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 Black"/>
              <a:buNone/>
              <a:defRPr sz="35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 Black"/>
              <a:buNone/>
              <a:defRPr sz="35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 Black"/>
              <a:buNone/>
              <a:defRPr sz="35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 Black"/>
              <a:buNone/>
              <a:defRPr sz="35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 Black"/>
              <a:buNone/>
              <a:defRPr sz="35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 Black"/>
              <a:buNone/>
              <a:defRPr sz="35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5fa21cf478_0_64"/>
          <p:cNvSpPr txBox="1"/>
          <p:nvPr>
            <p:ph idx="10" type="dt"/>
          </p:nvPr>
        </p:nvSpPr>
        <p:spPr>
          <a:xfrm>
            <a:off x="0" y="0"/>
            <a:ext cx="4266600" cy="56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72225" lIns="144475" spcFirstLastPara="1" rIns="144475" wrap="square" tIns="722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" name="Google Shape;113;g35fa21cf478_0_64"/>
          <p:cNvSpPr txBox="1"/>
          <p:nvPr>
            <p:ph idx="11" type="ftr"/>
          </p:nvPr>
        </p:nvSpPr>
        <p:spPr>
          <a:xfrm>
            <a:off x="0" y="0"/>
            <a:ext cx="4266600" cy="56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72225" lIns="144475" spcFirstLastPara="1" rIns="144475" wrap="square" tIns="722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4" name="Google Shape;114;g35fa21cf478_0_64"/>
          <p:cNvSpPr txBox="1"/>
          <p:nvPr>
            <p:ph idx="12" type="sldNum"/>
          </p:nvPr>
        </p:nvSpPr>
        <p:spPr>
          <a:xfrm>
            <a:off x="0" y="0"/>
            <a:ext cx="4266600" cy="56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72225" lIns="144475" spcFirstLastPara="1" rIns="144475" wrap="square" tIns="722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ll Students Succeed">
  <p:cSld name="Mission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5fa21cf478_0_68"/>
          <p:cNvSpPr txBox="1"/>
          <p:nvPr/>
        </p:nvSpPr>
        <p:spPr>
          <a:xfrm>
            <a:off x="830293" y="2475283"/>
            <a:ext cx="11344200" cy="35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54175" lIns="108375" spcFirstLastPara="1" rIns="108375" wrap="square" tIns="54175">
            <a:noAutofit/>
          </a:bodyPr>
          <a:lstStyle/>
          <a:p>
            <a:pPr indent="0" lvl="0" marL="0" marR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0" i="1" lang="en-US" sz="5100" u="none" cap="none" strike="noStrike">
                <a:solidFill>
                  <a:srgbClr val="4A4A4A"/>
                </a:solidFill>
                <a:latin typeface="Merriweather Black"/>
                <a:ea typeface="Merriweather Black"/>
                <a:cs typeface="Merriweather Black"/>
                <a:sym typeface="Merriweather Black"/>
              </a:rPr>
              <a:t>We empower educators to transform instruction so that </a:t>
            </a:r>
            <a:r>
              <a:rPr b="0" i="1" lang="en-US" sz="5100" u="none" cap="none" strike="noStrike">
                <a:solidFill>
                  <a:schemeClr val="dk2"/>
                </a:solidFill>
                <a:latin typeface="Merriweather Black"/>
                <a:ea typeface="Merriweather Black"/>
                <a:cs typeface="Merriweather Black"/>
                <a:sym typeface="Merriweather Black"/>
              </a:rPr>
              <a:t>all students succeed</a:t>
            </a:r>
            <a:r>
              <a:rPr b="0" i="1" lang="en-US" sz="5100" u="none" cap="none" strike="noStrike">
                <a:solidFill>
                  <a:srgbClr val="4A4A4A"/>
                </a:solidFill>
                <a:latin typeface="Merriweather Black"/>
                <a:ea typeface="Merriweather Black"/>
                <a:cs typeface="Merriweather Black"/>
                <a:sym typeface="Merriweather Black"/>
              </a:rPr>
              <a:t>.</a:t>
            </a:r>
            <a:endParaRPr b="0" i="1" sz="5100" u="none" cap="none" strike="noStrike">
              <a:solidFill>
                <a:srgbClr val="4A4A4A"/>
              </a:solidFill>
              <a:latin typeface="Merriweather Black"/>
              <a:ea typeface="Merriweather Black"/>
              <a:cs typeface="Merriweather Black"/>
              <a:sym typeface="Merriweather Black"/>
            </a:endParaRPr>
          </a:p>
        </p:txBody>
      </p:sp>
      <p:pic>
        <p:nvPicPr>
          <p:cNvPr id="117" name="Google Shape;117;g35fa21cf478_0_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01333" y="6660219"/>
            <a:ext cx="1202274" cy="13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g35fa21cf478_0_68"/>
          <p:cNvSpPr txBox="1"/>
          <p:nvPr/>
        </p:nvSpPr>
        <p:spPr>
          <a:xfrm>
            <a:off x="4893083" y="8493414"/>
            <a:ext cx="32187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54175" lIns="108375" spcFirstLastPara="1" rIns="108375" wrap="square" tIns="541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sng" cap="none" strike="noStrike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www.goalbookapp.com</a:t>
            </a:r>
            <a:endParaRPr b="1" i="0" sz="1700" u="none" cap="none" strike="noStrike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mall Header">
  <p:cSld name="Small Header &amp; 2 columns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5fa21cf478_0_72"/>
          <p:cNvSpPr txBox="1"/>
          <p:nvPr>
            <p:ph type="title"/>
          </p:nvPr>
        </p:nvSpPr>
        <p:spPr>
          <a:xfrm>
            <a:off x="0" y="-8581"/>
            <a:ext cx="6502500" cy="118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33450" lIns="722500" spcFirstLastPara="1" rIns="722500" wrap="square" tIns="4334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Merriweather Black"/>
              <a:buNone/>
              <a:defRPr i="1" sz="32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121" name="Google Shape;121;g35fa21cf478_0_72"/>
          <p:cNvSpPr txBox="1"/>
          <p:nvPr>
            <p:ph idx="1" type="subTitle"/>
          </p:nvPr>
        </p:nvSpPr>
        <p:spPr>
          <a:xfrm>
            <a:off x="650240" y="1906916"/>
            <a:ext cx="5165100" cy="688500"/>
          </a:xfrm>
          <a:prstGeom prst="rect">
            <a:avLst/>
          </a:prstGeom>
          <a:noFill/>
          <a:ln>
            <a:noFill/>
          </a:ln>
        </p:spPr>
        <p:txBody>
          <a:bodyPr anchorCtr="0" anchor="b" bIns="72225" lIns="144475" spcFirstLastPara="1" rIns="144475" wrap="square" tIns="72225">
            <a:norm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200"/>
              <a:buFont typeface="Merriweather Black"/>
              <a:buNone/>
              <a:defRPr i="1">
                <a:solidFill>
                  <a:schemeClr val="dk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1pPr>
            <a:lvl2pPr lvl="1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800"/>
              <a:buFont typeface="Lato"/>
              <a:buNone/>
              <a:defRPr b="1" sz="2800">
                <a:solidFill>
                  <a:schemeClr val="dk2"/>
                </a:solidFill>
              </a:defRPr>
            </a:lvl2pPr>
            <a:lvl3pPr lvl="2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800"/>
              <a:buFont typeface="Lato"/>
              <a:buNone/>
              <a:defRPr b="1" sz="2800">
                <a:solidFill>
                  <a:schemeClr val="dk2"/>
                </a:solidFill>
              </a:defRPr>
            </a:lvl3pPr>
            <a:lvl4pPr lvl="3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800"/>
              <a:buFont typeface="Lato"/>
              <a:buNone/>
              <a:defRPr b="1" sz="2800">
                <a:solidFill>
                  <a:schemeClr val="dk2"/>
                </a:solidFill>
              </a:defRPr>
            </a:lvl4pPr>
            <a:lvl5pPr lvl="4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800"/>
              <a:buFont typeface="Lato"/>
              <a:buNone/>
              <a:defRPr b="1" sz="28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to"/>
              <a:buNone/>
              <a:defRPr b="1" sz="2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to"/>
              <a:buNone/>
              <a:defRPr b="1" sz="2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to"/>
              <a:buNone/>
              <a:defRPr b="1" sz="2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2800"/>
              <a:buFont typeface="Lato"/>
              <a:buNone/>
              <a:defRPr b="1" sz="2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2" name="Google Shape;122;g35fa21cf478_0_72"/>
          <p:cNvSpPr txBox="1"/>
          <p:nvPr>
            <p:ph idx="2" type="subTitle"/>
          </p:nvPr>
        </p:nvSpPr>
        <p:spPr>
          <a:xfrm>
            <a:off x="6087253" y="1906916"/>
            <a:ext cx="5165100" cy="688500"/>
          </a:xfrm>
          <a:prstGeom prst="rect">
            <a:avLst/>
          </a:prstGeom>
          <a:noFill/>
          <a:ln>
            <a:noFill/>
          </a:ln>
        </p:spPr>
        <p:txBody>
          <a:bodyPr anchorCtr="0" anchor="b" bIns="72225" lIns="144475" spcFirstLastPara="1" rIns="144475" wrap="square" tIns="72225">
            <a:norm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200"/>
              <a:buFont typeface="Merriweather Black"/>
              <a:buNone/>
              <a:defRPr i="1">
                <a:solidFill>
                  <a:schemeClr val="dk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1pPr>
            <a:lvl2pPr lvl="1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800"/>
              <a:buFont typeface="Lato"/>
              <a:buNone/>
              <a:defRPr b="1" sz="2800">
                <a:solidFill>
                  <a:schemeClr val="dk2"/>
                </a:solidFill>
              </a:defRPr>
            </a:lvl2pPr>
            <a:lvl3pPr lvl="2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800"/>
              <a:buFont typeface="Lato"/>
              <a:buNone/>
              <a:defRPr b="1" sz="2800">
                <a:solidFill>
                  <a:schemeClr val="dk2"/>
                </a:solidFill>
              </a:defRPr>
            </a:lvl3pPr>
            <a:lvl4pPr lvl="3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800"/>
              <a:buFont typeface="Lato"/>
              <a:buNone/>
              <a:defRPr b="1" sz="2800">
                <a:solidFill>
                  <a:schemeClr val="dk2"/>
                </a:solidFill>
              </a:defRPr>
            </a:lvl4pPr>
            <a:lvl5pPr lvl="4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800"/>
              <a:buFont typeface="Lato"/>
              <a:buNone/>
              <a:defRPr b="1" sz="28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to"/>
              <a:buNone/>
              <a:defRPr b="1" sz="2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to"/>
              <a:buNone/>
              <a:defRPr b="1" sz="2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to"/>
              <a:buNone/>
              <a:defRPr b="1" sz="2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2800"/>
              <a:buFont typeface="Lato"/>
              <a:buNone/>
              <a:defRPr b="1" sz="2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3" name="Google Shape;123;g35fa21cf478_0_72"/>
          <p:cNvSpPr txBox="1"/>
          <p:nvPr>
            <p:ph idx="3" type="body"/>
          </p:nvPr>
        </p:nvSpPr>
        <p:spPr>
          <a:xfrm>
            <a:off x="650240" y="2677760"/>
            <a:ext cx="5165100" cy="65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72225" lIns="144475" spcFirstLastPara="1" rIns="144475" wrap="square" tIns="72225">
            <a:normAutofit/>
          </a:bodyPr>
          <a:lstStyle>
            <a:lvl1pPr indent="-3619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ato"/>
              <a:buChar char="•"/>
              <a:defRPr b="0" i="0" sz="2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49250" lvl="1" marL="9144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Arial"/>
              <a:buChar char="•"/>
              <a:defRPr b="0" i="0" sz="19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30200" lvl="2" marL="13716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Char char="o"/>
              <a:defRPr sz="1600">
                <a:solidFill>
                  <a:schemeClr val="dk1"/>
                </a:solidFill>
              </a:defRPr>
            </a:lvl3pPr>
            <a:lvl4pPr indent="-349250" lvl="3" marL="18288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Char char="o"/>
              <a:defRPr sz="1600">
                <a:solidFill>
                  <a:schemeClr val="dk1"/>
                </a:solidFill>
              </a:defRPr>
            </a:lvl4pPr>
            <a:lvl5pPr indent="-349250" lvl="4" marL="22860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Char char="o"/>
              <a:defRPr sz="1600">
                <a:solidFill>
                  <a:schemeClr val="dk1"/>
                </a:solidFill>
              </a:defRPr>
            </a:lvl5pPr>
            <a:lvl6pPr indent="-228600" lvl="5" marL="27432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4" name="Google Shape;124;g35fa21cf478_0_72"/>
          <p:cNvSpPr txBox="1"/>
          <p:nvPr>
            <p:ph idx="4" type="body"/>
          </p:nvPr>
        </p:nvSpPr>
        <p:spPr>
          <a:xfrm>
            <a:off x="6087253" y="2677760"/>
            <a:ext cx="5165100" cy="65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72225" lIns="144475" spcFirstLastPara="1" rIns="144475" wrap="square" tIns="72225">
            <a:normAutofit/>
          </a:bodyPr>
          <a:lstStyle>
            <a:lvl1pPr indent="-3619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ato"/>
              <a:buChar char="•"/>
              <a:defRPr b="0" i="0" sz="2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49250" lvl="1" marL="9144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Arial"/>
              <a:buChar char="•"/>
              <a:defRPr b="0" i="0" sz="19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30200" lvl="2" marL="13716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Char char="o"/>
              <a:defRPr sz="1600">
                <a:solidFill>
                  <a:schemeClr val="dk1"/>
                </a:solidFill>
              </a:defRPr>
            </a:lvl3pPr>
            <a:lvl4pPr indent="-349250" lvl="3" marL="18288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Char char="o"/>
              <a:defRPr sz="1600">
                <a:solidFill>
                  <a:schemeClr val="dk1"/>
                </a:solidFill>
              </a:defRPr>
            </a:lvl4pPr>
            <a:lvl5pPr indent="-349250" lvl="4" marL="22860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Char char="o"/>
              <a:defRPr sz="1600">
                <a:solidFill>
                  <a:schemeClr val="dk1"/>
                </a:solidFill>
              </a:defRPr>
            </a:lvl5pPr>
            <a:lvl6pPr indent="-228600" lvl="5" marL="27432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debar with Large Image">
  <p:cSld name="Sidebar with Large Image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5fa21cf478_0_78"/>
          <p:cNvSpPr/>
          <p:nvPr>
            <p:ph idx="2" type="pic"/>
          </p:nvPr>
        </p:nvSpPr>
        <p:spPr>
          <a:xfrm>
            <a:off x="0" y="-47"/>
            <a:ext cx="5012400" cy="9753600"/>
          </a:xfrm>
          <a:prstGeom prst="rect">
            <a:avLst/>
          </a:prstGeom>
          <a:noFill/>
          <a:ln>
            <a:noFill/>
          </a:ln>
        </p:spPr>
      </p:sp>
      <p:sp>
        <p:nvSpPr>
          <p:cNvPr id="127" name="Google Shape;127;g35fa21cf478_0_78"/>
          <p:cNvSpPr txBox="1"/>
          <p:nvPr>
            <p:ph type="title"/>
          </p:nvPr>
        </p:nvSpPr>
        <p:spPr>
          <a:xfrm>
            <a:off x="726756" y="1130050"/>
            <a:ext cx="3380100" cy="28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Lato Black"/>
              <a:buNone/>
              <a:defRPr sz="44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Font typeface="Lato Black"/>
              <a:buNone/>
              <a:defRPr sz="470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Font typeface="Lato Black"/>
              <a:buNone/>
              <a:defRPr sz="470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Font typeface="Lato Black"/>
              <a:buNone/>
              <a:defRPr sz="470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Font typeface="Lato Black"/>
              <a:buNone/>
              <a:defRPr sz="470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Font typeface="Lato Black"/>
              <a:buNone/>
              <a:defRPr sz="470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Font typeface="Lato Black"/>
              <a:buNone/>
              <a:defRPr sz="470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Font typeface="Lato Black"/>
              <a:buNone/>
              <a:defRPr sz="470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Font typeface="Lato Black"/>
              <a:buNone/>
              <a:defRPr sz="47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128" name="Google Shape;128;g35fa21cf478_0_78"/>
          <p:cNvSpPr txBox="1"/>
          <p:nvPr>
            <p:ph idx="1" type="body"/>
          </p:nvPr>
        </p:nvSpPr>
        <p:spPr>
          <a:xfrm>
            <a:off x="5765723" y="2275840"/>
            <a:ext cx="6588900" cy="6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72225" lIns="144475" spcFirstLastPara="1" rIns="144475" wrap="square" tIns="72225">
            <a:normAutofit/>
          </a:bodyPr>
          <a:lstStyle>
            <a:lvl1pPr indent="-3683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  <a:defRPr b="0" i="0" sz="2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68300" lvl="1" marL="9144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200"/>
              <a:buFont typeface="Arial"/>
              <a:buChar char="•"/>
              <a:defRPr b="0" i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68300" lvl="2" marL="1371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200"/>
              <a:buFont typeface="Arial"/>
              <a:buChar char="•"/>
              <a:defRPr b="0" i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302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Char char="o"/>
              <a:defRPr>
                <a:solidFill>
                  <a:schemeClr val="dk1"/>
                </a:solidFill>
              </a:defRPr>
            </a:lvl4pPr>
            <a:lvl5pPr indent="-3302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Char char="o"/>
              <a:defRPr>
                <a:solidFill>
                  <a:schemeClr val="dk1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0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0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0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 Number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fa21cf478_0_82"/>
          <p:cNvSpPr txBox="1"/>
          <p:nvPr>
            <p:ph type="title"/>
          </p:nvPr>
        </p:nvSpPr>
        <p:spPr>
          <a:xfrm>
            <a:off x="650240" y="2525292"/>
            <a:ext cx="11704200" cy="2086800"/>
          </a:xfrm>
          <a:prstGeom prst="rect">
            <a:avLst/>
          </a:prstGeom>
          <a:noFill/>
          <a:ln>
            <a:noFill/>
          </a:ln>
        </p:spPr>
        <p:txBody>
          <a:bodyPr anchorCtr="0" anchor="b" bIns="144475" lIns="144475" spcFirstLastPara="1" rIns="144475" wrap="square" tIns="1444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300"/>
              <a:buFont typeface="Merriweather"/>
              <a:buNone/>
              <a:defRPr b="1" i="1" sz="6300">
                <a:solidFill>
                  <a:schemeClr val="accent4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300"/>
              <a:buFont typeface="Merriweather"/>
              <a:buNone/>
              <a:defRPr b="1" sz="6300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300"/>
              <a:buFont typeface="Merriweather"/>
              <a:buNone/>
              <a:defRPr b="1" sz="6300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300"/>
              <a:buFont typeface="Merriweather"/>
              <a:buNone/>
              <a:defRPr b="1" sz="6300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300"/>
              <a:buFont typeface="Merriweather"/>
              <a:buNone/>
              <a:defRPr b="1" sz="6300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300"/>
              <a:buFont typeface="Merriweather"/>
              <a:buNone/>
              <a:defRPr b="1" sz="6300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300"/>
              <a:buFont typeface="Merriweather"/>
              <a:buNone/>
              <a:defRPr b="1" sz="6300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300"/>
              <a:buFont typeface="Merriweather"/>
              <a:buNone/>
              <a:defRPr b="1" sz="6300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300"/>
              <a:buFont typeface="Merriweather"/>
              <a:buNone/>
              <a:defRPr b="1" sz="6300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131" name="Google Shape;131;g35fa21cf478_0_82"/>
          <p:cNvSpPr txBox="1"/>
          <p:nvPr>
            <p:ph idx="1" type="subTitle"/>
          </p:nvPr>
        </p:nvSpPr>
        <p:spPr>
          <a:xfrm>
            <a:off x="650240" y="5376311"/>
            <a:ext cx="11704200" cy="31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475" lIns="144475" spcFirstLastPara="1" rIns="144475" wrap="square" tIns="144475">
            <a:noAutofit/>
          </a:bodyPr>
          <a:lstStyle>
            <a:lvl1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b="0" i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20000"/>
              </a:lnSpc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</a:defRPr>
            </a:lvl2pPr>
            <a:lvl3pPr lvl="2" algn="l">
              <a:lnSpc>
                <a:spcPct val="120000"/>
              </a:lnSpc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</a:defRPr>
            </a:lvl3pPr>
            <a:lvl4pPr lvl="3" algn="l">
              <a:lnSpc>
                <a:spcPct val="120000"/>
              </a:lnSpc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</a:defRPr>
            </a:lvl4pPr>
            <a:lvl5pPr lvl="4" algn="l">
              <a:lnSpc>
                <a:spcPct val="120000"/>
              </a:lnSpc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</a:defRPr>
            </a:lvl5pPr>
            <a:lvl6pPr lvl="5" algn="l">
              <a:lnSpc>
                <a:spcPct val="150000"/>
              </a:lnSpc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00000"/>
              </a:lnSpc>
              <a:spcBef>
                <a:spcPts val="1900"/>
              </a:spcBef>
              <a:spcAft>
                <a:spcPts val="190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Cover">
    <p:bg>
      <p:bgPr>
        <a:solidFill>
          <a:schemeClr val="lt1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g35fa21cf478_0_79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174759">
            <a:off x="1920683" y="-74376"/>
            <a:ext cx="8346307" cy="6826203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35fa21cf478_0_799"/>
          <p:cNvSpPr txBox="1"/>
          <p:nvPr>
            <p:ph type="ctrTitle"/>
          </p:nvPr>
        </p:nvSpPr>
        <p:spPr>
          <a:xfrm>
            <a:off x="572907" y="1739234"/>
            <a:ext cx="11781600" cy="41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475" lIns="144475" spcFirstLastPara="1" rIns="144475" wrap="square" tIns="1444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700"/>
              <a:buFont typeface="Merriweather Black"/>
              <a:buNone/>
              <a:defRPr b="1" i="0" sz="70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Font typeface="Lato Light"/>
              <a:buNone/>
              <a:defRPr sz="6200">
                <a:latin typeface="Lato Light"/>
                <a:ea typeface="Lato Light"/>
                <a:cs typeface="Lato Light"/>
                <a:sym typeface="Lato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Font typeface="Lato Light"/>
              <a:buNone/>
              <a:defRPr sz="6200">
                <a:latin typeface="Lato Light"/>
                <a:ea typeface="Lato Light"/>
                <a:cs typeface="Lato Light"/>
                <a:sym typeface="Lato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Font typeface="Lato Light"/>
              <a:buNone/>
              <a:defRPr sz="6200">
                <a:latin typeface="Lato Light"/>
                <a:ea typeface="Lato Light"/>
                <a:cs typeface="Lato Light"/>
                <a:sym typeface="Lato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Font typeface="Lato Light"/>
              <a:buNone/>
              <a:defRPr sz="6200">
                <a:latin typeface="Lato Light"/>
                <a:ea typeface="Lato Light"/>
                <a:cs typeface="Lato Light"/>
                <a:sym typeface="Lato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Font typeface="Lato Light"/>
              <a:buNone/>
              <a:defRPr sz="6200">
                <a:latin typeface="Lato Light"/>
                <a:ea typeface="Lato Light"/>
                <a:cs typeface="Lato Light"/>
                <a:sym typeface="Lato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Font typeface="Lato Light"/>
              <a:buNone/>
              <a:defRPr sz="6200">
                <a:latin typeface="Lato Light"/>
                <a:ea typeface="Lato Light"/>
                <a:cs typeface="Lato Light"/>
                <a:sym typeface="Lato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Font typeface="Lato Light"/>
              <a:buNone/>
              <a:defRPr sz="6200">
                <a:latin typeface="Lato Light"/>
                <a:ea typeface="Lato Light"/>
                <a:cs typeface="Lato Light"/>
                <a:sym typeface="Lato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Font typeface="Lato Light"/>
              <a:buNone/>
              <a:defRPr sz="6200"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38" name="Google Shape;138;g35fa21cf478_0_799"/>
          <p:cNvSpPr txBox="1"/>
          <p:nvPr>
            <p:ph idx="1" type="subTitle"/>
          </p:nvPr>
        </p:nvSpPr>
        <p:spPr>
          <a:xfrm>
            <a:off x="431167" y="686364"/>
            <a:ext cx="11923200" cy="1025700"/>
          </a:xfrm>
          <a:prstGeom prst="rect">
            <a:avLst/>
          </a:prstGeom>
          <a:noFill/>
          <a:ln>
            <a:noFill/>
          </a:ln>
        </p:spPr>
        <p:txBody>
          <a:bodyPr anchorCtr="0" anchor="b" bIns="144475" lIns="144475" spcFirstLastPara="1" rIns="144475" wrap="square" tIns="1444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i="1" sz="2200">
                <a:solidFill>
                  <a:srgbClr val="4A4A4A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9" name="Google Shape;139;g35fa21cf478_0_799"/>
          <p:cNvSpPr/>
          <p:nvPr>
            <p:ph idx="2" type="pic"/>
          </p:nvPr>
        </p:nvSpPr>
        <p:spPr>
          <a:xfrm>
            <a:off x="6506044" y="7191747"/>
            <a:ext cx="758700" cy="758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140" name="Google Shape;140;g35fa21cf478_0_799"/>
          <p:cNvSpPr txBox="1"/>
          <p:nvPr>
            <p:ph idx="3" type="body"/>
          </p:nvPr>
        </p:nvSpPr>
        <p:spPr>
          <a:xfrm>
            <a:off x="7382751" y="7385272"/>
            <a:ext cx="4971900" cy="62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225" lIns="0" spcFirstLastPara="1" rIns="0" wrap="square" tIns="72225">
            <a:sp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erriweather Black"/>
              <a:buNone/>
              <a:defRPr b="1" i="0" sz="2200">
                <a:solidFill>
                  <a:schemeClr val="dk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1pPr>
            <a:lvl2pPr indent="-34925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Char char="o"/>
              <a:defRPr b="1" i="1" sz="2200">
                <a:solidFill>
                  <a:schemeClr val="dk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2pPr>
            <a:lvl3pPr indent="-34925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Char char="o"/>
              <a:defRPr b="1" i="1" sz="2200">
                <a:solidFill>
                  <a:schemeClr val="dk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3pPr>
            <a:lvl4pPr indent="-34925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Char char="o"/>
              <a:defRPr b="1" i="1" sz="2200">
                <a:solidFill>
                  <a:schemeClr val="dk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4pPr>
            <a:lvl5pPr indent="-34925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Char char="o"/>
              <a:defRPr b="1" i="1" sz="2200">
                <a:solidFill>
                  <a:schemeClr val="dk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5pPr>
            <a:lvl6pPr indent="-228600" lvl="5" marL="2743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grpSp>
        <p:nvGrpSpPr>
          <p:cNvPr id="141" name="Google Shape;141;g35fa21cf478_0_799"/>
          <p:cNvGrpSpPr/>
          <p:nvPr/>
        </p:nvGrpSpPr>
        <p:grpSpPr>
          <a:xfrm>
            <a:off x="7821776" y="6458102"/>
            <a:ext cx="2286589" cy="792464"/>
            <a:chOff x="5499772" y="3405633"/>
            <a:chExt cx="1607783" cy="417900"/>
          </a:xfrm>
        </p:grpSpPr>
        <p:cxnSp>
          <p:nvCxnSpPr>
            <p:cNvPr id="142" name="Google Shape;142;g35fa21cf478_0_799"/>
            <p:cNvCxnSpPr/>
            <p:nvPr/>
          </p:nvCxnSpPr>
          <p:spPr>
            <a:xfrm>
              <a:off x="5499772" y="3558486"/>
              <a:ext cx="609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43" name="Google Shape;143;g35fa21cf478_0_799"/>
            <p:cNvSpPr txBox="1"/>
            <p:nvPr/>
          </p:nvSpPr>
          <p:spPr>
            <a:xfrm>
              <a:off x="6109372" y="3405633"/>
              <a:ext cx="388500" cy="41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2225" lIns="144475" spcFirstLastPara="1" rIns="144475" wrap="square" tIns="722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b="1" i="1" lang="en-US" sz="2100" u="none" cap="none" strike="noStrike">
                  <a:solidFill>
                    <a:schemeClr val="lt2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by</a:t>
              </a:r>
              <a:endPara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44" name="Google Shape;144;g35fa21cf478_0_799"/>
            <p:cNvCxnSpPr/>
            <p:nvPr/>
          </p:nvCxnSpPr>
          <p:spPr>
            <a:xfrm>
              <a:off x="6497955" y="3558486"/>
              <a:ext cx="609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145" name="Google Shape;145;g35fa21cf478_0_799"/>
          <p:cNvPicPr preferRelativeResize="0"/>
          <p:nvPr/>
        </p:nvPicPr>
        <p:blipFill rotWithShape="1">
          <a:blip r:embed="rId3">
            <a:alphaModFix/>
          </a:blip>
          <a:srcRect b="129" l="0" r="0" t="129"/>
          <a:stretch/>
        </p:blipFill>
        <p:spPr>
          <a:xfrm>
            <a:off x="684873" y="8080498"/>
            <a:ext cx="2787163" cy="635839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g35fa21cf478_0_799"/>
          <p:cNvSpPr txBox="1"/>
          <p:nvPr/>
        </p:nvSpPr>
        <p:spPr>
          <a:xfrm>
            <a:off x="607462" y="7530329"/>
            <a:ext cx="15330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72225" lIns="144475" spcFirstLastPara="1" rIns="144475" wrap="square" tIns="722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sng" cap="none" strike="noStrik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SPONSORED BY</a:t>
            </a:r>
            <a:endParaRPr b="1" i="0" sz="1300" u="sng" cap="none" strike="noStrike">
              <a:solidFill>
                <a:schemeClr val="dk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 and Body Cop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g35fa21cf478_0_811"/>
          <p:cNvPicPr preferRelativeResize="0"/>
          <p:nvPr/>
        </p:nvPicPr>
        <p:blipFill rotWithShape="1">
          <a:blip r:embed="rId2">
            <a:alphaModFix/>
          </a:blip>
          <a:srcRect b="19139" l="17132" r="3439" t="0"/>
          <a:stretch/>
        </p:blipFill>
        <p:spPr>
          <a:xfrm>
            <a:off x="0" y="2674"/>
            <a:ext cx="13004805" cy="121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35fa21cf478_0_8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94326" y="468837"/>
            <a:ext cx="460231" cy="51616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g35fa21cf478_0_811"/>
          <p:cNvSpPr txBox="1"/>
          <p:nvPr/>
        </p:nvSpPr>
        <p:spPr>
          <a:xfrm>
            <a:off x="13672154" y="3131419"/>
            <a:ext cx="262800" cy="5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72225" lIns="144475" spcFirstLastPara="1" rIns="144475" wrap="square" tIns="722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g35fa21cf478_0_811"/>
          <p:cNvSpPr txBox="1"/>
          <p:nvPr>
            <p:ph idx="1" type="body"/>
          </p:nvPr>
        </p:nvSpPr>
        <p:spPr>
          <a:xfrm>
            <a:off x="650240" y="2275840"/>
            <a:ext cx="11704200" cy="65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72225" lIns="144475" spcFirstLastPara="1" rIns="144475" wrap="square" tIns="72225">
            <a:normAutofit/>
          </a:bodyPr>
          <a:lstStyle>
            <a:lvl1pPr indent="-4000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700"/>
              <a:buFont typeface="Lato"/>
              <a:buChar char="•"/>
              <a:defRPr b="0" i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7350" lvl="1" marL="9144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2500"/>
              <a:buChar char="•"/>
              <a:defRPr b="0" i="0"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49250" lvl="2" marL="1371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900"/>
              <a:buChar char="•"/>
              <a:defRPr b="0" i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87350" lvl="3" marL="18288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Lato"/>
              <a:buChar char="o"/>
              <a:defRPr>
                <a:solidFill>
                  <a:schemeClr val="dk1"/>
                </a:solidFill>
              </a:defRPr>
            </a:lvl4pPr>
            <a:lvl5pPr indent="-3873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Lato"/>
              <a:buChar char="o"/>
              <a:defRPr>
                <a:solidFill>
                  <a:schemeClr val="dk1"/>
                </a:solidFill>
              </a:defRPr>
            </a:lvl5pPr>
            <a:lvl6pPr indent="-2286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2" name="Google Shape;152;g35fa21cf478_0_811"/>
          <p:cNvSpPr txBox="1"/>
          <p:nvPr>
            <p:ph type="title"/>
          </p:nvPr>
        </p:nvSpPr>
        <p:spPr>
          <a:xfrm>
            <a:off x="650240" y="-87182"/>
            <a:ext cx="11704200" cy="162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44475" lIns="0" spcFirstLastPara="1" rIns="0" wrap="square" tIns="289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 Black"/>
              <a:buNone/>
              <a:defRPr b="0" sz="35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 Black"/>
              <a:buNone/>
              <a:defRPr sz="35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 Black"/>
              <a:buNone/>
              <a:defRPr sz="35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 Black"/>
              <a:buNone/>
              <a:defRPr sz="35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 Black"/>
              <a:buNone/>
              <a:defRPr sz="35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 Black"/>
              <a:buNone/>
              <a:defRPr sz="35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 Black"/>
              <a:buNone/>
              <a:defRPr sz="35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 Black"/>
              <a:buNone/>
              <a:defRPr sz="35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 Black"/>
              <a:buNone/>
              <a:defRPr sz="35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">
  <p:cSld name="Section Title">
    <p:bg>
      <p:bgPr>
        <a:solidFill>
          <a:schemeClr val="lt1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g35fa21cf478_0_8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174759">
            <a:off x="1920683" y="-74376"/>
            <a:ext cx="8346307" cy="6826203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g35fa21cf478_0_817"/>
          <p:cNvSpPr txBox="1"/>
          <p:nvPr>
            <p:ph type="ctrTitle"/>
          </p:nvPr>
        </p:nvSpPr>
        <p:spPr>
          <a:xfrm>
            <a:off x="572907" y="2464330"/>
            <a:ext cx="11821800" cy="41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475" lIns="144475" spcFirstLastPara="1" rIns="144475" wrap="square" tIns="1444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900"/>
              <a:buFont typeface="Lato Black"/>
              <a:buNone/>
              <a:defRPr sz="66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200"/>
              <a:buFont typeface="Lato Light"/>
              <a:buNone/>
              <a:defRPr sz="6200">
                <a:solidFill>
                  <a:schemeClr val="lt2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200"/>
              <a:buFont typeface="Lato Light"/>
              <a:buNone/>
              <a:defRPr sz="6200">
                <a:solidFill>
                  <a:schemeClr val="lt2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200"/>
              <a:buFont typeface="Lato Light"/>
              <a:buNone/>
              <a:defRPr sz="6200">
                <a:solidFill>
                  <a:schemeClr val="lt2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200"/>
              <a:buFont typeface="Lato Light"/>
              <a:buNone/>
              <a:defRPr sz="6200">
                <a:solidFill>
                  <a:schemeClr val="lt2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200"/>
              <a:buFont typeface="Lato Light"/>
              <a:buNone/>
              <a:defRPr sz="6200">
                <a:solidFill>
                  <a:schemeClr val="lt2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200"/>
              <a:buFont typeface="Lato Light"/>
              <a:buNone/>
              <a:defRPr sz="6200">
                <a:solidFill>
                  <a:schemeClr val="lt2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200"/>
              <a:buFont typeface="Lato Light"/>
              <a:buNone/>
              <a:defRPr sz="6200">
                <a:solidFill>
                  <a:schemeClr val="lt2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200"/>
              <a:buFont typeface="Lato Light"/>
              <a:buNone/>
              <a:defRPr sz="6200">
                <a:solidFill>
                  <a:schemeClr val="lt2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56" name="Google Shape;156;g35fa21cf478_0_817"/>
          <p:cNvSpPr txBox="1"/>
          <p:nvPr>
            <p:ph idx="1" type="subTitle"/>
          </p:nvPr>
        </p:nvSpPr>
        <p:spPr>
          <a:xfrm>
            <a:off x="572907" y="1569138"/>
            <a:ext cx="6949200" cy="1025700"/>
          </a:xfrm>
          <a:prstGeom prst="rect">
            <a:avLst/>
          </a:prstGeom>
          <a:noFill/>
          <a:ln>
            <a:noFill/>
          </a:ln>
        </p:spPr>
        <p:txBody>
          <a:bodyPr anchorCtr="0" anchor="b" bIns="144475" lIns="0" spcFirstLastPara="1" rIns="144475" wrap="square" tIns="1444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 Black"/>
              <a:buNone/>
              <a:defRPr i="1">
                <a:solidFill>
                  <a:srgbClr val="4A4A4A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157" name="Google Shape;157;g35fa21cf478_0_817"/>
          <p:cNvPicPr preferRelativeResize="0"/>
          <p:nvPr/>
        </p:nvPicPr>
        <p:blipFill rotWithShape="1">
          <a:blip r:embed="rId3">
            <a:alphaModFix/>
          </a:blip>
          <a:srcRect b="129" l="0" r="0" t="129"/>
          <a:stretch/>
        </p:blipFill>
        <p:spPr>
          <a:xfrm>
            <a:off x="684873" y="8080498"/>
            <a:ext cx="2787163" cy="6358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roduction">
  <p:cSld name="Introducing Presenter(s)">
    <p:bg>
      <p:bgPr>
        <a:solidFill>
          <a:schemeClr val="lt1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g35fa21cf478_0_822"/>
          <p:cNvPicPr preferRelativeResize="0"/>
          <p:nvPr/>
        </p:nvPicPr>
        <p:blipFill rotWithShape="1">
          <a:blip r:embed="rId2">
            <a:alphaModFix/>
          </a:blip>
          <a:srcRect b="19139" l="17132" r="3439" t="0"/>
          <a:stretch/>
        </p:blipFill>
        <p:spPr>
          <a:xfrm>
            <a:off x="0" y="2674"/>
            <a:ext cx="13004805" cy="121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g35fa21cf478_0_8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94326" y="468837"/>
            <a:ext cx="460231" cy="51616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g35fa21cf478_0_822"/>
          <p:cNvSpPr txBox="1"/>
          <p:nvPr/>
        </p:nvSpPr>
        <p:spPr>
          <a:xfrm>
            <a:off x="13672154" y="3131419"/>
            <a:ext cx="262800" cy="5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72225" lIns="144475" spcFirstLastPara="1" rIns="144475" wrap="square" tIns="722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g35fa21cf478_0_822"/>
          <p:cNvSpPr/>
          <p:nvPr>
            <p:ph idx="2" type="pic"/>
          </p:nvPr>
        </p:nvSpPr>
        <p:spPr>
          <a:xfrm>
            <a:off x="5460827" y="2853831"/>
            <a:ext cx="2082900" cy="2082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163" name="Google Shape;163;g35fa21cf478_0_822"/>
          <p:cNvSpPr txBox="1"/>
          <p:nvPr>
            <p:ph idx="1" type="body"/>
          </p:nvPr>
        </p:nvSpPr>
        <p:spPr>
          <a:xfrm>
            <a:off x="3385529" y="7019507"/>
            <a:ext cx="6233700" cy="14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72225" lIns="144475" spcFirstLastPara="1" rIns="144475" wrap="square" tIns="72225">
            <a:normAutofit/>
          </a:bodyPr>
          <a:lstStyle>
            <a:lvl1pPr indent="-228600" lvl="0" marL="4572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b="0" i="0" sz="2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4925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Char char="o"/>
              <a:defRPr b="1" i="1" sz="22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2pPr>
            <a:lvl3pPr indent="-34925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Char char="o"/>
              <a:defRPr b="1" i="1" sz="22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3pPr>
            <a:lvl4pPr indent="-34925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Char char="o"/>
              <a:defRPr b="1" i="1" sz="22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4pPr>
            <a:lvl5pPr indent="-34925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Char char="o"/>
              <a:defRPr b="1" i="1" sz="22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5pPr>
            <a:lvl6pPr indent="-228600" lvl="5" marL="2743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64" name="Google Shape;164;g35fa21cf478_0_822"/>
          <p:cNvSpPr txBox="1"/>
          <p:nvPr>
            <p:ph idx="3" type="body"/>
          </p:nvPr>
        </p:nvSpPr>
        <p:spPr>
          <a:xfrm>
            <a:off x="3385529" y="6047761"/>
            <a:ext cx="6233700" cy="97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2225" lIns="144475" spcFirstLastPara="1" rIns="144475" wrap="square" tIns="72225">
            <a:normAutofit/>
          </a:bodyPr>
          <a:lstStyle>
            <a:lvl1pPr indent="-228600" lvl="0" marL="4572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erriweather Black"/>
              <a:buNone/>
              <a:defRPr b="1" i="0" sz="2800">
                <a:solidFill>
                  <a:schemeClr val="dk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1pPr>
            <a:lvl2pPr indent="-34925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Char char="o"/>
              <a:defRPr b="1" i="1" sz="22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2pPr>
            <a:lvl3pPr indent="-34925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Char char="o"/>
              <a:defRPr b="1" i="1" sz="22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3pPr>
            <a:lvl4pPr indent="-34925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Char char="o"/>
              <a:defRPr b="1" i="1" sz="22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4pPr>
            <a:lvl5pPr indent="-34925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Char char="o"/>
              <a:defRPr b="1" i="1" sz="22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5pPr>
            <a:lvl6pPr indent="-228600" lvl="5" marL="2743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65" name="Google Shape;165;g35fa21cf478_0_822"/>
          <p:cNvSpPr txBox="1"/>
          <p:nvPr>
            <p:ph type="title"/>
          </p:nvPr>
        </p:nvSpPr>
        <p:spPr>
          <a:xfrm>
            <a:off x="650240" y="-87182"/>
            <a:ext cx="11704200" cy="162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44475" lIns="0" spcFirstLastPara="1" rIns="0" wrap="square" tIns="289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 Black"/>
              <a:buNone/>
              <a:defRPr b="0" sz="35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 Black"/>
              <a:buNone/>
              <a:defRPr sz="35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 Black"/>
              <a:buNone/>
              <a:defRPr sz="35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 Black"/>
              <a:buNone/>
              <a:defRPr sz="35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 Black"/>
              <a:buNone/>
              <a:defRPr sz="35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 Black"/>
              <a:buNone/>
              <a:defRPr sz="35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 Black"/>
              <a:buNone/>
              <a:defRPr sz="35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 Black"/>
              <a:buNone/>
              <a:defRPr sz="35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 Black"/>
              <a:buNone/>
              <a:defRPr sz="35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Page">
  <p:cSld name="Blank Page">
    <p:bg>
      <p:bgPr>
        <a:solidFill>
          <a:schemeClr val="lt1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mall Image with Text Box">
  <p:cSld name="Small Picture + Body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g35fa21cf478_0_831"/>
          <p:cNvPicPr preferRelativeResize="0"/>
          <p:nvPr/>
        </p:nvPicPr>
        <p:blipFill rotWithShape="1">
          <a:blip r:embed="rId2">
            <a:alphaModFix/>
          </a:blip>
          <a:srcRect b="19139" l="17132" r="3439" t="0"/>
          <a:stretch/>
        </p:blipFill>
        <p:spPr>
          <a:xfrm>
            <a:off x="0" y="2674"/>
            <a:ext cx="13004805" cy="121540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g35fa21cf478_0_831"/>
          <p:cNvSpPr txBox="1"/>
          <p:nvPr>
            <p:ph idx="1" type="body"/>
          </p:nvPr>
        </p:nvSpPr>
        <p:spPr>
          <a:xfrm>
            <a:off x="5328747" y="2275840"/>
            <a:ext cx="5943600" cy="6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72225" lIns="144475" spcFirstLastPara="1" rIns="144475" wrap="square" tIns="72225">
            <a:normAutofit/>
          </a:bodyPr>
          <a:lstStyle>
            <a:lvl1pPr indent="-3683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  <a:defRPr b="0" i="0" sz="2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68300" lvl="1" marL="9144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200"/>
              <a:buFont typeface="Arial"/>
              <a:buChar char="•"/>
              <a:defRPr b="0" i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68300" lvl="2" marL="1371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200"/>
              <a:buFont typeface="Arial"/>
              <a:buChar char="•"/>
              <a:defRPr b="0" i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302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Char char="o"/>
              <a:defRPr>
                <a:solidFill>
                  <a:schemeClr val="dk1"/>
                </a:solidFill>
              </a:defRPr>
            </a:lvl4pPr>
            <a:lvl5pPr indent="-3302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Char char="o"/>
              <a:defRPr>
                <a:solidFill>
                  <a:schemeClr val="dk1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170" name="Google Shape;170;g35fa21cf478_0_8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94326" y="468837"/>
            <a:ext cx="460231" cy="51616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g35fa21cf478_0_831"/>
          <p:cNvSpPr txBox="1"/>
          <p:nvPr>
            <p:ph type="title"/>
          </p:nvPr>
        </p:nvSpPr>
        <p:spPr>
          <a:xfrm>
            <a:off x="650240" y="-87182"/>
            <a:ext cx="11704200" cy="162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44475" lIns="0" spcFirstLastPara="1" rIns="0" wrap="square" tIns="289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 Black"/>
              <a:buNone/>
              <a:defRPr b="0" sz="35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sz="35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sz="35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sz="35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sz="35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sz="35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sz="35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sz="35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sz="35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172" name="Google Shape;172;g35fa21cf478_0_831"/>
          <p:cNvSpPr/>
          <p:nvPr>
            <p:ph idx="2" type="pic"/>
          </p:nvPr>
        </p:nvSpPr>
        <p:spPr>
          <a:xfrm>
            <a:off x="650240" y="2071133"/>
            <a:ext cx="3986700" cy="6723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ith Image">
  <p:cSld name="Title and Big Image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g35fa21cf478_0_837"/>
          <p:cNvPicPr preferRelativeResize="0"/>
          <p:nvPr/>
        </p:nvPicPr>
        <p:blipFill rotWithShape="1">
          <a:blip r:embed="rId2">
            <a:alphaModFix/>
          </a:blip>
          <a:srcRect b="19139" l="17132" r="3439" t="0"/>
          <a:stretch/>
        </p:blipFill>
        <p:spPr>
          <a:xfrm>
            <a:off x="0" y="2674"/>
            <a:ext cx="13004805" cy="121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g35fa21cf478_0_8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94326" y="468837"/>
            <a:ext cx="460231" cy="51616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g35fa21cf478_0_837"/>
          <p:cNvSpPr txBox="1"/>
          <p:nvPr>
            <p:ph type="title"/>
          </p:nvPr>
        </p:nvSpPr>
        <p:spPr>
          <a:xfrm>
            <a:off x="650240" y="-87182"/>
            <a:ext cx="11704200" cy="162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44475" lIns="0" spcFirstLastPara="1" rIns="0" wrap="square" tIns="289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 Black"/>
              <a:buNone/>
              <a:defRPr b="0" sz="35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sz="35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sz="35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sz="35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sz="35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sz="35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sz="35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sz="35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sz="35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177" name="Google Shape;177;g35fa21cf478_0_837"/>
          <p:cNvSpPr/>
          <p:nvPr>
            <p:ph idx="2" type="pic"/>
          </p:nvPr>
        </p:nvSpPr>
        <p:spPr>
          <a:xfrm>
            <a:off x="0" y="1627587"/>
            <a:ext cx="13004700" cy="8123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debar with Solid Background">
  <p:cSld name="Sidebar 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a21cf478_0_842"/>
          <p:cNvSpPr/>
          <p:nvPr/>
        </p:nvSpPr>
        <p:spPr>
          <a:xfrm>
            <a:off x="0" y="0"/>
            <a:ext cx="5045700" cy="975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44475" lIns="144475" spcFirstLastPara="1" rIns="144475" wrap="square" tIns="1444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0" name="Google Shape;180;g35fa21cf478_0_842"/>
          <p:cNvSpPr txBox="1"/>
          <p:nvPr>
            <p:ph idx="1" type="body"/>
          </p:nvPr>
        </p:nvSpPr>
        <p:spPr>
          <a:xfrm>
            <a:off x="606293" y="3274050"/>
            <a:ext cx="3849000" cy="4180200"/>
          </a:xfrm>
          <a:prstGeom prst="rect">
            <a:avLst/>
          </a:prstGeom>
          <a:noFill/>
          <a:ln>
            <a:noFill/>
          </a:ln>
        </p:spPr>
        <p:txBody>
          <a:bodyPr anchorCtr="0" anchor="b" bIns="72225" lIns="144475" spcFirstLastPara="1" rIns="144475" wrap="square" tIns="72225">
            <a:norm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None/>
              <a:defRPr sz="2200">
                <a:solidFill>
                  <a:schemeClr val="lt1"/>
                </a:solidFill>
              </a:defRPr>
            </a:lvl1pPr>
            <a:lvl2pPr indent="-34925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Lato"/>
              <a:buChar char="o"/>
              <a:defRPr>
                <a:solidFill>
                  <a:schemeClr val="lt1"/>
                </a:solidFill>
              </a:defRPr>
            </a:lvl2pPr>
            <a:lvl3pPr indent="-34925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Lato"/>
              <a:buChar char="o"/>
              <a:defRPr>
                <a:solidFill>
                  <a:schemeClr val="lt1"/>
                </a:solidFill>
              </a:defRPr>
            </a:lvl3pPr>
            <a:lvl4pPr indent="-34925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Lato"/>
              <a:buChar char="o"/>
              <a:defRPr>
                <a:solidFill>
                  <a:schemeClr val="lt1"/>
                </a:solidFill>
              </a:defRPr>
            </a:lvl4pPr>
            <a:lvl5pPr indent="-34925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Lato"/>
              <a:buChar char="o"/>
              <a:defRPr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1" name="Google Shape;181;g35fa21cf478_0_842"/>
          <p:cNvSpPr txBox="1"/>
          <p:nvPr>
            <p:ph idx="2" type="body"/>
          </p:nvPr>
        </p:nvSpPr>
        <p:spPr>
          <a:xfrm>
            <a:off x="606293" y="7926733"/>
            <a:ext cx="3849000" cy="1122900"/>
          </a:xfrm>
          <a:prstGeom prst="rect">
            <a:avLst/>
          </a:prstGeom>
          <a:noFill/>
          <a:ln>
            <a:noFill/>
          </a:ln>
        </p:spPr>
        <p:txBody>
          <a:bodyPr anchorCtr="0" anchor="b" bIns="72225" lIns="144475" spcFirstLastPara="1" rIns="144475" wrap="square" tIns="722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i="1" sz="1600">
                <a:solidFill>
                  <a:schemeClr val="lt1"/>
                </a:solidFill>
              </a:defRPr>
            </a:lvl1pPr>
            <a:lvl2pPr indent="-34925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900"/>
              <a:buChar char="o"/>
              <a:defRPr>
                <a:solidFill>
                  <a:schemeClr val="lt1"/>
                </a:solidFill>
              </a:defRPr>
            </a:lvl2pPr>
            <a:lvl3pPr indent="-34925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900"/>
              <a:buChar char="o"/>
              <a:defRPr>
                <a:solidFill>
                  <a:schemeClr val="lt1"/>
                </a:solidFill>
              </a:defRPr>
            </a:lvl3pPr>
            <a:lvl4pPr indent="-34925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900"/>
              <a:buChar char="o"/>
              <a:defRPr>
                <a:solidFill>
                  <a:schemeClr val="lt1"/>
                </a:solidFill>
              </a:defRPr>
            </a:lvl4pPr>
            <a:lvl5pPr indent="-34925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900"/>
              <a:buChar char="o"/>
              <a:defRPr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2" name="Google Shape;182;g35fa21cf478_0_842"/>
          <p:cNvSpPr txBox="1"/>
          <p:nvPr>
            <p:ph type="title"/>
          </p:nvPr>
        </p:nvSpPr>
        <p:spPr>
          <a:xfrm>
            <a:off x="726756" y="1130050"/>
            <a:ext cx="3728700" cy="16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 Black"/>
              <a:buNone/>
              <a:defRPr sz="44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Font typeface="Merriweather Black"/>
              <a:buNone/>
              <a:defRPr sz="3800">
                <a:latin typeface="Merriweather Black"/>
                <a:ea typeface="Merriweather Black"/>
                <a:cs typeface="Merriweather Black"/>
                <a:sym typeface="Merriweather Black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Font typeface="Merriweather Black"/>
              <a:buNone/>
              <a:defRPr sz="3800">
                <a:latin typeface="Merriweather Black"/>
                <a:ea typeface="Merriweather Black"/>
                <a:cs typeface="Merriweather Black"/>
                <a:sym typeface="Merriweather Black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Font typeface="Merriweather Black"/>
              <a:buNone/>
              <a:defRPr sz="3800">
                <a:latin typeface="Merriweather Black"/>
                <a:ea typeface="Merriweather Black"/>
                <a:cs typeface="Merriweather Black"/>
                <a:sym typeface="Merriweather Black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Font typeface="Merriweather Black"/>
              <a:buNone/>
              <a:defRPr sz="3800">
                <a:latin typeface="Merriweather Black"/>
                <a:ea typeface="Merriweather Black"/>
                <a:cs typeface="Merriweather Black"/>
                <a:sym typeface="Merriweather Blac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Font typeface="Merriweather Black"/>
              <a:buNone/>
              <a:defRPr sz="3800">
                <a:latin typeface="Merriweather Black"/>
                <a:ea typeface="Merriweather Black"/>
                <a:cs typeface="Merriweather Black"/>
                <a:sym typeface="Merriweather Blac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Font typeface="Merriweather Black"/>
              <a:buNone/>
              <a:defRPr sz="3800">
                <a:latin typeface="Merriweather Black"/>
                <a:ea typeface="Merriweather Black"/>
                <a:cs typeface="Merriweather Black"/>
                <a:sym typeface="Merriweather Blac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Font typeface="Merriweather Black"/>
              <a:buNone/>
              <a:defRPr sz="3800">
                <a:latin typeface="Merriweather Black"/>
                <a:ea typeface="Merriweather Black"/>
                <a:cs typeface="Merriweather Black"/>
                <a:sym typeface="Merriweather Blac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Font typeface="Merriweather Black"/>
              <a:buNone/>
              <a:defRPr sz="3800">
                <a:latin typeface="Merriweather Black"/>
                <a:ea typeface="Merriweather Black"/>
                <a:cs typeface="Merriweather Black"/>
                <a:sym typeface="Merriweather Black"/>
              </a:defRPr>
            </a:lvl9pPr>
          </a:lstStyle>
          <a:p/>
        </p:txBody>
      </p:sp>
      <p:sp>
        <p:nvSpPr>
          <p:cNvPr id="183" name="Google Shape;183;g35fa21cf478_0_842"/>
          <p:cNvSpPr txBox="1"/>
          <p:nvPr>
            <p:ph idx="3" type="body"/>
          </p:nvPr>
        </p:nvSpPr>
        <p:spPr>
          <a:xfrm>
            <a:off x="5765723" y="2275840"/>
            <a:ext cx="6588900" cy="6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72225" lIns="144475" spcFirstLastPara="1" rIns="144475" wrap="square" tIns="72225">
            <a:normAutofit/>
          </a:bodyPr>
          <a:lstStyle>
            <a:lvl1pPr indent="-3683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  <a:defRPr b="0" i="0" sz="2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68300" lvl="1" marL="9144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200"/>
              <a:buFont typeface="Arial"/>
              <a:buChar char="•"/>
              <a:defRPr b="0" i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68300" lvl="2" marL="1371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200"/>
              <a:buFont typeface="Arial"/>
              <a:buChar char="•"/>
              <a:defRPr b="0" i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302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Char char="o"/>
              <a:defRPr>
                <a:solidFill>
                  <a:schemeClr val="dk1"/>
                </a:solidFill>
              </a:defRPr>
            </a:lvl4pPr>
            <a:lvl5pPr indent="-3302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Char char="o"/>
              <a:defRPr>
                <a:solidFill>
                  <a:schemeClr val="dk1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over Photo">
  <p:cSld name="Quote over Photo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person, ground, outdoor, sitting&#10;&#10;Description automatically generated" id="185" name="Google Shape;185;g35fa21cf478_0_848"/>
          <p:cNvPicPr preferRelativeResize="0"/>
          <p:nvPr/>
        </p:nvPicPr>
        <p:blipFill rotWithShape="1">
          <a:blip r:embed="rId2">
            <a:alphaModFix/>
          </a:blip>
          <a:srcRect b="1436" l="8743" r="2485" t="9911"/>
          <a:stretch/>
        </p:blipFill>
        <p:spPr>
          <a:xfrm>
            <a:off x="0" y="0"/>
            <a:ext cx="13004800" cy="975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g35fa21cf478_0_848"/>
          <p:cNvPicPr preferRelativeResize="0"/>
          <p:nvPr/>
        </p:nvPicPr>
        <p:blipFill rotWithShape="1">
          <a:blip r:embed="rId3">
            <a:alphaModFix/>
          </a:blip>
          <a:srcRect b="13799" l="0" r="0" t="26434"/>
          <a:stretch/>
        </p:blipFill>
        <p:spPr>
          <a:xfrm>
            <a:off x="0" y="0"/>
            <a:ext cx="13004804" cy="97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g35fa21cf478_0_848"/>
          <p:cNvSpPr txBox="1"/>
          <p:nvPr>
            <p:ph type="title"/>
          </p:nvPr>
        </p:nvSpPr>
        <p:spPr>
          <a:xfrm>
            <a:off x="1346560" y="2996196"/>
            <a:ext cx="10311600" cy="4172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5100"/>
              <a:buFont typeface="Merriweather Black"/>
              <a:buNone/>
              <a:defRPr i="1" sz="5100">
                <a:solidFill>
                  <a:schemeClr val="lt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1pPr>
            <a:lvl2pPr lvl="1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/>
        </p:txBody>
      </p:sp>
      <p:sp>
        <p:nvSpPr>
          <p:cNvPr id="188" name="Google Shape;188;g35fa21cf478_0_848"/>
          <p:cNvSpPr txBox="1"/>
          <p:nvPr>
            <p:ph idx="1" type="subTitle"/>
          </p:nvPr>
        </p:nvSpPr>
        <p:spPr>
          <a:xfrm>
            <a:off x="4546560" y="7820669"/>
            <a:ext cx="7111800" cy="9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b="1" i="1">
                <a:solidFill>
                  <a:schemeClr val="lt1"/>
                </a:solidFill>
              </a:defRPr>
            </a:lvl1pPr>
            <a:lvl2pPr lvl="1" algn="r">
              <a:lnSpc>
                <a:spcPct val="120000"/>
              </a:lnSpc>
              <a:spcBef>
                <a:spcPts val="1900"/>
              </a:spcBef>
              <a:spcAft>
                <a:spcPts val="0"/>
              </a:spcAft>
              <a:buSzPts val="2500"/>
              <a:buNone/>
              <a:defRPr b="1" i="1" sz="2500"/>
            </a:lvl2pPr>
            <a:lvl3pPr lvl="2" algn="r">
              <a:lnSpc>
                <a:spcPct val="120000"/>
              </a:lnSpc>
              <a:spcBef>
                <a:spcPts val="1900"/>
              </a:spcBef>
              <a:spcAft>
                <a:spcPts val="0"/>
              </a:spcAft>
              <a:buSzPts val="2500"/>
              <a:buNone/>
              <a:defRPr b="1" i="1" sz="2500"/>
            </a:lvl3pPr>
            <a:lvl4pPr lvl="3" algn="r">
              <a:lnSpc>
                <a:spcPct val="120000"/>
              </a:lnSpc>
              <a:spcBef>
                <a:spcPts val="1900"/>
              </a:spcBef>
              <a:spcAft>
                <a:spcPts val="0"/>
              </a:spcAft>
              <a:buSzPts val="2500"/>
              <a:buNone/>
              <a:defRPr b="1" i="1" sz="2500"/>
            </a:lvl4pPr>
            <a:lvl5pPr lvl="4" algn="r">
              <a:lnSpc>
                <a:spcPct val="120000"/>
              </a:lnSpc>
              <a:spcBef>
                <a:spcPts val="1900"/>
              </a:spcBef>
              <a:spcAft>
                <a:spcPts val="0"/>
              </a:spcAft>
              <a:buSzPts val="2500"/>
              <a:buNone/>
              <a:defRPr b="1" i="1" sz="2500"/>
            </a:lvl5pPr>
            <a:lvl6pPr lvl="5" algn="r">
              <a:lnSpc>
                <a:spcPct val="150000"/>
              </a:lnSpc>
              <a:spcBef>
                <a:spcPts val="1900"/>
              </a:spcBef>
              <a:spcAft>
                <a:spcPts val="0"/>
              </a:spcAft>
              <a:buSzPts val="2500"/>
              <a:buNone/>
              <a:defRPr b="1" i="1" sz="2500"/>
            </a:lvl6pPr>
            <a:lvl7pPr lvl="6" algn="r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SzPts val="2500"/>
              <a:buNone/>
              <a:defRPr b="1" i="1" sz="2500"/>
            </a:lvl7pPr>
            <a:lvl8pPr lvl="7" algn="r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SzPts val="2500"/>
              <a:buNone/>
              <a:defRPr b="1" i="1" sz="2500"/>
            </a:lvl8pPr>
            <a:lvl9pPr lvl="8" algn="r">
              <a:lnSpc>
                <a:spcPct val="100000"/>
              </a:lnSpc>
              <a:spcBef>
                <a:spcPts val="1900"/>
              </a:spcBef>
              <a:spcAft>
                <a:spcPts val="1900"/>
              </a:spcAft>
              <a:buSzPts val="2500"/>
              <a:buNone/>
              <a:defRPr b="1" i="1" sz="25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1"/>
          <p:cNvSpPr txBox="1"/>
          <p:nvPr>
            <p:ph type="ctrTitle"/>
          </p:nvPr>
        </p:nvSpPr>
        <p:spPr>
          <a:xfrm>
            <a:off x="1625600" y="1597025"/>
            <a:ext cx="9753600" cy="33956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1"/>
          <p:cNvSpPr txBox="1"/>
          <p:nvPr>
            <p:ph idx="1" type="subTitle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7" name="Google Shape;27;p21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1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1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s">
  <p:cSld name="Quotation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g35fa21cf478_0_853"/>
          <p:cNvPicPr preferRelativeResize="0"/>
          <p:nvPr/>
        </p:nvPicPr>
        <p:blipFill rotWithShape="1">
          <a:blip r:embed="rId2">
            <a:alphaModFix/>
          </a:blip>
          <a:srcRect b="19139" l="17132" r="3439" t="0"/>
          <a:stretch/>
        </p:blipFill>
        <p:spPr>
          <a:xfrm>
            <a:off x="0" y="2674"/>
            <a:ext cx="13004805" cy="121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35fa21cf478_0_8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94326" y="468837"/>
            <a:ext cx="460231" cy="51616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g35fa21cf478_0_853"/>
          <p:cNvSpPr txBox="1"/>
          <p:nvPr/>
        </p:nvSpPr>
        <p:spPr>
          <a:xfrm>
            <a:off x="13672154" y="3131419"/>
            <a:ext cx="262800" cy="5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72225" lIns="144475" spcFirstLastPara="1" rIns="144475" wrap="square" tIns="722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g35fa21cf478_0_853"/>
          <p:cNvSpPr txBox="1"/>
          <p:nvPr>
            <p:ph idx="1" type="body"/>
          </p:nvPr>
        </p:nvSpPr>
        <p:spPr>
          <a:xfrm>
            <a:off x="967253" y="2565543"/>
            <a:ext cx="110703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b" bIns="72225" lIns="144475" spcFirstLastPara="1" rIns="144475" wrap="square" tIns="72225">
            <a:norm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Lato"/>
              <a:buNone/>
              <a:defRPr b="1" i="1" sz="4400">
                <a:solidFill>
                  <a:srgbClr val="4A4A4A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Lato"/>
              <a:buChar char="o"/>
              <a:defRPr i="1" sz="1900">
                <a:solidFill>
                  <a:schemeClr val="dk1"/>
                </a:solidFill>
              </a:defRPr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o"/>
              <a:defRPr i="1" sz="1900">
                <a:solidFill>
                  <a:schemeClr val="dk1"/>
                </a:solidFill>
              </a:defRPr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Lato"/>
              <a:buChar char="o"/>
              <a:defRPr i="1" sz="1900">
                <a:solidFill>
                  <a:schemeClr val="dk1"/>
                </a:solidFill>
              </a:defRPr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Lato"/>
              <a:buChar char="o"/>
              <a:defRPr i="1" sz="1900">
                <a:solidFill>
                  <a:schemeClr val="dk1"/>
                </a:solidFill>
              </a:defRPr>
            </a:lvl5pPr>
            <a:lvl6pPr indent="-2286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None/>
              <a:defRPr i="1" sz="1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None/>
              <a:defRPr i="1" sz="1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None/>
              <a:defRPr i="1" sz="1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None/>
              <a:defRPr i="1" sz="1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4" name="Google Shape;194;g35fa21cf478_0_853"/>
          <p:cNvSpPr txBox="1"/>
          <p:nvPr>
            <p:ph idx="2" type="body"/>
          </p:nvPr>
        </p:nvSpPr>
        <p:spPr>
          <a:xfrm>
            <a:off x="6502399" y="5963425"/>
            <a:ext cx="4945500" cy="12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475" lIns="0" spcFirstLastPara="1" rIns="144475" wrap="square" tIns="144475">
            <a:normAutofit/>
          </a:bodyPr>
          <a:lstStyle>
            <a:lvl1pPr indent="-228600" lvl="0" marL="4572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ato"/>
              <a:buNone/>
              <a:defRPr b="0" i="0" sz="22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49250" lvl="1" marL="9144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00"/>
              <a:buFont typeface="Lato"/>
              <a:buChar char="o"/>
              <a:defRPr>
                <a:solidFill>
                  <a:schemeClr val="dk1"/>
                </a:solidFill>
              </a:defRPr>
            </a:lvl2pPr>
            <a:lvl3pPr indent="-349250" lvl="2" marL="1371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00"/>
              <a:buFont typeface="Lato"/>
              <a:buChar char="o"/>
              <a:defRPr>
                <a:solidFill>
                  <a:schemeClr val="dk1"/>
                </a:solidFill>
              </a:defRPr>
            </a:lvl3pPr>
            <a:lvl4pPr indent="-349250" lvl="3" marL="18288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00"/>
              <a:buFont typeface="Lato"/>
              <a:buChar char="o"/>
              <a:defRPr>
                <a:solidFill>
                  <a:schemeClr val="dk1"/>
                </a:solidFill>
              </a:defRPr>
            </a:lvl4pPr>
            <a:lvl5pPr indent="-349250" lvl="4" marL="22860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00"/>
              <a:buFont typeface="Lato"/>
              <a:buChar char="o"/>
              <a:defRPr>
                <a:solidFill>
                  <a:schemeClr val="dk1"/>
                </a:solidFill>
              </a:defRPr>
            </a:lvl5pPr>
            <a:lvl6pPr indent="-228600" lvl="5" marL="27432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5" name="Google Shape;195;g35fa21cf478_0_853"/>
          <p:cNvSpPr txBox="1"/>
          <p:nvPr>
            <p:ph type="title"/>
          </p:nvPr>
        </p:nvSpPr>
        <p:spPr>
          <a:xfrm>
            <a:off x="650240" y="-87182"/>
            <a:ext cx="11704200" cy="162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44475" lIns="0" spcFirstLastPara="1" rIns="0" wrap="square" tIns="289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 Black"/>
              <a:buNone/>
              <a:defRPr b="0" sz="35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sz="35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sz="35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sz="35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sz="35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sz="35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sz="35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sz="35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sz="35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Title and Two Columns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g35fa21cf478_0_860"/>
          <p:cNvPicPr preferRelativeResize="0"/>
          <p:nvPr/>
        </p:nvPicPr>
        <p:blipFill rotWithShape="1">
          <a:blip r:embed="rId2">
            <a:alphaModFix/>
          </a:blip>
          <a:srcRect b="19139" l="17132" r="3439" t="0"/>
          <a:stretch/>
        </p:blipFill>
        <p:spPr>
          <a:xfrm>
            <a:off x="0" y="2674"/>
            <a:ext cx="13004805" cy="1215401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g35fa21cf478_0_860"/>
          <p:cNvSpPr txBox="1"/>
          <p:nvPr>
            <p:ph idx="1" type="subTitle"/>
          </p:nvPr>
        </p:nvSpPr>
        <p:spPr>
          <a:xfrm>
            <a:off x="650240" y="1623211"/>
            <a:ext cx="5165100" cy="972300"/>
          </a:xfrm>
          <a:prstGeom prst="rect">
            <a:avLst/>
          </a:prstGeom>
          <a:noFill/>
          <a:ln>
            <a:noFill/>
          </a:ln>
        </p:spPr>
        <p:txBody>
          <a:bodyPr anchorCtr="0" anchor="b" bIns="72225" lIns="144475" spcFirstLastPara="1" rIns="144475" wrap="square" tIns="72225">
            <a:norm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erriweather Black"/>
              <a:buNone/>
              <a:defRPr i="1">
                <a:solidFill>
                  <a:schemeClr val="dk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1pPr>
            <a:lvl2pPr lvl="1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800"/>
              <a:buFont typeface="Lato"/>
              <a:buNone/>
              <a:defRPr b="1" sz="2800">
                <a:solidFill>
                  <a:schemeClr val="dk2"/>
                </a:solidFill>
              </a:defRPr>
            </a:lvl2pPr>
            <a:lvl3pPr lvl="2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800"/>
              <a:buFont typeface="Lato"/>
              <a:buNone/>
              <a:defRPr b="1" sz="2800">
                <a:solidFill>
                  <a:schemeClr val="dk2"/>
                </a:solidFill>
              </a:defRPr>
            </a:lvl3pPr>
            <a:lvl4pPr lvl="3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800"/>
              <a:buFont typeface="Lato"/>
              <a:buNone/>
              <a:defRPr b="1" sz="2800">
                <a:solidFill>
                  <a:schemeClr val="dk2"/>
                </a:solidFill>
              </a:defRPr>
            </a:lvl4pPr>
            <a:lvl5pPr lvl="4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800"/>
              <a:buFont typeface="Lato"/>
              <a:buNone/>
              <a:defRPr b="1" sz="28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to"/>
              <a:buNone/>
              <a:defRPr b="1" sz="2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to"/>
              <a:buNone/>
              <a:defRPr b="1" sz="2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to"/>
              <a:buNone/>
              <a:defRPr b="1" sz="2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to"/>
              <a:buNone/>
              <a:defRPr b="1" sz="2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pic>
        <p:nvPicPr>
          <p:cNvPr id="199" name="Google Shape;199;g35fa21cf478_0_8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94326" y="468837"/>
            <a:ext cx="460231" cy="51616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g35fa21cf478_0_860"/>
          <p:cNvSpPr txBox="1"/>
          <p:nvPr>
            <p:ph type="title"/>
          </p:nvPr>
        </p:nvSpPr>
        <p:spPr>
          <a:xfrm>
            <a:off x="650240" y="-87182"/>
            <a:ext cx="11704200" cy="162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44475" lIns="0" spcFirstLastPara="1" rIns="0" wrap="square" tIns="289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 Black"/>
              <a:buNone/>
              <a:defRPr b="0" sz="35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sz="35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sz="35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sz="35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sz="35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sz="35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sz="35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sz="35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sz="35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201" name="Google Shape;201;g35fa21cf478_0_860"/>
          <p:cNvSpPr txBox="1"/>
          <p:nvPr>
            <p:ph idx="2" type="subTitle"/>
          </p:nvPr>
        </p:nvSpPr>
        <p:spPr>
          <a:xfrm>
            <a:off x="6087253" y="1623211"/>
            <a:ext cx="5165100" cy="972300"/>
          </a:xfrm>
          <a:prstGeom prst="rect">
            <a:avLst/>
          </a:prstGeom>
          <a:noFill/>
          <a:ln>
            <a:noFill/>
          </a:ln>
        </p:spPr>
        <p:txBody>
          <a:bodyPr anchorCtr="0" anchor="b" bIns="72225" lIns="144475" spcFirstLastPara="1" rIns="144475" wrap="square" tIns="72225">
            <a:norm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erriweather Black"/>
              <a:buNone/>
              <a:defRPr i="1">
                <a:solidFill>
                  <a:schemeClr val="dk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1pPr>
            <a:lvl2pPr lvl="1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800"/>
              <a:buFont typeface="Lato"/>
              <a:buNone/>
              <a:defRPr b="1" sz="2800">
                <a:solidFill>
                  <a:schemeClr val="dk2"/>
                </a:solidFill>
              </a:defRPr>
            </a:lvl2pPr>
            <a:lvl3pPr lvl="2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800"/>
              <a:buFont typeface="Lato"/>
              <a:buNone/>
              <a:defRPr b="1" sz="2800">
                <a:solidFill>
                  <a:schemeClr val="dk2"/>
                </a:solidFill>
              </a:defRPr>
            </a:lvl3pPr>
            <a:lvl4pPr lvl="3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800"/>
              <a:buFont typeface="Lato"/>
              <a:buNone/>
              <a:defRPr b="1" sz="2800">
                <a:solidFill>
                  <a:schemeClr val="dk2"/>
                </a:solidFill>
              </a:defRPr>
            </a:lvl4pPr>
            <a:lvl5pPr lvl="4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800"/>
              <a:buFont typeface="Lato"/>
              <a:buNone/>
              <a:defRPr b="1" sz="28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to"/>
              <a:buNone/>
              <a:defRPr b="1" sz="2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to"/>
              <a:buNone/>
              <a:defRPr b="1" sz="2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to"/>
              <a:buNone/>
              <a:defRPr b="1" sz="2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to"/>
              <a:buNone/>
              <a:defRPr b="1" sz="2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2" name="Google Shape;202;g35fa21cf478_0_860"/>
          <p:cNvSpPr txBox="1"/>
          <p:nvPr>
            <p:ph idx="3" type="body"/>
          </p:nvPr>
        </p:nvSpPr>
        <p:spPr>
          <a:xfrm>
            <a:off x="650240" y="2677760"/>
            <a:ext cx="5165100" cy="65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72225" lIns="144475" spcFirstLastPara="1" rIns="144475" wrap="square" tIns="72225">
            <a:normAutofit/>
          </a:bodyPr>
          <a:lstStyle>
            <a:lvl1pPr indent="-3619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ato"/>
              <a:buChar char="•"/>
              <a:defRPr b="0" i="0" sz="2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49250" lvl="1" marL="9144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Arial"/>
              <a:buChar char="•"/>
              <a:defRPr b="0" i="0" sz="19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30200" lvl="2" marL="13716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Char char="o"/>
              <a:defRPr sz="1600">
                <a:solidFill>
                  <a:schemeClr val="dk1"/>
                </a:solidFill>
              </a:defRPr>
            </a:lvl3pPr>
            <a:lvl4pPr indent="-349250" lvl="3" marL="18288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Char char="o"/>
              <a:defRPr sz="1600">
                <a:solidFill>
                  <a:schemeClr val="dk1"/>
                </a:solidFill>
              </a:defRPr>
            </a:lvl4pPr>
            <a:lvl5pPr indent="-349250" lvl="4" marL="22860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Char char="o"/>
              <a:defRPr sz="1600">
                <a:solidFill>
                  <a:schemeClr val="dk1"/>
                </a:solidFill>
              </a:defRPr>
            </a:lvl5pPr>
            <a:lvl6pPr indent="-228600" lvl="5" marL="27432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3" name="Google Shape;203;g35fa21cf478_0_860"/>
          <p:cNvSpPr txBox="1"/>
          <p:nvPr>
            <p:ph idx="4" type="body"/>
          </p:nvPr>
        </p:nvSpPr>
        <p:spPr>
          <a:xfrm>
            <a:off x="6087253" y="2677760"/>
            <a:ext cx="5165100" cy="65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72225" lIns="144475" spcFirstLastPara="1" rIns="144475" wrap="square" tIns="72225">
            <a:normAutofit/>
          </a:bodyPr>
          <a:lstStyle>
            <a:lvl1pPr indent="-3619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ato"/>
              <a:buChar char="•"/>
              <a:defRPr b="0" i="0" sz="2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49250" lvl="1" marL="9144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Arial"/>
              <a:buChar char="•"/>
              <a:defRPr b="0" i="0" sz="19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30200" lvl="2" marL="13716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Char char="o"/>
              <a:defRPr sz="1600">
                <a:solidFill>
                  <a:schemeClr val="dk1"/>
                </a:solidFill>
              </a:defRPr>
            </a:lvl3pPr>
            <a:lvl4pPr indent="-349250" lvl="3" marL="18288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Char char="o"/>
              <a:defRPr sz="1600">
                <a:solidFill>
                  <a:schemeClr val="dk1"/>
                </a:solidFill>
              </a:defRPr>
            </a:lvl4pPr>
            <a:lvl5pPr indent="-349250" lvl="4" marL="22860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Char char="o"/>
              <a:defRPr sz="1600">
                <a:solidFill>
                  <a:schemeClr val="dk1"/>
                </a:solidFill>
              </a:defRPr>
            </a:lvl5pPr>
            <a:lvl6pPr indent="-228600" lvl="5" marL="27432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Title and Three Columns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g35fa21cf478_0_868"/>
          <p:cNvPicPr preferRelativeResize="0"/>
          <p:nvPr/>
        </p:nvPicPr>
        <p:blipFill rotWithShape="1">
          <a:blip r:embed="rId2">
            <a:alphaModFix/>
          </a:blip>
          <a:srcRect b="19139" l="17132" r="3439" t="0"/>
          <a:stretch/>
        </p:blipFill>
        <p:spPr>
          <a:xfrm>
            <a:off x="0" y="2674"/>
            <a:ext cx="13004805" cy="1215401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g35fa21cf478_0_868"/>
          <p:cNvSpPr txBox="1"/>
          <p:nvPr>
            <p:ph idx="1" type="subTitle"/>
          </p:nvPr>
        </p:nvSpPr>
        <p:spPr>
          <a:xfrm>
            <a:off x="650240" y="1623211"/>
            <a:ext cx="3740100" cy="972300"/>
          </a:xfrm>
          <a:prstGeom prst="rect">
            <a:avLst/>
          </a:prstGeom>
          <a:noFill/>
          <a:ln>
            <a:noFill/>
          </a:ln>
        </p:spPr>
        <p:txBody>
          <a:bodyPr anchorCtr="0" anchor="b" bIns="72225" lIns="144475" spcFirstLastPara="1" rIns="144475" wrap="square" tIns="72225">
            <a:norm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erriweather Black"/>
              <a:buNone/>
              <a:defRPr i="1">
                <a:solidFill>
                  <a:schemeClr val="dk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1pPr>
            <a:lvl2pPr lvl="1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800"/>
              <a:buFont typeface="Lato"/>
              <a:buNone/>
              <a:defRPr b="1" sz="2800">
                <a:solidFill>
                  <a:schemeClr val="dk2"/>
                </a:solidFill>
              </a:defRPr>
            </a:lvl2pPr>
            <a:lvl3pPr lvl="2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800"/>
              <a:buFont typeface="Lato"/>
              <a:buNone/>
              <a:defRPr b="1" sz="2800">
                <a:solidFill>
                  <a:schemeClr val="dk2"/>
                </a:solidFill>
              </a:defRPr>
            </a:lvl3pPr>
            <a:lvl4pPr lvl="3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800"/>
              <a:buFont typeface="Lato"/>
              <a:buNone/>
              <a:defRPr b="1" sz="2800">
                <a:solidFill>
                  <a:schemeClr val="dk2"/>
                </a:solidFill>
              </a:defRPr>
            </a:lvl4pPr>
            <a:lvl5pPr lvl="4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800"/>
              <a:buFont typeface="Lato"/>
              <a:buNone/>
              <a:defRPr b="1" sz="28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to"/>
              <a:buNone/>
              <a:defRPr b="1" sz="2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to"/>
              <a:buNone/>
              <a:defRPr b="1" sz="2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to"/>
              <a:buNone/>
              <a:defRPr b="1" sz="2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to"/>
              <a:buNone/>
              <a:defRPr b="1" sz="2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pic>
        <p:nvPicPr>
          <p:cNvPr id="207" name="Google Shape;207;g35fa21cf478_0_8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94326" y="468837"/>
            <a:ext cx="460231" cy="51616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g35fa21cf478_0_868"/>
          <p:cNvSpPr txBox="1"/>
          <p:nvPr>
            <p:ph type="title"/>
          </p:nvPr>
        </p:nvSpPr>
        <p:spPr>
          <a:xfrm>
            <a:off x="650240" y="-87182"/>
            <a:ext cx="11704200" cy="162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44475" lIns="0" spcFirstLastPara="1" rIns="0" wrap="square" tIns="289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 Black"/>
              <a:buNone/>
              <a:defRPr b="0" sz="35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sz="35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sz="35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sz="35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sz="35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sz="35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sz="35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sz="35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sz="35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209" name="Google Shape;209;g35fa21cf478_0_868"/>
          <p:cNvSpPr txBox="1"/>
          <p:nvPr>
            <p:ph idx="2" type="subTitle"/>
          </p:nvPr>
        </p:nvSpPr>
        <p:spPr>
          <a:xfrm>
            <a:off x="4632422" y="1623211"/>
            <a:ext cx="3740100" cy="972300"/>
          </a:xfrm>
          <a:prstGeom prst="rect">
            <a:avLst/>
          </a:prstGeom>
          <a:noFill/>
          <a:ln>
            <a:noFill/>
          </a:ln>
        </p:spPr>
        <p:txBody>
          <a:bodyPr anchorCtr="0" anchor="b" bIns="72225" lIns="144475" spcFirstLastPara="1" rIns="144475" wrap="square" tIns="72225">
            <a:norm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erriweather Black"/>
              <a:buNone/>
              <a:defRPr i="1">
                <a:solidFill>
                  <a:schemeClr val="dk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1pPr>
            <a:lvl2pPr lvl="1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800"/>
              <a:buFont typeface="Lato"/>
              <a:buNone/>
              <a:defRPr b="1" sz="2800">
                <a:solidFill>
                  <a:schemeClr val="dk2"/>
                </a:solidFill>
              </a:defRPr>
            </a:lvl2pPr>
            <a:lvl3pPr lvl="2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800"/>
              <a:buFont typeface="Lato"/>
              <a:buNone/>
              <a:defRPr b="1" sz="2800">
                <a:solidFill>
                  <a:schemeClr val="dk2"/>
                </a:solidFill>
              </a:defRPr>
            </a:lvl3pPr>
            <a:lvl4pPr lvl="3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800"/>
              <a:buFont typeface="Lato"/>
              <a:buNone/>
              <a:defRPr b="1" sz="2800">
                <a:solidFill>
                  <a:schemeClr val="dk2"/>
                </a:solidFill>
              </a:defRPr>
            </a:lvl4pPr>
            <a:lvl5pPr lvl="4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800"/>
              <a:buFont typeface="Lato"/>
              <a:buNone/>
              <a:defRPr b="1" sz="28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to"/>
              <a:buNone/>
              <a:defRPr b="1" sz="2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to"/>
              <a:buNone/>
              <a:defRPr b="1" sz="2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to"/>
              <a:buNone/>
              <a:defRPr b="1" sz="2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to"/>
              <a:buNone/>
              <a:defRPr b="1" sz="2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0" name="Google Shape;210;g35fa21cf478_0_868"/>
          <p:cNvSpPr txBox="1"/>
          <p:nvPr>
            <p:ph idx="3" type="body"/>
          </p:nvPr>
        </p:nvSpPr>
        <p:spPr>
          <a:xfrm>
            <a:off x="650240" y="2677760"/>
            <a:ext cx="3740100" cy="65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72225" lIns="144475" spcFirstLastPara="1" rIns="144475" wrap="square" tIns="72225">
            <a:normAutofit/>
          </a:bodyPr>
          <a:lstStyle>
            <a:lvl1pPr indent="-3619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ato"/>
              <a:buChar char="•"/>
              <a:defRPr b="0" i="0" sz="2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49250" lvl="1" marL="9144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Arial"/>
              <a:buChar char="•"/>
              <a:defRPr b="0" i="0" sz="19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30200" lvl="2" marL="13716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Char char="o"/>
              <a:defRPr sz="1600">
                <a:solidFill>
                  <a:schemeClr val="dk1"/>
                </a:solidFill>
              </a:defRPr>
            </a:lvl3pPr>
            <a:lvl4pPr indent="-349250" lvl="3" marL="18288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Char char="o"/>
              <a:defRPr sz="1600">
                <a:solidFill>
                  <a:schemeClr val="dk1"/>
                </a:solidFill>
              </a:defRPr>
            </a:lvl4pPr>
            <a:lvl5pPr indent="-349250" lvl="4" marL="22860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Char char="o"/>
              <a:defRPr sz="1600">
                <a:solidFill>
                  <a:schemeClr val="dk1"/>
                </a:solidFill>
              </a:defRPr>
            </a:lvl5pPr>
            <a:lvl6pPr indent="-228600" lvl="5" marL="27432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1" name="Google Shape;211;g35fa21cf478_0_868"/>
          <p:cNvSpPr txBox="1"/>
          <p:nvPr>
            <p:ph idx="4" type="body"/>
          </p:nvPr>
        </p:nvSpPr>
        <p:spPr>
          <a:xfrm>
            <a:off x="4632422" y="2677760"/>
            <a:ext cx="3740100" cy="65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72225" lIns="144475" spcFirstLastPara="1" rIns="144475" wrap="square" tIns="72225">
            <a:normAutofit/>
          </a:bodyPr>
          <a:lstStyle>
            <a:lvl1pPr indent="-3619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ato"/>
              <a:buChar char="•"/>
              <a:defRPr b="0" i="0" sz="2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49250" lvl="1" marL="9144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Arial"/>
              <a:buChar char="•"/>
              <a:defRPr b="0" i="0" sz="19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30200" lvl="2" marL="13716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Char char="o"/>
              <a:defRPr sz="1600">
                <a:solidFill>
                  <a:schemeClr val="dk1"/>
                </a:solidFill>
              </a:defRPr>
            </a:lvl3pPr>
            <a:lvl4pPr indent="-349250" lvl="3" marL="18288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Char char="o"/>
              <a:defRPr sz="1600">
                <a:solidFill>
                  <a:schemeClr val="dk1"/>
                </a:solidFill>
              </a:defRPr>
            </a:lvl4pPr>
            <a:lvl5pPr indent="-349250" lvl="4" marL="22860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Char char="o"/>
              <a:defRPr sz="1600">
                <a:solidFill>
                  <a:schemeClr val="dk1"/>
                </a:solidFill>
              </a:defRPr>
            </a:lvl5pPr>
            <a:lvl6pPr indent="-228600" lvl="5" marL="27432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2" name="Google Shape;212;g35fa21cf478_0_868"/>
          <p:cNvSpPr txBox="1"/>
          <p:nvPr>
            <p:ph idx="5" type="body"/>
          </p:nvPr>
        </p:nvSpPr>
        <p:spPr>
          <a:xfrm>
            <a:off x="8614605" y="2677760"/>
            <a:ext cx="3740100" cy="65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72225" lIns="144475" spcFirstLastPara="1" rIns="144475" wrap="square" tIns="72225">
            <a:normAutofit/>
          </a:bodyPr>
          <a:lstStyle>
            <a:lvl1pPr indent="-3619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ato"/>
              <a:buChar char="•"/>
              <a:defRPr b="0" i="0" sz="2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49250" lvl="1" marL="9144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Arial"/>
              <a:buChar char="•"/>
              <a:defRPr b="0" i="0" sz="19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30200" lvl="2" marL="13716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Char char="o"/>
              <a:defRPr sz="1600">
                <a:solidFill>
                  <a:schemeClr val="dk1"/>
                </a:solidFill>
              </a:defRPr>
            </a:lvl3pPr>
            <a:lvl4pPr indent="-349250" lvl="3" marL="18288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Char char="o"/>
              <a:defRPr sz="1600">
                <a:solidFill>
                  <a:schemeClr val="dk1"/>
                </a:solidFill>
              </a:defRPr>
            </a:lvl4pPr>
            <a:lvl5pPr indent="-349250" lvl="4" marL="22860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Char char="o"/>
              <a:defRPr sz="1600">
                <a:solidFill>
                  <a:schemeClr val="dk1"/>
                </a:solidFill>
              </a:defRPr>
            </a:lvl5pPr>
            <a:lvl6pPr indent="-228600" lvl="5" marL="27432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3" name="Google Shape;213;g35fa21cf478_0_868"/>
          <p:cNvSpPr txBox="1"/>
          <p:nvPr>
            <p:ph idx="6" type="body"/>
          </p:nvPr>
        </p:nvSpPr>
        <p:spPr>
          <a:xfrm>
            <a:off x="8614606" y="1623211"/>
            <a:ext cx="3740100" cy="969900"/>
          </a:xfrm>
          <a:prstGeom prst="rect">
            <a:avLst/>
          </a:prstGeom>
          <a:noFill/>
          <a:ln>
            <a:noFill/>
          </a:ln>
        </p:spPr>
        <p:txBody>
          <a:bodyPr anchorCtr="0" anchor="b" bIns="72225" lIns="144475" spcFirstLastPara="1" rIns="144475" wrap="square" tIns="72225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i="1">
                <a:solidFill>
                  <a:schemeClr val="dk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1pPr>
            <a:lvl2pPr indent="-34925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Char char="o"/>
              <a:defRPr/>
            </a:lvl2pPr>
            <a:lvl3pPr indent="-34925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Char char="o"/>
              <a:defRPr/>
            </a:lvl3pPr>
            <a:lvl4pPr indent="-34925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Char char="o"/>
              <a:defRPr/>
            </a:lvl4pPr>
            <a:lvl5pPr indent="-34925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Char char="o"/>
              <a:defRPr/>
            </a:lvl5pPr>
            <a:lvl6pPr indent="-228600" lvl="5" marL="2743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ctivity">
  <p:cSld name="Big Text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g35fa21cf478_0_878"/>
          <p:cNvPicPr preferRelativeResize="0"/>
          <p:nvPr/>
        </p:nvPicPr>
        <p:blipFill rotWithShape="1">
          <a:blip r:embed="rId2">
            <a:alphaModFix amt="68000"/>
          </a:blip>
          <a:srcRect b="0" l="0" r="0" t="0"/>
          <a:stretch/>
        </p:blipFill>
        <p:spPr>
          <a:xfrm rot="1174765">
            <a:off x="4041873" y="878124"/>
            <a:ext cx="5623986" cy="4599717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g35fa21cf478_0_878"/>
          <p:cNvSpPr txBox="1"/>
          <p:nvPr>
            <p:ph type="title"/>
          </p:nvPr>
        </p:nvSpPr>
        <p:spPr>
          <a:xfrm>
            <a:off x="1458560" y="3173831"/>
            <a:ext cx="10087800" cy="17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700"/>
              <a:buFont typeface="Merriweather Black"/>
              <a:buNone/>
              <a:defRPr b="1" i="0" sz="57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700"/>
              <a:buFont typeface="Merriweather Black"/>
              <a:buNone/>
              <a:defRPr sz="36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700"/>
              <a:buFont typeface="Merriweather Black"/>
              <a:buNone/>
              <a:defRPr sz="36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700"/>
              <a:buFont typeface="Merriweather Black"/>
              <a:buNone/>
              <a:defRPr sz="36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700"/>
              <a:buFont typeface="Merriweather Black"/>
              <a:buNone/>
              <a:defRPr sz="36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700"/>
              <a:buFont typeface="Merriweather Black"/>
              <a:buNone/>
              <a:defRPr sz="36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700"/>
              <a:buFont typeface="Merriweather Black"/>
              <a:buNone/>
              <a:defRPr sz="36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700"/>
              <a:buFont typeface="Merriweather Black"/>
              <a:buNone/>
              <a:defRPr sz="36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700"/>
              <a:buFont typeface="Merriweather Black"/>
              <a:buNone/>
              <a:defRPr sz="36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9pPr>
          </a:lstStyle>
          <a:p/>
        </p:txBody>
      </p:sp>
      <p:sp>
        <p:nvSpPr>
          <p:cNvPr id="217" name="Google Shape;217;g35fa21cf478_0_878"/>
          <p:cNvSpPr txBox="1"/>
          <p:nvPr>
            <p:ph idx="1" type="subTitle"/>
          </p:nvPr>
        </p:nvSpPr>
        <p:spPr>
          <a:xfrm>
            <a:off x="3631787" y="2275840"/>
            <a:ext cx="57411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72225" lIns="144475" spcFirstLastPara="1" rIns="144475" wrap="square" tIns="72225">
            <a:norm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Lato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Lato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Lato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Lato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8" name="Google Shape;218;g35fa21cf478_0_878"/>
          <p:cNvSpPr txBox="1"/>
          <p:nvPr>
            <p:ph idx="2" type="body"/>
          </p:nvPr>
        </p:nvSpPr>
        <p:spPr>
          <a:xfrm>
            <a:off x="1769813" y="4895289"/>
            <a:ext cx="9465300" cy="23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Merriweather"/>
              <a:buNone/>
              <a:defRPr b="1" i="1" sz="38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indent="-406400" lvl="1" marL="9144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Merriweather"/>
              <a:buChar char="•"/>
              <a:defRPr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indent="-387350" lvl="2" marL="13716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Merriweather"/>
              <a:buChar char="•"/>
              <a:defRPr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indent="-387350" lvl="3" marL="18288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Merriweather"/>
              <a:buChar char="•"/>
              <a:defRPr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indent="-387350" lvl="4" marL="22860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Merriweather"/>
              <a:buChar char="•"/>
              <a:defRPr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indent="-228600" lvl="5" marL="274320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indent="-2286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erriweather"/>
              <a:buNone/>
              <a:defRPr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indent="-2286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erriweather"/>
              <a:buNone/>
              <a:defRPr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indent="-2286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erriweather"/>
              <a:buNone/>
              <a:defRPr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lternative Activity">
  <p:cSld name="1_Activity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g35fa21cf478_0_883"/>
          <p:cNvPicPr preferRelativeResize="0"/>
          <p:nvPr/>
        </p:nvPicPr>
        <p:blipFill rotWithShape="1">
          <a:blip r:embed="rId2">
            <a:alphaModFix amt="68000"/>
          </a:blip>
          <a:srcRect b="0" l="0" r="0" t="0"/>
          <a:stretch/>
        </p:blipFill>
        <p:spPr>
          <a:xfrm rot="1174765">
            <a:off x="4041873" y="878124"/>
            <a:ext cx="5623986" cy="4599717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35fa21cf478_0_883"/>
          <p:cNvSpPr txBox="1"/>
          <p:nvPr>
            <p:ph type="title"/>
          </p:nvPr>
        </p:nvSpPr>
        <p:spPr>
          <a:xfrm>
            <a:off x="1458560" y="2011775"/>
            <a:ext cx="10087800" cy="17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700"/>
              <a:buFont typeface="Merriweather Black"/>
              <a:buNone/>
              <a:defRPr b="0" i="0" sz="57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700"/>
              <a:buFont typeface="Merriweather Black"/>
              <a:buNone/>
              <a:defRPr sz="36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700"/>
              <a:buFont typeface="Merriweather Black"/>
              <a:buNone/>
              <a:defRPr sz="36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700"/>
              <a:buFont typeface="Merriweather Black"/>
              <a:buNone/>
              <a:defRPr sz="36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700"/>
              <a:buFont typeface="Merriweather Black"/>
              <a:buNone/>
              <a:defRPr sz="36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700"/>
              <a:buFont typeface="Merriweather Black"/>
              <a:buNone/>
              <a:defRPr sz="36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700"/>
              <a:buFont typeface="Merriweather Black"/>
              <a:buNone/>
              <a:defRPr sz="36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700"/>
              <a:buFont typeface="Merriweather Black"/>
              <a:buNone/>
              <a:defRPr sz="36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700"/>
              <a:buFont typeface="Merriweather Black"/>
              <a:buNone/>
              <a:defRPr sz="36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9pPr>
          </a:lstStyle>
          <a:p/>
        </p:txBody>
      </p:sp>
      <p:sp>
        <p:nvSpPr>
          <p:cNvPr id="222" name="Google Shape;222;g35fa21cf478_0_883"/>
          <p:cNvSpPr txBox="1"/>
          <p:nvPr>
            <p:ph idx="1" type="body"/>
          </p:nvPr>
        </p:nvSpPr>
        <p:spPr>
          <a:xfrm>
            <a:off x="6660964" y="7724605"/>
            <a:ext cx="5693400" cy="1059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Merriweather"/>
              <a:buNone/>
              <a:defRPr b="1" i="1" sz="3800">
                <a:solidFill>
                  <a:srgbClr val="4A4A4A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indent="-406400" lvl="1" marL="9144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Merriweather"/>
              <a:buChar char="•"/>
              <a:defRPr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indent="-387350" lvl="2" marL="13716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Merriweather"/>
              <a:buChar char="•"/>
              <a:defRPr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indent="-387350" lvl="3" marL="18288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Merriweather"/>
              <a:buChar char="•"/>
              <a:defRPr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indent="-387350" lvl="4" marL="22860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Merriweather"/>
              <a:buChar char="•"/>
              <a:defRPr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indent="-228600" lvl="5" marL="274320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indent="-2286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erriweather"/>
              <a:buNone/>
              <a:defRPr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indent="-2286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erriweather"/>
              <a:buNone/>
              <a:defRPr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indent="-2286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erriweather"/>
              <a:buNone/>
              <a:defRPr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223" name="Google Shape;223;g35fa21cf478_0_883"/>
          <p:cNvSpPr txBox="1"/>
          <p:nvPr>
            <p:ph idx="2" type="subTitle"/>
          </p:nvPr>
        </p:nvSpPr>
        <p:spPr>
          <a:xfrm>
            <a:off x="3631787" y="1113784"/>
            <a:ext cx="57411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72225" lIns="144475" spcFirstLastPara="1" rIns="144475" wrap="square" tIns="72225">
            <a:norm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Lato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Lato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Lato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Lato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4" name="Google Shape;224;g35fa21cf478_0_883"/>
          <p:cNvSpPr txBox="1"/>
          <p:nvPr>
            <p:ph idx="3" type="body"/>
          </p:nvPr>
        </p:nvSpPr>
        <p:spPr>
          <a:xfrm>
            <a:off x="650240" y="3877939"/>
            <a:ext cx="5852100" cy="49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72225" lIns="144475" spcFirstLastPara="1" rIns="144475" wrap="square" tIns="72225">
            <a:normAutofit/>
          </a:bodyPr>
          <a:lstStyle>
            <a:lvl1pPr indent="-4000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700"/>
              <a:buFont typeface="Lato"/>
              <a:buChar char="•"/>
              <a:defRPr b="0" i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7350" lvl="1" marL="9144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Arial"/>
              <a:buChar char="•"/>
              <a:defRPr sz="2500">
                <a:solidFill>
                  <a:schemeClr val="dk2"/>
                </a:solidFill>
              </a:defRPr>
            </a:lvl2pPr>
            <a:lvl3pPr indent="-349250" lvl="2" marL="1371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Arial"/>
              <a:buChar char="•"/>
              <a:defRPr>
                <a:solidFill>
                  <a:schemeClr val="dk2"/>
                </a:solidFill>
              </a:defRPr>
            </a:lvl3pPr>
            <a:lvl4pPr indent="-387350" lvl="3" marL="18288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Lato"/>
              <a:buChar char="o"/>
              <a:defRPr>
                <a:solidFill>
                  <a:schemeClr val="dk1"/>
                </a:solidFill>
              </a:defRPr>
            </a:lvl4pPr>
            <a:lvl5pPr indent="-3873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Lato"/>
              <a:buChar char="o"/>
              <a:defRPr>
                <a:solidFill>
                  <a:schemeClr val="dk1"/>
                </a:solidFill>
              </a:defRPr>
            </a:lvl5pPr>
            <a:lvl6pPr indent="-2286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 Information">
  <p:cSld name="Live Q&amp;A and Contact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g35fa21cf478_0_889"/>
          <p:cNvPicPr preferRelativeResize="0"/>
          <p:nvPr/>
        </p:nvPicPr>
        <p:blipFill rotWithShape="1">
          <a:blip r:embed="rId2">
            <a:alphaModFix/>
          </a:blip>
          <a:srcRect b="19139" l="17132" r="3439" t="0"/>
          <a:stretch/>
        </p:blipFill>
        <p:spPr>
          <a:xfrm>
            <a:off x="0" y="2674"/>
            <a:ext cx="13004805" cy="121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g35fa21cf478_0_8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94326" y="468837"/>
            <a:ext cx="460231" cy="51616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g35fa21cf478_0_889"/>
          <p:cNvSpPr txBox="1"/>
          <p:nvPr/>
        </p:nvSpPr>
        <p:spPr>
          <a:xfrm>
            <a:off x="13672154" y="3131419"/>
            <a:ext cx="262800" cy="5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72225" lIns="144475" spcFirstLastPara="1" rIns="144475" wrap="square" tIns="722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g35fa21cf478_0_889"/>
          <p:cNvSpPr txBox="1"/>
          <p:nvPr>
            <p:ph type="title"/>
          </p:nvPr>
        </p:nvSpPr>
        <p:spPr>
          <a:xfrm>
            <a:off x="650240" y="-87182"/>
            <a:ext cx="11704200" cy="162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44475" lIns="0" spcFirstLastPara="1" rIns="0" wrap="square" tIns="289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 Black"/>
              <a:buNone/>
              <a:defRPr b="0" sz="35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 Black"/>
              <a:buNone/>
              <a:defRPr sz="35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 Black"/>
              <a:buNone/>
              <a:defRPr sz="35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 Black"/>
              <a:buNone/>
              <a:defRPr sz="35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 Black"/>
              <a:buNone/>
              <a:defRPr sz="35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 Black"/>
              <a:buNone/>
              <a:defRPr sz="35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 Black"/>
              <a:buNone/>
              <a:defRPr sz="35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 Black"/>
              <a:buNone/>
              <a:defRPr sz="35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 Black"/>
              <a:buNone/>
              <a:defRPr sz="35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9pPr>
          </a:lstStyle>
          <a:p/>
        </p:txBody>
      </p:sp>
      <p:cxnSp>
        <p:nvCxnSpPr>
          <p:cNvPr id="230" name="Google Shape;230;g35fa21cf478_0_889"/>
          <p:cNvCxnSpPr/>
          <p:nvPr/>
        </p:nvCxnSpPr>
        <p:spPr>
          <a:xfrm>
            <a:off x="7369387" y="2131342"/>
            <a:ext cx="0" cy="72249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lgDashDot"/>
            <a:round/>
            <a:headEnd len="sm" w="sm" type="none"/>
            <a:tailEnd len="sm" w="sm" type="none"/>
          </a:ln>
        </p:spPr>
      </p:cxnSp>
      <p:sp>
        <p:nvSpPr>
          <p:cNvPr id="231" name="Google Shape;231;g35fa21cf478_0_889"/>
          <p:cNvSpPr txBox="1"/>
          <p:nvPr/>
        </p:nvSpPr>
        <p:spPr>
          <a:xfrm>
            <a:off x="650239" y="4004830"/>
            <a:ext cx="6539100" cy="727500"/>
          </a:xfrm>
          <a:prstGeom prst="rect">
            <a:avLst/>
          </a:prstGeom>
          <a:noFill/>
          <a:ln>
            <a:noFill/>
          </a:ln>
        </p:spPr>
        <p:txBody>
          <a:bodyPr anchorCtr="0" anchor="t" bIns="72225" lIns="144475" spcFirstLastPara="1" rIns="144475" wrap="square" tIns="72225">
            <a:norm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erriweather Black"/>
              <a:buNone/>
            </a:pPr>
            <a:r>
              <a:rPr b="0" i="1" lang="en-US" sz="2500" u="none" cap="none" strike="noStrike">
                <a:solidFill>
                  <a:schemeClr val="dk2"/>
                </a:solidFill>
                <a:latin typeface="Merriweather Black"/>
                <a:ea typeface="Merriweather Black"/>
                <a:cs typeface="Merriweather Black"/>
                <a:sym typeface="Merriweather Black"/>
              </a:rPr>
              <a:t>To schedule time,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g35fa21cf478_0_889"/>
          <p:cNvSpPr txBox="1"/>
          <p:nvPr/>
        </p:nvSpPr>
        <p:spPr>
          <a:xfrm>
            <a:off x="650240" y="4732304"/>
            <a:ext cx="5165100" cy="14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225" lIns="144475" spcFirstLastPara="1" rIns="144475" wrap="square" tIns="72225">
            <a:normAutofit/>
          </a:bodyPr>
          <a:lstStyle/>
          <a:p>
            <a:pPr indent="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Visit </a:t>
            </a:r>
            <a:r>
              <a:rPr b="0" i="0" lang="en-US" sz="2200" u="sng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www.calendly.com/d/yhc-gsn-hgq</a:t>
            </a:r>
            <a:endParaRPr b="0" i="0" sz="22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228600" marR="0" rtl="0" algn="l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1"/>
              </a:buClr>
              <a:buSzPts val="2100"/>
              <a:buFont typeface="Lato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Or scan this QR code: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g35fa21cf478_0_889"/>
          <p:cNvSpPr txBox="1"/>
          <p:nvPr/>
        </p:nvSpPr>
        <p:spPr>
          <a:xfrm>
            <a:off x="650239" y="2099765"/>
            <a:ext cx="6539100" cy="727500"/>
          </a:xfrm>
          <a:prstGeom prst="rect">
            <a:avLst/>
          </a:prstGeom>
          <a:noFill/>
          <a:ln>
            <a:noFill/>
          </a:ln>
        </p:spPr>
        <p:txBody>
          <a:bodyPr anchorCtr="0" anchor="t" bIns="72225" lIns="144475" spcFirstLastPara="1" rIns="144475" wrap="square" tIns="72225">
            <a:normAutofit fontScale="92500"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28000"/>
              <a:buFont typeface="Merriweather Black"/>
              <a:buNone/>
            </a:pPr>
            <a:r>
              <a:rPr b="0" i="1" lang="en-US" sz="2500" u="none" cap="none" strike="noStrike">
                <a:solidFill>
                  <a:schemeClr val="dk2"/>
                </a:solidFill>
                <a:latin typeface="Merriweather Black"/>
                <a:ea typeface="Merriweather Black"/>
                <a:cs typeface="Merriweather Black"/>
                <a:sym typeface="Merriweather Black"/>
              </a:rPr>
              <a:t>For more information on Goalbook Toolkit,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g35fa21cf478_0_889"/>
          <p:cNvSpPr txBox="1"/>
          <p:nvPr/>
        </p:nvSpPr>
        <p:spPr>
          <a:xfrm>
            <a:off x="650240" y="2827239"/>
            <a:ext cx="51651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72225" lIns="144475" spcFirstLastPara="1" rIns="144475" wrap="square" tIns="72225">
            <a:normAutofit fontScale="70000" lnSpcReduction="20000"/>
          </a:bodyPr>
          <a:lstStyle/>
          <a:p>
            <a:pPr indent="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5454"/>
              <a:buFont typeface="Lato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Visit </a:t>
            </a:r>
            <a:r>
              <a:rPr b="0" i="0" lang="en-US" sz="2200" u="sng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www.GoalbookApp.com</a:t>
            </a:r>
            <a:endParaRPr b="0" i="0" sz="22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5454"/>
              <a:buFont typeface="Lato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228600" marR="0" rtl="0" algn="l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1"/>
              </a:buClr>
              <a:buSzPct val="95454"/>
              <a:buFont typeface="Lato"/>
              <a:buNone/>
            </a:pPr>
            <a:r>
              <a:t/>
            </a:r>
            <a:endParaRPr b="0" i="0" sz="22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5" name="Google Shape;235;g35fa21cf478_0_889"/>
          <p:cNvSpPr txBox="1"/>
          <p:nvPr/>
        </p:nvSpPr>
        <p:spPr>
          <a:xfrm>
            <a:off x="7726958" y="2099765"/>
            <a:ext cx="4167300" cy="727500"/>
          </a:xfrm>
          <a:prstGeom prst="rect">
            <a:avLst/>
          </a:prstGeom>
          <a:noFill/>
          <a:ln>
            <a:noFill/>
          </a:ln>
        </p:spPr>
        <p:txBody>
          <a:bodyPr anchorCtr="0" anchor="t" bIns="72225" lIns="144475" spcFirstLastPara="1" rIns="144475" wrap="square" tIns="72225">
            <a:norm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erriweather Black"/>
              <a:buNone/>
            </a:pPr>
            <a:r>
              <a:rPr b="0" i="1" lang="en-US" sz="2500" u="none" cap="none" strike="noStrike">
                <a:solidFill>
                  <a:schemeClr val="dk2"/>
                </a:solidFill>
                <a:latin typeface="Merriweather Black"/>
                <a:ea typeface="Merriweather Black"/>
                <a:cs typeface="Merriweather Black"/>
                <a:sym typeface="Merriweather Black"/>
              </a:rPr>
              <a:t>Connect with our speaker: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g35fa21cf478_0_889"/>
          <p:cNvSpPr/>
          <p:nvPr>
            <p:ph idx="2" type="pic"/>
          </p:nvPr>
        </p:nvSpPr>
        <p:spPr>
          <a:xfrm>
            <a:off x="9115149" y="3037218"/>
            <a:ext cx="2088900" cy="2088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237" name="Google Shape;237;g35fa21cf478_0_889"/>
          <p:cNvSpPr txBox="1"/>
          <p:nvPr>
            <p:ph idx="1" type="body"/>
          </p:nvPr>
        </p:nvSpPr>
        <p:spPr>
          <a:xfrm>
            <a:off x="7726958" y="7679289"/>
            <a:ext cx="40209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72225" lIns="144475" spcFirstLastPara="1" rIns="144475" wrap="square" tIns="722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900" u="sng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sz="1900" u="sng">
                <a:solidFill>
                  <a:schemeClr val="dk2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sz="1900" u="sng">
                <a:solidFill>
                  <a:schemeClr val="dk2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sz="1900" u="sng">
                <a:solidFill>
                  <a:schemeClr val="dk2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sz="1900" u="sng">
                <a:solidFill>
                  <a:schemeClr val="dk2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38" name="Google Shape;238;g35fa21cf478_0_889"/>
          <p:cNvSpPr txBox="1"/>
          <p:nvPr>
            <p:ph idx="3" type="body"/>
          </p:nvPr>
        </p:nvSpPr>
        <p:spPr>
          <a:xfrm>
            <a:off x="7726958" y="8164576"/>
            <a:ext cx="40209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72225" lIns="144475" spcFirstLastPara="1" rIns="144475" wrap="square" tIns="722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900" u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sz="1900" u="sng">
                <a:solidFill>
                  <a:schemeClr val="dk2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sz="1900" u="sng">
                <a:solidFill>
                  <a:schemeClr val="dk2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sz="1900" u="sng">
                <a:solidFill>
                  <a:schemeClr val="dk2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sz="1900" u="sng">
                <a:solidFill>
                  <a:schemeClr val="dk2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39" name="Google Shape;239;g35fa21cf478_0_889"/>
          <p:cNvSpPr txBox="1"/>
          <p:nvPr>
            <p:ph idx="4" type="body"/>
          </p:nvPr>
        </p:nvSpPr>
        <p:spPr>
          <a:xfrm>
            <a:off x="7726958" y="8649863"/>
            <a:ext cx="40209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72225" lIns="144475" spcFirstLastPara="1" rIns="144475" wrap="square" tIns="722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900" u="sng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sz="1900" u="sng">
                <a:solidFill>
                  <a:schemeClr val="dk2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sz="1900" u="sng">
                <a:solidFill>
                  <a:schemeClr val="dk2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sz="1900" u="sng">
                <a:solidFill>
                  <a:schemeClr val="dk2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sz="1900" u="sng">
                <a:solidFill>
                  <a:schemeClr val="dk2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40" name="Google Shape;240;g35fa21cf478_0_889"/>
          <p:cNvSpPr txBox="1"/>
          <p:nvPr>
            <p:ph idx="5" type="body"/>
          </p:nvPr>
        </p:nvSpPr>
        <p:spPr>
          <a:xfrm>
            <a:off x="7944402" y="6237588"/>
            <a:ext cx="4528200" cy="5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72225" lIns="144475" spcFirstLastPara="1" rIns="144475" wrap="square" tIns="72225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i="0" sz="22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1pPr>
            <a:lvl2pPr indent="-34925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Char char="o"/>
              <a:defRPr/>
            </a:lvl2pPr>
            <a:lvl3pPr indent="-34925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Char char="o"/>
              <a:defRPr/>
            </a:lvl3pPr>
            <a:lvl4pPr indent="-34925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Char char="o"/>
              <a:defRPr/>
            </a:lvl4pPr>
            <a:lvl5pPr indent="-34925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Char char="o"/>
              <a:defRPr/>
            </a:lvl5pPr>
            <a:lvl6pPr indent="-228600" lvl="5" marL="2743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41" name="Google Shape;241;g35fa21cf478_0_889"/>
          <p:cNvSpPr txBox="1"/>
          <p:nvPr>
            <p:ph idx="6" type="body"/>
          </p:nvPr>
        </p:nvSpPr>
        <p:spPr>
          <a:xfrm>
            <a:off x="7934473" y="6819171"/>
            <a:ext cx="45384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72225" lIns="144475" spcFirstLastPara="1" rIns="144475" wrap="square" tIns="72225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900">
                <a:solidFill>
                  <a:srgbClr val="4A4A4A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dk1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dk1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dk1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pic>
        <p:nvPicPr>
          <p:cNvPr id="242" name="Google Shape;242;g35fa21cf478_0_88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32866" y="5689454"/>
            <a:ext cx="2540170" cy="2540170"/>
          </a:xfrm>
          <a:prstGeom prst="rect">
            <a:avLst/>
          </a:prstGeom>
          <a:noFill/>
          <a:ln>
            <a:noFill/>
          </a:ln>
          <a:effectLst>
            <a:outerShdw blurRad="142875" rotWithShape="0" algn="bl">
              <a:srgbClr val="ADD9E4">
                <a:alpha val="60000"/>
              </a:srgbClr>
            </a:outerShdw>
          </a:effectLst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ll Students Succeed">
  <p:cSld name="Mission"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5fa21cf478_0_907"/>
          <p:cNvSpPr txBox="1"/>
          <p:nvPr/>
        </p:nvSpPr>
        <p:spPr>
          <a:xfrm>
            <a:off x="830293" y="2475283"/>
            <a:ext cx="11344200" cy="35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54175" lIns="108375" spcFirstLastPara="1" rIns="108375" wrap="square" tIns="54175">
            <a:noAutofit/>
          </a:bodyPr>
          <a:lstStyle/>
          <a:p>
            <a:pPr indent="0" lvl="0" marL="0" marR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0" i="1" lang="en-US" sz="5100" u="none" cap="none" strike="noStrike">
                <a:solidFill>
                  <a:srgbClr val="4A4A4A"/>
                </a:solidFill>
                <a:latin typeface="Merriweather Black"/>
                <a:ea typeface="Merriweather Black"/>
                <a:cs typeface="Merriweather Black"/>
                <a:sym typeface="Merriweather Black"/>
              </a:rPr>
              <a:t>We empower educators to transform instruction so that </a:t>
            </a:r>
            <a:r>
              <a:rPr b="0" i="1" lang="en-US" sz="5100" u="none" cap="none" strike="noStrike">
                <a:solidFill>
                  <a:schemeClr val="dk2"/>
                </a:solidFill>
                <a:latin typeface="Merriweather Black"/>
                <a:ea typeface="Merriweather Black"/>
                <a:cs typeface="Merriweather Black"/>
                <a:sym typeface="Merriweather Black"/>
              </a:rPr>
              <a:t>all students succeed</a:t>
            </a:r>
            <a:r>
              <a:rPr b="0" i="1" lang="en-US" sz="5100" u="none" cap="none" strike="noStrike">
                <a:solidFill>
                  <a:srgbClr val="4A4A4A"/>
                </a:solidFill>
                <a:latin typeface="Merriweather Black"/>
                <a:ea typeface="Merriweather Black"/>
                <a:cs typeface="Merriweather Black"/>
                <a:sym typeface="Merriweather Black"/>
              </a:rPr>
              <a:t>.</a:t>
            </a:r>
            <a:endParaRPr b="0" i="1" sz="5100" u="none" cap="none" strike="noStrike">
              <a:solidFill>
                <a:srgbClr val="4A4A4A"/>
              </a:solidFill>
              <a:latin typeface="Merriweather Black"/>
              <a:ea typeface="Merriweather Black"/>
              <a:cs typeface="Merriweather Black"/>
              <a:sym typeface="Merriweather Black"/>
            </a:endParaRPr>
          </a:p>
        </p:txBody>
      </p:sp>
      <p:pic>
        <p:nvPicPr>
          <p:cNvPr id="245" name="Google Shape;245;g35fa21cf478_0_9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01333" y="6660219"/>
            <a:ext cx="1202274" cy="13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g35fa21cf478_0_907"/>
          <p:cNvSpPr txBox="1"/>
          <p:nvPr/>
        </p:nvSpPr>
        <p:spPr>
          <a:xfrm>
            <a:off x="4893083" y="8493414"/>
            <a:ext cx="32187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54175" lIns="108375" spcFirstLastPara="1" rIns="108375" wrap="square" tIns="541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sng" cap="none" strike="noStrike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www.goalbookapp.com</a:t>
            </a:r>
            <a:endParaRPr b="1" i="0" sz="1700" u="none" cap="none" strike="noStrike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mall Header">
  <p:cSld name="Small Header &amp; 2 columns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5fa21cf478_0_911"/>
          <p:cNvSpPr txBox="1"/>
          <p:nvPr>
            <p:ph type="title"/>
          </p:nvPr>
        </p:nvSpPr>
        <p:spPr>
          <a:xfrm>
            <a:off x="0" y="-8581"/>
            <a:ext cx="6502500" cy="118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33450" lIns="722500" spcFirstLastPara="1" rIns="722500" wrap="square" tIns="4334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Merriweather Black"/>
              <a:buNone/>
              <a:defRPr i="1" sz="32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249" name="Google Shape;249;g35fa21cf478_0_911"/>
          <p:cNvSpPr txBox="1"/>
          <p:nvPr>
            <p:ph idx="1" type="subTitle"/>
          </p:nvPr>
        </p:nvSpPr>
        <p:spPr>
          <a:xfrm>
            <a:off x="650240" y="1906916"/>
            <a:ext cx="5165100" cy="688500"/>
          </a:xfrm>
          <a:prstGeom prst="rect">
            <a:avLst/>
          </a:prstGeom>
          <a:noFill/>
          <a:ln>
            <a:noFill/>
          </a:ln>
        </p:spPr>
        <p:txBody>
          <a:bodyPr anchorCtr="0" anchor="b" bIns="72225" lIns="144475" spcFirstLastPara="1" rIns="144475" wrap="square" tIns="72225">
            <a:norm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200"/>
              <a:buFont typeface="Merriweather Black"/>
              <a:buNone/>
              <a:defRPr i="1">
                <a:solidFill>
                  <a:schemeClr val="dk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1pPr>
            <a:lvl2pPr lvl="1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800"/>
              <a:buFont typeface="Lato"/>
              <a:buNone/>
              <a:defRPr b="1" sz="2800">
                <a:solidFill>
                  <a:schemeClr val="dk2"/>
                </a:solidFill>
              </a:defRPr>
            </a:lvl2pPr>
            <a:lvl3pPr lvl="2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800"/>
              <a:buFont typeface="Lato"/>
              <a:buNone/>
              <a:defRPr b="1" sz="2800">
                <a:solidFill>
                  <a:schemeClr val="dk2"/>
                </a:solidFill>
              </a:defRPr>
            </a:lvl3pPr>
            <a:lvl4pPr lvl="3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800"/>
              <a:buFont typeface="Lato"/>
              <a:buNone/>
              <a:defRPr b="1" sz="2800">
                <a:solidFill>
                  <a:schemeClr val="dk2"/>
                </a:solidFill>
              </a:defRPr>
            </a:lvl4pPr>
            <a:lvl5pPr lvl="4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800"/>
              <a:buFont typeface="Lato"/>
              <a:buNone/>
              <a:defRPr b="1" sz="28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to"/>
              <a:buNone/>
              <a:defRPr b="1" sz="2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to"/>
              <a:buNone/>
              <a:defRPr b="1" sz="2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to"/>
              <a:buNone/>
              <a:defRPr b="1" sz="2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2800"/>
              <a:buFont typeface="Lato"/>
              <a:buNone/>
              <a:defRPr b="1" sz="2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50" name="Google Shape;250;g35fa21cf478_0_911"/>
          <p:cNvSpPr txBox="1"/>
          <p:nvPr>
            <p:ph idx="2" type="subTitle"/>
          </p:nvPr>
        </p:nvSpPr>
        <p:spPr>
          <a:xfrm>
            <a:off x="6087253" y="1906916"/>
            <a:ext cx="5165100" cy="688500"/>
          </a:xfrm>
          <a:prstGeom prst="rect">
            <a:avLst/>
          </a:prstGeom>
          <a:noFill/>
          <a:ln>
            <a:noFill/>
          </a:ln>
        </p:spPr>
        <p:txBody>
          <a:bodyPr anchorCtr="0" anchor="b" bIns="72225" lIns="144475" spcFirstLastPara="1" rIns="144475" wrap="square" tIns="72225">
            <a:norm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200"/>
              <a:buFont typeface="Merriweather Black"/>
              <a:buNone/>
              <a:defRPr i="1">
                <a:solidFill>
                  <a:schemeClr val="dk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1pPr>
            <a:lvl2pPr lvl="1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800"/>
              <a:buFont typeface="Lato"/>
              <a:buNone/>
              <a:defRPr b="1" sz="2800">
                <a:solidFill>
                  <a:schemeClr val="dk2"/>
                </a:solidFill>
              </a:defRPr>
            </a:lvl2pPr>
            <a:lvl3pPr lvl="2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800"/>
              <a:buFont typeface="Lato"/>
              <a:buNone/>
              <a:defRPr b="1" sz="2800">
                <a:solidFill>
                  <a:schemeClr val="dk2"/>
                </a:solidFill>
              </a:defRPr>
            </a:lvl3pPr>
            <a:lvl4pPr lvl="3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800"/>
              <a:buFont typeface="Lato"/>
              <a:buNone/>
              <a:defRPr b="1" sz="2800">
                <a:solidFill>
                  <a:schemeClr val="dk2"/>
                </a:solidFill>
              </a:defRPr>
            </a:lvl4pPr>
            <a:lvl5pPr lvl="4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800"/>
              <a:buFont typeface="Lato"/>
              <a:buNone/>
              <a:defRPr b="1" sz="28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to"/>
              <a:buNone/>
              <a:defRPr b="1" sz="2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to"/>
              <a:buNone/>
              <a:defRPr b="1" sz="2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to"/>
              <a:buNone/>
              <a:defRPr b="1" sz="2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2800"/>
              <a:buFont typeface="Lato"/>
              <a:buNone/>
              <a:defRPr b="1" sz="2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51" name="Google Shape;251;g35fa21cf478_0_911"/>
          <p:cNvSpPr txBox="1"/>
          <p:nvPr>
            <p:ph idx="3" type="body"/>
          </p:nvPr>
        </p:nvSpPr>
        <p:spPr>
          <a:xfrm>
            <a:off x="650240" y="2677760"/>
            <a:ext cx="5165100" cy="65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72225" lIns="144475" spcFirstLastPara="1" rIns="144475" wrap="square" tIns="72225">
            <a:normAutofit/>
          </a:bodyPr>
          <a:lstStyle>
            <a:lvl1pPr indent="-3619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ato"/>
              <a:buChar char="•"/>
              <a:defRPr b="0" i="0" sz="2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49250" lvl="1" marL="9144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Arial"/>
              <a:buChar char="•"/>
              <a:defRPr b="0" i="0" sz="19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30200" lvl="2" marL="13716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Char char="o"/>
              <a:defRPr sz="1600">
                <a:solidFill>
                  <a:schemeClr val="dk1"/>
                </a:solidFill>
              </a:defRPr>
            </a:lvl3pPr>
            <a:lvl4pPr indent="-349250" lvl="3" marL="18288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Char char="o"/>
              <a:defRPr sz="1600">
                <a:solidFill>
                  <a:schemeClr val="dk1"/>
                </a:solidFill>
              </a:defRPr>
            </a:lvl4pPr>
            <a:lvl5pPr indent="-349250" lvl="4" marL="22860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Char char="o"/>
              <a:defRPr sz="1600">
                <a:solidFill>
                  <a:schemeClr val="dk1"/>
                </a:solidFill>
              </a:defRPr>
            </a:lvl5pPr>
            <a:lvl6pPr indent="-228600" lvl="5" marL="27432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52" name="Google Shape;252;g35fa21cf478_0_911"/>
          <p:cNvSpPr txBox="1"/>
          <p:nvPr>
            <p:ph idx="4" type="body"/>
          </p:nvPr>
        </p:nvSpPr>
        <p:spPr>
          <a:xfrm>
            <a:off x="6087253" y="2677760"/>
            <a:ext cx="5165100" cy="65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72225" lIns="144475" spcFirstLastPara="1" rIns="144475" wrap="square" tIns="72225">
            <a:normAutofit/>
          </a:bodyPr>
          <a:lstStyle>
            <a:lvl1pPr indent="-3619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ato"/>
              <a:buChar char="•"/>
              <a:defRPr b="0" i="0" sz="2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49250" lvl="1" marL="9144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Arial"/>
              <a:buChar char="•"/>
              <a:defRPr b="0" i="0" sz="19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30200" lvl="2" marL="13716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Char char="o"/>
              <a:defRPr sz="1600">
                <a:solidFill>
                  <a:schemeClr val="dk1"/>
                </a:solidFill>
              </a:defRPr>
            </a:lvl3pPr>
            <a:lvl4pPr indent="-349250" lvl="3" marL="18288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Char char="o"/>
              <a:defRPr sz="1600">
                <a:solidFill>
                  <a:schemeClr val="dk1"/>
                </a:solidFill>
              </a:defRPr>
            </a:lvl4pPr>
            <a:lvl5pPr indent="-349250" lvl="4" marL="22860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Char char="o"/>
              <a:defRPr sz="1600">
                <a:solidFill>
                  <a:schemeClr val="dk1"/>
                </a:solidFill>
              </a:defRPr>
            </a:lvl5pPr>
            <a:lvl6pPr indent="-228600" lvl="5" marL="274320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debar with Large Image">
  <p:cSld name="Sidebar with Large Image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5fa21cf478_0_917"/>
          <p:cNvSpPr/>
          <p:nvPr>
            <p:ph idx="2" type="pic"/>
          </p:nvPr>
        </p:nvSpPr>
        <p:spPr>
          <a:xfrm>
            <a:off x="0" y="-47"/>
            <a:ext cx="5012400" cy="9753600"/>
          </a:xfrm>
          <a:prstGeom prst="rect">
            <a:avLst/>
          </a:prstGeom>
          <a:noFill/>
          <a:ln>
            <a:noFill/>
          </a:ln>
        </p:spPr>
      </p:sp>
      <p:sp>
        <p:nvSpPr>
          <p:cNvPr id="255" name="Google Shape;255;g35fa21cf478_0_917"/>
          <p:cNvSpPr txBox="1"/>
          <p:nvPr>
            <p:ph type="title"/>
          </p:nvPr>
        </p:nvSpPr>
        <p:spPr>
          <a:xfrm>
            <a:off x="726756" y="1130050"/>
            <a:ext cx="3380100" cy="28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Lato Black"/>
              <a:buNone/>
              <a:defRPr sz="44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Font typeface="Lato Black"/>
              <a:buNone/>
              <a:defRPr sz="470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Font typeface="Lato Black"/>
              <a:buNone/>
              <a:defRPr sz="470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Font typeface="Lato Black"/>
              <a:buNone/>
              <a:defRPr sz="470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Font typeface="Lato Black"/>
              <a:buNone/>
              <a:defRPr sz="470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Font typeface="Lato Black"/>
              <a:buNone/>
              <a:defRPr sz="470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Font typeface="Lato Black"/>
              <a:buNone/>
              <a:defRPr sz="470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Font typeface="Lato Black"/>
              <a:buNone/>
              <a:defRPr sz="470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Font typeface="Lato Black"/>
              <a:buNone/>
              <a:defRPr sz="47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256" name="Google Shape;256;g35fa21cf478_0_917"/>
          <p:cNvSpPr txBox="1"/>
          <p:nvPr>
            <p:ph idx="1" type="body"/>
          </p:nvPr>
        </p:nvSpPr>
        <p:spPr>
          <a:xfrm>
            <a:off x="5765723" y="2275840"/>
            <a:ext cx="6588900" cy="6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72225" lIns="144475" spcFirstLastPara="1" rIns="144475" wrap="square" tIns="72225">
            <a:normAutofit/>
          </a:bodyPr>
          <a:lstStyle>
            <a:lvl1pPr indent="-3683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  <a:defRPr b="0" i="0" sz="2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68300" lvl="1" marL="9144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200"/>
              <a:buFont typeface="Arial"/>
              <a:buChar char="•"/>
              <a:defRPr b="0" i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68300" lvl="2" marL="1371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200"/>
              <a:buFont typeface="Arial"/>
              <a:buChar char="•"/>
              <a:defRPr b="0" i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302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Char char="o"/>
              <a:defRPr>
                <a:solidFill>
                  <a:schemeClr val="dk1"/>
                </a:solidFill>
              </a:defRPr>
            </a:lvl4pPr>
            <a:lvl5pPr indent="-3302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Char char="o"/>
              <a:defRPr>
                <a:solidFill>
                  <a:schemeClr val="dk1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 Number"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5fa21cf478_0_921"/>
          <p:cNvSpPr txBox="1"/>
          <p:nvPr>
            <p:ph type="title"/>
          </p:nvPr>
        </p:nvSpPr>
        <p:spPr>
          <a:xfrm>
            <a:off x="650240" y="2525292"/>
            <a:ext cx="11704200" cy="2086800"/>
          </a:xfrm>
          <a:prstGeom prst="rect">
            <a:avLst/>
          </a:prstGeom>
          <a:noFill/>
          <a:ln>
            <a:noFill/>
          </a:ln>
        </p:spPr>
        <p:txBody>
          <a:bodyPr anchorCtr="0" anchor="b" bIns="144475" lIns="144475" spcFirstLastPara="1" rIns="144475" wrap="square" tIns="1444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300"/>
              <a:buFont typeface="Merriweather"/>
              <a:buNone/>
              <a:defRPr b="1" i="1" sz="6300">
                <a:solidFill>
                  <a:schemeClr val="accent4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300"/>
              <a:buFont typeface="Merriweather"/>
              <a:buNone/>
              <a:defRPr b="1" sz="6300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300"/>
              <a:buFont typeface="Merriweather"/>
              <a:buNone/>
              <a:defRPr b="1" sz="6300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300"/>
              <a:buFont typeface="Merriweather"/>
              <a:buNone/>
              <a:defRPr b="1" sz="6300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300"/>
              <a:buFont typeface="Merriweather"/>
              <a:buNone/>
              <a:defRPr b="1" sz="6300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300"/>
              <a:buFont typeface="Merriweather"/>
              <a:buNone/>
              <a:defRPr b="1" sz="6300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300"/>
              <a:buFont typeface="Merriweather"/>
              <a:buNone/>
              <a:defRPr b="1" sz="6300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300"/>
              <a:buFont typeface="Merriweather"/>
              <a:buNone/>
              <a:defRPr b="1" sz="6300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300"/>
              <a:buFont typeface="Merriweather"/>
              <a:buNone/>
              <a:defRPr b="1" sz="6300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259" name="Google Shape;259;g35fa21cf478_0_921"/>
          <p:cNvSpPr txBox="1"/>
          <p:nvPr>
            <p:ph idx="1" type="subTitle"/>
          </p:nvPr>
        </p:nvSpPr>
        <p:spPr>
          <a:xfrm>
            <a:off x="650240" y="5376311"/>
            <a:ext cx="11704200" cy="31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475" lIns="144475" spcFirstLastPara="1" rIns="144475" wrap="square" tIns="144475">
            <a:noAutofit/>
          </a:bodyPr>
          <a:lstStyle>
            <a:lvl1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b="0" i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20000"/>
              </a:lnSpc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</a:defRPr>
            </a:lvl2pPr>
            <a:lvl3pPr lvl="2" algn="l">
              <a:lnSpc>
                <a:spcPct val="120000"/>
              </a:lnSpc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</a:defRPr>
            </a:lvl3pPr>
            <a:lvl4pPr lvl="3" algn="l">
              <a:lnSpc>
                <a:spcPct val="120000"/>
              </a:lnSpc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</a:defRPr>
            </a:lvl4pPr>
            <a:lvl5pPr lvl="4" algn="l">
              <a:lnSpc>
                <a:spcPct val="120000"/>
              </a:lnSpc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</a:defRPr>
            </a:lvl5pPr>
            <a:lvl6pPr lvl="5" algn="l">
              <a:lnSpc>
                <a:spcPct val="150000"/>
              </a:lnSpc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00000"/>
              </a:lnSpc>
              <a:spcBef>
                <a:spcPts val="1900"/>
              </a:spcBef>
              <a:spcAft>
                <a:spcPts val="190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22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2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2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Title and body"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g35fa21cf478_0_9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674"/>
            <a:ext cx="13004801" cy="1215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g35fa21cf478_0_9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94326" y="468836"/>
            <a:ext cx="460231" cy="51616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g35fa21cf478_0_924"/>
          <p:cNvSpPr txBox="1"/>
          <p:nvPr/>
        </p:nvSpPr>
        <p:spPr>
          <a:xfrm>
            <a:off x="13672154" y="3131419"/>
            <a:ext cx="262800" cy="5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72225" lIns="144475" spcFirstLastPara="1" rIns="144475" wrap="square" tIns="722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g35fa21cf478_0_924"/>
          <p:cNvSpPr txBox="1"/>
          <p:nvPr>
            <p:ph idx="1" type="body"/>
          </p:nvPr>
        </p:nvSpPr>
        <p:spPr>
          <a:xfrm>
            <a:off x="650240" y="2275840"/>
            <a:ext cx="11704200" cy="65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72225" lIns="144475" spcFirstLastPara="1" rIns="144475" wrap="square" tIns="72225">
            <a:normAutofit/>
          </a:bodyPr>
          <a:lstStyle>
            <a:lvl1pPr indent="-4000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700"/>
              <a:buFont typeface="Lato"/>
              <a:buChar char="•"/>
              <a:defRPr>
                <a:solidFill>
                  <a:schemeClr val="dk1"/>
                </a:solidFill>
              </a:defRPr>
            </a:lvl1pPr>
            <a:lvl2pPr indent="-3873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Lato"/>
              <a:buChar char="o"/>
              <a:defRPr>
                <a:solidFill>
                  <a:schemeClr val="dk1"/>
                </a:solidFill>
              </a:defRPr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Char char="o"/>
              <a:defRPr>
                <a:solidFill>
                  <a:schemeClr val="dk1"/>
                </a:solidFill>
              </a:defRPr>
            </a:lvl3pPr>
            <a:lvl4pPr indent="-3873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Lato"/>
              <a:buChar char="o"/>
              <a:defRPr>
                <a:solidFill>
                  <a:schemeClr val="dk1"/>
                </a:solidFill>
              </a:defRPr>
            </a:lvl4pPr>
            <a:lvl5pPr indent="-3873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Lato"/>
              <a:buChar char="o"/>
              <a:defRPr>
                <a:solidFill>
                  <a:schemeClr val="dk1"/>
                </a:solidFill>
              </a:defRPr>
            </a:lvl5pPr>
            <a:lvl6pPr indent="-2286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None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65" name="Google Shape;265;g35fa21cf478_0_924"/>
          <p:cNvSpPr txBox="1"/>
          <p:nvPr>
            <p:ph type="title"/>
          </p:nvPr>
        </p:nvSpPr>
        <p:spPr>
          <a:xfrm>
            <a:off x="650240" y="-87182"/>
            <a:ext cx="11704200" cy="162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44475" lIns="0" spcFirstLastPara="1" rIns="0" wrap="square" tIns="289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 Black"/>
              <a:buNone/>
              <a:defRPr b="0" sz="35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 Black"/>
              <a:buNone/>
              <a:defRPr sz="35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 Black"/>
              <a:buNone/>
              <a:defRPr sz="35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 Black"/>
              <a:buNone/>
              <a:defRPr sz="35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 Black"/>
              <a:buNone/>
              <a:defRPr sz="35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 Black"/>
              <a:buNone/>
              <a:defRPr sz="35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 Black"/>
              <a:buNone/>
              <a:defRPr sz="35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 Black"/>
              <a:buNone/>
              <a:defRPr sz="35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 Black"/>
              <a:buNone/>
              <a:defRPr sz="35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1"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g35fa21cf478_0_9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674"/>
            <a:ext cx="13004801" cy="1215402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g35fa21cf478_0_930"/>
          <p:cNvSpPr txBox="1"/>
          <p:nvPr>
            <p:ph idx="1" type="subTitle"/>
          </p:nvPr>
        </p:nvSpPr>
        <p:spPr>
          <a:xfrm>
            <a:off x="650240" y="1906916"/>
            <a:ext cx="3684600" cy="688500"/>
          </a:xfrm>
          <a:prstGeom prst="rect">
            <a:avLst/>
          </a:prstGeom>
        </p:spPr>
        <p:txBody>
          <a:bodyPr anchorCtr="0" anchor="b" bIns="72225" lIns="144475" spcFirstLastPara="1" rIns="144475" wrap="square" tIns="722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Font typeface="Merriweather Black"/>
              <a:buNone/>
              <a:defRPr i="1" sz="2500">
                <a:solidFill>
                  <a:schemeClr val="dk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1pPr>
            <a:lvl2pPr lvl="1">
              <a:spcBef>
                <a:spcPts val="900"/>
              </a:spcBef>
              <a:spcAft>
                <a:spcPts val="0"/>
              </a:spcAft>
              <a:buSzPts val="2500"/>
              <a:buFont typeface="Lato"/>
              <a:buNone/>
              <a:defRPr b="1" sz="2500">
                <a:solidFill>
                  <a:schemeClr val="dk2"/>
                </a:solidFill>
              </a:defRPr>
            </a:lvl2pPr>
            <a:lvl3pPr lvl="2">
              <a:spcBef>
                <a:spcPts val="900"/>
              </a:spcBef>
              <a:spcAft>
                <a:spcPts val="0"/>
              </a:spcAft>
              <a:buSzPts val="2500"/>
              <a:buFont typeface="Lato"/>
              <a:buNone/>
              <a:defRPr b="1" sz="2500">
                <a:solidFill>
                  <a:schemeClr val="dk2"/>
                </a:solidFill>
              </a:defRPr>
            </a:lvl3pPr>
            <a:lvl4pPr lvl="3">
              <a:spcBef>
                <a:spcPts val="900"/>
              </a:spcBef>
              <a:spcAft>
                <a:spcPts val="0"/>
              </a:spcAft>
              <a:buSzPts val="2500"/>
              <a:buFont typeface="Lato"/>
              <a:buNone/>
              <a:defRPr b="1" sz="2500">
                <a:solidFill>
                  <a:schemeClr val="dk2"/>
                </a:solidFill>
              </a:defRPr>
            </a:lvl4pPr>
            <a:lvl5pPr lvl="4">
              <a:spcBef>
                <a:spcPts val="900"/>
              </a:spcBef>
              <a:spcAft>
                <a:spcPts val="0"/>
              </a:spcAft>
              <a:buSzPts val="2500"/>
              <a:buFont typeface="Lato"/>
              <a:buNone/>
              <a:defRPr b="1" sz="2500">
                <a:solidFill>
                  <a:schemeClr val="dk2"/>
                </a:solidFill>
              </a:defRPr>
            </a:lvl5pPr>
            <a:lvl6pPr lvl="5"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"/>
              <a:buNone/>
              <a:defRPr b="1"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"/>
              <a:buNone/>
              <a:defRPr b="1"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"/>
              <a:buNone/>
              <a:defRPr b="1"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"/>
              <a:buNone/>
              <a:defRPr b="1"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pic>
        <p:nvPicPr>
          <p:cNvPr id="269" name="Google Shape;269;g35fa21cf478_0_9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94326" y="468836"/>
            <a:ext cx="460231" cy="51616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g35fa21cf478_0_930"/>
          <p:cNvSpPr txBox="1"/>
          <p:nvPr>
            <p:ph type="title"/>
          </p:nvPr>
        </p:nvSpPr>
        <p:spPr>
          <a:xfrm>
            <a:off x="650240" y="-87182"/>
            <a:ext cx="11704200" cy="162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44475" lIns="0" spcFirstLastPara="1" rIns="0" wrap="square" tIns="289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 Black"/>
              <a:buNone/>
              <a:defRPr b="0" sz="3500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sz="35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sz="35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sz="35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sz="35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sz="35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sz="35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sz="35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sz="35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271" name="Google Shape;271;g35fa21cf478_0_930"/>
          <p:cNvSpPr txBox="1"/>
          <p:nvPr>
            <p:ph idx="2" type="body"/>
          </p:nvPr>
        </p:nvSpPr>
        <p:spPr>
          <a:xfrm>
            <a:off x="650240" y="2677760"/>
            <a:ext cx="3684600" cy="65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72225" lIns="144475" spcFirstLastPara="1" rIns="144475" wrap="square" tIns="72225">
            <a:normAutofit/>
          </a:bodyPr>
          <a:lstStyle>
            <a:lvl1pPr indent="-3619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ato"/>
              <a:buChar char="•"/>
              <a:defRPr sz="2200">
                <a:solidFill>
                  <a:schemeClr val="dk1"/>
                </a:solidFill>
              </a:defRPr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Char char="o"/>
              <a:defRPr sz="1600">
                <a:solidFill>
                  <a:schemeClr val="dk1"/>
                </a:solidFill>
              </a:defRPr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Char char="o"/>
              <a:defRPr sz="1600">
                <a:solidFill>
                  <a:schemeClr val="dk1"/>
                </a:solidFill>
              </a:defRPr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Char char="o"/>
              <a:defRPr sz="1600">
                <a:solidFill>
                  <a:schemeClr val="dk1"/>
                </a:solidFill>
              </a:defRPr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Char char="o"/>
              <a:defRPr sz="1600">
                <a:solidFill>
                  <a:schemeClr val="dk1"/>
                </a:solidFill>
              </a:defRPr>
            </a:lvl5pPr>
            <a:lvl6pPr indent="-2286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72" name="Google Shape;272;g35fa21cf478_0_930"/>
          <p:cNvSpPr txBox="1"/>
          <p:nvPr>
            <p:ph idx="3" type="subTitle"/>
          </p:nvPr>
        </p:nvSpPr>
        <p:spPr>
          <a:xfrm>
            <a:off x="4735716" y="1906916"/>
            <a:ext cx="3684600" cy="688500"/>
          </a:xfrm>
          <a:prstGeom prst="rect">
            <a:avLst/>
          </a:prstGeom>
        </p:spPr>
        <p:txBody>
          <a:bodyPr anchorCtr="0" anchor="b" bIns="72225" lIns="144475" spcFirstLastPara="1" rIns="144475" wrap="square" tIns="722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Font typeface="Merriweather Black"/>
              <a:buNone/>
              <a:defRPr i="1" sz="2500">
                <a:solidFill>
                  <a:schemeClr val="dk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1pPr>
            <a:lvl2pPr lvl="1">
              <a:spcBef>
                <a:spcPts val="900"/>
              </a:spcBef>
              <a:spcAft>
                <a:spcPts val="0"/>
              </a:spcAft>
              <a:buSzPts val="2500"/>
              <a:buFont typeface="Lato"/>
              <a:buNone/>
              <a:defRPr b="1" sz="2500">
                <a:solidFill>
                  <a:schemeClr val="dk2"/>
                </a:solidFill>
              </a:defRPr>
            </a:lvl2pPr>
            <a:lvl3pPr lvl="2">
              <a:spcBef>
                <a:spcPts val="900"/>
              </a:spcBef>
              <a:spcAft>
                <a:spcPts val="0"/>
              </a:spcAft>
              <a:buSzPts val="2500"/>
              <a:buFont typeface="Lato"/>
              <a:buNone/>
              <a:defRPr b="1" sz="2500">
                <a:solidFill>
                  <a:schemeClr val="dk2"/>
                </a:solidFill>
              </a:defRPr>
            </a:lvl3pPr>
            <a:lvl4pPr lvl="3">
              <a:spcBef>
                <a:spcPts val="900"/>
              </a:spcBef>
              <a:spcAft>
                <a:spcPts val="0"/>
              </a:spcAft>
              <a:buSzPts val="2500"/>
              <a:buFont typeface="Lato"/>
              <a:buNone/>
              <a:defRPr b="1" sz="2500">
                <a:solidFill>
                  <a:schemeClr val="dk2"/>
                </a:solidFill>
              </a:defRPr>
            </a:lvl4pPr>
            <a:lvl5pPr lvl="4">
              <a:spcBef>
                <a:spcPts val="900"/>
              </a:spcBef>
              <a:spcAft>
                <a:spcPts val="0"/>
              </a:spcAft>
              <a:buSzPts val="2500"/>
              <a:buFont typeface="Lato"/>
              <a:buNone/>
              <a:defRPr b="1" sz="2500">
                <a:solidFill>
                  <a:schemeClr val="dk2"/>
                </a:solidFill>
              </a:defRPr>
            </a:lvl5pPr>
            <a:lvl6pPr lvl="5"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"/>
              <a:buNone/>
              <a:defRPr b="1"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"/>
              <a:buNone/>
              <a:defRPr b="1"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"/>
              <a:buNone/>
              <a:defRPr b="1"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"/>
              <a:buNone/>
              <a:defRPr b="1"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73" name="Google Shape;273;g35fa21cf478_0_930"/>
          <p:cNvSpPr txBox="1"/>
          <p:nvPr>
            <p:ph idx="4" type="body"/>
          </p:nvPr>
        </p:nvSpPr>
        <p:spPr>
          <a:xfrm>
            <a:off x="4735716" y="2677760"/>
            <a:ext cx="3684600" cy="65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72225" lIns="144475" spcFirstLastPara="1" rIns="144475" wrap="square" tIns="72225">
            <a:normAutofit/>
          </a:bodyPr>
          <a:lstStyle>
            <a:lvl1pPr indent="-3619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ato"/>
              <a:buChar char="•"/>
              <a:defRPr sz="2200">
                <a:solidFill>
                  <a:schemeClr val="dk1"/>
                </a:solidFill>
              </a:defRPr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Char char="o"/>
              <a:defRPr sz="1600">
                <a:solidFill>
                  <a:schemeClr val="dk1"/>
                </a:solidFill>
              </a:defRPr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Char char="o"/>
              <a:defRPr sz="1600">
                <a:solidFill>
                  <a:schemeClr val="dk1"/>
                </a:solidFill>
              </a:defRPr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Char char="o"/>
              <a:defRPr sz="1600">
                <a:solidFill>
                  <a:schemeClr val="dk1"/>
                </a:solidFill>
              </a:defRPr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Char char="o"/>
              <a:defRPr sz="1600">
                <a:solidFill>
                  <a:schemeClr val="dk1"/>
                </a:solidFill>
              </a:defRPr>
            </a:lvl5pPr>
            <a:lvl6pPr indent="-2286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74" name="Google Shape;274;g35fa21cf478_0_930"/>
          <p:cNvSpPr txBox="1"/>
          <p:nvPr>
            <p:ph idx="5" type="subTitle"/>
          </p:nvPr>
        </p:nvSpPr>
        <p:spPr>
          <a:xfrm>
            <a:off x="8821191" y="1906916"/>
            <a:ext cx="3684600" cy="688500"/>
          </a:xfrm>
          <a:prstGeom prst="rect">
            <a:avLst/>
          </a:prstGeom>
        </p:spPr>
        <p:txBody>
          <a:bodyPr anchorCtr="0" anchor="b" bIns="72225" lIns="144475" spcFirstLastPara="1" rIns="144475" wrap="square" tIns="722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Font typeface="Merriweather Black"/>
              <a:buNone/>
              <a:defRPr i="1" sz="2500">
                <a:solidFill>
                  <a:schemeClr val="dk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1pPr>
            <a:lvl2pPr lvl="1">
              <a:spcBef>
                <a:spcPts val="900"/>
              </a:spcBef>
              <a:spcAft>
                <a:spcPts val="0"/>
              </a:spcAft>
              <a:buSzPts val="2500"/>
              <a:buFont typeface="Lato"/>
              <a:buNone/>
              <a:defRPr b="1" sz="2500">
                <a:solidFill>
                  <a:schemeClr val="dk2"/>
                </a:solidFill>
              </a:defRPr>
            </a:lvl2pPr>
            <a:lvl3pPr lvl="2">
              <a:spcBef>
                <a:spcPts val="900"/>
              </a:spcBef>
              <a:spcAft>
                <a:spcPts val="0"/>
              </a:spcAft>
              <a:buSzPts val="2500"/>
              <a:buFont typeface="Lato"/>
              <a:buNone/>
              <a:defRPr b="1" sz="2500">
                <a:solidFill>
                  <a:schemeClr val="dk2"/>
                </a:solidFill>
              </a:defRPr>
            </a:lvl3pPr>
            <a:lvl4pPr lvl="3">
              <a:spcBef>
                <a:spcPts val="900"/>
              </a:spcBef>
              <a:spcAft>
                <a:spcPts val="0"/>
              </a:spcAft>
              <a:buSzPts val="2500"/>
              <a:buFont typeface="Lato"/>
              <a:buNone/>
              <a:defRPr b="1" sz="2500">
                <a:solidFill>
                  <a:schemeClr val="dk2"/>
                </a:solidFill>
              </a:defRPr>
            </a:lvl4pPr>
            <a:lvl5pPr lvl="4">
              <a:spcBef>
                <a:spcPts val="900"/>
              </a:spcBef>
              <a:spcAft>
                <a:spcPts val="0"/>
              </a:spcAft>
              <a:buSzPts val="2500"/>
              <a:buFont typeface="Lato"/>
              <a:buNone/>
              <a:defRPr b="1" sz="2500">
                <a:solidFill>
                  <a:schemeClr val="dk2"/>
                </a:solidFill>
              </a:defRPr>
            </a:lvl5pPr>
            <a:lvl6pPr lvl="5"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"/>
              <a:buNone/>
              <a:defRPr b="1"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"/>
              <a:buNone/>
              <a:defRPr b="1"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"/>
              <a:buNone/>
              <a:defRPr b="1"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Lato"/>
              <a:buNone/>
              <a:defRPr b="1"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75" name="Google Shape;275;g35fa21cf478_0_930"/>
          <p:cNvSpPr txBox="1"/>
          <p:nvPr>
            <p:ph idx="6" type="body"/>
          </p:nvPr>
        </p:nvSpPr>
        <p:spPr>
          <a:xfrm>
            <a:off x="8821191" y="2677760"/>
            <a:ext cx="3684600" cy="65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72225" lIns="144475" spcFirstLastPara="1" rIns="144475" wrap="square" tIns="72225">
            <a:normAutofit/>
          </a:bodyPr>
          <a:lstStyle>
            <a:lvl1pPr indent="-3619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ato"/>
              <a:buChar char="•"/>
              <a:defRPr sz="2200">
                <a:solidFill>
                  <a:schemeClr val="dk1"/>
                </a:solidFill>
              </a:defRPr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Char char="o"/>
              <a:defRPr sz="1600">
                <a:solidFill>
                  <a:schemeClr val="dk1"/>
                </a:solidFill>
              </a:defRPr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Char char="o"/>
              <a:defRPr sz="1600">
                <a:solidFill>
                  <a:schemeClr val="dk1"/>
                </a:solidFill>
              </a:defRPr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Char char="o"/>
              <a:defRPr sz="1600">
                <a:solidFill>
                  <a:schemeClr val="dk1"/>
                </a:solidFill>
              </a:defRPr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Char char="o"/>
              <a:defRPr sz="1600">
                <a:solidFill>
                  <a:schemeClr val="dk1"/>
                </a:solidFill>
              </a:defRPr>
            </a:lvl5pPr>
            <a:lvl6pPr indent="-2286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5fa21cf478_0_940"/>
          <p:cNvSpPr txBox="1"/>
          <p:nvPr>
            <p:ph type="title"/>
          </p:nvPr>
        </p:nvSpPr>
        <p:spPr>
          <a:xfrm>
            <a:off x="1092403" y="832307"/>
            <a:ext cx="10368000" cy="213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4175" lIns="108375" spcFirstLastPara="1" rIns="108375" wrap="square" tIns="54175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7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/>
        </p:txBody>
      </p:sp>
      <p:sp>
        <p:nvSpPr>
          <p:cNvPr id="278" name="Google Shape;278;g35fa21cf478_0_940"/>
          <p:cNvSpPr txBox="1"/>
          <p:nvPr>
            <p:ph idx="1" type="body"/>
          </p:nvPr>
        </p:nvSpPr>
        <p:spPr>
          <a:xfrm>
            <a:off x="1092403" y="3251200"/>
            <a:ext cx="10368000" cy="57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54175" lIns="54175" spcFirstLastPara="1" rIns="54175" wrap="square" tIns="54175">
            <a:normAutofit/>
          </a:bodyPr>
          <a:lstStyle>
            <a:lvl1pPr indent="-400050" lvl="0" marL="457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700"/>
              <a:buChar char=" "/>
              <a:defRPr>
                <a:latin typeface="Garamond"/>
                <a:ea typeface="Garamond"/>
                <a:cs typeface="Garamond"/>
                <a:sym typeface="Garamond"/>
              </a:defRPr>
            </a:lvl1pPr>
            <a:lvl2pPr indent="-368300" lvl="1" marL="914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200"/>
              <a:buChar char="?"/>
              <a:defRPr>
                <a:latin typeface="Garamond"/>
                <a:ea typeface="Garamond"/>
                <a:cs typeface="Garamond"/>
                <a:sym typeface="Garamond"/>
              </a:defRPr>
            </a:lvl2pPr>
            <a:lvl3pPr indent="-3365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?"/>
              <a:defRPr>
                <a:latin typeface="Garamond"/>
                <a:ea typeface="Garamond"/>
                <a:cs typeface="Garamond"/>
                <a:sym typeface="Garamond"/>
              </a:defRPr>
            </a:lvl3pPr>
            <a:lvl4pPr indent="-3365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?"/>
              <a:defRPr>
                <a:latin typeface="Garamond"/>
                <a:ea typeface="Garamond"/>
                <a:cs typeface="Garamond"/>
                <a:sym typeface="Garamond"/>
              </a:defRPr>
            </a:lvl4pPr>
            <a:lvl5pPr indent="-3365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?"/>
              <a:defRPr>
                <a:latin typeface="Garamond"/>
                <a:ea typeface="Garamond"/>
                <a:cs typeface="Garamond"/>
                <a:sym typeface="Garamond"/>
              </a:defRPr>
            </a:lvl5pPr>
            <a:lvl6pPr indent="-3683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00"/>
              <a:buChar char="?"/>
              <a:defRPr/>
            </a:lvl6pPr>
            <a:lvl7pPr indent="-3683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00"/>
              <a:buChar char="?"/>
              <a:defRPr/>
            </a:lvl7pPr>
            <a:lvl8pPr indent="-3683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00"/>
              <a:buChar char="?"/>
              <a:defRPr/>
            </a:lvl8pPr>
            <a:lvl9pPr indent="-368300" lvl="8" marL="411480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SzPts val="2200"/>
              <a:buChar char="?"/>
              <a:defRPr/>
            </a:lvl9pPr>
          </a:lstStyle>
          <a:p/>
        </p:txBody>
      </p:sp>
      <p:sp>
        <p:nvSpPr>
          <p:cNvPr id="279" name="Google Shape;279;g35fa21cf478_0_940"/>
          <p:cNvSpPr txBox="1"/>
          <p:nvPr>
            <p:ph idx="10" type="dt"/>
          </p:nvPr>
        </p:nvSpPr>
        <p:spPr>
          <a:xfrm>
            <a:off x="1092403" y="9202779"/>
            <a:ext cx="2297700" cy="39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4175" lIns="108375" spcFirstLastPara="1" rIns="108375" wrap="square" tIns="541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/>
        </p:txBody>
      </p:sp>
      <p:sp>
        <p:nvSpPr>
          <p:cNvPr id="280" name="Google Shape;280;g35fa21cf478_0_940"/>
          <p:cNvSpPr txBox="1"/>
          <p:nvPr>
            <p:ph idx="11" type="ftr"/>
          </p:nvPr>
        </p:nvSpPr>
        <p:spPr>
          <a:xfrm>
            <a:off x="5165794" y="9202779"/>
            <a:ext cx="6294900" cy="39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4175" lIns="108375" spcFirstLastPara="1" rIns="108375" wrap="square" tIns="5417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/>
        </p:txBody>
      </p:sp>
      <p:sp>
        <p:nvSpPr>
          <p:cNvPr id="281" name="Google Shape;281;g35fa21cf478_0_940"/>
          <p:cNvSpPr txBox="1"/>
          <p:nvPr>
            <p:ph idx="12" type="sldNum"/>
          </p:nvPr>
        </p:nvSpPr>
        <p:spPr>
          <a:xfrm>
            <a:off x="11559823" y="9202779"/>
            <a:ext cx="1038900" cy="39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4175" lIns="108375" spcFirstLastPara="1" rIns="108375" wrap="square" tIns="541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91919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91919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91919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91919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91919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91919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91919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91919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91919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OBJECT_1"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5fa21cf478_0_946"/>
          <p:cNvSpPr txBox="1"/>
          <p:nvPr>
            <p:ph type="title"/>
          </p:nvPr>
        </p:nvSpPr>
        <p:spPr>
          <a:xfrm>
            <a:off x="1092403" y="832307"/>
            <a:ext cx="10368000" cy="213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4175" lIns="108375" spcFirstLastPara="1" rIns="108375" wrap="square" tIns="54175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7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/>
        </p:txBody>
      </p:sp>
      <p:sp>
        <p:nvSpPr>
          <p:cNvPr id="284" name="Google Shape;284;g35fa21cf478_0_946"/>
          <p:cNvSpPr txBox="1"/>
          <p:nvPr>
            <p:ph idx="1" type="body"/>
          </p:nvPr>
        </p:nvSpPr>
        <p:spPr>
          <a:xfrm>
            <a:off x="1092403" y="3251200"/>
            <a:ext cx="10368000" cy="57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54175" lIns="54175" spcFirstLastPara="1" rIns="54175" wrap="square" tIns="54175">
            <a:normAutofit/>
          </a:bodyPr>
          <a:lstStyle>
            <a:lvl1pPr indent="-400050" lvl="0" marL="457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700"/>
              <a:buChar char=" "/>
              <a:defRPr>
                <a:latin typeface="Garamond"/>
                <a:ea typeface="Garamond"/>
                <a:cs typeface="Garamond"/>
                <a:sym typeface="Garamond"/>
              </a:defRPr>
            </a:lvl1pPr>
            <a:lvl2pPr indent="-368300" lvl="1" marL="914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200"/>
              <a:buChar char="?"/>
              <a:defRPr>
                <a:latin typeface="Garamond"/>
                <a:ea typeface="Garamond"/>
                <a:cs typeface="Garamond"/>
                <a:sym typeface="Garamond"/>
              </a:defRPr>
            </a:lvl2pPr>
            <a:lvl3pPr indent="-3365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?"/>
              <a:defRPr>
                <a:latin typeface="Garamond"/>
                <a:ea typeface="Garamond"/>
                <a:cs typeface="Garamond"/>
                <a:sym typeface="Garamond"/>
              </a:defRPr>
            </a:lvl3pPr>
            <a:lvl4pPr indent="-3365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?"/>
              <a:defRPr>
                <a:latin typeface="Garamond"/>
                <a:ea typeface="Garamond"/>
                <a:cs typeface="Garamond"/>
                <a:sym typeface="Garamond"/>
              </a:defRPr>
            </a:lvl4pPr>
            <a:lvl5pPr indent="-3365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Char char="?"/>
              <a:defRPr>
                <a:latin typeface="Garamond"/>
                <a:ea typeface="Garamond"/>
                <a:cs typeface="Garamond"/>
                <a:sym typeface="Garamond"/>
              </a:defRPr>
            </a:lvl5pPr>
            <a:lvl6pPr indent="-3683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00"/>
              <a:buChar char="?"/>
              <a:defRPr/>
            </a:lvl6pPr>
            <a:lvl7pPr indent="-3683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00"/>
              <a:buChar char="?"/>
              <a:defRPr/>
            </a:lvl7pPr>
            <a:lvl8pPr indent="-3683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00"/>
              <a:buChar char="?"/>
              <a:defRPr/>
            </a:lvl8pPr>
            <a:lvl9pPr indent="-368300" lvl="8" marL="411480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SzPts val="2200"/>
              <a:buChar char="?"/>
              <a:defRPr/>
            </a:lvl9pPr>
          </a:lstStyle>
          <a:p/>
        </p:txBody>
      </p:sp>
      <p:sp>
        <p:nvSpPr>
          <p:cNvPr id="285" name="Google Shape;285;g35fa21cf478_0_946"/>
          <p:cNvSpPr txBox="1"/>
          <p:nvPr>
            <p:ph idx="10" type="dt"/>
          </p:nvPr>
        </p:nvSpPr>
        <p:spPr>
          <a:xfrm>
            <a:off x="1092403" y="9202779"/>
            <a:ext cx="2297700" cy="39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4175" lIns="108375" spcFirstLastPara="1" rIns="108375" wrap="square" tIns="541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/>
        </p:txBody>
      </p:sp>
      <p:sp>
        <p:nvSpPr>
          <p:cNvPr id="286" name="Google Shape;286;g35fa21cf478_0_946"/>
          <p:cNvSpPr txBox="1"/>
          <p:nvPr>
            <p:ph idx="11" type="ftr"/>
          </p:nvPr>
        </p:nvSpPr>
        <p:spPr>
          <a:xfrm>
            <a:off x="5165794" y="9202779"/>
            <a:ext cx="6294900" cy="39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4175" lIns="108375" spcFirstLastPara="1" rIns="108375" wrap="square" tIns="5417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/>
        </p:txBody>
      </p:sp>
      <p:sp>
        <p:nvSpPr>
          <p:cNvPr id="287" name="Google Shape;287;g35fa21cf478_0_946"/>
          <p:cNvSpPr txBox="1"/>
          <p:nvPr>
            <p:ph idx="12" type="sldNum"/>
          </p:nvPr>
        </p:nvSpPr>
        <p:spPr>
          <a:xfrm>
            <a:off x="11559823" y="9202779"/>
            <a:ext cx="1038900" cy="39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4175" lIns="108375" spcFirstLastPara="1" rIns="108375" wrap="square" tIns="541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91919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91919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91919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91919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91919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91919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91919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91919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91919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5faec57432_0_91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7" name="Google Shape;297;g35faec57432_0_91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8" name="Google Shape;298;g35faec57432_0_91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5faec57432_0_95"/>
          <p:cNvSpPr txBox="1"/>
          <p:nvPr>
            <p:ph type="ctrTitle"/>
          </p:nvPr>
        </p:nvSpPr>
        <p:spPr>
          <a:xfrm>
            <a:off x="1625600" y="1597025"/>
            <a:ext cx="9753600" cy="3395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1" name="Google Shape;301;g35faec57432_0_95"/>
          <p:cNvSpPr txBox="1"/>
          <p:nvPr>
            <p:ph idx="1" type="subTitle"/>
          </p:nvPr>
        </p:nvSpPr>
        <p:spPr>
          <a:xfrm>
            <a:off x="1625600" y="5122863"/>
            <a:ext cx="9753600" cy="23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02" name="Google Shape;302;g35faec57432_0_95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3" name="Google Shape;303;g35faec57432_0_95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4" name="Google Shape;304;g35faec57432_0_95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5faec57432_0_10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7" name="Google Shape;307;g35faec57432_0_101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8" name="Google Shape;308;g35faec57432_0_101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9" name="Google Shape;309;g35faec57432_0_101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0" name="Google Shape;310;g35faec57432_0_101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5faec57432_0_107"/>
          <p:cNvSpPr txBox="1"/>
          <p:nvPr>
            <p:ph type="title"/>
          </p:nvPr>
        </p:nvSpPr>
        <p:spPr>
          <a:xfrm>
            <a:off x="887413" y="2432050"/>
            <a:ext cx="11217300" cy="4056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3" name="Google Shape;313;g35faec57432_0_107"/>
          <p:cNvSpPr txBox="1"/>
          <p:nvPr>
            <p:ph idx="1" type="body"/>
          </p:nvPr>
        </p:nvSpPr>
        <p:spPr>
          <a:xfrm>
            <a:off x="887413" y="6527800"/>
            <a:ext cx="11217300" cy="21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14" name="Google Shape;314;g35faec57432_0_107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5" name="Google Shape;315;g35faec57432_0_107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6" name="Google Shape;316;g35faec57432_0_107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5faec57432_0_1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9" name="Google Shape;319;g35faec57432_0_113"/>
          <p:cNvSpPr txBox="1"/>
          <p:nvPr>
            <p:ph idx="1" type="body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0" name="Google Shape;320;g35faec57432_0_113"/>
          <p:cNvSpPr txBox="1"/>
          <p:nvPr>
            <p:ph idx="2" type="body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1" name="Google Shape;321;g35faec57432_0_113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2" name="Google Shape;322;g35faec57432_0_113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3" name="Google Shape;323;g35faec57432_0_113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3"/>
          <p:cNvSpPr txBox="1"/>
          <p:nvPr>
            <p:ph type="title"/>
          </p:nvPr>
        </p:nvSpPr>
        <p:spPr>
          <a:xfrm>
            <a:off x="887413" y="2432050"/>
            <a:ext cx="11217275" cy="40560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3"/>
          <p:cNvSpPr txBox="1"/>
          <p:nvPr>
            <p:ph idx="1" type="body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9" name="Google Shape;39;p23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3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3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5faec57432_0_120"/>
          <p:cNvSpPr txBox="1"/>
          <p:nvPr>
            <p:ph type="title"/>
          </p:nvPr>
        </p:nvSpPr>
        <p:spPr>
          <a:xfrm>
            <a:off x="895350" y="519113"/>
            <a:ext cx="11217300" cy="18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6" name="Google Shape;326;g35faec57432_0_120"/>
          <p:cNvSpPr txBox="1"/>
          <p:nvPr>
            <p:ph idx="1" type="body"/>
          </p:nvPr>
        </p:nvSpPr>
        <p:spPr>
          <a:xfrm>
            <a:off x="895350" y="2390775"/>
            <a:ext cx="5502300" cy="1171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27" name="Google Shape;327;g35faec57432_0_120"/>
          <p:cNvSpPr txBox="1"/>
          <p:nvPr>
            <p:ph idx="2" type="body"/>
          </p:nvPr>
        </p:nvSpPr>
        <p:spPr>
          <a:xfrm>
            <a:off x="895350" y="3562350"/>
            <a:ext cx="5502300" cy="52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8" name="Google Shape;328;g35faec57432_0_120"/>
          <p:cNvSpPr txBox="1"/>
          <p:nvPr>
            <p:ph idx="3" type="body"/>
          </p:nvPr>
        </p:nvSpPr>
        <p:spPr>
          <a:xfrm>
            <a:off x="6583363" y="2390775"/>
            <a:ext cx="5529300" cy="1171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29" name="Google Shape;329;g35faec57432_0_120"/>
          <p:cNvSpPr txBox="1"/>
          <p:nvPr>
            <p:ph idx="4" type="body"/>
          </p:nvPr>
        </p:nvSpPr>
        <p:spPr>
          <a:xfrm>
            <a:off x="6583363" y="3562350"/>
            <a:ext cx="5529300" cy="52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0" name="Google Shape;330;g35faec57432_0_120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1" name="Google Shape;331;g35faec57432_0_120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2" name="Google Shape;332;g35faec57432_0_120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5faec57432_0_12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5" name="Google Shape;335;g35faec57432_0_129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6" name="Google Shape;336;g35faec57432_0_129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7" name="Google Shape;337;g35faec57432_0_129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5faec57432_0_134"/>
          <p:cNvSpPr txBox="1"/>
          <p:nvPr>
            <p:ph type="title"/>
          </p:nvPr>
        </p:nvSpPr>
        <p:spPr>
          <a:xfrm>
            <a:off x="895350" y="650875"/>
            <a:ext cx="4194300" cy="2274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0" name="Google Shape;340;g35faec57432_0_134"/>
          <p:cNvSpPr txBox="1"/>
          <p:nvPr>
            <p:ph idx="1" type="body"/>
          </p:nvPr>
        </p:nvSpPr>
        <p:spPr>
          <a:xfrm>
            <a:off x="5529263" y="1404938"/>
            <a:ext cx="6583500" cy="69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41" name="Google Shape;341;g35faec57432_0_134"/>
          <p:cNvSpPr txBox="1"/>
          <p:nvPr>
            <p:ph idx="2" type="body"/>
          </p:nvPr>
        </p:nvSpPr>
        <p:spPr>
          <a:xfrm>
            <a:off x="895350" y="2925763"/>
            <a:ext cx="4194300" cy="54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1pPr>
            <a:lvl2pPr indent="-228600" lvl="1" marL="9144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2pPr>
            <a:lvl3pPr indent="-228600" lvl="2" marL="1371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42" name="Google Shape;342;g35faec57432_0_134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3" name="Google Shape;343;g35faec57432_0_134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4" name="Google Shape;344;g35faec57432_0_134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5faec57432_0_141"/>
          <p:cNvSpPr txBox="1"/>
          <p:nvPr>
            <p:ph type="title"/>
          </p:nvPr>
        </p:nvSpPr>
        <p:spPr>
          <a:xfrm>
            <a:off x="895350" y="650875"/>
            <a:ext cx="4194300" cy="2274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7" name="Google Shape;347;g35faec57432_0_141"/>
          <p:cNvSpPr/>
          <p:nvPr>
            <p:ph idx="2" type="pic"/>
          </p:nvPr>
        </p:nvSpPr>
        <p:spPr>
          <a:xfrm>
            <a:off x="5529263" y="1404938"/>
            <a:ext cx="6583500" cy="6930900"/>
          </a:xfrm>
          <a:prstGeom prst="rect">
            <a:avLst/>
          </a:prstGeom>
          <a:noFill/>
          <a:ln>
            <a:noFill/>
          </a:ln>
        </p:spPr>
      </p:sp>
      <p:sp>
        <p:nvSpPr>
          <p:cNvPr id="348" name="Google Shape;348;g35faec57432_0_141"/>
          <p:cNvSpPr txBox="1"/>
          <p:nvPr>
            <p:ph idx="1" type="body"/>
          </p:nvPr>
        </p:nvSpPr>
        <p:spPr>
          <a:xfrm>
            <a:off x="895350" y="2925763"/>
            <a:ext cx="4194300" cy="54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1pPr>
            <a:lvl2pPr indent="-228600" lvl="1" marL="9144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2pPr>
            <a:lvl3pPr indent="-228600" lvl="2" marL="1371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49" name="Google Shape;349;g35faec57432_0_141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0" name="Google Shape;350;g35faec57432_0_141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1" name="Google Shape;351;g35faec57432_0_141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5faec57432_0_14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4" name="Google Shape;354;g35faec57432_0_148"/>
          <p:cNvSpPr txBox="1"/>
          <p:nvPr>
            <p:ph idx="1" type="body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5" name="Google Shape;355;g35faec57432_0_148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6" name="Google Shape;356;g35faec57432_0_148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7" name="Google Shape;357;g35faec57432_0_148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5faec57432_0_154"/>
          <p:cNvSpPr txBox="1"/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0" name="Google Shape;360;g35faec57432_0_154"/>
          <p:cNvSpPr txBox="1"/>
          <p:nvPr>
            <p:ph idx="1" type="body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1" name="Google Shape;361;g35faec57432_0_154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2" name="Google Shape;362;g35faec57432_0_154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3" name="Google Shape;363;g35faec57432_0_154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4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24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4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4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4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5"/>
          <p:cNvSpPr txBox="1"/>
          <p:nvPr>
            <p:ph type="title"/>
          </p:nvPr>
        </p:nvSpPr>
        <p:spPr>
          <a:xfrm>
            <a:off x="895350" y="519113"/>
            <a:ext cx="11217275" cy="1885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5"/>
          <p:cNvSpPr txBox="1"/>
          <p:nvPr>
            <p:ph idx="1" type="body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2" name="Google Shape;52;p25"/>
          <p:cNvSpPr txBox="1"/>
          <p:nvPr>
            <p:ph idx="2" type="body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25"/>
          <p:cNvSpPr txBox="1"/>
          <p:nvPr>
            <p:ph idx="3" type="body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4" name="Google Shape;54;p25"/>
          <p:cNvSpPr txBox="1"/>
          <p:nvPr>
            <p:ph idx="4" type="body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25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5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5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6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6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6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7"/>
          <p:cNvSpPr txBox="1"/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7"/>
          <p:cNvSpPr txBox="1"/>
          <p:nvPr>
            <p:ph idx="1" type="body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6" name="Google Shape;66;p27"/>
          <p:cNvSpPr txBox="1"/>
          <p:nvPr>
            <p:ph idx="2" type="body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1pPr>
            <a:lvl2pPr indent="-228600" lvl="1" marL="9144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2pPr>
            <a:lvl3pPr indent="-228600" lvl="2" marL="1371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7" name="Google Shape;67;p27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7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27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theme" Target="../theme/theme4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25" Type="http://schemas.openxmlformats.org/officeDocument/2006/relationships/theme" Target="../theme/theme1.xml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38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8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8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8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5fa21cf478_0_50"/>
          <p:cNvSpPr txBox="1"/>
          <p:nvPr>
            <p:ph type="title"/>
          </p:nvPr>
        </p:nvSpPr>
        <p:spPr>
          <a:xfrm>
            <a:off x="650240" y="-87182"/>
            <a:ext cx="11704200" cy="162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44475" lIns="0" spcFirstLastPara="1" rIns="0" wrap="square" tIns="2890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 Black"/>
              <a:buNone/>
              <a:defRPr b="0" i="0" sz="3500" u="none" cap="none" strike="noStrike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b="0" i="0" sz="3500" u="none" cap="none" strike="noStrike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b="0" i="0" sz="3500" u="none" cap="none" strike="noStrike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b="0" i="0" sz="3500" u="none" cap="none" strike="noStrike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b="0" i="0" sz="3500" u="none" cap="none" strike="noStrike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b="0" i="0" sz="3500" u="none" cap="none" strike="noStrike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b="0" i="0" sz="3500" u="none" cap="none" strike="noStrike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b="0" i="0" sz="3500" u="none" cap="none" strike="noStrike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b="0" i="0" sz="3500" u="none" cap="none" strike="noStrike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99" name="Google Shape;99;g35fa21cf478_0_50"/>
          <p:cNvSpPr txBox="1"/>
          <p:nvPr>
            <p:ph idx="1" type="body"/>
          </p:nvPr>
        </p:nvSpPr>
        <p:spPr>
          <a:xfrm>
            <a:off x="650240" y="2275840"/>
            <a:ext cx="11704200" cy="67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72225" lIns="144475" spcFirstLastPara="1" rIns="144475" wrap="square" tIns="72225">
            <a:normAutofit/>
          </a:bodyPr>
          <a:lstStyle>
            <a:lvl1pPr indent="-406400" lvl="0" marL="457200" marR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ato"/>
              <a:buChar char="•"/>
              <a:defRPr b="0" i="0" sz="2800" u="none" cap="none" strike="noStrik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49250" lvl="1" marL="914400" marR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Char char="o"/>
              <a:defRPr b="0" i="0" sz="2200" u="none" cap="none" strike="noStrik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49250" lvl="2" marL="1371600" marR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Char char="o"/>
              <a:defRPr b="0" i="0" sz="2200" u="none" cap="none" strike="noStrik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49250" lvl="3" marL="1828800" marR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Char char="o"/>
              <a:defRPr b="0" i="0" sz="2200" u="none" cap="none" strike="noStrik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49250" lvl="4" marL="2286000" marR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Char char="o"/>
              <a:defRPr b="0" i="0" sz="2200" u="none" cap="none" strike="noStrik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None/>
              <a:defRPr b="0" i="0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None/>
              <a:defRPr b="0" i="0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None/>
              <a:defRPr b="0" i="0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None/>
              <a:defRPr b="0" i="0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4096">
          <p15:clr>
            <a:srgbClr val="F26B43"/>
          </p15:clr>
        </p15:guide>
        <p15:guide id="2" orient="horz" pos="3072">
          <p15:clr>
            <a:srgbClr val="F26B43"/>
          </p15:clr>
        </p15:guide>
        <p15:guide id="3" pos="410">
          <p15:clr>
            <a:srgbClr val="F26B43"/>
          </p15:clr>
        </p15:guide>
        <p15:guide id="4" pos="7782">
          <p15:clr>
            <a:srgbClr val="F26B43"/>
          </p15:clr>
        </p15:guide>
        <p15:guide id="5" orient="horz" pos="1024">
          <p15:clr>
            <a:srgbClr val="F26B43"/>
          </p15:clr>
        </p15:guide>
        <p15:guide id="6" orient="horz" pos="1434">
          <p15:clr>
            <a:srgbClr val="F26B43"/>
          </p15:clr>
        </p15:guide>
        <p15:guide id="7" orient="horz" pos="5700">
          <p15:clr>
            <a:srgbClr val="F26B43"/>
          </p15:clr>
        </p15:guide>
        <p15:guide id="8" orient="horz" pos="796">
          <p15:clr>
            <a:srgbClr val="F26B43"/>
          </p15:clr>
        </p15:guide>
        <p15:guide id="9" pos="2731">
          <p15:clr>
            <a:srgbClr val="F26B43"/>
          </p15:clr>
        </p15:guide>
        <p15:guide id="10" pos="546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5fa21cf478_0_796"/>
          <p:cNvSpPr txBox="1"/>
          <p:nvPr>
            <p:ph type="title"/>
          </p:nvPr>
        </p:nvSpPr>
        <p:spPr>
          <a:xfrm>
            <a:off x="650240" y="-87182"/>
            <a:ext cx="11704200" cy="162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44475" lIns="0" spcFirstLastPara="1" rIns="0" wrap="square" tIns="2890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 Black"/>
              <a:buNone/>
              <a:defRPr b="0" i="0" sz="3500" u="none" cap="none" strike="noStrike">
                <a:solidFill>
                  <a:schemeClr val="lt2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b="0" i="0" sz="3500" u="none" cap="none" strike="noStrike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b="0" i="0" sz="3500" u="none" cap="none" strike="noStrike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b="0" i="0" sz="3500" u="none" cap="none" strike="noStrike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b="0" i="0" sz="3500" u="none" cap="none" strike="noStrike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b="0" i="0" sz="3500" u="none" cap="none" strike="noStrike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b="0" i="0" sz="3500" u="none" cap="none" strike="noStrike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b="0" i="0" sz="3500" u="none" cap="none" strike="noStrike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ato Black"/>
              <a:buNone/>
              <a:defRPr b="0" i="0" sz="3500" u="none" cap="none" strike="noStrike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134" name="Google Shape;134;g35fa21cf478_0_796"/>
          <p:cNvSpPr txBox="1"/>
          <p:nvPr>
            <p:ph idx="1" type="body"/>
          </p:nvPr>
        </p:nvSpPr>
        <p:spPr>
          <a:xfrm>
            <a:off x="650240" y="2275840"/>
            <a:ext cx="11704200" cy="67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72225" lIns="144475" spcFirstLastPara="1" rIns="144475" wrap="square" tIns="72225">
            <a:normAutofit/>
          </a:bodyPr>
          <a:lstStyle>
            <a:lvl1pPr indent="-406400" lvl="0" marL="457200" marR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ato"/>
              <a:buChar char="•"/>
              <a:defRPr b="0" i="0" sz="2800" u="none" cap="none" strike="noStrik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49250" lvl="1" marL="914400" marR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Char char="o"/>
              <a:defRPr b="0" i="0" sz="2200" u="none" cap="none" strike="noStrik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49250" lvl="2" marL="1371600" marR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Char char="o"/>
              <a:defRPr b="0" i="0" sz="2200" u="none" cap="none" strike="noStrik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49250" lvl="3" marL="1828800" marR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Char char="o"/>
              <a:defRPr b="0" i="0" sz="2200" u="none" cap="none" strike="noStrik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49250" lvl="4" marL="2286000" marR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Char char="o"/>
              <a:defRPr b="0" i="0" sz="2200" u="none" cap="none" strike="noStrik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None/>
              <a:defRPr b="0" i="0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None/>
              <a:defRPr b="0" i="0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None/>
              <a:defRPr b="0" i="0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Lato"/>
              <a:buNone/>
              <a:defRPr b="0" i="0" sz="2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4" r:id="rId2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4096">
          <p15:clr>
            <a:srgbClr val="F26B43"/>
          </p15:clr>
        </p15:guide>
        <p15:guide id="2" orient="horz" pos="3072">
          <p15:clr>
            <a:srgbClr val="F26B43"/>
          </p15:clr>
        </p15:guide>
        <p15:guide id="3" pos="410">
          <p15:clr>
            <a:srgbClr val="F26B43"/>
          </p15:clr>
        </p15:guide>
        <p15:guide id="4" pos="7782">
          <p15:clr>
            <a:srgbClr val="F26B43"/>
          </p15:clr>
        </p15:guide>
        <p15:guide id="5" orient="horz" pos="1024">
          <p15:clr>
            <a:srgbClr val="F26B43"/>
          </p15:clr>
        </p15:guide>
        <p15:guide id="6" orient="horz" pos="1434">
          <p15:clr>
            <a:srgbClr val="F26B43"/>
          </p15:clr>
        </p15:guide>
        <p15:guide id="7" orient="horz" pos="5700">
          <p15:clr>
            <a:srgbClr val="F26B43"/>
          </p15:clr>
        </p15:guide>
        <p15:guide id="8" orient="horz" pos="796">
          <p15:clr>
            <a:srgbClr val="F26B43"/>
          </p15:clr>
        </p15:guide>
        <p15:guide id="9" pos="2731">
          <p15:clr>
            <a:srgbClr val="F26B43"/>
          </p15:clr>
        </p15:guide>
        <p15:guide id="10" pos="546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5faec57432_0_8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1" name="Google Shape;291;g35faec57432_0_85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2" name="Google Shape;292;g35faec57432_0_85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3" name="Google Shape;293;g35faec57432_0_85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4" name="Google Shape;294;g35faec57432_0_85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Relationship Id="rId4" Type="http://schemas.openxmlformats.org/officeDocument/2006/relationships/image" Target="../media/image4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Relationship Id="rId4" Type="http://schemas.openxmlformats.org/officeDocument/2006/relationships/image" Target="../media/image3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Relationship Id="rId4" Type="http://schemas.openxmlformats.org/officeDocument/2006/relationships/image" Target="../media/image4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Relationship Id="rId4" Type="http://schemas.openxmlformats.org/officeDocument/2006/relationships/image" Target="../media/image3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Relationship Id="rId4" Type="http://schemas.openxmlformats.org/officeDocument/2006/relationships/image" Target="../media/image3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Relationship Id="rId4" Type="http://schemas.openxmlformats.org/officeDocument/2006/relationships/image" Target="../media/image4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Relationship Id="rId4" Type="http://schemas.openxmlformats.org/officeDocument/2006/relationships/image" Target="../media/image4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Relationship Id="rId4" Type="http://schemas.openxmlformats.org/officeDocument/2006/relationships/image" Target="../media/image4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Relationship Id="rId4" Type="http://schemas.openxmlformats.org/officeDocument/2006/relationships/image" Target="../media/image4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png"/><Relationship Id="rId4" Type="http://schemas.openxmlformats.org/officeDocument/2006/relationships/image" Target="../media/image3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png"/><Relationship Id="rId4" Type="http://schemas.openxmlformats.org/officeDocument/2006/relationships/image" Target="../media/image3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Relationship Id="rId4" Type="http://schemas.openxmlformats.org/officeDocument/2006/relationships/image" Target="../media/image3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Relationship Id="rId4" Type="http://schemas.openxmlformats.org/officeDocument/2006/relationships/image" Target="../media/image3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Relationship Id="rId4" Type="http://schemas.openxmlformats.org/officeDocument/2006/relationships/image" Target="../media/image4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Relationship Id="rId4" Type="http://schemas.openxmlformats.org/officeDocument/2006/relationships/image" Target="../media/image32.png"/><Relationship Id="rId5" Type="http://schemas.openxmlformats.org/officeDocument/2006/relationships/image" Target="../media/image2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Relationship Id="rId4" Type="http://schemas.openxmlformats.org/officeDocument/2006/relationships/image" Target="../media/image47.png"/><Relationship Id="rId5" Type="http://schemas.openxmlformats.org/officeDocument/2006/relationships/image" Target="../media/image2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Relationship Id="rId4" Type="http://schemas.openxmlformats.org/officeDocument/2006/relationships/image" Target="../media/image37.png"/><Relationship Id="rId5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5fa21cf478_0_45"/>
          <p:cNvSpPr txBox="1"/>
          <p:nvPr>
            <p:ph type="ctrTitle"/>
          </p:nvPr>
        </p:nvSpPr>
        <p:spPr>
          <a:xfrm>
            <a:off x="572907" y="2464330"/>
            <a:ext cx="11821800" cy="41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475" lIns="144475" spcFirstLastPara="1" rIns="144475" wrap="square" tIns="14447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19696"/>
              <a:buFont typeface="Lato Black"/>
              <a:buNone/>
            </a:pPr>
            <a:r>
              <a:rPr lang="en-US"/>
              <a:t>Goalbook &amp; Dekalb County Schools</a:t>
            </a:r>
            <a:br>
              <a:rPr lang="en-US"/>
            </a:br>
            <a:r>
              <a:rPr lang="en-US"/>
              <a:t>2024/2025 Implementation Review</a:t>
            </a:r>
            <a:endParaRPr/>
          </a:p>
        </p:txBody>
      </p:sp>
      <p:sp>
        <p:nvSpPr>
          <p:cNvPr id="369" name="Google Shape;369;g35fa21cf478_0_45"/>
          <p:cNvSpPr txBox="1"/>
          <p:nvPr>
            <p:ph idx="1" type="subTitle"/>
          </p:nvPr>
        </p:nvSpPr>
        <p:spPr>
          <a:xfrm>
            <a:off x="787472" y="5125004"/>
            <a:ext cx="10004100" cy="2047500"/>
          </a:xfrm>
          <a:prstGeom prst="rect">
            <a:avLst/>
          </a:prstGeom>
          <a:noFill/>
          <a:ln>
            <a:noFill/>
          </a:ln>
        </p:spPr>
        <p:txBody>
          <a:bodyPr anchorCtr="0" anchor="b" bIns="144475" lIns="0" spcFirstLastPara="1" rIns="144475" wrap="square" tIns="144475">
            <a:noAutofit/>
          </a:bodyPr>
          <a:lstStyle/>
          <a:p>
            <a:pPr indent="-546100" lvl="0" marL="7239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 Black"/>
              <a:buNone/>
            </a:pPr>
            <a:r>
              <a:rPr lang="en-US"/>
              <a:t>June 4, 2025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1000" y="800100"/>
            <a:ext cx="12242800" cy="76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1000" y="800100"/>
            <a:ext cx="12242800" cy="703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1000" y="800100"/>
            <a:ext cx="12242800" cy="739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1000" y="800100"/>
            <a:ext cx="12242800" cy="739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1000" y="800100"/>
            <a:ext cx="12242800" cy="726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1000" y="800100"/>
            <a:ext cx="12242800" cy="739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g35faec57432_0_3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g35faec57432_0_3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1000" y="800100"/>
            <a:ext cx="12242802" cy="7619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1000" y="800100"/>
            <a:ext cx="12242800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1000" y="800100"/>
            <a:ext cx="12242800" cy="76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14"/>
          <p:cNvSpPr txBox="1"/>
          <p:nvPr/>
        </p:nvSpPr>
        <p:spPr>
          <a:xfrm>
            <a:off x="471950" y="7250850"/>
            <a:ext cx="12151800" cy="24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35fa21cf478_0_788"/>
          <p:cNvSpPr txBox="1"/>
          <p:nvPr>
            <p:ph type="title"/>
          </p:nvPr>
        </p:nvSpPr>
        <p:spPr>
          <a:xfrm>
            <a:off x="650240" y="-87182"/>
            <a:ext cx="11704200" cy="162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44475" lIns="0" spcFirstLastPara="1" rIns="0" wrap="square" tIns="289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 Black"/>
              <a:buNone/>
            </a:pPr>
            <a:r>
              <a:rPr lang="en-US"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Implementation | 2024/2025 </a:t>
            </a:r>
            <a:r>
              <a:rPr i="1" lang="en-US">
                <a:latin typeface="Merriweather"/>
                <a:ea typeface="Merriweather"/>
                <a:cs typeface="Merriweather"/>
                <a:sym typeface="Merriweather"/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Training </a:t>
            </a:r>
            <a:r>
              <a:rPr i="1" lang="en-US">
                <a:latin typeface="Merriweather"/>
                <a:ea typeface="Merriweather"/>
                <a:cs typeface="Merriweather"/>
                <a:sym typeface="Merriweather"/>
              </a:rPr>
              <a:t>Plan</a:t>
            </a:r>
            <a:endParaRPr i="1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484" name="Google Shape;484;g35fa21cf478_0_788" title="Screenshot 2025-04-10 at 9.18.23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9991" y="1625600"/>
            <a:ext cx="7444232" cy="7636906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g35fa21cf478_0_788"/>
          <p:cNvSpPr txBox="1"/>
          <p:nvPr/>
        </p:nvSpPr>
        <p:spPr>
          <a:xfrm>
            <a:off x="310436" y="2093938"/>
            <a:ext cx="4751400" cy="68898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475" lIns="144475" spcFirstLastPara="1" rIns="144475" wrap="square" tIns="144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24/25 Results:</a:t>
            </a:r>
            <a:endParaRPr b="1" sz="28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September: 647 unactivated licenses</a:t>
            </a:r>
            <a:endParaRPr sz="24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Current: 149 unactivated licenses</a:t>
            </a:r>
            <a:endParaRPr sz="24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86" name="Google Shape;486;g35fa21cf478_0_788" title="Screenshot 2025-04-10 at 9.43.37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164" y="2093936"/>
            <a:ext cx="4255574" cy="2220839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g35fa21cf478_0_788"/>
          <p:cNvSpPr txBox="1"/>
          <p:nvPr/>
        </p:nvSpPr>
        <p:spPr>
          <a:xfrm>
            <a:off x="371093" y="7602299"/>
            <a:ext cx="4914000" cy="5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475" lIns="144475" spcFirstLastPara="1" rIns="144475" wrap="square" tIns="144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June 2024: 267 unactivated licenses</a:t>
            </a:r>
            <a:endParaRPr sz="24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g35faec57432_0_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g35faec57432_0_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1000" y="800100"/>
            <a:ext cx="12242802" cy="692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5fa21cf478_0_447"/>
          <p:cNvSpPr txBox="1"/>
          <p:nvPr>
            <p:ph type="title"/>
          </p:nvPr>
        </p:nvSpPr>
        <p:spPr>
          <a:xfrm>
            <a:off x="650240" y="-87135"/>
            <a:ext cx="11704200" cy="162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44475" lIns="0" spcFirstLastPara="1" rIns="0" wrap="square" tIns="289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 Black"/>
              <a:buNone/>
            </a:pPr>
            <a:r>
              <a:rPr lang="en-US"/>
              <a:t>What’s Working → Addressing Pain points</a:t>
            </a:r>
            <a:endParaRPr i="1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493" name="Google Shape;493;g35fa21cf478_0_447"/>
          <p:cNvSpPr txBox="1"/>
          <p:nvPr/>
        </p:nvSpPr>
        <p:spPr>
          <a:xfrm>
            <a:off x="8212907" y="2862981"/>
            <a:ext cx="4428000" cy="15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475" lIns="144475" spcFirstLastPara="1" rIns="144475" wrap="square" tIns="144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4" name="Google Shape;494;g35fa21cf478_0_447"/>
          <p:cNvSpPr txBox="1"/>
          <p:nvPr/>
        </p:nvSpPr>
        <p:spPr>
          <a:xfrm>
            <a:off x="279004" y="1860124"/>
            <a:ext cx="12361800" cy="74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475" lIns="144475" spcFirstLastPara="1" rIns="144475" wrap="square" tIns="144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Goal                                                                                             Supporting Data</a:t>
            </a:r>
            <a:endParaRPr sz="28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95" name="Google Shape;495;g35fa21cf478_0_447"/>
          <p:cNvCxnSpPr/>
          <p:nvPr/>
        </p:nvCxnSpPr>
        <p:spPr>
          <a:xfrm>
            <a:off x="376071" y="2620350"/>
            <a:ext cx="12180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96" name="Google Shape;496;g35fa21cf478_0_447"/>
          <p:cNvSpPr txBox="1"/>
          <p:nvPr/>
        </p:nvSpPr>
        <p:spPr>
          <a:xfrm>
            <a:off x="279004" y="2782104"/>
            <a:ext cx="6065400" cy="13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475" lIns="144475" spcFirstLastPara="1" rIns="144475" wrap="square" tIns="144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Ensuring all Special Education teachers have access AND have logged in</a:t>
            </a:r>
            <a:endParaRPr sz="19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7" name="Google Shape;497;g35fa21cf478_0_447"/>
          <p:cNvSpPr txBox="1"/>
          <p:nvPr/>
        </p:nvSpPr>
        <p:spPr>
          <a:xfrm>
            <a:off x="6864747" y="2782104"/>
            <a:ext cx="6065400" cy="13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475" lIns="144475" spcFirstLastPara="1" rIns="144475" wrap="square" tIns="144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Lato"/>
                <a:ea typeface="Lato"/>
                <a:cs typeface="Lato"/>
                <a:sym typeface="Lato"/>
              </a:rPr>
              <a:t>✅ Activation Rate: 85%</a:t>
            </a:r>
            <a:endParaRPr sz="19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Lato"/>
                <a:ea typeface="Lato"/>
                <a:cs typeface="Lato"/>
                <a:sym typeface="Lato"/>
              </a:rPr>
              <a:t>Shows widespread adoption, with most educators accessing the platform.</a:t>
            </a:r>
            <a:endParaRPr sz="30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8" name="Google Shape;498;g35fa21cf478_0_447"/>
          <p:cNvSpPr txBox="1"/>
          <p:nvPr/>
        </p:nvSpPr>
        <p:spPr>
          <a:xfrm>
            <a:off x="279004" y="4270507"/>
            <a:ext cx="6065400" cy="13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475" lIns="144475" spcFirstLastPara="1" rIns="144475" wrap="square" tIns="144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Goal quality: standards-based, appropriate, and measurable</a:t>
            </a:r>
            <a:endParaRPr sz="19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9" name="Google Shape;499;g35fa21cf478_0_447"/>
          <p:cNvSpPr txBox="1"/>
          <p:nvPr/>
        </p:nvSpPr>
        <p:spPr>
          <a:xfrm>
            <a:off x="279004" y="5758910"/>
            <a:ext cx="6065400" cy="13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475" lIns="144475" spcFirstLastPara="1" rIns="144475" wrap="square" tIns="144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Improve progress monitoring practices</a:t>
            </a:r>
            <a:endParaRPr sz="19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0" name="Google Shape;500;g35fa21cf478_0_447"/>
          <p:cNvSpPr txBox="1"/>
          <p:nvPr/>
        </p:nvSpPr>
        <p:spPr>
          <a:xfrm>
            <a:off x="279004" y="7247313"/>
            <a:ext cx="6065400" cy="13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475" lIns="144475" spcFirstLastPara="1" rIns="144475" wrap="square" tIns="144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Streamline the IEP process</a:t>
            </a:r>
            <a:endParaRPr sz="19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1" name="Google Shape;501;g35fa21cf478_0_447"/>
          <p:cNvSpPr txBox="1"/>
          <p:nvPr/>
        </p:nvSpPr>
        <p:spPr>
          <a:xfrm>
            <a:off x="6864747" y="4344865"/>
            <a:ext cx="6065400" cy="13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44475" lIns="144475" spcFirstLastPara="1" rIns="144475" wrap="square" tIns="144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502" name="Google Shape;502;g35fa21cf478_0_447"/>
          <p:cNvGraphicFramePr/>
          <p:nvPr/>
        </p:nvGraphicFramePr>
        <p:xfrm>
          <a:off x="216747" y="28899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{551B74B3-C2A3-440F-89B3-DAA4FC8975D5}</a:tableStyleId>
              </a:tblPr>
              <a:tblGrid>
                <a:gridCol w="27100"/>
              </a:tblGrid>
              <a:tr h="36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73375" marB="173375" marR="130025" marL="130025"/>
                </a:tc>
              </a:tr>
            </a:tbl>
          </a:graphicData>
        </a:graphic>
      </p:graphicFrame>
      <p:graphicFrame>
        <p:nvGraphicFramePr>
          <p:cNvPr id="503" name="Google Shape;503;g35fa21cf478_0_447"/>
          <p:cNvGraphicFramePr/>
          <p:nvPr/>
        </p:nvGraphicFramePr>
        <p:xfrm>
          <a:off x="6864747" y="434716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{551B74B3-C2A3-440F-89B3-DAA4FC8975D5}</a:tableStyleId>
              </a:tblPr>
              <a:tblGrid>
                <a:gridCol w="5784425"/>
              </a:tblGrid>
              <a:tr h="189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>
                          <a:latin typeface="Lato"/>
                          <a:ea typeface="Lato"/>
                          <a:cs typeface="Lato"/>
                          <a:sym typeface="Lato"/>
                        </a:rPr>
                        <a:t>📚 Resources Accessed: Anchor Pages</a:t>
                      </a:r>
                      <a:endParaRPr sz="23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>
                          <a:latin typeface="Lato"/>
                          <a:ea typeface="Lato"/>
                          <a:cs typeface="Lato"/>
                          <a:sym typeface="Lato"/>
                        </a:rPr>
                        <a:t>Supports the creation of high-quality, standards-aligned IEP goals.</a:t>
                      </a:r>
                      <a:endParaRPr sz="23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73375" marB="173375" marR="130025" marL="130025"/>
                </a:tc>
              </a:tr>
            </a:tbl>
          </a:graphicData>
        </a:graphic>
      </p:graphicFrame>
      <p:graphicFrame>
        <p:nvGraphicFramePr>
          <p:cNvPr id="504" name="Google Shape;504;g35fa21cf478_0_447"/>
          <p:cNvGraphicFramePr/>
          <p:nvPr/>
        </p:nvGraphicFramePr>
        <p:xfrm>
          <a:off x="216747" y="28899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{551B74B3-C2A3-440F-89B3-DAA4FC8975D5}</a:tableStyleId>
              </a:tblPr>
              <a:tblGrid>
                <a:gridCol w="27100"/>
              </a:tblGrid>
              <a:tr h="36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73375" marB="173375" marR="130025" marL="130025"/>
                </a:tc>
              </a:tr>
            </a:tbl>
          </a:graphicData>
        </a:graphic>
      </p:graphicFrame>
      <p:graphicFrame>
        <p:nvGraphicFramePr>
          <p:cNvPr id="505" name="Google Shape;505;g35fa21cf478_0_447"/>
          <p:cNvGraphicFramePr/>
          <p:nvPr/>
        </p:nvGraphicFramePr>
        <p:xfrm>
          <a:off x="6871520" y="579837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{551B74B3-C2A3-440F-89B3-DAA4FC8975D5}</a:tableStyleId>
              </a:tblPr>
              <a:tblGrid>
                <a:gridCol w="5770875"/>
              </a:tblGrid>
              <a:tr h="758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>
                          <a:latin typeface="Lato"/>
                          <a:ea typeface="Lato"/>
                          <a:cs typeface="Lato"/>
                          <a:sym typeface="Lato"/>
                        </a:rPr>
                        <a:t>📈 Impact Data: Progress Monitoring</a:t>
                      </a:r>
                      <a:endParaRPr sz="23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>
                          <a:latin typeface="Lato"/>
                          <a:ea typeface="Lato"/>
                          <a:cs typeface="Lato"/>
                          <a:sym typeface="Lato"/>
                        </a:rPr>
                        <a:t>Indicates that tools for tracking student progress are actively used.</a:t>
                      </a:r>
                      <a:endParaRPr sz="23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73375" marB="173375" marR="130025" marL="130025"/>
                </a:tc>
              </a:tr>
            </a:tbl>
          </a:graphicData>
        </a:graphic>
      </p:graphicFrame>
      <p:graphicFrame>
        <p:nvGraphicFramePr>
          <p:cNvPr id="506" name="Google Shape;506;g35fa21cf478_0_447"/>
          <p:cNvGraphicFramePr/>
          <p:nvPr/>
        </p:nvGraphicFramePr>
        <p:xfrm>
          <a:off x="216747" y="28899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{551B74B3-C2A3-440F-89B3-DAA4FC8975D5}</a:tableStyleId>
              </a:tblPr>
              <a:tblGrid>
                <a:gridCol w="27100"/>
              </a:tblGrid>
              <a:tr h="36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73375" marB="173375" marR="130025" marL="130025"/>
                </a:tc>
              </a:tr>
            </a:tbl>
          </a:graphicData>
        </a:graphic>
      </p:graphicFrame>
      <p:graphicFrame>
        <p:nvGraphicFramePr>
          <p:cNvPr id="507" name="Google Shape;507;g35fa21cf478_0_447"/>
          <p:cNvGraphicFramePr/>
          <p:nvPr/>
        </p:nvGraphicFramePr>
        <p:xfrm>
          <a:off x="6878311" y="739607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{551B74B3-C2A3-440F-89B3-DAA4FC8975D5}</a:tableStyleId>
              </a:tblPr>
              <a:tblGrid>
                <a:gridCol w="5757325"/>
              </a:tblGrid>
              <a:tr h="189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>
                          <a:latin typeface="Lato"/>
                          <a:ea typeface="Lato"/>
                          <a:cs typeface="Lato"/>
                          <a:sym typeface="Lato"/>
                        </a:rPr>
                        <a:t>📝 Annual User Survey (125 respondents)</a:t>
                      </a:r>
                      <a:endParaRPr sz="23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>
                          <a:latin typeface="Lato"/>
                          <a:ea typeface="Lato"/>
                          <a:cs typeface="Lato"/>
                          <a:sym typeface="Lato"/>
                        </a:rPr>
                        <a:t>Effectiveness: 95%</a:t>
                      </a:r>
                      <a:endParaRPr sz="23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>
                          <a:latin typeface="Lato"/>
                          <a:ea typeface="Lato"/>
                          <a:cs typeface="Lato"/>
                          <a:sym typeface="Lato"/>
                        </a:rPr>
                        <a:t>Efficiency: 90%</a:t>
                      </a:r>
                      <a:endParaRPr sz="23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>
                          <a:latin typeface="Lato"/>
                          <a:ea typeface="Lato"/>
                          <a:cs typeface="Lato"/>
                          <a:sym typeface="Lato"/>
                        </a:rPr>
                        <a:t>Demonstrates strong user satisfaction with process improvements.</a:t>
                      </a:r>
                      <a:endParaRPr sz="23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73375" marB="173375" marR="130025" marL="130025"/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g35faec57432_0_1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g35faec57432_0_1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1000" y="800100"/>
            <a:ext cx="12242802" cy="703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g35faec57432_0_1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g35faec57432_0_1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1000" y="800100"/>
            <a:ext cx="12242802" cy="703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g35faec57432_0_2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g35faec57432_0_2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1000" y="800100"/>
            <a:ext cx="12242802" cy="7505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1000" y="800100"/>
            <a:ext cx="12242800" cy="739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1000" y="685800"/>
            <a:ext cx="12242800" cy="6921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mment Like outline" id="406" name="Google Shape;406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3600" y="7315200"/>
            <a:ext cx="2148436" cy="2148436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3"/>
          <p:cNvSpPr txBox="1"/>
          <p:nvPr/>
        </p:nvSpPr>
        <p:spPr>
          <a:xfrm>
            <a:off x="3314754" y="7607300"/>
            <a:ext cx="87630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13E59"/>
                </a:solidFill>
                <a:latin typeface="Lato"/>
                <a:ea typeface="Lato"/>
                <a:cs typeface="Lato"/>
                <a:sym typeface="Lato"/>
              </a:rPr>
              <a:t>Educators overwhelmingly agree that Goalbook supports their effectiveness across the instructional practice areas of present levels, goals, and instruction.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0"/>
            <a:ext cx="13004800" cy="975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1000" y="800100"/>
            <a:ext cx="12242800" cy="6921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mment Like outline" id="414" name="Google Shape;414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9567" y="6998480"/>
            <a:ext cx="1955020" cy="1955020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4"/>
          <p:cNvSpPr txBox="1"/>
          <p:nvPr/>
        </p:nvSpPr>
        <p:spPr>
          <a:xfrm>
            <a:off x="2913077" y="7337896"/>
            <a:ext cx="9075723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It’s great to see that educators agree that Goalbook supports their effectiveness with writing data-driven present levels statements. This was a named pain point for DKSD. 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165800" y="0"/>
            <a:ext cx="15170601" cy="975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6375" y="800100"/>
            <a:ext cx="12242802" cy="7619998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5"/>
          <p:cNvSpPr txBox="1"/>
          <p:nvPr/>
        </p:nvSpPr>
        <p:spPr>
          <a:xfrm>
            <a:off x="-1927425" y="800100"/>
            <a:ext cx="2133900" cy="58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 opportunity may exist related to this indicator. Progress Monitoring is one of the focus areas named in our IPC. </a:t>
            </a:r>
            <a:endParaRPr sz="2500"/>
          </a:p>
        </p:txBody>
      </p:sp>
      <p:pic>
        <p:nvPicPr>
          <p:cNvPr descr="Arrow: Slight curve with solid fill" id="423" name="Google Shape;423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2060447">
            <a:off x="-1370089" y="6585274"/>
            <a:ext cx="1493351" cy="1298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⭐ Goalbook Standard Presentation">
  <a:themeElements>
    <a:clrScheme name="⭐ Goalbook Standard Presentation">
      <a:dk1>
        <a:srgbClr val="282828"/>
      </a:dk1>
      <a:lt1>
        <a:srgbClr val="FFFFFF"/>
      </a:lt1>
      <a:dk2>
        <a:srgbClr val="009DDE"/>
      </a:dk2>
      <a:lt2>
        <a:srgbClr val="013E59"/>
      </a:lt2>
      <a:accent1>
        <a:srgbClr val="009DDE"/>
      </a:accent1>
      <a:accent2>
        <a:srgbClr val="D5EEF6"/>
      </a:accent2>
      <a:accent3>
        <a:srgbClr val="00769F"/>
      </a:accent3>
      <a:accent4>
        <a:srgbClr val="013E59"/>
      </a:accent4>
      <a:accent5>
        <a:srgbClr val="F6F6F6"/>
      </a:accent5>
      <a:accent6>
        <a:srgbClr val="DF6F47"/>
      </a:accent6>
      <a:hlink>
        <a:srgbClr val="009DDE"/>
      </a:hlink>
      <a:folHlink>
        <a:srgbClr val="30302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⭐ Goalbook Standard Presentation">
  <a:themeElements>
    <a:clrScheme name="⭐ Goalbook Standard Presentation">
      <a:dk1>
        <a:srgbClr val="282828"/>
      </a:dk1>
      <a:lt1>
        <a:srgbClr val="FFFFFF"/>
      </a:lt1>
      <a:dk2>
        <a:srgbClr val="009DDE"/>
      </a:dk2>
      <a:lt2>
        <a:srgbClr val="013E59"/>
      </a:lt2>
      <a:accent1>
        <a:srgbClr val="009DDE"/>
      </a:accent1>
      <a:accent2>
        <a:srgbClr val="D5EEF6"/>
      </a:accent2>
      <a:accent3>
        <a:srgbClr val="00769F"/>
      </a:accent3>
      <a:accent4>
        <a:srgbClr val="013E59"/>
      </a:accent4>
      <a:accent5>
        <a:srgbClr val="F6F6F6"/>
      </a:accent5>
      <a:accent6>
        <a:srgbClr val="DF6F47"/>
      </a:accent6>
      <a:hlink>
        <a:srgbClr val="009DDE"/>
      </a:hlink>
      <a:folHlink>
        <a:srgbClr val="30302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2025-06-02T11:26:40Z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