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1.xml" ContentType="application/inkml+xml"/>
  <Override PartName="/ppt/notesSlides/notesSlide28.xml" ContentType="application/vnd.openxmlformats-officedocument.presentationml.notesSlide+xml"/>
  <Override PartName="/ppt/ink/ink2.xml" ContentType="application/inkml+xml"/>
  <Override PartName="/ppt/notesSlides/notesSlide29.xml" ContentType="application/vnd.openxmlformats-officedocument.presentationml.notesSlide+xml"/>
  <Override PartName="/ppt/ink/ink3.xml" ContentType="application/inkml+xml"/>
  <Override PartName="/ppt/notesSlides/notesSlide30.xml" ContentType="application/vnd.openxmlformats-officedocument.presentationml.notesSlide+xml"/>
  <Override PartName="/ppt/ink/ink4.xml" ContentType="application/inkml+xml"/>
  <Override PartName="/ppt/notesSlides/notesSlide31.xml" ContentType="application/vnd.openxmlformats-officedocument.presentationml.notesSlide+xml"/>
  <Override PartName="/ppt/ink/ink5.xml" ContentType="application/inkml+xml"/>
  <Override PartName="/ppt/notesSlides/notesSlide32.xml" ContentType="application/vnd.openxmlformats-officedocument.presentationml.notesSlide+xml"/>
  <Override PartName="/ppt/ink/ink6.xml" ContentType="application/inkml+xml"/>
  <Override PartName="/ppt/notesSlides/notesSlide33.xml" ContentType="application/vnd.openxmlformats-officedocument.presentationml.notesSlide+xml"/>
  <Override PartName="/ppt/ink/ink7.xml" ContentType="application/inkml+xml"/>
  <Override PartName="/ppt/notesSlides/notesSlide34.xml" ContentType="application/vnd.openxmlformats-officedocument.presentationml.notesSlide+xml"/>
  <Override PartName="/ppt/ink/ink8.xml" ContentType="application/inkml+xml"/>
  <Override PartName="/ppt/notesSlides/notesSlide35.xml" ContentType="application/vnd.openxmlformats-officedocument.presentationml.notesSlide+xml"/>
  <Override PartName="/ppt/ink/ink9.xml" ContentType="application/inkml+xml"/>
  <Override PartName="/ppt/notesSlides/notesSlide36.xml" ContentType="application/vnd.openxmlformats-officedocument.presentationml.notesSlide+xml"/>
  <Override PartName="/ppt/ink/ink10.xml" ContentType="application/inkml+xml"/>
  <Override PartName="/ppt/notesSlides/notesSlide37.xml" ContentType="application/vnd.openxmlformats-officedocument.presentationml.notesSlide+xml"/>
  <Override PartName="/ppt/ink/ink11.xml" ContentType="application/inkml+xml"/>
  <Override PartName="/ppt/notesSlides/notesSlide38.xml" ContentType="application/vnd.openxmlformats-officedocument.presentationml.notesSlide+xml"/>
  <Override PartName="/ppt/ink/ink12.xml" ContentType="application/inkml+xml"/>
  <Override PartName="/ppt/notesSlides/notesSlide39.xml" ContentType="application/vnd.openxmlformats-officedocument.presentationml.notesSlide+xml"/>
  <Override PartName="/ppt/ink/ink13.xml" ContentType="application/inkml+xml"/>
  <Override PartName="/ppt/notesSlides/notesSlide40.xml" ContentType="application/vnd.openxmlformats-officedocument.presentationml.notesSlide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345" r:id="rId2"/>
    <p:sldId id="346" r:id="rId3"/>
    <p:sldId id="388" r:id="rId4"/>
    <p:sldId id="390" r:id="rId5"/>
    <p:sldId id="391" r:id="rId6"/>
    <p:sldId id="392" r:id="rId7"/>
    <p:sldId id="406" r:id="rId8"/>
    <p:sldId id="408" r:id="rId9"/>
    <p:sldId id="412" r:id="rId10"/>
    <p:sldId id="409" r:id="rId11"/>
    <p:sldId id="413" r:id="rId12"/>
    <p:sldId id="414" r:id="rId13"/>
    <p:sldId id="410" r:id="rId14"/>
    <p:sldId id="419" r:id="rId15"/>
    <p:sldId id="418" r:id="rId16"/>
    <p:sldId id="416" r:id="rId17"/>
    <p:sldId id="415" r:id="rId18"/>
    <p:sldId id="411" r:id="rId19"/>
    <p:sldId id="422" r:id="rId20"/>
    <p:sldId id="421" r:id="rId21"/>
    <p:sldId id="420" r:id="rId22"/>
    <p:sldId id="424" r:id="rId23"/>
    <p:sldId id="425" r:id="rId24"/>
    <p:sldId id="426" r:id="rId25"/>
    <p:sldId id="427" r:id="rId26"/>
    <p:sldId id="423" r:id="rId27"/>
    <p:sldId id="351" r:id="rId28"/>
    <p:sldId id="407" r:id="rId29"/>
    <p:sldId id="393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084" autoAdjust="0"/>
  </p:normalViewPr>
  <p:slideViewPr>
    <p:cSldViewPr snapToGrid="0" showGuides="1">
      <p:cViewPr varScale="1">
        <p:scale>
          <a:sx n="53" d="100"/>
          <a:sy n="53" d="100"/>
        </p:scale>
        <p:origin x="1566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F095B-2AD5-B395-7530-D05FE8452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B4D86-FF1F-E978-E9E3-026E7F594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991991-4FA6-E6D9-C555-6C1D2227D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B5252-8155-9BCD-33D5-CA055E59AE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0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86C94-164E-A867-62C9-A3D1C6A8B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123DD4-03CA-E569-6265-445A9777DD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7E4493-D575-CE3A-D216-5C0EE6D36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10931-ADD0-7B7F-E6CD-CBA6D488A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5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45774-6819-2797-08D0-0EE669565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398886-D241-1DB6-FBE5-31BD24025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E2E89-1664-2170-EFFD-53E1DD094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AF582-FF20-148C-4F9D-AB09CA061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18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8D37A-E782-4CD7-93E9-FD78C8C83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D3061E-E243-0AA7-8435-85F30F94D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1C7C65-6A57-7581-278F-548869C11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3D724-2179-416E-96E9-E62DDE34D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8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D3655-CF83-3A1B-3157-D1B7CC0B8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A926B4-B6EA-D061-C889-613E76CAB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1A015-EC38-7F66-8EB0-F1F8C609A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EEF89-10F1-54D8-8FB1-1EB056F309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59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C2EAB-DEB5-BEBA-9039-EA678B8D4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F4395-7E3E-7950-9A0E-67D458ECB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ABF5D0-DF14-60B7-2DC8-EBC4B96E3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623F5-87C0-15C9-A173-9591F1DDA5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01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00148-6594-232D-DF62-36BD13DDB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8F9A9-1616-191A-BEA0-8A038C541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D940C8-80A3-4F6F-95CA-0626BCE36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E9A2B-90B4-7029-9CC8-E566CD452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036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5C7B4-77ED-2B5F-BAC9-9023E0E22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7563E-61DC-FCB4-826B-91F819D4C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246A0-46A3-D550-41CF-11F6AE419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D1DBF-4BAE-4877-31CB-4DF5C84931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38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B9CCC-E0C3-1ACD-E6A1-84B1661C1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A1ADDD-9EED-7BAE-06A4-33D4E36FA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E4096B-2E0B-C704-8A46-A12ABF9CC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FCF8F-ED00-B436-1ABC-256CA7CEE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58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F4D67-B91C-A31C-ADFB-31F209EFE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F2160B-69DC-F27C-99E8-32EF93403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605C85-74C4-2223-F641-9D79929E8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AE44F-D6B2-FB64-DC1D-2B9FE27E2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82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8EA6B-9E28-2799-239A-F5E57D38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8D9D0-481E-6989-EED8-AB03F8232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266FD-960F-43B3-65E9-2480AB841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90BC4-40BE-061B-8548-11E66AF3A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82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A3021-C293-C714-82CD-4BC5F663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2DD6A-99EF-0CE0-8992-238586DD2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A602BA-8026-9D46-17BC-900CA6EBA0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56FBF-E508-3956-8A79-3778EBFAD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52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53A4C-6CF2-991D-1C67-AA06D463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8128E0-746F-092F-D07A-03CEAB8A49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0568B6-9EEC-9530-6CD8-AC945B7C7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1F4C91-B022-088E-C14E-8AFD005ECB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122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104C-F531-4405-6EC8-B3A6D4717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79B0F-BACB-A44F-2133-B6791E7D8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B8DED-5265-4E3B-975B-AD859A0B2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402E1-71CD-64EA-129B-3B9035AAB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53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AAAA1-ED5D-B532-886F-99931A704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C0050-B540-35BF-3E58-65CB7BC58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1AF6AE-5DD9-AE10-05FC-113C46624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7B12E-BB3E-C9A3-1506-284B0091A9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596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3CE6F-34EE-1A12-14E3-FF627D800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1A2AE0-15DA-BC70-3588-811DCCA7C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8439F-5435-D6B4-95EE-BA159DB6D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D70A0-F96E-EE29-A667-75D8D6297E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520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10A57-7D21-684D-7979-6ED68CFA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81F52F-373C-94BD-B60A-B7BC55AFF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A8607-63E0-632C-EABE-C26EA63BA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28575-6A09-6FEE-08A7-F3823E39F9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01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A7611-B717-A76B-5BEA-D81AAF114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4D7045-1FA7-039F-FAC9-8D1ED6876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439857-DC17-7E95-E9E6-6CEF8AB45F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CFA3F-A6AA-02B1-5BAA-60704EF18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128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CD69-0939-3E8D-B935-A98C139C0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F57FAE-E86B-9F1D-5537-ABCA757F4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6BE6E-FEE5-998B-D62C-8540B3D1E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4FA46-12F9-EF18-40ED-7B2D87A19C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21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2D9D3-97A9-E7CC-470A-77B28C8C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F504C7-70A9-D4C4-413D-1AE40B106D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B511C-5EFC-4854-A598-C64177244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58C9E-18A8-0975-2EF5-594569F2D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3641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54081-8A78-429E-75AF-E39A737CF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D8B4B3-0E7E-1FFB-9942-B6F8607A2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C46A63-92D9-519C-3BC9-DFD8D0A45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EE599-9CDE-6A0B-C7E6-76E50D8D6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194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4157-F661-8BEF-D961-86BEF6D55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0D844-06E5-1C93-24E0-D1378F43C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7626F-8DFF-6A6A-FB91-1C7CC9B20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A79E-5142-6373-FDEA-A7455CF49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64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7225-BBB0-2F98-9973-7F77E933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3E00-7957-6072-C6C8-10931B332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182F2-0FF3-C3B2-7ABA-08E3C3A95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1E9C-5698-ACCE-B9BD-E8777DC0F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44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F352-62B2-D3C0-EF4D-83152B59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11E91-62EA-41F5-9847-29E8204E3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A7-BF8A-DA5D-5BE7-D6F106CFB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BE67B-5FF8-36D6-D256-8CD47FC74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5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7E9D4-468C-E93E-F9F3-1148FAA08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A0F8B-79C7-A497-DFD9-F3A8C571A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DAD9BD-4DAD-BE79-3CCC-6EC55389D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FF8C1-E2AB-16B8-51DD-C92BA083B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23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C8F55-0AB5-FD9C-7F18-F35B0E47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D4B40B-BA87-C2DE-7D01-9B80B84B4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16A62-A2A0-CF6D-324D-C5831476D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DA02D-BD49-8854-5CE3-D972A3D27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140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08B01-E5A5-92B0-91DB-8A7EA46B0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9E71F9-A075-8439-DFAA-859921379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E03674-21E3-EECE-F4F0-F75D358C5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431A1-59DC-E328-8407-498E02BB8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58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E80C6-70A6-00AD-EF80-4B4CF3ED4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309551-5336-863B-2FDF-3E17FBA21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1D5F9-D4C1-4B45-AA1D-724799E89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3C020-6703-76A7-EA95-D4149779E6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984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36000-3694-ADE1-2771-95233C0CD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A490DD-CEBF-B786-0AEE-C97B761EAE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7B692D-CC7C-C1C4-C29E-966C8493E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20FFC-76A9-8198-7F39-1141581EDC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759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F7970-6749-C9C2-3C8A-F340410E6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29FC27-8B6C-275E-6D13-EA55FDACD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5D490-07C5-012D-60B4-DB8F01076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5A490-76F1-A2BE-33F2-30D8049FE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36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40.png"/><Relationship Id="rId4" Type="http://schemas.openxmlformats.org/officeDocument/2006/relationships/customXml" Target="../ink/ink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20.png"/><Relationship Id="rId4" Type="http://schemas.openxmlformats.org/officeDocument/2006/relationships/customXml" Target="../ink/ink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20.png"/><Relationship Id="rId4" Type="http://schemas.openxmlformats.org/officeDocument/2006/relationships/customXml" Target="../ink/ink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20.png"/><Relationship Id="rId4" Type="http://schemas.openxmlformats.org/officeDocument/2006/relationships/customXml" Target="../ink/ink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20.png"/><Relationship Id="rId4" Type="http://schemas.openxmlformats.org/officeDocument/2006/relationships/customXml" Target="../ink/ink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120.png"/><Relationship Id="rId4" Type="http://schemas.openxmlformats.org/officeDocument/2006/relationships/customXml" Target="../ink/ink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20.png"/><Relationship Id="rId4" Type="http://schemas.openxmlformats.org/officeDocument/2006/relationships/customXml" Target="../ink/ink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120.png"/><Relationship Id="rId4" Type="http://schemas.openxmlformats.org/officeDocument/2006/relationships/customXml" Target="../ink/ink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120.png"/><Relationship Id="rId4" Type="http://schemas.openxmlformats.org/officeDocument/2006/relationships/customXml" Target="../ink/ink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120.png"/><Relationship Id="rId4" Type="http://schemas.openxmlformats.org/officeDocument/2006/relationships/customXml" Target="../ink/ink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120.png"/><Relationship Id="rId4" Type="http://schemas.openxmlformats.org/officeDocument/2006/relationships/customXml" Target="../ink/ink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120.png"/><Relationship Id="rId4" Type="http://schemas.openxmlformats.org/officeDocument/2006/relationships/customXml" Target="../ink/ink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120.png"/><Relationship Id="rId4" Type="http://schemas.openxmlformats.org/officeDocument/2006/relationships/customXml" Target="../ink/ink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F60707-1AE9-9414-7405-9E2FC4FBA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59656"/>
            <a:ext cx="11757210" cy="502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BC86A5-DEA9-BB18-F95B-3FEF563FC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7422"/>
            <a:ext cx="11808264" cy="53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813A0E-CBE4-6B6A-A965-A5BB6AA2C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14102"/>
            <a:ext cx="11090348" cy="526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9167DE-3C80-CD04-B942-C246C465E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28E19B5-0225-A2DA-9897-B385D10FA0A9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EDD3C7-BA7A-929D-98AC-CAAB5ADDD5F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A10CF-BDDC-319B-9457-4ED3D3F242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26A3FB7-4743-938C-9354-B63D3F256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C3CDE9-A49F-C172-7B3D-2F0D22822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04575"/>
            <a:ext cx="11374474" cy="525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32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E9556-8D4E-672E-BF4A-2AE718F65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80C3E1B-E4F2-7396-5352-E8A413FAA8A0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401FE-F6C0-7F6F-BBB3-47EAADDD826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FF3C44-21F2-8E22-4FC7-51B07369BB6C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75169C-3DA0-9EC0-CEA9-EA4842E91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875BA4-A4C5-44E8-7A80-7752A7679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04575"/>
            <a:ext cx="11412574" cy="54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67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0C4F3F-EF23-A94F-F5A1-8B556BA5C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C627E85-DB3F-2340-C2BB-C3AA1389E69B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95A5F2-F3D2-10EC-A2CB-CCCB03D8980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4AA882-C5CD-4198-0464-96E4489DA1C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580DFC-8CBE-DC6B-C7BE-8E9C71DD4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495131-838D-4B8C-2618-FE6C73DEAB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8" y="1104575"/>
            <a:ext cx="11358391" cy="541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1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F5DEF8-1557-2E81-309D-6964E291F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87CCC6-3321-0CE6-A8F8-383509CBF63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4FC18-07CB-3D84-B324-7FC35967C453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3C8C50-8E51-9507-C489-E6D01F7B0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1C27EF-71C8-901F-D6CD-D44D56CF1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14101"/>
            <a:ext cx="11585760" cy="557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79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4AE2A3-70D2-CA0F-8E01-90CE1D7E8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952240-99EE-6646-3CE8-F83AF22980A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3E1748-16E4-166F-F5EA-5CB3CEBEFCA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5A84B2-1646-30BF-DC41-9E93E304C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FBDB35-E1A5-57D5-3F3F-1D139D733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09338"/>
            <a:ext cx="11604810" cy="529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82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E760A-33E8-38AB-0C47-DA2D20FD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7B519B-79E3-B165-58DD-48893EE721F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C5524F-A9D1-8030-B1F9-FE33F5833FF1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C5EAD9-97FD-773D-8F26-4FB89D8BF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BE951C-F6BC-AC36-75D9-F532FF8DC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1204602"/>
            <a:ext cx="11468100" cy="521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8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9A6F41-1560-48AA-99CB-DD962765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06459C-DFBE-3416-2604-D55C2A318890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B67093-B400-2448-CF32-E3D62E2AA17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4C36A9-127F-0DE1-AA0E-C254C1EA5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38FC51-56B1-9451-F715-D0A503560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" y="1109338"/>
            <a:ext cx="11353800" cy="523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6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80A7FA-F085-D5E0-A013-B9B3B074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41FC9B3-6347-17D2-80E7-00743243062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422BD-10EB-9D11-0A27-C8287FF6283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B2DCF4-7838-5D25-15D8-AFC124159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2F9AE5-543E-3482-810A-18A5E29DB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090285"/>
            <a:ext cx="11642909" cy="56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57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E0B22-AFC7-9FB9-B89A-57DB9AB91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312D8E-4226-3A7F-12EA-6265D8596E7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91113A-010B-ED27-3894-C32E9772446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6D884A-8C01-5AA1-318D-AEE7C9356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B9F3FB-0DCE-10CB-1383-E8AE28751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104575"/>
            <a:ext cx="11487149" cy="53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82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4BCF3-8F3B-B537-725C-08B393E0D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515567D-7B70-AB83-2CF6-EE2993EDA77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83C0DE-1CAF-4539-2E69-9F04D84430C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3C694E-3F7C-9DF2-B86E-2E637D650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C2FD78-A81E-AC38-CC5A-5F465EA4A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1123628"/>
            <a:ext cx="11487149" cy="537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21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9456AD-A8F1-F8DA-0BE0-B6ED52947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338383-00E5-BB31-70D5-FE66062B2CB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E2CBC-B5B4-6FA8-47AE-EECC7FAC57B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161DB8-A55C-C113-C56F-19DDEC93D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2760C8-D862-4073-B45D-B0BFC3191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099812"/>
            <a:ext cx="11585760" cy="559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10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6C843-1707-8D27-063D-2F25F0B7A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999F89-0935-CE02-9D40-5862397A5FC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B9D57E-EDD3-F746-4F36-97592BAD33C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E77A1D-2574-AC75-C1B8-B3B780FD1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83FCF6-B401-0875-AEA9-D06E291E7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1090285"/>
            <a:ext cx="11410950" cy="56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39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5C32D6-0868-99E9-8DE4-A1B01DB19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7211822-9584-C93B-3A89-C43C1B15CB8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A6D8D-D71A-17F9-BF62-9634D78D4B24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A21EF1-436C-71DF-5E56-5798A80BF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226962-313F-CD1B-7A5D-1FF379313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1161733"/>
            <a:ext cx="11525250" cy="453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21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411891-ACAA-550C-8674-49FFEF4D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087A56-50B3-8B54-FFA8-746FEC2BD99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63C530-1827-3519-26F0-4C20C68F1F4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49C17A-2CED-56BA-C07C-9107B037F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E26048-EE67-A6CD-C256-D4485EF5B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090285"/>
            <a:ext cx="11661959" cy="56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78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83545-A0E2-D2B0-431D-8527FDA42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E09233-13FE-ED03-B4D9-76B0E9DC250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E81C9D-3E5E-0610-3A0A-B3962DD2353F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6E16EF-0A12-B9EB-2BCC-46C787D1D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40F699-2825-C772-8289-C8C01D63E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104575"/>
            <a:ext cx="11506200" cy="55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70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0A05E1-8BD1-BDA4-CB8F-FECCC1090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6CFC1A-1E46-AEE2-0628-734BD5F1339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702976-8EEA-9B5C-4A93-91224F8E5FF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63CB9C-AC1C-2D65-E50E-9168FA3BB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4CF070-C8C8-49F2-5EBB-674E3674B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09339"/>
            <a:ext cx="11642910" cy="558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32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00C1A-B417-64FA-9FAE-FC038B1D3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C3B9AA-295F-ABF3-3398-BAEB2293B8D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7DBDDA-4484-FC31-007C-209C8FB9EB4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603A00-3795-C6AC-B471-2C72796E7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C43AB7-004B-25D6-9FEF-F16B6549A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50" y="1095049"/>
            <a:ext cx="11315700" cy="540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73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28663-8C95-B7D4-832C-489251F1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05511A-7BDE-A780-35FF-B5D0ACF18E6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4CDD49-3E0F-7FA0-3B5A-D9BDD99622B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702CA3-41F6-1A25-A7AA-1B590CB06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B81A41-B47B-7B5E-36F4-B4B4A52217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" y="1166496"/>
            <a:ext cx="11296649" cy="538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876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571FD-C93C-13BF-3E94-50BA58977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E4ABEE-BEA5-4831-B86E-D416B60BA200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93EFE5-95EA-653E-B230-E846AA92FF4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8D0A15-80E8-45EA-4DA8-40EF7CCA8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082529-9711-282B-21CF-1EA295FD7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1156970"/>
            <a:ext cx="11430000" cy="532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55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19AAC-D07E-93C2-6B1A-A56F0A1F5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228D99-EC1E-DE76-7437-21943C0C7F2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EC9F4-3B30-0CAA-C44F-F0EE08BF7DE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AF9B9E-9CA7-51A9-FA1E-FEAF434D8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BB997C-37B5-1182-54FC-9EBC82754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" y="1233180"/>
            <a:ext cx="11258550" cy="524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909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9DC3F-EA2A-F051-2ED0-3B7570DE8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C5CFCF-1376-A6E9-F112-A4BB5244812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621CBA-0425-ED68-995F-0C3383563E6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FDD6039-1576-4286-7FAD-C949256C3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747D27-DC5D-AA0D-6427-4AA5B2DDB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09339"/>
            <a:ext cx="11681010" cy="558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19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7D5BBD-DB1C-53D9-5F51-D078983E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8FCDC2-CEBC-45C9-B532-28F3662A915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7E746C-5865-96F8-5F3A-A0FFB8B2938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F193BC-3D2F-FECD-42E4-1F72B9738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698736-F033-7FD2-F989-9A5A9B0AF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9" y="1147444"/>
            <a:ext cx="11955751" cy="531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40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81235-709D-8282-35AE-CAACA049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12464FC-97C0-9108-C142-EA459BF2B7D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AD9D20-EC16-4A1B-6472-12ED0641EB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C754A-B7C5-48B4-9826-A76700A91A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B42FD-1136-33F9-726D-D419A60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0899FC-31F3-431F-F222-E70B5BCFB4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1126989"/>
            <a:ext cx="11468100" cy="52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5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5F6E536-87B7-0CDA-141B-E936A5F5E1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279919"/>
            <a:ext cx="11278573" cy="531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E8D-919B-7055-A016-61B1ACD1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46DFC7-4163-9065-72BB-5396A70855C8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22F76-4DE1-0AD4-F1E6-7F900F8B5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Behaviors-Percentage of </a:t>
            </a:r>
            <a:r>
              <a:rPr lang="en-US" sz="4400"/>
              <a:t>Students with ODR,s</a:t>
            </a:r>
            <a:endParaRPr lang="en-US" sz="4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50ED8-B268-7246-FD09-1D3F5A84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D21A72B-24FC-E160-A149-EA5D48BFB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950" y="1126989"/>
            <a:ext cx="11297624" cy="519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71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43B31-E3F0-A458-FBB9-F5A4BBFAF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23BE8F5-292A-843C-7C46-8A6BC5FE592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235F7B-1738-3916-8E77-FBBA98A8D789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C14DBF-09B5-EA5D-865B-E24B9691C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4D94D5-C05B-4875-7461-36F814B35A5B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4D94D5-C05B-4875-7461-36F814B35A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313D654-F7D9-20A9-41E1-989F2B3DB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90"/>
            <a:ext cx="11484864" cy="525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651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91E406-86CA-CD3B-49A5-A52A951D3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3BCD329-A9AE-5308-6739-47B7120C92A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927FC9-CA88-D33B-51D8-B833EAF5775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C9E9E2-B74A-482E-813D-3F476BC62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4828689-BC59-7F20-DA18-0B5B16E119FA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4828689-BC59-7F20-DA18-0B5B16E119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6D1A006-895F-2EE6-FCBD-386EDF1786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90"/>
            <a:ext cx="11521440" cy="510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01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B58FF6-F341-AD46-358C-721DB6DC7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014519F-F2F8-DF3B-AD3B-EA9EA64570DD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11DC97-EB46-F797-B1E0-A868B88C641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7163FC-789D-2208-8AD1-6F81BF714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F0C6E3E-1D73-6499-D1CA-3801CE7200E2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F0C6E3E-1D73-6499-D1CA-3801CE7200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5BF5EC4-F6DB-AE20-7A20-25A9CF3AAC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126989"/>
            <a:ext cx="11558016" cy="561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4125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4236BB-1FCB-8920-8F74-12E9E0CC6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28D2334-E340-0F06-80AC-49600021B78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87641-C4E0-DFC6-BF05-F26F9864A2E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1D0CBE-7876-81AE-1DEE-2C795D917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8479971-58DE-F04B-F617-D2606C8AF76C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8479971-58DE-F04B-F617-D2606C8AF7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639CEC0-DDFD-1BDD-E1CA-0B1B99488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126989"/>
            <a:ext cx="11430000" cy="529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36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58BCB4-72E4-04D5-1653-A56696B2F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E888B46-45A9-E84F-9B24-34697838756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C3CAD6-6799-575E-8057-994185781E7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E36FA1-F8D6-BE2D-2AE1-39DBECAA2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22E5023-2923-628B-882A-078234E32BB3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22E5023-2923-628B-882A-078234E32B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6D82A97-BD5E-C2EA-D7A0-F271E5AC8C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279919"/>
            <a:ext cx="11411712" cy="524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606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3A908-D25F-0F96-CF2A-AD6A8FC3B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7889983-24AB-533A-1830-AA062F645C4A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7236B6-42D5-4AE0-156F-96EE51E12E2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118CAD-3DDC-8B30-D178-8ECCF9331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05306EF-5EED-C23F-211C-F64AB9F4834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05306EF-5EED-C23F-211C-F64AB9F4834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B7A5EC7-A11A-40D9-4C96-8C820A492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126988"/>
            <a:ext cx="11484864" cy="54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853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AC77325-456D-86C7-02BE-094A2F81A9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048" y="1126989"/>
            <a:ext cx="11275526" cy="543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CA148E4-64D0-5146-D4A9-1383D082CF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89"/>
            <a:ext cx="11466576" cy="54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6086E68-25FC-50B3-D4B9-EB13BEADB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84" y="1126988"/>
            <a:ext cx="11330390" cy="53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E210781-0F46-2395-5173-6509CF114D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336" y="1126989"/>
            <a:ext cx="11257238" cy="536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7FDF688-8AEC-84C0-C56E-7EE39DE5C1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1126989"/>
            <a:ext cx="11521440" cy="543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B6BBFF9-7B7C-715D-9E05-006CF403E2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5" y="1126988"/>
            <a:ext cx="11418109" cy="53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73422</TotalTime>
  <Words>702</Words>
  <Application>Microsoft Office PowerPoint</Application>
  <PresentationFormat>Widescreen</PresentationFormat>
  <Paragraphs>227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69</cp:revision>
  <cp:lastPrinted>2024-04-18T13:59:41Z</cp:lastPrinted>
  <dcterms:created xsi:type="dcterms:W3CDTF">2023-08-08T11:56:51Z</dcterms:created>
  <dcterms:modified xsi:type="dcterms:W3CDTF">2025-11-07T12:45:48Z</dcterms:modified>
</cp:coreProperties>
</file>