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ink/ink1.xml" ContentType="application/inkml+xml"/>
  <Override PartName="/ppt/notesSlides/notesSlide9.xml" ContentType="application/vnd.openxmlformats-officedocument.presentationml.notesSlide+xml"/>
  <Override PartName="/ppt/ink/ink2.xml" ContentType="application/inkml+xml"/>
  <Override PartName="/ppt/notesSlides/notesSlide10.xml" ContentType="application/vnd.openxmlformats-officedocument.presentationml.notesSlide+xml"/>
  <Override PartName="/ppt/ink/ink3.xml" ContentType="application/inkml+xml"/>
  <Override PartName="/ppt/notesSlides/notesSlide11.xml" ContentType="application/vnd.openxmlformats-officedocument.presentationml.notesSlide+xml"/>
  <Override PartName="/ppt/ink/ink4.xml" ContentType="application/inkml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notesSlides/notesSlide14.xml" ContentType="application/vnd.openxmlformats-officedocument.presentationml.notesSlide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notesSlides/notesSlide15.xml" ContentType="application/vnd.openxmlformats-officedocument.presentationml.notesSlide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notesSlides/notesSlide16.xml" ContentType="application/vnd.openxmlformats-officedocument.presentationml.notesSlide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notesSlides/notesSlide17.xml" ContentType="application/vnd.openxmlformats-officedocument.presentationml.notesSlide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notesSlides/notesSlide18.xml" ContentType="application/vnd.openxmlformats-officedocument.presentationml.notesSlide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notesSlides/notesSlide19.xml" ContentType="application/vnd.openxmlformats-officedocument.presentationml.notesSlide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notesSlides/notesSlide20.xml" ContentType="application/vnd.openxmlformats-officedocument.presentationml.notesSlide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notesSlides/notesSlide21.xml" ContentType="application/vnd.openxmlformats-officedocument.presentationml.notesSlide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notesSlides/notesSlide22.xml" ContentType="application/vnd.openxmlformats-officedocument.presentationml.notesSlide+xml"/>
  <Override PartName="/ppt/ink/ink41.xml" ContentType="application/inkml+xml"/>
  <Override PartName="/ppt/notesSlides/notesSlide23.xml" ContentType="application/vnd.openxmlformats-officedocument.presentationml.notesSlide+xml"/>
  <Override PartName="/ppt/ink/ink42.xml" ContentType="application/inkml+xml"/>
  <Override PartName="/ppt/notesSlides/notesSlide24.xml" ContentType="application/vnd.openxmlformats-officedocument.presentationml.notesSlide+xml"/>
  <Override PartName="/ppt/ink/ink43.xml" ContentType="application/inkml+xml"/>
  <Override PartName="/ppt/notesSlides/notesSlide25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9"/>
  </p:notesMasterIdLst>
  <p:sldIdLst>
    <p:sldId id="257" r:id="rId2"/>
    <p:sldId id="258" r:id="rId3"/>
    <p:sldId id="259" r:id="rId4"/>
    <p:sldId id="260" r:id="rId5"/>
    <p:sldId id="309" r:id="rId6"/>
    <p:sldId id="345" r:id="rId7"/>
    <p:sldId id="346" r:id="rId8"/>
    <p:sldId id="347" r:id="rId9"/>
    <p:sldId id="353" r:id="rId10"/>
    <p:sldId id="348" r:id="rId11"/>
    <p:sldId id="349" r:id="rId12"/>
    <p:sldId id="350" r:id="rId13"/>
    <p:sldId id="351" r:id="rId14"/>
    <p:sldId id="340" r:id="rId15"/>
    <p:sldId id="280" r:id="rId16"/>
    <p:sldId id="327" r:id="rId17"/>
    <p:sldId id="336" r:id="rId18"/>
    <p:sldId id="263" r:id="rId19"/>
    <p:sldId id="328" r:id="rId20"/>
    <p:sldId id="337" r:id="rId21"/>
    <p:sldId id="284" r:id="rId22"/>
    <p:sldId id="329" r:id="rId23"/>
    <p:sldId id="338" r:id="rId24"/>
    <p:sldId id="281" r:id="rId25"/>
    <p:sldId id="330" r:id="rId26"/>
    <p:sldId id="339" r:id="rId27"/>
    <p:sldId id="343" r:id="rId28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85084" autoAdjust="0"/>
  </p:normalViewPr>
  <p:slideViewPr>
    <p:cSldViewPr snapToGrid="0" showGuides="1">
      <p:cViewPr varScale="1">
        <p:scale>
          <a:sx n="87" d="100"/>
          <a:sy n="87" d="100"/>
        </p:scale>
        <p:origin x="1512" y="30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assady, Jamie" userId="9dd73777-b5aa-47aa-b840-bbcd432a28b1" providerId="ADAL" clId="{90A4C013-4413-4329-B103-7A78ADDE4DC9}"/>
    <pc:docChg chg="custSel modSld">
      <pc:chgData name="Cassady, Jamie" userId="9dd73777-b5aa-47aa-b840-bbcd432a28b1" providerId="ADAL" clId="{90A4C013-4413-4329-B103-7A78ADDE4DC9}" dt="2025-06-06T12:22:08.734" v="6" actId="14100"/>
      <pc:docMkLst>
        <pc:docMk/>
      </pc:docMkLst>
      <pc:sldChg chg="addSp delSp modSp mod">
        <pc:chgData name="Cassady, Jamie" userId="9dd73777-b5aa-47aa-b840-bbcd432a28b1" providerId="ADAL" clId="{90A4C013-4413-4329-B103-7A78ADDE4DC9}" dt="2025-06-06T12:22:08.734" v="6" actId="14100"/>
        <pc:sldMkLst>
          <pc:docMk/>
          <pc:sldMk cId="2767627804" sldId="351"/>
        </pc:sldMkLst>
        <pc:picChg chg="add mod">
          <ac:chgData name="Cassady, Jamie" userId="9dd73777-b5aa-47aa-b840-bbcd432a28b1" providerId="ADAL" clId="{90A4C013-4413-4329-B103-7A78ADDE4DC9}" dt="2025-06-06T12:22:08.734" v="6" actId="14100"/>
          <ac:picMkLst>
            <pc:docMk/>
            <pc:sldMk cId="2767627804" sldId="351"/>
            <ac:picMk id="5" creationId="{F8DFBB73-A445-E783-7419-FDAB43941432}"/>
          </ac:picMkLst>
        </pc:picChg>
      </pc:sldChg>
    </pc:docChg>
  </pc:docChgLst>
  <pc:docChgLst>
    <pc:chgData name="Cassady, Jamie" userId="9dd73777-b5aa-47aa-b840-bbcd432a28b1" providerId="ADAL" clId="{E14DF730-4E13-4050-80DC-D1C6F993DD9F}"/>
    <pc:docChg chg="undo custSel addSld delSld modSld">
      <pc:chgData name="Cassady, Jamie" userId="9dd73777-b5aa-47aa-b840-bbcd432a28b1" providerId="ADAL" clId="{E14DF730-4E13-4050-80DC-D1C6F993DD9F}" dt="2025-06-09T19:27:02.510" v="117" actId="20577"/>
      <pc:docMkLst>
        <pc:docMk/>
      </pc:docMkLst>
      <pc:sldChg chg="modSp mod">
        <pc:chgData name="Cassady, Jamie" userId="9dd73777-b5aa-47aa-b840-bbcd432a28b1" providerId="ADAL" clId="{E14DF730-4E13-4050-80DC-D1C6F993DD9F}" dt="2025-06-09T17:36:09.736" v="72" actId="20577"/>
        <pc:sldMkLst>
          <pc:docMk/>
          <pc:sldMk cId="2554398938" sldId="257"/>
        </pc:sldMkLst>
        <pc:spChg chg="mod">
          <ac:chgData name="Cassady, Jamie" userId="9dd73777-b5aa-47aa-b840-bbcd432a28b1" providerId="ADAL" clId="{E14DF730-4E13-4050-80DC-D1C6F993DD9F}" dt="2025-06-09T17:36:09.736" v="72" actId="20577"/>
          <ac:spMkLst>
            <pc:docMk/>
            <pc:sldMk cId="2554398938" sldId="257"/>
            <ac:spMk id="7" creationId="{93FBA676-AED3-5BE3-8DCA-C7D33605989E}"/>
          </ac:spMkLst>
        </pc:spChg>
      </pc:sldChg>
      <pc:sldChg chg="addSp delSp modSp mod">
        <pc:chgData name="Cassady, Jamie" userId="9dd73777-b5aa-47aa-b840-bbcd432a28b1" providerId="ADAL" clId="{E14DF730-4E13-4050-80DC-D1C6F993DD9F}" dt="2025-05-27T12:21:26.146" v="16" actId="14100"/>
        <pc:sldMkLst>
          <pc:docMk/>
          <pc:sldMk cId="3992243849" sldId="263"/>
        </pc:sldMkLst>
        <pc:picChg chg="add mod">
          <ac:chgData name="Cassady, Jamie" userId="9dd73777-b5aa-47aa-b840-bbcd432a28b1" providerId="ADAL" clId="{E14DF730-4E13-4050-80DC-D1C6F993DD9F}" dt="2025-05-27T12:21:26.146" v="16" actId="14100"/>
          <ac:picMkLst>
            <pc:docMk/>
            <pc:sldMk cId="3992243849" sldId="263"/>
            <ac:picMk id="6" creationId="{9390760B-0466-D5B9-F963-4E768642135A}"/>
          </ac:picMkLst>
        </pc:picChg>
      </pc:sldChg>
      <pc:sldChg chg="addSp delSp modSp mod">
        <pc:chgData name="Cassady, Jamie" userId="9dd73777-b5aa-47aa-b840-bbcd432a28b1" providerId="ADAL" clId="{E14DF730-4E13-4050-80DC-D1C6F993DD9F}" dt="2025-05-27T12:20:37.744" v="11" actId="14100"/>
        <pc:sldMkLst>
          <pc:docMk/>
          <pc:sldMk cId="2610217531" sldId="280"/>
        </pc:sldMkLst>
        <pc:picChg chg="add mod">
          <ac:chgData name="Cassady, Jamie" userId="9dd73777-b5aa-47aa-b840-bbcd432a28b1" providerId="ADAL" clId="{E14DF730-4E13-4050-80DC-D1C6F993DD9F}" dt="2025-05-27T12:20:37.744" v="11" actId="14100"/>
          <ac:picMkLst>
            <pc:docMk/>
            <pc:sldMk cId="2610217531" sldId="280"/>
            <ac:picMk id="5" creationId="{15BD4A35-0FCB-CC09-48BF-E6A99C3DFF4E}"/>
          </ac:picMkLst>
        </pc:picChg>
      </pc:sldChg>
      <pc:sldChg chg="addSp delSp modSp mod">
        <pc:chgData name="Cassady, Jamie" userId="9dd73777-b5aa-47aa-b840-bbcd432a28b1" providerId="ADAL" clId="{E14DF730-4E13-4050-80DC-D1C6F993DD9F}" dt="2025-05-27T12:23:03.466" v="28" actId="14100"/>
        <pc:sldMkLst>
          <pc:docMk/>
          <pc:sldMk cId="3262273678" sldId="281"/>
        </pc:sldMkLst>
        <pc:picChg chg="add mod">
          <ac:chgData name="Cassady, Jamie" userId="9dd73777-b5aa-47aa-b840-bbcd432a28b1" providerId="ADAL" clId="{E14DF730-4E13-4050-80DC-D1C6F993DD9F}" dt="2025-05-27T12:23:03.466" v="28" actId="14100"/>
          <ac:picMkLst>
            <pc:docMk/>
            <pc:sldMk cId="3262273678" sldId="281"/>
            <ac:picMk id="6" creationId="{E913011D-BF2C-0D10-1A1C-8BC4B95F3C27}"/>
          </ac:picMkLst>
        </pc:picChg>
      </pc:sldChg>
      <pc:sldChg chg="addSp delSp modSp mod">
        <pc:chgData name="Cassady, Jamie" userId="9dd73777-b5aa-47aa-b840-bbcd432a28b1" providerId="ADAL" clId="{E14DF730-4E13-4050-80DC-D1C6F993DD9F}" dt="2025-05-27T12:22:15.708" v="22" actId="14100"/>
        <pc:sldMkLst>
          <pc:docMk/>
          <pc:sldMk cId="3574807416" sldId="284"/>
        </pc:sldMkLst>
        <pc:picChg chg="add mod">
          <ac:chgData name="Cassady, Jamie" userId="9dd73777-b5aa-47aa-b840-bbcd432a28b1" providerId="ADAL" clId="{E14DF730-4E13-4050-80DC-D1C6F993DD9F}" dt="2025-05-27T12:22:15.708" v="22" actId="14100"/>
          <ac:picMkLst>
            <pc:docMk/>
            <pc:sldMk cId="3574807416" sldId="284"/>
            <ac:picMk id="5" creationId="{435E7202-5840-1A60-8909-F8614B170A7E}"/>
          </ac:picMkLst>
        </pc:picChg>
      </pc:sldChg>
      <pc:sldChg chg="addSp delSp modSp mod">
        <pc:chgData name="Cassady, Jamie" userId="9dd73777-b5aa-47aa-b840-bbcd432a28b1" providerId="ADAL" clId="{E14DF730-4E13-4050-80DC-D1C6F993DD9F}" dt="2025-05-27T12:24:37.755" v="34" actId="14100"/>
        <pc:sldMkLst>
          <pc:docMk/>
          <pc:sldMk cId="1448465451" sldId="336"/>
        </pc:sldMkLst>
        <pc:picChg chg="add mod">
          <ac:chgData name="Cassady, Jamie" userId="9dd73777-b5aa-47aa-b840-bbcd432a28b1" providerId="ADAL" clId="{E14DF730-4E13-4050-80DC-D1C6F993DD9F}" dt="2025-05-27T12:24:37.755" v="34" actId="14100"/>
          <ac:picMkLst>
            <pc:docMk/>
            <pc:sldMk cId="1448465451" sldId="336"/>
            <ac:picMk id="5" creationId="{C3EE7EB9-92AB-B14E-9E97-C04523DAAD6F}"/>
          </ac:picMkLst>
        </pc:picChg>
      </pc:sldChg>
      <pc:sldChg chg="addSp delSp modSp mod">
        <pc:chgData name="Cassady, Jamie" userId="9dd73777-b5aa-47aa-b840-bbcd432a28b1" providerId="ADAL" clId="{E14DF730-4E13-4050-80DC-D1C6F993DD9F}" dt="2025-05-27T12:25:51.906" v="40" actId="14100"/>
        <pc:sldMkLst>
          <pc:docMk/>
          <pc:sldMk cId="2948545304" sldId="337"/>
        </pc:sldMkLst>
        <pc:picChg chg="add mod">
          <ac:chgData name="Cassady, Jamie" userId="9dd73777-b5aa-47aa-b840-bbcd432a28b1" providerId="ADAL" clId="{E14DF730-4E13-4050-80DC-D1C6F993DD9F}" dt="2025-05-27T12:25:51.906" v="40" actId="14100"/>
          <ac:picMkLst>
            <pc:docMk/>
            <pc:sldMk cId="2948545304" sldId="337"/>
            <ac:picMk id="6" creationId="{2F40DA0C-4A0E-1EBA-32F0-1DCA14BECD78}"/>
          </ac:picMkLst>
        </pc:picChg>
      </pc:sldChg>
      <pc:sldChg chg="addSp delSp modSp mod">
        <pc:chgData name="Cassady, Jamie" userId="9dd73777-b5aa-47aa-b840-bbcd432a28b1" providerId="ADAL" clId="{E14DF730-4E13-4050-80DC-D1C6F993DD9F}" dt="2025-05-27T12:27:02.931" v="46" actId="14100"/>
        <pc:sldMkLst>
          <pc:docMk/>
          <pc:sldMk cId="1123164062" sldId="338"/>
        </pc:sldMkLst>
        <pc:picChg chg="add mod">
          <ac:chgData name="Cassady, Jamie" userId="9dd73777-b5aa-47aa-b840-bbcd432a28b1" providerId="ADAL" clId="{E14DF730-4E13-4050-80DC-D1C6F993DD9F}" dt="2025-05-27T12:27:02.931" v="46" actId="14100"/>
          <ac:picMkLst>
            <pc:docMk/>
            <pc:sldMk cId="1123164062" sldId="338"/>
            <ac:picMk id="5" creationId="{E3ABACBB-CEA0-DFD4-BFA8-B552081468E2}"/>
          </ac:picMkLst>
        </pc:picChg>
      </pc:sldChg>
      <pc:sldChg chg="addSp delSp modSp mod">
        <pc:chgData name="Cassady, Jamie" userId="9dd73777-b5aa-47aa-b840-bbcd432a28b1" providerId="ADAL" clId="{E14DF730-4E13-4050-80DC-D1C6F993DD9F}" dt="2025-05-27T12:27:58.675" v="52" actId="14100"/>
        <pc:sldMkLst>
          <pc:docMk/>
          <pc:sldMk cId="3503241524" sldId="339"/>
        </pc:sldMkLst>
        <pc:picChg chg="add mod">
          <ac:chgData name="Cassady, Jamie" userId="9dd73777-b5aa-47aa-b840-bbcd432a28b1" providerId="ADAL" clId="{E14DF730-4E13-4050-80DC-D1C6F993DD9F}" dt="2025-05-27T12:27:58.675" v="52" actId="14100"/>
          <ac:picMkLst>
            <pc:docMk/>
            <pc:sldMk cId="3503241524" sldId="339"/>
            <ac:picMk id="5" creationId="{631EA415-318D-9F56-33FE-6CF028A2638F}"/>
          </ac:picMkLst>
        </pc:picChg>
      </pc:sldChg>
      <pc:sldChg chg="addSp delSp modSp mod">
        <pc:chgData name="Cassady, Jamie" userId="9dd73777-b5aa-47aa-b840-bbcd432a28b1" providerId="ADAL" clId="{E14DF730-4E13-4050-80DC-D1C6F993DD9F}" dt="2025-06-09T19:27:02.510" v="117" actId="20577"/>
        <pc:sldMkLst>
          <pc:docMk/>
          <pc:sldMk cId="238313734" sldId="340"/>
        </pc:sldMkLst>
        <pc:spChg chg="mod">
          <ac:chgData name="Cassady, Jamie" userId="9dd73777-b5aa-47aa-b840-bbcd432a28b1" providerId="ADAL" clId="{E14DF730-4E13-4050-80DC-D1C6F993DD9F}" dt="2025-06-09T19:27:02.510" v="117" actId="20577"/>
          <ac:spMkLst>
            <pc:docMk/>
            <pc:sldMk cId="238313734" sldId="340"/>
            <ac:spMk id="2" creationId="{4FA4C9D7-193D-8027-8D77-F78364313B97}"/>
          </ac:spMkLst>
        </pc:spChg>
        <pc:picChg chg="add del mod">
          <ac:chgData name="Cassady, Jamie" userId="9dd73777-b5aa-47aa-b840-bbcd432a28b1" providerId="ADAL" clId="{E14DF730-4E13-4050-80DC-D1C6F993DD9F}" dt="2025-06-09T19:26:25.998" v="83" actId="478"/>
          <ac:picMkLst>
            <pc:docMk/>
            <pc:sldMk cId="238313734" sldId="340"/>
            <ac:picMk id="5" creationId="{77DE22CF-0B95-B32B-58A2-DF59DEEE7DAB}"/>
          </ac:picMkLst>
        </pc:picChg>
        <pc:picChg chg="add mod">
          <ac:chgData name="Cassady, Jamie" userId="9dd73777-b5aa-47aa-b840-bbcd432a28b1" providerId="ADAL" clId="{E14DF730-4E13-4050-80DC-D1C6F993DD9F}" dt="2025-06-09T19:26:40.010" v="88" actId="14100"/>
          <ac:picMkLst>
            <pc:docMk/>
            <pc:sldMk cId="238313734" sldId="340"/>
            <ac:picMk id="6" creationId="{C2364988-7416-FBE7-1161-C8335E0C41A0}"/>
          </ac:picMkLst>
        </pc:picChg>
      </pc:sldChg>
      <pc:sldChg chg="addSp delSp modSp mod">
        <pc:chgData name="Cassady, Jamie" userId="9dd73777-b5aa-47aa-b840-bbcd432a28b1" providerId="ADAL" clId="{E14DF730-4E13-4050-80DC-D1C6F993DD9F}" dt="2025-05-27T12:45:08.386" v="58" actId="14100"/>
        <pc:sldMkLst>
          <pc:docMk/>
          <pc:sldMk cId="2248257286" sldId="343"/>
        </pc:sldMkLst>
        <pc:picChg chg="add mod">
          <ac:chgData name="Cassady, Jamie" userId="9dd73777-b5aa-47aa-b840-bbcd432a28b1" providerId="ADAL" clId="{E14DF730-4E13-4050-80DC-D1C6F993DD9F}" dt="2025-05-27T12:45:08.386" v="58" actId="14100"/>
          <ac:picMkLst>
            <pc:docMk/>
            <pc:sldMk cId="2248257286" sldId="343"/>
            <ac:picMk id="5" creationId="{318506FE-E4A1-54F9-2281-C1C737C0E064}"/>
          </ac:picMkLst>
        </pc:picChg>
      </pc:sldChg>
      <pc:sldChg chg="del">
        <pc:chgData name="Cassady, Jamie" userId="9dd73777-b5aa-47aa-b840-bbcd432a28b1" providerId="ADAL" clId="{E14DF730-4E13-4050-80DC-D1C6F993DD9F}" dt="2025-05-27T12:47:35.297" v="61" actId="2696"/>
        <pc:sldMkLst>
          <pc:docMk/>
          <pc:sldMk cId="2073738359" sldId="344"/>
        </pc:sldMkLst>
      </pc:sldChg>
      <pc:sldChg chg="addSp delSp modSp add del mod">
        <pc:chgData name="Cassady, Jamie" userId="9dd73777-b5aa-47aa-b840-bbcd432a28b1" providerId="ADAL" clId="{E14DF730-4E13-4050-80DC-D1C6F993DD9F}" dt="2025-06-09T17:59:59.813" v="82" actId="2696"/>
        <pc:sldMkLst>
          <pc:docMk/>
          <pc:sldMk cId="1590231522" sldId="352"/>
        </pc:sldMkLst>
      </pc:sldChg>
      <pc:sldChg chg="del">
        <pc:chgData name="Cassady, Jamie" userId="9dd73777-b5aa-47aa-b840-bbcd432a28b1" providerId="ADAL" clId="{E14DF730-4E13-4050-80DC-D1C6F993DD9F}" dt="2025-05-27T12:45:49.564" v="60" actId="2696"/>
        <pc:sldMkLst>
          <pc:docMk/>
          <pc:sldMk cId="3925945617" sldId="352"/>
        </pc:sldMkLst>
      </pc:sldChg>
      <pc:sldChg chg="addSp delSp modSp add del mod">
        <pc:chgData name="Cassady, Jamie" userId="9dd73777-b5aa-47aa-b840-bbcd432a28b1" providerId="ADAL" clId="{E14DF730-4E13-4050-80DC-D1C6F993DD9F}" dt="2025-06-09T17:59:34.754" v="81" actId="14100"/>
        <pc:sldMkLst>
          <pc:docMk/>
          <pc:sldMk cId="1475272951" sldId="353"/>
        </pc:sldMkLst>
        <pc:picChg chg="add mod">
          <ac:chgData name="Cassady, Jamie" userId="9dd73777-b5aa-47aa-b840-bbcd432a28b1" providerId="ADAL" clId="{E14DF730-4E13-4050-80DC-D1C6F993DD9F}" dt="2025-06-09T17:59:34.754" v="81" actId="14100"/>
          <ac:picMkLst>
            <pc:docMk/>
            <pc:sldMk cId="1475272951" sldId="353"/>
            <ac:picMk id="5" creationId="{30EDC2D7-C390-EBD5-832F-012F62974CFB}"/>
          </ac:picMkLst>
        </pc:picChg>
        <pc:picChg chg="del">
          <ac:chgData name="Cassady, Jamie" userId="9dd73777-b5aa-47aa-b840-bbcd432a28b1" providerId="ADAL" clId="{E14DF730-4E13-4050-80DC-D1C6F993DD9F}" dt="2025-06-09T17:59:18.490" v="76" actId="478"/>
          <ac:picMkLst>
            <pc:docMk/>
            <pc:sldMk cId="1475272951" sldId="353"/>
            <ac:picMk id="6" creationId="{63E367D7-A93B-E409-6B68-63FE8547AB0A}"/>
          </ac:picMkLst>
        </pc:picChg>
      </pc:sldChg>
      <pc:sldChg chg="del">
        <pc:chgData name="Cassady, Jamie" userId="9dd73777-b5aa-47aa-b840-bbcd432a28b1" providerId="ADAL" clId="{E14DF730-4E13-4050-80DC-D1C6F993DD9F}" dt="2025-05-27T12:45:44.469" v="59" actId="2696"/>
        <pc:sldMkLst>
          <pc:docMk/>
          <pc:sldMk cId="2640238632" sldId="353"/>
        </pc:sldMkLst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2-05T12:56:04.801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0 258,'44'-1,"0"2,0 2,62 13,-52-8,1-2,-1-2,103-7,-38 0,-115 3,1 1,0-2,-1 1,1 0,0-1,-1 0,1 0,-1-1,1 1,-1-1,0 0,1 0,6-5,-5 2,0-1,-1-1,0 1,0-1,-1 0,1 0,3-8,6-12,1 1,2 0,30-35,-42 54,1 1,0 0,1 1,-1 0,1 0,0 0,0 1,0-1,1 2,0-1,-1 1,1 0,0 1,1 0,-1 0,0 1,15-1,-20 2,0 0,-1 0,1 1,-1-1,1 1,0-1,-1 1,1 0,-1 0,0 0,1 0,-1 0,0 0,0 1,1-1,-1 1,0 0,-1 0,1 0,0-1,2 5,-1-1,-1 0,0-1,0 1,0 0,-1 0,0 0,0 0,0 0,0 1,-1 7,0 0,-1 1,-1-1,0 1,0-1,-1 0,-1 0,-10 22,-99 160,-66 51,157-209,1 0,3 2,-27 77,2-7,40-104,0 1,-1-1,0 1,0-1,0 0,-1-1,0 1,0-1,0 0,0 0,-1 0,0-1,1 0,-1 0,0 0,-1-1,1 0,-10 2,-13 3,0-2,-52 2,66-6,2 1,0-2,1 1,-1-2,0 0,-14-3,24 4,0-1,0 0,0 0,0-1,0 1,0-1,0 1,1-1,-1 0,1 0,-1 0,1 0,0 0,0-1,0 1,0-1,0 1,0-1,1 0,-1 0,1 0,0 0,0 0,0 0,-1-4,3 11,29 117,-22-91,1-1,2 0,21 40,-26-58,-1 0,0 1,0-1,-1 1,0 0,-1 0,3 20,-4 1,-1 50,0 14,0-87,0-1,1 1,0-1,0 0,1 0,0 1,1-2,0 1,0 0,1-1,0 0,0 0,1 0,0-1,1 0,-1 0,1 0,1-1,-1 0,1-1,0 0,0 0,10 4,35 9,16 8,-66-24,1 1,-1 0,0 0,0 0,0 0,-1 0,1 1,-1-1,0 1,1-1,-2 1,1 0,0 0,-1 0,0 0,0 0,0 0,0 1,0 7,0 11,0 1,-4 33,0-23,1 32,3 224,0-283,1 1,0 0,1-1,0 0,0 1,0-1,1 0,6 8,-4-5,0-1,-1 1,-1 0,4 10,2 13,2 0,24 50,-35-83,0 1,0 0,-1 0,1 0,0 0,-1 0,1 0,-1 0,0 0,1 0,-1 0,0 1,1-1,-1 0,0 0,0 0,0 0,0 1,0-1,0 0,0 0,-1 0,1 0,0 0,-1 0,1 1,-1-1,1 0,-1 0,1 0,-1 0,0 0,1-1,-1 1,0 0,0 0,0 0,0-1,0 1,1 0,-1-1,-1 1,1-1,0 1,0-1,0 1,0-1,0 0,0 0,0 1,-2-1,-9 1,0 0,0-1,0 0,-15-2,7 0,-131 1,-59-3,206 3,1 1,0-1,0 0,0 0,0 0,0 0,0 0,0-1,0 1,0-1,0 0,1 0,-1 0,1 0,-1 0,1-1,0 1,0-1,0 1,0-1,1 0,-1 0,1 0,-1 0,1 0,0 0,0 0,0 0,1-1,-1-3,-1-13,0 1,2-1,0 0,4-20,-2 5,-1 9,-1-7,2-1,1 1,2-1,1 1,10-34,29-50,14-45,-51 136,-2-1,0 1,-2-1,0-38,-6-70,3-84,30 26,-2 49,-17 98,-3 1,-2-2,2-55,-9 65,-2 1,-1 0,-13-62,-16-9,18 64,-11-57,20 63,3-1,2-48,0 67,0-2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2-05T12:56:04.801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0 258,'44'-1,"0"2,0 2,62 13,-52-8,1-2,-1-2,103-7,-38 0,-115 3,1 1,0-2,-1 1,1 0,0-1,-1 0,1 0,-1-1,1 1,-1-1,0 0,1 0,6-5,-5 2,0-1,-1-1,0 1,0-1,-1 0,1 0,3-8,6-12,1 1,2 0,30-35,-42 54,1 1,0 0,1 1,-1 0,1 0,0 0,0 1,0-1,1 2,0-1,-1 1,1 0,0 1,1 0,-1 0,0 1,15-1,-20 2,0 0,-1 0,1 1,-1-1,1 1,0-1,-1 1,1 0,-1 0,0 0,1 0,-1 0,0 0,0 1,1-1,-1 1,0 0,-1 0,1 0,0-1,2 5,-1-1,-1 0,0-1,0 1,0 0,-1 0,0 0,0 0,0 0,0 1,-1 7,0 0,-1 1,-1-1,0 1,0-1,-1 0,-1 0,-10 22,-99 160,-66 51,157-209,1 0,3 2,-27 77,2-7,40-104,0 1,-1-1,0 1,0-1,0 0,-1-1,0 1,0-1,0 0,0 0,-1 0,0-1,1 0,-1 0,0 0,-1-1,1 0,-10 2,-13 3,0-2,-52 2,66-6,2 1,0-2,1 1,-1-2,0 0,-14-3,24 4,0-1,0 0,0 0,0-1,0 1,0-1,0 1,1-1,-1 0,1 0,-1 0,1 0,0 0,0-1,0 1,0-1,0 1,0-1,1 0,-1 0,1 0,0 0,0 0,0 0,-1-4,3 11,29 117,-22-91,1-1,2 0,21 40,-26-58,-1 0,0 1,0-1,-1 1,0 0,-1 0,3 20,-4 1,-1 50,0 14,0-87,0-1,1 1,0-1,0 0,1 0,0 1,1-2,0 1,0 0,1-1,0 0,0 0,1 0,0-1,1 0,-1 0,1 0,1-1,-1 0,1-1,0 0,0 0,10 4,35 9,16 8,-66-24,1 1,-1 0,0 0,0 0,0 0,-1 0,1 1,-1-1,0 1,1-1,-2 1,1 0,0 0,-1 0,0 0,0 0,0 0,0 1,0 7,0 11,0 1,-4 33,0-23,1 32,3 224,0-283,1 1,0 0,1-1,0 0,0 1,0-1,1 0,6 8,-4-5,0-1,-1 1,-1 0,4 10,2 13,2 0,24 50,-35-83,0 1,0 0,-1 0,1 0,0 0,-1 0,1 0,-1 0,0 0,1 0,-1 0,0 1,1-1,-1 0,0 0,0 0,0 0,0 1,0-1,0 0,0 0,-1 0,1 0,0 0,-1 0,1 1,-1-1,1 0,-1 0,1 0,-1 0,0 0,1-1,-1 1,0 0,0 0,0 0,0-1,0 1,1 0,-1-1,-1 1,1-1,0 1,0-1,0 1,0-1,0 0,0 0,0 1,-2-1,-9 1,0 0,0-1,0 0,-15-2,7 0,-131 1,-59-3,206 3,1 1,0-1,0 0,0 0,0 0,0 0,0 0,0-1,0 1,0-1,0 0,1 0,-1 0,1 0,-1 0,1-1,0 1,0-1,0 1,0-1,1 0,-1 0,1 0,-1 0,1 0,0 0,0 0,0 0,1-1,-1-3,-1-13,0 1,2-1,0 0,4-20,-2 5,-1 9,-1-7,2-1,1 1,2-1,1 1,10-34,29-50,14-45,-51 136,-2-1,0 1,-2-1,0-38,-6-70,3-84,30 26,-2 49,-17 98,-3 1,-2-2,2-55,-9 65,-2 1,-1 0,-13-62,-16-9,18 64,-11-57,20 63,3-1,2-48,0 67,0-2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2-05T12:56:04.801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0 258,'44'-1,"0"2,0 2,62 13,-52-8,1-2,-1-2,103-7,-38 0,-115 3,1 1,0-2,-1 1,1 0,0-1,-1 0,1 0,-1-1,1 1,-1-1,0 0,1 0,6-5,-5 2,0-1,-1-1,0 1,0-1,-1 0,1 0,3-8,6-12,1 1,2 0,30-35,-42 54,1 1,0 0,1 1,-1 0,1 0,0 0,0 1,0-1,1 2,0-1,-1 1,1 0,0 1,1 0,-1 0,0 1,15-1,-20 2,0 0,-1 0,1 1,-1-1,1 1,0-1,-1 1,1 0,-1 0,0 0,1 0,-1 0,0 0,0 1,1-1,-1 1,0 0,-1 0,1 0,0-1,2 5,-1-1,-1 0,0-1,0 1,0 0,-1 0,0 0,0 0,0 0,0 1,-1 7,0 0,-1 1,-1-1,0 1,0-1,-1 0,-1 0,-10 22,-99 160,-66 51,157-209,1 0,3 2,-27 77,2-7,40-104,0 1,-1-1,0 1,0-1,0 0,-1-1,0 1,0-1,0 0,0 0,-1 0,0-1,1 0,-1 0,0 0,-1-1,1 0,-10 2,-13 3,0-2,-52 2,66-6,2 1,0-2,1 1,-1-2,0 0,-14-3,24 4,0-1,0 0,0 0,0-1,0 1,0-1,0 1,1-1,-1 0,1 0,-1 0,1 0,0 0,0-1,0 1,0-1,0 1,0-1,1 0,-1 0,1 0,0 0,0 0,0 0,-1-4,3 11,29 117,-22-91,1-1,2 0,21 40,-26-58,-1 0,0 1,0-1,-1 1,0 0,-1 0,3 20,-4 1,-1 50,0 14,0-87,0-1,1 1,0-1,0 0,1 0,0 1,1-2,0 1,0 0,1-1,0 0,0 0,1 0,0-1,1 0,-1 0,1 0,1-1,-1 0,1-1,0 0,0 0,10 4,35 9,16 8,-66-24,1 1,-1 0,0 0,0 0,0 0,-1 0,1 1,-1-1,0 1,1-1,-2 1,1 0,0 0,-1 0,0 0,0 0,0 0,0 1,0 7,0 11,0 1,-4 33,0-23,1 32,3 224,0-283,1 1,0 0,1-1,0 0,0 1,0-1,1 0,6 8,-4-5,0-1,-1 1,-1 0,4 10,2 13,2 0,24 50,-35-83,0 1,0 0,-1 0,1 0,0 0,-1 0,1 0,-1 0,0 0,1 0,-1 0,0 1,1-1,-1 0,0 0,0 0,0 0,0 1,0-1,0 0,0 0,-1 0,1 0,0 0,-1 0,1 1,-1-1,1 0,-1 0,1 0,-1 0,0 0,1-1,-1 1,0 0,0 0,0 0,0-1,0 1,1 0,-1-1,-1 1,1-1,0 1,0-1,0 1,0-1,0 0,0 0,0 1,-2-1,-9 1,0 0,0-1,0 0,-15-2,7 0,-131 1,-59-3,206 3,1 1,0-1,0 0,0 0,0 0,0 0,0 0,0-1,0 1,0-1,0 0,1 0,-1 0,1 0,-1 0,1-1,0 1,0-1,0 1,0-1,1 0,-1 0,1 0,-1 0,1 0,0 0,0 0,0 0,1-1,-1-3,-1-13,0 1,2-1,0 0,4-20,-2 5,-1 9,-1-7,2-1,1 1,2-1,1 1,10-34,29-50,14-45,-51 136,-2-1,0 1,-2-1,0-38,-6-70,3-84,30 26,-2 49,-17 98,-3 1,-2-2,2-55,-9 65,-2 1,-1 0,-13-62,-16-9,18 64,-11-57,20 63,3-1,2-48,0 67,0-2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2-05T12:56:04.801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0 258,'44'-1,"0"2,0 2,62 13,-52-8,1-2,-1-2,103-7,-38 0,-115 3,1 1,0-2,-1 1,1 0,0-1,-1 0,1 0,-1-1,1 1,-1-1,0 0,1 0,6-5,-5 2,0-1,-1-1,0 1,0-1,-1 0,1 0,3-8,6-12,1 1,2 0,30-35,-42 54,1 1,0 0,1 1,-1 0,1 0,0 0,0 1,0-1,1 2,0-1,-1 1,1 0,0 1,1 0,-1 0,0 1,15-1,-20 2,0 0,-1 0,1 1,-1-1,1 1,0-1,-1 1,1 0,-1 0,0 0,1 0,-1 0,0 0,0 1,1-1,-1 1,0 0,-1 0,1 0,0-1,2 5,-1-1,-1 0,0-1,0 1,0 0,-1 0,0 0,0 0,0 0,0 1,-1 7,0 0,-1 1,-1-1,0 1,0-1,-1 0,-1 0,-10 22,-99 160,-66 51,157-209,1 0,3 2,-27 77,2-7,40-104,0 1,-1-1,0 1,0-1,0 0,-1-1,0 1,0-1,0 0,0 0,-1 0,0-1,1 0,-1 0,0 0,-1-1,1 0,-10 2,-13 3,0-2,-52 2,66-6,2 1,0-2,1 1,-1-2,0 0,-14-3,24 4,0-1,0 0,0 0,0-1,0 1,0-1,0 1,1-1,-1 0,1 0,-1 0,1 0,0 0,0-1,0 1,0-1,0 1,0-1,1 0,-1 0,1 0,0 0,0 0,0 0,-1-4,3 11,29 117,-22-91,1-1,2 0,21 40,-26-58,-1 0,0 1,0-1,-1 1,0 0,-1 0,3 20,-4 1,-1 50,0 14,0-87,0-1,1 1,0-1,0 0,1 0,0 1,1-2,0 1,0 0,1-1,0 0,0 0,1 0,0-1,1 0,-1 0,1 0,1-1,-1 0,1-1,0 0,0 0,10 4,35 9,16 8,-66-24,1 1,-1 0,0 0,0 0,0 0,-1 0,1 1,-1-1,0 1,1-1,-2 1,1 0,0 0,-1 0,0 0,0 0,0 0,0 1,0 7,0 11,0 1,-4 33,0-23,1 32,3 224,0-283,1 1,0 0,1-1,0 0,0 1,0-1,1 0,6 8,-4-5,0-1,-1 1,-1 0,4 10,2 13,2 0,24 50,-35-83,0 1,0 0,-1 0,1 0,0 0,-1 0,1 0,-1 0,0 0,1 0,-1 0,0 1,1-1,-1 0,0 0,0 0,0 0,0 1,0-1,0 0,0 0,-1 0,1 0,0 0,-1 0,1 1,-1-1,1 0,-1 0,1 0,-1 0,0 0,1-1,-1 1,0 0,0 0,0 0,0-1,0 1,1 0,-1-1,-1 1,1-1,0 1,0-1,0 1,0-1,0 0,0 0,0 1,-2-1,-9 1,0 0,0-1,0 0,-15-2,7 0,-131 1,-59-3,206 3,1 1,0-1,0 0,0 0,0 0,0 0,0 0,0-1,0 1,0-1,0 0,1 0,-1 0,1 0,-1 0,1-1,0 1,0-1,0 1,0-1,1 0,-1 0,1 0,-1 0,1 0,0 0,0 0,0 0,1-1,-1-3,-1-13,0 1,2-1,0 0,4-20,-2 5,-1 9,-1-7,2-1,1 1,2-1,1 1,10-34,29-50,14-45,-51 136,-2-1,0 1,-2-1,0-38,-6-70,3-84,30 26,-2 49,-17 98,-3 1,-2-2,2-55,-9 65,-2 1,-1 0,-13-62,-16-9,18 64,-11-57,20 63,3-1,2-48,0 67,0-2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2-05T13:08:58.793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1623 13,'-36'0,"-1"1,1 2,-59 13,42-8,-1-1,1-4,-1-1,-54-6,-10 1,90 3,-14 1,0-2,0-2,-74-14,69 9,-1 2,1 2,-1 3,-61 4,3 0,26-2,-97-3,151-3,5-1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2-05T13:09:01.441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0,'1095'0,"-1068"0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2-05T13:09:25.740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1025 0,'-997'0,"969"0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2-05T13:09:28.045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1077 0,'-677'0,"650"3,1 0,0 1,0 2,0 1,-32 12,-23 7,48-18,-40 14,49-12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2-05T13:08:58.793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1623 13,'-36'0,"-1"1,1 2,-59 13,42-8,-1-1,1-4,-1-1,-54-6,-10 1,90 3,-14 1,0-2,0-2,-74-14,69 9,-1 2,1 2,-1 3,-61 4,3 0,26-2,-97-3,151-3,5-1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2-05T13:09:01.441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0,'1095'0,"-1068"0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2-05T13:09:25.740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1025 0,'-997'0,"969"0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2-05T13:09:28.045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1077 0,'-677'0,"650"3,1 0,0 1,0 2,0 1,-32 12,-23 7,48-18,-40 14,49-12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2-05T13:08:58.793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1623 13,'-36'0,"-1"1,1 2,-59 13,42-8,-1-1,1-4,-1-1,-54-6,-10 1,90 3,-14 1,0-2,0-2,-74-14,69 9,-1 2,1 2,-1 3,-61 4,3 0,26-2,-97-3,151-3,5-1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2-05T13:09:01.441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0,'1095'0,"-1068"0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2-05T13:09:25.740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1025 0,'-997'0,"969"0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2-05T13:09:28.045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1077 0,'-677'0,"650"3,1 0,0 1,0 2,0 1,-32 12,-23 7,48-18,-40 14,49-12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2-05T13:06:08.510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5076 67,'-1191'0,"1149"2,1 3,-1 1,-46 13,45-9,0-1,-76 4,72-12,-227-4,246-1,1-1,0-1,-31-12,27 8,-56-11,20 10,19 3,-93-5,114 11,1-1,-36-8,34 5,-54-3,-447 8,254 2,242 1,1 1,-37 9,34-6,-54 4,-631-8,347-5,329 3,-1 2,1 2,-47 10,64-8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2-05T13:07:54.559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4948 131,'0'-3,"0"1,-1-1,1 0,-1 0,0 0,0 1,0-1,0 1,0-1,-1 1,1-1,-1 1,1-1,-1 1,0 0,0 0,0 0,0 0,-1 0,1 1,0-1,-1 1,1-1,-1 1,1 0,-1 0,0 0,1 0,-1 1,0-1,-4 0,-13-2,1 1,-1 1,-30 2,29-1,-433 3,428-2,0 2,-48 11,6 0,-2-2,25-4,-1-1,-49 0,-13-6,-170-5,247 0,0-3,0 0,-58-23,59 19,-1 0,-1 2,-49-7,-12 0,62 10,0 1,-36-2,-541 7,283 1,287 2,1 1,-1 1,-45 14,-58 8,-294-18,255-11,51 0,-141 5,171 12,64-9,-56 4,-261-11,324 1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2-05T13:07:56.911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0,'16'1,"-1"1,1 0,25 8,28 4,51 3,-68-9,82 4,-75-13,-35 0,0 0,0 2,1 0,-1 2,0 0,-1 2,29 9,-18-3,1-1,0-2,1-2,-1-1,1-1,0-2,0-2,65-7,-75 1,-5-1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2-05T13:07:59.443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1,'1101'0,"-1074"0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2-05T13:06:08.510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5076 67,'-1191'0,"1149"2,1 3,-1 1,-46 13,45-9,0-1,-76 4,72-12,-227-4,246-1,1-1,0-1,-31-12,27 8,-56-11,20 10,19 3,-93-5,114 11,1-1,-36-8,34 5,-54-3,-447 8,254 2,242 1,1 1,-37 9,34-6,-54 4,-631-8,347-5,329 3,-1 2,1 2,-47 10,64-8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2-05T13:07:54.559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4948 131,'0'-3,"0"1,-1-1,1 0,-1 0,0 0,0 1,0-1,0 1,0-1,-1 1,1-1,-1 1,1-1,-1 1,0 0,0 0,0 0,0 0,-1 0,1 1,0-1,-1 1,1-1,-1 1,1 0,-1 0,0 0,1 0,-1 1,0-1,-4 0,-13-2,1 1,-1 1,-30 2,29-1,-433 3,428-2,0 2,-48 11,6 0,-2-2,25-4,-1-1,-49 0,-13-6,-170-5,247 0,0-3,0 0,-58-23,59 19,-1 0,-1 2,-49-7,-12 0,62 10,0 1,-36-2,-541 7,283 1,287 2,1 1,-1 1,-45 14,-58 8,-294-18,255-11,51 0,-141 5,171 12,64-9,-56 4,-261-11,324 1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2-05T13:07:56.911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0,'16'1,"-1"1,1 0,25 8,28 4,51 3,-68-9,82 4,-75-13,-35 0,0 0,0 2,1 0,-1 2,0 0,-1 2,29 9,-18-3,1-1,0-2,1-2,-1-1,1-1,0-2,0-2,65-7,-75 1,-5-1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2-05T13:07:59.443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1,'1101'0,"-1074"0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2-05T13:06:08.510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5076 67,'-1191'0,"1149"2,1 3,-1 1,-46 13,45-9,0-1,-76 4,72-12,-227-4,246-1,1-1,0-1,-31-12,27 8,-56-11,20 10,19 3,-93-5,114 11,1-1,-36-8,34 5,-54-3,-447 8,254 2,242 1,1 1,-37 9,34-6,-54 4,-631-8,347-5,329 3,-1 2,1 2,-47 10,64-8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2-05T13:07:54.559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4948 131,'0'-3,"0"1,-1-1,1 0,-1 0,0 0,0 1,0-1,0 1,0-1,-1 1,1-1,-1 1,1-1,-1 1,0 0,0 0,0 0,0 0,-1 0,1 1,0-1,-1 1,1-1,-1 1,1 0,-1 0,0 0,1 0,-1 1,0-1,-4 0,-13-2,1 1,-1 1,-30 2,29-1,-433 3,428-2,0 2,-48 11,6 0,-2-2,25-4,-1-1,-49 0,-13-6,-170-5,247 0,0-3,0 0,-58-23,59 19,-1 0,-1 2,-49-7,-12 0,62 10,0 1,-36-2,-541 7,283 1,287 2,1 1,-1 1,-45 14,-58 8,-294-18,255-11,51 0,-141 5,171 12,64-9,-56 4,-261-11,324 1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2-05T13:07:56.911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0,'16'1,"-1"1,1 0,25 8,28 4,51 3,-68-9,82 4,-75-13,-35 0,0 0,0 2,1 0,-1 2,0 0,-1 2,29 9,-18-3,1-1,0-2,1-2,-1-1,1-1,0-2,0-2,65-7,-75 1,-5-1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2-05T13:07:59.443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1,'1101'0,"-1074"0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2-05T13:06:08.510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5076 67,'-1191'0,"1149"2,1 3,-1 1,-46 13,45-9,0-1,-76 4,72-12,-227-4,246-1,1-1,0-1,-31-12,27 8,-56-11,20 10,19 3,-93-5,114 11,1-1,-36-8,34 5,-54-3,-447 8,254 2,242 1,1 1,-37 9,34-6,-54 4,-631-8,347-5,329 3,-1 2,1 2,-47 10,64-8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2-05T13:07:54.559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4948 131,'0'-3,"0"1,-1-1,1 0,-1 0,0 0,0 1,0-1,0 1,0-1,-1 1,1-1,-1 1,1-1,-1 1,0 0,0 0,0 0,0 0,-1 0,1 1,0-1,-1 1,1-1,-1 1,1 0,-1 0,0 0,1 0,-1 1,0-1,-4 0,-13-2,1 1,-1 1,-30 2,29-1,-433 3,428-2,0 2,-48 11,6 0,-2-2,25-4,-1-1,-49 0,-13-6,-170-5,247 0,0-3,0 0,-58-23,59 19,-1 0,-1 2,-49-7,-12 0,62 10,0 1,-36-2,-541 7,283 1,287 2,1 1,-1 1,-45 14,-58 8,-294-18,255-11,51 0,-141 5,171 12,64-9,-56 4,-261-11,324 1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2-05T13:07:56.911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0,'16'1,"-1"1,1 0,25 8,28 4,51 3,-68-9,82 4,-75-13,-35 0,0 0,0 2,1 0,-1 2,0 0,-1 2,29 9,-18-3,1-1,0-2,1-2,-1-1,1-1,0-2,0-2,65-7,-75 1,-5-1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2-05T13:07:59.443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1,'1101'0,"-1074"0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2-05T13:06:08.510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5076 67,'-1191'0,"1149"2,1 3,-1 1,-46 13,45-9,0-1,-76 4,72-12,-227-4,246-1,1-1,0-1,-31-12,27 8,-56-11,20 10,19 3,-93-5,114 11,1-1,-36-8,34 5,-54-3,-447 8,254 2,242 1,1 1,-37 9,34-6,-54 4,-631-8,347-5,329 3,-1 2,1 2,-47 10,64-8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2-05T13:07:54.559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4948 131,'0'-3,"0"1,-1-1,1 0,-1 0,0 0,0 1,0-1,0 1,0-1,-1 1,1-1,-1 1,1-1,-1 1,0 0,0 0,0 0,0 0,-1 0,1 1,0-1,-1 1,1-1,-1 1,1 0,-1 0,0 0,1 0,-1 1,0-1,-4 0,-13-2,1 1,-1 1,-30 2,29-1,-433 3,428-2,0 2,-48 11,6 0,-2-2,25-4,-1-1,-49 0,-13-6,-170-5,247 0,0-3,0 0,-58-23,59 19,-1 0,-1 2,-49-7,-12 0,62 10,0 1,-36-2,-541 7,283 1,287 2,1 1,-1 1,-45 14,-58 8,-294-18,255-11,51 0,-141 5,171 12,64-9,-56 4,-261-11,324 1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2-05T13:07:56.911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0,'16'1,"-1"1,1 0,25 8,28 4,51 3,-68-9,82 4,-75-13,-35 0,0 0,0 2,1 0,-1 2,0 0,-1 2,29 9,-18-3,1-1,0-2,1-2,-1-1,1-1,0-2,0-2,65-7,-75 1,-5-1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2-05T13:07:59.443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1,'1101'0,"-1074"0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2-05T13:06:08.510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5076 67,'-1191'0,"1149"2,1 3,-1 1,-46 13,45-9,0-1,-76 4,72-12,-227-4,246-1,1-1,0-1,-31-12,27 8,-56-11,20 10,19 3,-93-5,114 11,1-1,-36-8,34 5,-54-3,-447 8,254 2,242 1,1 1,-37 9,34-6,-54 4,-631-8,347-5,329 3,-1 2,1 2,-47 10,64-8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2-05T13:07:54.559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4948 131,'0'-3,"0"1,-1-1,1 0,-1 0,0 0,0 1,0-1,0 1,0-1,-1 1,1-1,-1 1,1-1,-1 1,0 0,0 0,0 0,0 0,-1 0,1 1,0-1,-1 1,1-1,-1 1,1 0,-1 0,0 0,1 0,-1 1,0-1,-4 0,-13-2,1 1,-1 1,-30 2,29-1,-433 3,428-2,0 2,-48 11,6 0,-2-2,25-4,-1-1,-49 0,-13-6,-170-5,247 0,0-3,0 0,-58-23,59 19,-1 0,-1 2,-49-7,-12 0,62 10,0 1,-36-2,-541 7,283 1,287 2,1 1,-1 1,-45 14,-58 8,-294-18,255-11,51 0,-141 5,171 12,64-9,-56 4,-261-11,324 1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2-05T13:07:56.911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0,'16'1,"-1"1,1 0,25 8,28 4,51 3,-68-9,82 4,-75-13,-35 0,0 0,0 2,1 0,-1 2,0 0,-1 2,29 9,-18-3,1-1,0-2,1-2,-1-1,1-1,0-2,0-2,65-7,-75 1,-5-1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2-05T13:07:59.443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1,'1101'0,"-1074"0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2-05T13:07:23.027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3952 134,'-30'1,"1"-2,-35-6,54 5,-1-1,1 0,0 0,0-1,0 0,0 0,1-1,0-1,-13-9,10 7,-1 1,0 0,-1 1,0 1,1 0,-2 1,1 0,0 1,-18-1,-10-4,-14 0,1 3,-1 2,-82 6,31 0,12-5,-96 5,174-1,1 2,-1 0,1 1,-28 13,-40 10,57-22,-13 4,-1-3,-75 5,-40 4,102-9,-58 2,-1256-11,1337 4,-59 10,71-7,-1-2,0 0,0-1,0-2,0 0,0 0,-23-5,-20-5,1 2,-1 4,-82 4,93 0,25 0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2-05T13:07:23.027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3952 134,'-30'1,"1"-2,-35-6,54 5,-1-1,1 0,0 0,0-1,0 0,0 0,1-1,0-1,-13-9,10 7,-1 1,0 0,-1 1,0 1,1 0,-2 1,1 0,0 1,-18-1,-10-4,-14 0,1 3,-1 2,-82 6,31 0,12-5,-96 5,174-1,1 2,-1 0,1 1,-28 13,-40 10,57-22,-13 4,-1-3,-75 5,-40 4,102-9,-58 2,-1256-11,1337 4,-59 10,71-7,-1-2,0 0,0-1,0-2,0 0,0 0,-23-5,-20-5,1 2,-1 4,-82 4,93 0,25 0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2-05T13:07:23.027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3952 134,'-30'1,"1"-2,-35-6,54 5,-1-1,1 0,0 0,0-1,0 0,0 0,1-1,0-1,-13-9,10 7,-1 1,0 0,-1 1,0 1,1 0,-2 1,1 0,0 1,-18-1,-10-4,-14 0,1 3,-1 2,-82 6,31 0,12-5,-96 5,174-1,1 2,-1 0,1 1,-28 13,-40 10,57-22,-13 4,-1-3,-75 5,-40 4,102-9,-58 2,-1256-11,1337 4,-59 10,71-7,-1-2,0 0,0-1,0-2,0 0,0 0,-23-5,-20-5,1 2,-1 4,-82 4,93 0,25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20DBCF25-F66C-4EF2-9E44-7D4E6F2D6024}" type="datetimeFigureOut">
              <a:rPr lang="en-US" smtClean="0"/>
              <a:t>6/9/2025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82AA55F4-D5B7-412E-B184-74986D1920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30154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AA55F4-D5B7-412E-B184-74986D1920F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64955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45784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5520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24870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28833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511984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49D58D-C9D9-EE36-FBB7-373F21A670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8414455-60C9-E193-3364-252F9FAF828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AD0C28B-34B7-4195-2F1C-55F7FF26E5A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BE92280-67AB-1D61-2648-18A7AD6948A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52589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94419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086871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435019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751774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48325A-B884-4392-D13D-9642FA1B9F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C279383-E447-EACE-7EC5-0A62E7722B0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FBE8635-BFC0-6517-3601-C2E85A7DEB5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401B42-0BE9-8C82-4E14-262729B8F9F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660384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974394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410076-AD48-251C-CE40-D62E6F1F06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D6B1407-23B4-7646-12D4-7794A5A17AA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57A5A3B-0386-F36F-C2BA-B583F5C3896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A3DA293-71A5-2AB5-EB07-1F70853B40A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821106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F8BF75-8BC6-124C-A14A-16BDCBB378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C77A45D-6601-7E91-038A-FF7B3245BC3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31B8DE6-D17B-9312-717C-78A5F272420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EF0730D-0B05-BE1F-88CC-147B3DF120B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358467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388232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E521BA-D78B-4D1D-EA31-DB1D060619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85D8342-D354-FF7D-92B3-C1D667CD4DA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F455893-9976-67D5-C342-18614DBB361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D5DDB9-1F07-6A97-97E4-91557CC6D77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14991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6638A4-8E22-ED31-F7AD-4178FF0682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681CA65-9212-BA36-392C-3188010BEC2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271E060-0AAA-C918-E589-7946EE156BA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CF03D3-4DB3-7465-FDE0-E8EAD0EF871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597835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344126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3432B6-F2CE-5193-F3C7-E792A031F4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5216B38-1B9B-2F70-07F3-60F06BA88DE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907456F-6651-5626-4D0A-528DBAC0912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6F8B3C-921A-92AA-73F3-15CA1AE5D3B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870140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BF3774-F59E-5ECA-2CB2-A367790721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51DD2A2-751A-A2D2-9F2B-3930BBD6977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8706EE9-B469-83D9-EE04-720586EDCC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8038AA6-3B51-ABE1-A623-A6477C424C5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149784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696919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4E646E-ADCC-5303-89B2-5AAF57DB32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5DEA101-EC45-3A97-157A-98F3F35524A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9EE5084-42B5-B98F-84EA-64E053A333D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0529E8-3218-687C-E26F-23C31CC91F0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37774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AC7247-DE17-9DED-1B08-5F94C7DB49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9B49EF6-2DBC-2D7E-6029-5629C8312C5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5956DAF-2AB6-D5FF-4A41-2467A5E3A9F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EF4FD6-4530-A4E5-766A-05A057E1FFE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193835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29973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13772-5A8E-4CA2-9495-07BA94319129}" type="datetimeFigureOut">
              <a:rPr lang="en-US" smtClean="0"/>
              <a:t>6/9/2025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1975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13772-5A8E-4CA2-9495-07BA94319129}" type="datetimeFigureOut">
              <a:rPr lang="en-US" smtClean="0"/>
              <a:t>6/9/2025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60512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213772-5A8E-4CA2-9495-07BA94319129}" type="datetimeFigureOut">
              <a:rPr lang="en-US" smtClean="0"/>
              <a:t>6/9/2025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91684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7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0.png"/><Relationship Id="rId4" Type="http://schemas.openxmlformats.org/officeDocument/2006/relationships/customXml" Target="../ink/ink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10.png"/><Relationship Id="rId4" Type="http://schemas.openxmlformats.org/officeDocument/2006/relationships/customXml" Target="../ink/ink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110.png"/><Relationship Id="rId4" Type="http://schemas.openxmlformats.org/officeDocument/2006/relationships/customXml" Target="../ink/ink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10.png"/><Relationship Id="rId4" Type="http://schemas.openxmlformats.org/officeDocument/2006/relationships/customXml" Target="../ink/ink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0.png"/><Relationship Id="rId13" Type="http://schemas.openxmlformats.org/officeDocument/2006/relationships/image" Target="../media/image17.png"/><Relationship Id="rId3" Type="http://schemas.openxmlformats.org/officeDocument/2006/relationships/image" Target="../media/image6.png"/><Relationship Id="rId7" Type="http://schemas.openxmlformats.org/officeDocument/2006/relationships/customXml" Target="../ink/ink6.xml"/><Relationship Id="rId12" Type="http://schemas.openxmlformats.org/officeDocument/2006/relationships/image" Target="../media/image45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20.png"/><Relationship Id="rId11" Type="http://schemas.openxmlformats.org/officeDocument/2006/relationships/customXml" Target="../ink/ink8.xml"/><Relationship Id="rId10" Type="http://schemas.openxmlformats.org/officeDocument/2006/relationships/image" Target="../media/image440.png"/><Relationship Id="rId4" Type="http://schemas.openxmlformats.org/officeDocument/2006/relationships/customXml" Target="../ink/ink5.xml"/><Relationship Id="rId9" Type="http://schemas.openxmlformats.org/officeDocument/2006/relationships/customXml" Target="../ink/ink7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customXml" Target="../ink/ink11.xml"/><Relationship Id="rId3" Type="http://schemas.openxmlformats.org/officeDocument/2006/relationships/image" Target="../media/image6.png"/><Relationship Id="rId7" Type="http://schemas.openxmlformats.org/officeDocument/2006/relationships/image" Target="../media/image180.png"/><Relationship Id="rId12" Type="http://schemas.openxmlformats.org/officeDocument/2006/relationships/image" Target="../media/image1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10.xml"/><Relationship Id="rId11" Type="http://schemas.openxmlformats.org/officeDocument/2006/relationships/image" Target="../media/image200.png"/><Relationship Id="rId5" Type="http://schemas.openxmlformats.org/officeDocument/2006/relationships/image" Target="../media/image171.png"/><Relationship Id="rId10" Type="http://schemas.openxmlformats.org/officeDocument/2006/relationships/customXml" Target="../ink/ink12.xml"/><Relationship Id="rId4" Type="http://schemas.openxmlformats.org/officeDocument/2006/relationships/customXml" Target="../ink/ink9.xml"/><Relationship Id="rId9" Type="http://schemas.openxmlformats.org/officeDocument/2006/relationships/image" Target="../media/image190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customXml" Target="../ink/ink15.xml"/><Relationship Id="rId3" Type="http://schemas.openxmlformats.org/officeDocument/2006/relationships/image" Target="../media/image6.png"/><Relationship Id="rId7" Type="http://schemas.openxmlformats.org/officeDocument/2006/relationships/image" Target="../media/image26.png"/><Relationship Id="rId12" Type="http://schemas.openxmlformats.org/officeDocument/2006/relationships/image" Target="../media/image1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14.xml"/><Relationship Id="rId11" Type="http://schemas.openxmlformats.org/officeDocument/2006/relationships/image" Target="../media/image28.png"/><Relationship Id="rId5" Type="http://schemas.openxmlformats.org/officeDocument/2006/relationships/image" Target="../media/image25.png"/><Relationship Id="rId10" Type="http://schemas.openxmlformats.org/officeDocument/2006/relationships/customXml" Target="../ink/ink16.xml"/><Relationship Id="rId4" Type="http://schemas.openxmlformats.org/officeDocument/2006/relationships/customXml" Target="../ink/ink13.xml"/><Relationship Id="rId9" Type="http://schemas.openxmlformats.org/officeDocument/2006/relationships/image" Target="../media/image27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openxmlformats.org/officeDocument/2006/relationships/image" Target="../media/image20.png"/><Relationship Id="rId3" Type="http://schemas.openxmlformats.org/officeDocument/2006/relationships/image" Target="../media/image6.png"/><Relationship Id="rId7" Type="http://schemas.openxmlformats.org/officeDocument/2006/relationships/customXml" Target="../ink/ink18.xml"/><Relationship Id="rId12" Type="http://schemas.openxmlformats.org/officeDocument/2006/relationships/image" Target="../media/image3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.png"/><Relationship Id="rId11" Type="http://schemas.openxmlformats.org/officeDocument/2006/relationships/customXml" Target="../ink/ink20.xml"/><Relationship Id="rId10" Type="http://schemas.openxmlformats.org/officeDocument/2006/relationships/image" Target="../media/image35.png"/><Relationship Id="rId4" Type="http://schemas.openxmlformats.org/officeDocument/2006/relationships/customXml" Target="../ink/ink17.xml"/><Relationship Id="rId9" Type="http://schemas.openxmlformats.org/officeDocument/2006/relationships/customXml" Target="../ink/ink19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customXml" Target="../ink/ink23.xml"/><Relationship Id="rId3" Type="http://schemas.openxmlformats.org/officeDocument/2006/relationships/image" Target="../media/image6.png"/><Relationship Id="rId7" Type="http://schemas.openxmlformats.org/officeDocument/2006/relationships/image" Target="../media/image250.png"/><Relationship Id="rId12" Type="http://schemas.openxmlformats.org/officeDocument/2006/relationships/image" Target="../media/image2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22.xml"/><Relationship Id="rId11" Type="http://schemas.openxmlformats.org/officeDocument/2006/relationships/image" Target="../media/image270.png"/><Relationship Id="rId5" Type="http://schemas.openxmlformats.org/officeDocument/2006/relationships/image" Target="../media/image240.png"/><Relationship Id="rId10" Type="http://schemas.openxmlformats.org/officeDocument/2006/relationships/customXml" Target="../ink/ink24.xml"/><Relationship Id="rId4" Type="http://schemas.openxmlformats.org/officeDocument/2006/relationships/customXml" Target="../ink/ink21.xml"/><Relationship Id="rId9" Type="http://schemas.openxmlformats.org/officeDocument/2006/relationships/image" Target="../media/image260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customXml" Target="../ink/ink27.xml"/><Relationship Id="rId3" Type="http://schemas.openxmlformats.org/officeDocument/2006/relationships/image" Target="../media/image6.png"/><Relationship Id="rId7" Type="http://schemas.openxmlformats.org/officeDocument/2006/relationships/image" Target="../media/image37.png"/><Relationship Id="rId12" Type="http://schemas.openxmlformats.org/officeDocument/2006/relationships/image" Target="../media/image2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26.xml"/><Relationship Id="rId11" Type="http://schemas.openxmlformats.org/officeDocument/2006/relationships/image" Target="../media/image39.png"/><Relationship Id="rId5" Type="http://schemas.openxmlformats.org/officeDocument/2006/relationships/image" Target="../media/image32.png"/><Relationship Id="rId10" Type="http://schemas.openxmlformats.org/officeDocument/2006/relationships/customXml" Target="../ink/ink28.xml"/><Relationship Id="rId4" Type="http://schemas.openxmlformats.org/officeDocument/2006/relationships/customXml" Target="../ink/ink25.xml"/><Relationship Id="rId9" Type="http://schemas.openxmlformats.org/officeDocument/2006/relationships/image" Target="../media/image38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customXml" Target="../ink/ink31.xml"/><Relationship Id="rId3" Type="http://schemas.openxmlformats.org/officeDocument/2006/relationships/image" Target="../media/image6.png"/><Relationship Id="rId7" Type="http://schemas.openxmlformats.org/officeDocument/2006/relationships/image" Target="../media/image161.png"/><Relationship Id="rId12" Type="http://schemas.openxmlformats.org/officeDocument/2006/relationships/image" Target="../media/image2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30.xml"/><Relationship Id="rId11" Type="http://schemas.openxmlformats.org/officeDocument/2006/relationships/image" Target="../media/image181.png"/><Relationship Id="rId5" Type="http://schemas.openxmlformats.org/officeDocument/2006/relationships/image" Target="../media/image150.png"/><Relationship Id="rId10" Type="http://schemas.openxmlformats.org/officeDocument/2006/relationships/customXml" Target="../ink/ink32.xml"/><Relationship Id="rId4" Type="http://schemas.openxmlformats.org/officeDocument/2006/relationships/customXml" Target="../ink/ink29.xml"/><Relationship Id="rId9" Type="http://schemas.openxmlformats.org/officeDocument/2006/relationships/image" Target="../media/image170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customXml" Target="../ink/ink35.xml"/><Relationship Id="rId3" Type="http://schemas.openxmlformats.org/officeDocument/2006/relationships/image" Target="../media/image6.png"/><Relationship Id="rId7" Type="http://schemas.openxmlformats.org/officeDocument/2006/relationships/image" Target="../media/image250.png"/><Relationship Id="rId12" Type="http://schemas.openxmlformats.org/officeDocument/2006/relationships/image" Target="../media/image2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34.xml"/><Relationship Id="rId11" Type="http://schemas.openxmlformats.org/officeDocument/2006/relationships/image" Target="../media/image270.png"/><Relationship Id="rId5" Type="http://schemas.openxmlformats.org/officeDocument/2006/relationships/image" Target="../media/image240.png"/><Relationship Id="rId10" Type="http://schemas.openxmlformats.org/officeDocument/2006/relationships/customXml" Target="../ink/ink36.xml"/><Relationship Id="rId4" Type="http://schemas.openxmlformats.org/officeDocument/2006/relationships/customXml" Target="../ink/ink33.xml"/><Relationship Id="rId9" Type="http://schemas.openxmlformats.org/officeDocument/2006/relationships/image" Target="../media/image260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customXml" Target="../ink/ink39.xml"/><Relationship Id="rId3" Type="http://schemas.openxmlformats.org/officeDocument/2006/relationships/image" Target="../media/image6.png"/><Relationship Id="rId7" Type="http://schemas.openxmlformats.org/officeDocument/2006/relationships/image" Target="../media/image37.png"/><Relationship Id="rId12" Type="http://schemas.openxmlformats.org/officeDocument/2006/relationships/image" Target="../media/image2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38.xml"/><Relationship Id="rId11" Type="http://schemas.openxmlformats.org/officeDocument/2006/relationships/image" Target="../media/image39.png"/><Relationship Id="rId5" Type="http://schemas.openxmlformats.org/officeDocument/2006/relationships/image" Target="../media/image32.png"/><Relationship Id="rId10" Type="http://schemas.openxmlformats.org/officeDocument/2006/relationships/customXml" Target="../ink/ink40.xml"/><Relationship Id="rId4" Type="http://schemas.openxmlformats.org/officeDocument/2006/relationships/customXml" Target="../ink/ink37.xml"/><Relationship Id="rId9" Type="http://schemas.openxmlformats.org/officeDocument/2006/relationships/image" Target="../media/image3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90.png"/><Relationship Id="rId4" Type="http://schemas.openxmlformats.org/officeDocument/2006/relationships/customXml" Target="../ink/ink4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png"/><Relationship Id="rId5" Type="http://schemas.openxmlformats.org/officeDocument/2006/relationships/image" Target="../media/image320.png"/><Relationship Id="rId4" Type="http://schemas.openxmlformats.org/officeDocument/2006/relationships/customXml" Target="../ink/ink4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0.png"/><Relationship Id="rId5" Type="http://schemas.openxmlformats.org/officeDocument/2006/relationships/image" Target="../media/image46.png"/><Relationship Id="rId4" Type="http://schemas.openxmlformats.org/officeDocument/2006/relationships/customXml" Target="../ink/ink4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FBABE31A-0DCB-AE26-C7C9-C00D66A0C8A3}"/>
              </a:ext>
            </a:extLst>
          </p:cNvPr>
          <p:cNvSpPr/>
          <p:nvPr/>
        </p:nvSpPr>
        <p:spPr>
          <a:xfrm>
            <a:off x="-6217" y="5534970"/>
            <a:ext cx="12198217" cy="1317583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F4D4CC4-05C4-2D82-C2B7-CB8680E70154}"/>
              </a:ext>
            </a:extLst>
          </p:cNvPr>
          <p:cNvSpPr txBox="1"/>
          <p:nvPr/>
        </p:nvSpPr>
        <p:spPr>
          <a:xfrm>
            <a:off x="2407302" y="2501624"/>
            <a:ext cx="736171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US" sz="6000" b="1" dirty="0">
                <a:latin typeface="Trade Gothic Next HvyCd" panose="020B0906040303020004" pitchFamily="34" charset="0"/>
                <a:cs typeface="Arial" panose="020B0604020202020204" pitchFamily="34" charset="0"/>
              </a:rPr>
              <a:t>Cabinet</a:t>
            </a:r>
          </a:p>
          <a:p>
            <a:pPr algn="ctr" defTabSz="914400"/>
            <a:r>
              <a:rPr lang="en-US" sz="6000" b="1" dirty="0">
                <a:latin typeface="Trade Gothic Next HvyCd" panose="020B0906040303020004" pitchFamily="34" charset="0"/>
                <a:cs typeface="Arial" panose="020B0604020202020204" pitchFamily="34" charset="0"/>
              </a:rPr>
              <a:t>Update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25D126C-8D9C-F3D1-9113-4BA6EBA51D3F}"/>
              </a:ext>
            </a:extLst>
          </p:cNvPr>
          <p:cNvSpPr txBox="1"/>
          <p:nvPr/>
        </p:nvSpPr>
        <p:spPr>
          <a:xfrm>
            <a:off x="136470" y="5616655"/>
            <a:ext cx="88298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Trade Gothic Next HvyCd" panose="020B0906040303020004" pitchFamily="34" charset="0"/>
                <a:cs typeface="Arial" panose="020B0604020202020204" pitchFamily="34" charset="0"/>
              </a:rPr>
              <a:t>Jamie Cassady</a:t>
            </a:r>
          </a:p>
          <a:p>
            <a:r>
              <a:rPr lang="en-US" sz="2400" i="1" dirty="0">
                <a:solidFill>
                  <a:schemeClr val="bg1"/>
                </a:solidFill>
                <a:latin typeface="Trade Gothic Next Cond" panose="020B0506040303020004" pitchFamily="34" charset="0"/>
                <a:cs typeface="Arial" panose="020B0604020202020204" pitchFamily="34" charset="0"/>
              </a:rPr>
              <a:t>Assistant Superintendent of Student Affairs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3FBA676-AED3-5BE3-8DCA-C7D33605989E}"/>
              </a:ext>
            </a:extLst>
          </p:cNvPr>
          <p:cNvSpPr txBox="1"/>
          <p:nvPr/>
        </p:nvSpPr>
        <p:spPr>
          <a:xfrm>
            <a:off x="136470" y="6381731"/>
            <a:ext cx="88298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1" dirty="0">
                <a:solidFill>
                  <a:srgbClr val="FFC700"/>
                </a:solidFill>
                <a:latin typeface="Trade Gothic Next HvyCd" panose="020B0906040303020004" pitchFamily="34" charset="0"/>
                <a:cs typeface="Arial" panose="020B0604020202020204" pitchFamily="34" charset="0"/>
              </a:rPr>
              <a:t>May 27, 2025</a:t>
            </a:r>
          </a:p>
        </p:txBody>
      </p:sp>
      <p:pic>
        <p:nvPicPr>
          <p:cNvPr id="12" name="Picture 11" descr="A picture containing symbol, logo, font, screenshot&#10;&#10;Description automatically generated">
            <a:extLst>
              <a:ext uri="{FF2B5EF4-FFF2-40B4-BE49-F238E27FC236}">
                <a16:creationId xmlns:a16="http://schemas.microsoft.com/office/drawing/2014/main" id="{E332E05E-66FE-312C-D4E3-25A2BDBB14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6797" y="431248"/>
            <a:ext cx="5518406" cy="1513669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2D2FAECE-1C38-2009-7B3C-27CF527D05E3}"/>
              </a:ext>
            </a:extLst>
          </p:cNvPr>
          <p:cNvCxnSpPr>
            <a:cxnSpLocks/>
          </p:cNvCxnSpPr>
          <p:nvPr/>
        </p:nvCxnSpPr>
        <p:spPr>
          <a:xfrm>
            <a:off x="-10450" y="5510255"/>
            <a:ext cx="12202450" cy="0"/>
          </a:xfrm>
          <a:prstGeom prst="line">
            <a:avLst/>
          </a:prstGeom>
          <a:ln w="38100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935E7E76-500D-A175-A82E-5274744EDA2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45" t="5605" r="8368" b="12452"/>
          <a:stretch/>
        </p:blipFill>
        <p:spPr>
          <a:xfrm>
            <a:off x="10557426" y="4932648"/>
            <a:ext cx="1498104" cy="1465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43989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9AA72BD9-2C5A-4EDC-931F-5AA08EACA0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00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D3981AC-7B61-4947-BCF3-F7AA7FA385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004" y="0"/>
            <a:ext cx="731745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8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254332C-48EC-680F-0865-B0BE603180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1528" y="472805"/>
            <a:ext cx="4470847" cy="862966"/>
          </a:xfrm>
        </p:spPr>
        <p:txBody>
          <a:bodyPr anchor="b">
            <a:norm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en-US" b="1" dirty="0">
                <a:ln/>
                <a:solidFill>
                  <a:schemeClr val="accent4"/>
                </a:solidFill>
                <a:latin typeface="Trade Gothic Next HvyCd" panose="020B0906040303020004" pitchFamily="34" charset="0"/>
              </a:rPr>
              <a:t>OUR VISION</a:t>
            </a:r>
          </a:p>
        </p:txBody>
      </p:sp>
      <p:sp>
        <p:nvSpPr>
          <p:cNvPr id="17" name="Rectangle 16" hidden="1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011775" y="674370"/>
            <a:ext cx="73152" cy="41148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5959" y="1439107"/>
            <a:ext cx="2475738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>
              <a:defRPr/>
            </a:pPr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4B5C0C93-51DD-8393-5512-3732610D5427}"/>
              </a:ext>
            </a:extLst>
          </p:cNvPr>
          <p:cNvSpPr txBox="1">
            <a:spLocks/>
          </p:cNvSpPr>
          <p:nvPr/>
        </p:nvSpPr>
        <p:spPr>
          <a:xfrm>
            <a:off x="561529" y="3543976"/>
            <a:ext cx="4470847" cy="86296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ln/>
                <a:solidFill>
                  <a:srgbClr val="FFC000"/>
                </a:solidFill>
                <a:latin typeface="Trade Gothic Next HvyCd" panose="020B0906040303020004" pitchFamily="34" charset="0"/>
              </a:rPr>
              <a:t>OUR MISSION</a:t>
            </a:r>
          </a:p>
        </p:txBody>
      </p:sp>
      <p:sp>
        <p:nvSpPr>
          <p:cNvPr id="5" name="Content Placeholder 9">
            <a:extLst>
              <a:ext uri="{FF2B5EF4-FFF2-40B4-BE49-F238E27FC236}">
                <a16:creationId xmlns:a16="http://schemas.microsoft.com/office/drawing/2014/main" id="{F6EDBF64-1750-BB22-5A98-1869C8D1B4F3}"/>
              </a:ext>
            </a:extLst>
          </p:cNvPr>
          <p:cNvSpPr txBox="1">
            <a:spLocks/>
          </p:cNvSpPr>
          <p:nvPr/>
        </p:nvSpPr>
        <p:spPr>
          <a:xfrm>
            <a:off x="1047164" y="1643402"/>
            <a:ext cx="3436432" cy="174104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200" kern="100" dirty="0">
                <a:solidFill>
                  <a:prstClr val="white"/>
                </a:solidFill>
                <a:latin typeface="Trade Gothic Next HvyCd" panose="020B09060403030200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Students are empowered to learn, lead, innovate and serve as productive and caring citizens within their chosen paths of success.</a:t>
            </a:r>
            <a:endParaRPr lang="en-US" sz="2200" dirty="0">
              <a:solidFill>
                <a:prstClr val="white"/>
              </a:solidFill>
              <a:latin typeface="Trade Gothic Next HvyCd" panose="020B09060403030200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C913803-547A-1650-D6A9-7DBE29DF11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5959" y="4533214"/>
            <a:ext cx="2475738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>
              <a:defRPr/>
            </a:pPr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9" name="Picture 8" descr="A group of people in graduation gowns&#10;&#10;Description automatically generated with medium confidence" hidden="1">
            <a:extLst>
              <a:ext uri="{FF2B5EF4-FFF2-40B4-BE49-F238E27FC236}">
                <a16:creationId xmlns:a16="http://schemas.microsoft.com/office/drawing/2014/main" id="{B68F3E09-A201-F539-0F6C-5B40DA99C0B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23" r="8058" b="3557"/>
          <a:stretch/>
        </p:blipFill>
        <p:spPr>
          <a:xfrm>
            <a:off x="5182729" y="524874"/>
            <a:ext cx="6858788" cy="5808252"/>
          </a:xfrm>
          <a:prstGeom prst="rect">
            <a:avLst/>
          </a:prstGeom>
          <a:ln>
            <a:noFill/>
          </a:ln>
          <a:effectLst>
            <a:softEdge rad="635000"/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DAEDE1F-5FD6-4F08-2ACA-9BB74832B6A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52" t="7323" r="5914" b="13530"/>
          <a:stretch/>
        </p:blipFill>
        <p:spPr>
          <a:xfrm>
            <a:off x="5737672" y="601093"/>
            <a:ext cx="6140352" cy="5755970"/>
          </a:xfrm>
          <a:prstGeom prst="rect">
            <a:avLst/>
          </a:prstGeom>
        </p:spPr>
      </p:pic>
      <p:sp>
        <p:nvSpPr>
          <p:cNvPr id="6" name="Content Placeholder 9">
            <a:extLst>
              <a:ext uri="{FF2B5EF4-FFF2-40B4-BE49-F238E27FC236}">
                <a16:creationId xmlns:a16="http://schemas.microsoft.com/office/drawing/2014/main" id="{5787B405-7BA7-D82A-4585-5F63B7101249}"/>
              </a:ext>
            </a:extLst>
          </p:cNvPr>
          <p:cNvSpPr txBox="1">
            <a:spLocks/>
          </p:cNvSpPr>
          <p:nvPr/>
        </p:nvSpPr>
        <p:spPr>
          <a:xfrm>
            <a:off x="1047164" y="4746645"/>
            <a:ext cx="4213672" cy="191888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2200" kern="100" dirty="0">
                <a:latin typeface="Trade Gothic Next HvyCd" panose="020B09060403030200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 Bibb County School District maximizes student achievement and social-emotional well-being by building a sense of community in safe, equitable learning environments.</a:t>
            </a:r>
            <a:endParaRPr lang="en-US" sz="2200" dirty="0">
              <a:latin typeface="Trade Gothic Next HvyCd" panose="020B09060403030200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028509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3C1FAA-3F56-E474-2891-A0DE4460C7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554" y="2908304"/>
            <a:ext cx="3537585" cy="1343656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C7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OUR GUIDING PRINCIPLES</a:t>
            </a:r>
          </a:p>
        </p:txBody>
      </p:sp>
      <p:sp>
        <p:nvSpPr>
          <p:cNvPr id="4" name="Content Placeholder 9">
            <a:extLst>
              <a:ext uri="{FF2B5EF4-FFF2-40B4-BE49-F238E27FC236}">
                <a16:creationId xmlns:a16="http://schemas.microsoft.com/office/drawing/2014/main" id="{DFF555DE-DB6B-5E33-732B-D0DF28E9043A}"/>
              </a:ext>
            </a:extLst>
          </p:cNvPr>
          <p:cNvSpPr txBox="1">
            <a:spLocks/>
          </p:cNvSpPr>
          <p:nvPr/>
        </p:nvSpPr>
        <p:spPr>
          <a:xfrm>
            <a:off x="795182" y="4371975"/>
            <a:ext cx="4213672" cy="223708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accent4"/>
              </a:buClr>
              <a:buFont typeface="Wingdings" panose="05000000000000000000" pitchFamily="2" charset="2"/>
              <a:buChar char="Ø"/>
            </a:pPr>
            <a:r>
              <a:rPr lang="en-US" sz="2200" kern="100" dirty="0">
                <a:latin typeface="Trade Gothic Next HvyCd" panose="020B09060403030200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Personalized Learning</a:t>
            </a:r>
          </a:p>
          <a:p>
            <a:pPr>
              <a:buClr>
                <a:schemeClr val="accent4"/>
              </a:buClr>
              <a:buFont typeface="Wingdings" panose="05000000000000000000" pitchFamily="2" charset="2"/>
              <a:buChar char="Ø"/>
            </a:pPr>
            <a:r>
              <a:rPr lang="en-US" sz="2200" kern="100" dirty="0">
                <a:latin typeface="Trade Gothic Next HvyCd" panose="020B0906040303020004" pitchFamily="34" charset="0"/>
                <a:cs typeface="Arial" panose="020B0604020202020204" pitchFamily="34" charset="0"/>
              </a:rPr>
              <a:t> Collaboration</a:t>
            </a:r>
          </a:p>
          <a:p>
            <a:pPr>
              <a:buClr>
                <a:schemeClr val="accent4"/>
              </a:buClr>
              <a:buFont typeface="Wingdings" panose="05000000000000000000" pitchFamily="2" charset="2"/>
              <a:buChar char="Ø"/>
            </a:pPr>
            <a:r>
              <a:rPr lang="en-US" sz="2200" kern="100" dirty="0">
                <a:latin typeface="Trade Gothic Next HvyCd" panose="020B0906040303020004" pitchFamily="34" charset="0"/>
                <a:cs typeface="Arial" panose="020B0604020202020204" pitchFamily="34" charset="0"/>
              </a:rPr>
              <a:t> Engagement</a:t>
            </a:r>
          </a:p>
          <a:p>
            <a:pPr>
              <a:buClr>
                <a:schemeClr val="accent4"/>
              </a:buClr>
              <a:buFont typeface="Wingdings" panose="05000000000000000000" pitchFamily="2" charset="2"/>
              <a:buChar char="Ø"/>
            </a:pPr>
            <a:r>
              <a:rPr lang="en-US" sz="2200" kern="100" dirty="0">
                <a:latin typeface="Trade Gothic Next HvyCd" panose="020B0906040303020004" pitchFamily="34" charset="0"/>
                <a:cs typeface="Arial" panose="020B0604020202020204" pitchFamily="34" charset="0"/>
              </a:rPr>
              <a:t> Safety</a:t>
            </a:r>
          </a:p>
          <a:p>
            <a:pPr>
              <a:buClr>
                <a:schemeClr val="accent4"/>
              </a:buClr>
              <a:buFont typeface="Wingdings" panose="05000000000000000000" pitchFamily="2" charset="2"/>
              <a:buChar char="Ø"/>
            </a:pPr>
            <a:r>
              <a:rPr lang="en-US" sz="2200" dirty="0">
                <a:latin typeface="Trade Gothic Next HvyCd" panose="020B0906040303020004" pitchFamily="34" charset="0"/>
              </a:rPr>
              <a:t> Effective Leadership</a:t>
            </a:r>
          </a:p>
        </p:txBody>
      </p:sp>
      <p:pic>
        <p:nvPicPr>
          <p:cNvPr id="5" name="Picture 4" descr="A picture containing text, screenshot, font, design">
            <a:extLst>
              <a:ext uri="{FF2B5EF4-FFF2-40B4-BE49-F238E27FC236}">
                <a16:creationId xmlns:a16="http://schemas.microsoft.com/office/drawing/2014/main" id="{7501B1D4-D9B4-D654-5FC3-928AE1A8D3E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370" b="24629"/>
          <a:stretch/>
        </p:blipFill>
        <p:spPr>
          <a:xfrm>
            <a:off x="7269737" y="1366837"/>
            <a:ext cx="4644678" cy="549116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98A7FA9-2814-F59A-7F38-37B487986A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7745" y="164113"/>
            <a:ext cx="3099248" cy="1987902"/>
          </a:xfrm>
          <a:prstGeom prst="rect">
            <a:avLst/>
          </a:prstGeom>
          <a:ln>
            <a:noFill/>
          </a:ln>
          <a:effectLst>
            <a:softEdge rad="12700"/>
          </a:effectLst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42657D71-AE76-97AA-DA0E-D3CD3078A36F}"/>
              </a:ext>
            </a:extLst>
          </p:cNvPr>
          <p:cNvSpPr txBox="1">
            <a:spLocks/>
          </p:cNvSpPr>
          <p:nvPr/>
        </p:nvSpPr>
        <p:spPr>
          <a:xfrm>
            <a:off x="7145790" y="911859"/>
            <a:ext cx="1792352" cy="102425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7500" lnSpcReduction="20000"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b="1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LEARNER </a:t>
            </a:r>
            <a:br>
              <a:rPr lang="en-US" sz="4000" b="1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</a:br>
            <a:r>
              <a:rPr lang="en-US" sz="4000" b="1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OUTCOMES</a:t>
            </a:r>
          </a:p>
          <a:p>
            <a:endParaRPr lang="en-US" sz="3200" b="1" dirty="0">
              <a:ln w="0"/>
              <a:latin typeface="Trade Gothic Next HvyCd" panose="020B0906040303020004" pitchFamily="34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80F9BBDF-2C80-DD54-83B7-9F2B4A0F367A}"/>
              </a:ext>
            </a:extLst>
          </p:cNvPr>
          <p:cNvSpPr txBox="1">
            <a:spLocks/>
          </p:cNvSpPr>
          <p:nvPr/>
        </p:nvSpPr>
        <p:spPr>
          <a:xfrm>
            <a:off x="374839" y="350541"/>
            <a:ext cx="3537585" cy="7454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rgbClr val="FFC7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OUR GOALS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22C7A1F4-E378-CECE-21D4-1DF1B81A8468}"/>
              </a:ext>
            </a:extLst>
          </p:cNvPr>
          <p:cNvSpPr txBox="1">
            <a:spLocks/>
          </p:cNvSpPr>
          <p:nvPr/>
        </p:nvSpPr>
        <p:spPr>
          <a:xfrm>
            <a:off x="789467" y="1197608"/>
            <a:ext cx="4213672" cy="134365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accent4"/>
              </a:buClr>
              <a:buFont typeface="Wingdings" panose="05000000000000000000" pitchFamily="2" charset="2"/>
              <a:buChar char="Ø"/>
            </a:pPr>
            <a:r>
              <a:rPr lang="en-US" sz="2200" kern="100" dirty="0">
                <a:latin typeface="Trade Gothic Next HvyCd" panose="020B09060403030200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Student Achievement</a:t>
            </a:r>
          </a:p>
          <a:p>
            <a:pPr>
              <a:buClr>
                <a:schemeClr val="accent4"/>
              </a:buClr>
              <a:buFont typeface="Wingdings" panose="05000000000000000000" pitchFamily="2" charset="2"/>
              <a:buChar char="Ø"/>
            </a:pPr>
            <a:r>
              <a:rPr lang="en-US" sz="2200" kern="100" dirty="0">
                <a:latin typeface="Trade Gothic Next HvyCd" panose="020B0906040303020004" pitchFamily="34" charset="0"/>
                <a:cs typeface="Arial" panose="020B0604020202020204" pitchFamily="34" charset="0"/>
              </a:rPr>
              <a:t> Staff Effectiveness</a:t>
            </a:r>
          </a:p>
          <a:p>
            <a:pPr>
              <a:buClr>
                <a:schemeClr val="accent4"/>
              </a:buClr>
              <a:buFont typeface="Wingdings" panose="05000000000000000000" pitchFamily="2" charset="2"/>
              <a:buChar char="Ø"/>
            </a:pPr>
            <a:r>
              <a:rPr lang="en-US" sz="2200" kern="100" dirty="0">
                <a:latin typeface="Trade Gothic Next HvyCd" panose="020B0906040303020004" pitchFamily="34" charset="0"/>
                <a:cs typeface="Arial" panose="020B0604020202020204" pitchFamily="34" charset="0"/>
              </a:rPr>
              <a:t> Stakeholder Engagement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44A67C5-BB2D-D4CE-A2B2-3C8E11B6C1A4}"/>
              </a:ext>
            </a:extLst>
          </p:cNvPr>
          <p:cNvSpPr txBox="1"/>
          <p:nvPr/>
        </p:nvSpPr>
        <p:spPr>
          <a:xfrm>
            <a:off x="4587302" y="2476043"/>
            <a:ext cx="3081338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rade Gothic Next" panose="020B0503040303020004" pitchFamily="34" charset="0"/>
              </a:rPr>
              <a:t>Each student </a:t>
            </a:r>
          </a:p>
          <a:p>
            <a:r>
              <a:rPr lang="en-US" sz="2000" dirty="0">
                <a:latin typeface="Trade Gothic Next" panose="020B0503040303020004" pitchFamily="34" charset="0"/>
              </a:rPr>
              <a:t>will graduate </a:t>
            </a:r>
            <a:r>
              <a:rPr lang="en-US" sz="2000" b="1" i="1" dirty="0">
                <a:latin typeface="Trade Gothic Next" panose="020B0503040303020004" pitchFamily="34" charset="0"/>
              </a:rPr>
              <a:t>empowered</a:t>
            </a:r>
            <a:r>
              <a:rPr lang="en-US" sz="2000" dirty="0">
                <a:latin typeface="Trade Gothic Next" panose="020B0503040303020004" pitchFamily="34" charset="0"/>
              </a:rPr>
              <a:t> to make a well-informed decision about their next step. They will learn about themselves as they </a:t>
            </a:r>
            <a:r>
              <a:rPr lang="en-US" sz="2000" b="1" i="1" dirty="0">
                <a:latin typeface="Trade Gothic Next" panose="020B0503040303020004" pitchFamily="34" charset="0"/>
              </a:rPr>
              <a:t>engage</a:t>
            </a:r>
            <a:r>
              <a:rPr lang="en-US" sz="2000" dirty="0">
                <a:latin typeface="Trade Gothic Next" panose="020B0503040303020004" pitchFamily="34" charset="0"/>
              </a:rPr>
              <a:t> in rigorous content and gain </a:t>
            </a:r>
            <a:r>
              <a:rPr lang="en-US" sz="2000" b="1" i="1" dirty="0">
                <a:latin typeface="Trade Gothic Next" panose="020B0503040303020004" pitchFamily="34" charset="0"/>
              </a:rPr>
              <a:t>exposure</a:t>
            </a:r>
            <a:r>
              <a:rPr lang="en-US" sz="2000" dirty="0">
                <a:latin typeface="Trade Gothic Next" panose="020B0503040303020004" pitchFamily="34" charset="0"/>
              </a:rPr>
              <a:t> through personalized learning </a:t>
            </a:r>
            <a:r>
              <a:rPr lang="en-US" sz="2000" b="1" i="1" dirty="0">
                <a:latin typeface="Trade Gothic Next" panose="020B0503040303020004" pitchFamily="34" charset="0"/>
              </a:rPr>
              <a:t>experiences</a:t>
            </a:r>
            <a:r>
              <a:rPr lang="en-US" sz="2000" dirty="0">
                <a:latin typeface="Trade Gothic Next" panose="020B0503040303020004" pitchFamily="34" charset="0"/>
              </a:rPr>
              <a:t>, thereby </a:t>
            </a:r>
            <a:r>
              <a:rPr lang="en-US" sz="2000" b="1" i="1" dirty="0">
                <a:latin typeface="Trade Gothic Next" panose="020B0503040303020004" pitchFamily="34" charset="0"/>
              </a:rPr>
              <a:t>enlightening</a:t>
            </a:r>
            <a:r>
              <a:rPr lang="en-US" sz="2000" dirty="0">
                <a:latin typeface="Trade Gothic Next" panose="020B0503040303020004" pitchFamily="34" charset="0"/>
              </a:rPr>
              <a:t> them to choose their most meaningful pathway.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428808E4-1EC9-EB48-37AA-4B66D2CAE58C}"/>
              </a:ext>
            </a:extLst>
          </p:cNvPr>
          <p:cNvCxnSpPr>
            <a:cxnSpLocks/>
          </p:cNvCxnSpPr>
          <p:nvPr/>
        </p:nvCxnSpPr>
        <p:spPr>
          <a:xfrm>
            <a:off x="4375150" y="2516770"/>
            <a:ext cx="0" cy="3987444"/>
          </a:xfrm>
          <a:prstGeom prst="line">
            <a:avLst/>
          </a:prstGeom>
          <a:ln w="19050">
            <a:solidFill>
              <a:srgbClr val="FFC7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39F2E784-CA47-8743-40B6-CDD826103EB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0026" r="6357" b="12015"/>
          <a:stretch/>
        </p:blipFill>
        <p:spPr>
          <a:xfrm>
            <a:off x="10593926" y="76200"/>
            <a:ext cx="1444436" cy="1513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44209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5000"/>
                <a:lumOff val="95000"/>
              </a:schemeClr>
            </a:gs>
            <a:gs pos="74000">
              <a:schemeClr val="accent4">
                <a:lumMod val="45000"/>
                <a:lumOff val="55000"/>
              </a:schemeClr>
            </a:gs>
            <a:gs pos="83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145A6C-CB48-C89C-3D8A-4CE1FC0E31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3415" y="1241875"/>
            <a:ext cx="11145230" cy="5472118"/>
          </a:xfrm>
          <a:noFill/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000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Overview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200" dirty="0">
                <a:latin typeface="Arial Narrow"/>
              </a:rPr>
              <a:t>The purpose of this presentation is to report out on attendance and discipline.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2200" dirty="0">
              <a:latin typeface="Arial Narrow" panose="020B060602020203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000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Roadmap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200" dirty="0">
                <a:latin typeface="Arial Narrow" panose="020B0606020202030204" pitchFamily="34" charset="0"/>
              </a:rPr>
              <a:t>This presentation will cover average daily attendance, total referrals and number of ISS/OSS days.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2200" dirty="0">
              <a:latin typeface="Arial Narrow" panose="020B060602020203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000" b="1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Takeaway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200">
                <a:latin typeface="Arial Narrow" panose="020B0606020202030204" pitchFamily="34" charset="0"/>
              </a:rPr>
              <a:t>Continue to </a:t>
            </a:r>
            <a:r>
              <a:rPr lang="en-US" sz="2200" dirty="0">
                <a:latin typeface="Arial Narrow" panose="020B0606020202030204" pitchFamily="34" charset="0"/>
              </a:rPr>
              <a:t>monitor Northeast and Howard Middle as it pertains to discipline.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D70F42F-1BA5-2F35-D91F-26B4E1D5BC34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D26AB5F-2E5D-B4AC-1EB2-17846C0D548B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AGENDA</a:t>
            </a:r>
            <a:endParaRPr lang="en-US" sz="4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ade Gothic Next HvyCd" panose="020B09060403030200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DC17A9B-5A54-4C2C-6BED-D6D27A8127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20" y="-76332"/>
            <a:ext cx="1391675" cy="1386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08275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BC5ADD2-B554-73F4-6893-22F136A7D49F}"/>
              </a:ext>
            </a:extLst>
          </p:cNvPr>
          <p:cNvSpPr txBox="1"/>
          <p:nvPr/>
        </p:nvSpPr>
        <p:spPr>
          <a:xfrm>
            <a:off x="571504" y="1501875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Attendance Rate 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5E2A8FA-0516-E6F1-EBFA-24D71806DB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504" y="1309842"/>
            <a:ext cx="11048991" cy="4745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05055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BC5ADD2-B554-73F4-6893-22F136A7D49F}"/>
              </a:ext>
            </a:extLst>
          </p:cNvPr>
          <p:cNvSpPr txBox="1"/>
          <p:nvPr/>
        </p:nvSpPr>
        <p:spPr>
          <a:xfrm>
            <a:off x="550826" y="1309843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Average Daily Attendance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98A5EE5-817A-B8AC-1F87-D838FA89C2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211855"/>
            <a:ext cx="12192000" cy="5233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37889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BC5ADD2-B554-73F4-6893-22F136A7D49F}"/>
              </a:ext>
            </a:extLst>
          </p:cNvPr>
          <p:cNvSpPr txBox="1"/>
          <p:nvPr/>
        </p:nvSpPr>
        <p:spPr>
          <a:xfrm>
            <a:off x="550826" y="1309843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Average Daily Attendance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1F0F044-76F3-34E9-EB00-4C88668EF3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126989"/>
            <a:ext cx="12192000" cy="5284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1161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Percentage of Students Chronically Absent 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3CFC0D7-C56E-5774-2315-C6695DA172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9995" y="1309842"/>
            <a:ext cx="10895681" cy="5167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04146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F914B95-DB92-CF8D-E69D-74472ABB48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695179F6-DA87-F957-2D0D-D9E79E184A78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C455E08-0A03-D211-B43A-054C18391CE2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Percentage of Students Chronically Absent 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289A9BF-36BB-2D51-FD52-92A8B8C924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0EDC2D7-C390-EBD5-832F-012F62974C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74565" y="1421176"/>
            <a:ext cx="9033830" cy="4869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52729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BC5ADD2-B554-73F4-6893-22F136A7D49F}"/>
              </a:ext>
            </a:extLst>
          </p:cNvPr>
          <p:cNvSpPr txBox="1"/>
          <p:nvPr/>
        </p:nvSpPr>
        <p:spPr>
          <a:xfrm>
            <a:off x="1032089" y="1279919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 By Grade Level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82E41555-C586-1465-0F89-3267D799EC61}"/>
                  </a:ext>
                </a:extLst>
              </p14:cNvPr>
              <p14:cNvContentPartPr/>
              <p14:nvPr/>
            </p14:nvContentPartPr>
            <p14:xfrm>
              <a:off x="532426" y="4351830"/>
              <a:ext cx="395640" cy="99900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82E41555-C586-1465-0F89-3267D799EC6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78426" y="4243830"/>
                <a:ext cx="503280" cy="1214640"/>
              </a:xfrm>
              <a:prstGeom prst="rect">
                <a:avLst/>
              </a:prstGeom>
            </p:spPr>
          </p:pic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981096D1-7362-5407-86B3-64937F348C8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5241" y="1095375"/>
            <a:ext cx="11695010" cy="5470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35515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BC5ADD2-B554-73F4-6893-22F136A7D49F}"/>
              </a:ext>
            </a:extLst>
          </p:cNvPr>
          <p:cNvSpPr txBox="1"/>
          <p:nvPr/>
        </p:nvSpPr>
        <p:spPr>
          <a:xfrm>
            <a:off x="1032089" y="1279919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 Elementary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82E41555-C586-1465-0F89-3267D799EC61}"/>
                  </a:ext>
                </a:extLst>
              </p14:cNvPr>
              <p14:cNvContentPartPr/>
              <p14:nvPr/>
            </p14:nvContentPartPr>
            <p14:xfrm>
              <a:off x="532426" y="4351830"/>
              <a:ext cx="395640" cy="99900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82E41555-C586-1465-0F89-3267D799EC6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78426" y="4243830"/>
                <a:ext cx="503280" cy="1214640"/>
              </a:xfrm>
              <a:prstGeom prst="rect">
                <a:avLst/>
              </a:prstGeom>
            </p:spPr>
          </p:pic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96CBBACE-5FCA-9465-9600-A5B9DEA3244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2540" y="1126988"/>
            <a:ext cx="11512626" cy="5565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62119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BC5ADD2-B554-73F4-6893-22F136A7D49F}"/>
              </a:ext>
            </a:extLst>
          </p:cNvPr>
          <p:cNvSpPr txBox="1"/>
          <p:nvPr/>
        </p:nvSpPr>
        <p:spPr>
          <a:xfrm>
            <a:off x="1032089" y="1279919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 Middle School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82E41555-C586-1465-0F89-3267D799EC61}"/>
                  </a:ext>
                </a:extLst>
              </p14:cNvPr>
              <p14:cNvContentPartPr/>
              <p14:nvPr/>
            </p14:nvContentPartPr>
            <p14:xfrm>
              <a:off x="532426" y="4351830"/>
              <a:ext cx="395640" cy="99900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82E41555-C586-1465-0F89-3267D799EC6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78426" y="4243830"/>
                <a:ext cx="503280" cy="1214640"/>
              </a:xfrm>
              <a:prstGeom prst="rect">
                <a:avLst/>
              </a:prstGeom>
            </p:spPr>
          </p:pic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35608DD7-91B1-7172-372D-1E68A09C425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2515" y="1279919"/>
            <a:ext cx="11331117" cy="5157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84635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BC5ADD2-B554-73F4-6893-22F136A7D49F}"/>
              </a:ext>
            </a:extLst>
          </p:cNvPr>
          <p:cNvSpPr txBox="1"/>
          <p:nvPr/>
        </p:nvSpPr>
        <p:spPr>
          <a:xfrm>
            <a:off x="1032089" y="1279919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 High School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82E41555-C586-1465-0F89-3267D799EC61}"/>
                  </a:ext>
                </a:extLst>
              </p14:cNvPr>
              <p14:cNvContentPartPr/>
              <p14:nvPr/>
            </p14:nvContentPartPr>
            <p14:xfrm>
              <a:off x="532426" y="4351830"/>
              <a:ext cx="395640" cy="99900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82E41555-C586-1465-0F89-3267D799EC6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78426" y="4243830"/>
                <a:ext cx="503280" cy="1214640"/>
              </a:xfrm>
              <a:prstGeom prst="rect">
                <a:avLst/>
              </a:prstGeom>
            </p:spPr>
          </p:pic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F8DFBB73-A445-E783-7419-FDAB4394143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2426" y="1176803"/>
            <a:ext cx="11292990" cy="5565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76278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036A52E-E0C3-DBFC-24F2-7715B83E24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4AC5BBC-6BF1-33C8-8E48-20B7D681B995}"/>
              </a:ext>
            </a:extLst>
          </p:cNvPr>
          <p:cNvSpPr txBox="1"/>
          <p:nvPr/>
        </p:nvSpPr>
        <p:spPr>
          <a:xfrm>
            <a:off x="550826" y="1309843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106421F-123C-6605-A364-FAEAAFDA816D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FA4C9D7-193D-8027-8D77-F78364313B97}"/>
              </a:ext>
            </a:extLst>
          </p:cNvPr>
          <p:cNvSpPr txBox="1"/>
          <p:nvPr/>
        </p:nvSpPr>
        <p:spPr>
          <a:xfrm>
            <a:off x="356102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 Behavior Month to Month 3 Year Trend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BEC6EC5-EC4C-9F27-507D-EA6A6BE71E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2364988-7416-FBE7-1161-C8335E0C41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0826" y="1222872"/>
            <a:ext cx="11090348" cy="5177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3137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BC5ADD2-B554-73F4-6893-22F136A7D49F}"/>
              </a:ext>
            </a:extLst>
          </p:cNvPr>
          <p:cNvSpPr txBox="1"/>
          <p:nvPr/>
        </p:nvSpPr>
        <p:spPr>
          <a:xfrm>
            <a:off x="550826" y="1309843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 Behavior Comparison with Previous Year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45DDE33D-C71A-D630-3C7C-5FBB2955A8C8}"/>
                  </a:ext>
                </a:extLst>
              </p14:cNvPr>
              <p14:cNvContentPartPr/>
              <p14:nvPr/>
            </p14:nvContentPartPr>
            <p14:xfrm>
              <a:off x="271786" y="3513750"/>
              <a:ext cx="584640" cy="1908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45DDE33D-C71A-D630-3C7C-5FBB2955A8C8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17786" y="3406110"/>
                <a:ext cx="692280" cy="234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47295EB4-5CB1-2BC0-009C-2E0C7F30CA15}"/>
                  </a:ext>
                </a:extLst>
              </p14:cNvPr>
              <p14:cNvContentPartPr/>
              <p14:nvPr/>
            </p14:nvContentPartPr>
            <p14:xfrm>
              <a:off x="6932866" y="3541470"/>
              <a:ext cx="404280" cy="36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47295EB4-5CB1-2BC0-009C-2E0C7F30CA15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6878866" y="3433470"/>
                <a:ext cx="51192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335875B9-BFAB-BF02-EC37-2E654E079922}"/>
                  </a:ext>
                </a:extLst>
              </p14:cNvPr>
              <p14:cNvContentPartPr/>
              <p14:nvPr/>
            </p14:nvContentPartPr>
            <p14:xfrm>
              <a:off x="3519706" y="3518430"/>
              <a:ext cx="369360" cy="36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335875B9-BFAB-BF02-EC37-2E654E079922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3465706" y="3410430"/>
                <a:ext cx="477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3AD46B1D-E765-3159-5DA1-BD8A886CB0B4}"/>
                  </a:ext>
                </a:extLst>
              </p14:cNvPr>
              <p14:cNvContentPartPr/>
              <p14:nvPr/>
            </p14:nvContentPartPr>
            <p14:xfrm>
              <a:off x="8003866" y="3506910"/>
              <a:ext cx="388080" cy="3924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3AD46B1D-E765-3159-5DA1-BD8A886CB0B4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7949866" y="3398910"/>
                <a:ext cx="495720" cy="254880"/>
              </a:xfrm>
              <a:prstGeom prst="rect">
                <a:avLst/>
              </a:prstGeom>
            </p:spPr>
          </p:pic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15BD4A35-0FCB-CC09-48BF-E6A99C3DFF4E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25240" y="1126988"/>
            <a:ext cx="11694973" cy="5406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02175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D29902F-FEDC-2C3C-8A4C-1E61CA69F3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C981FE60-AC63-293B-824A-FFA1F790CD1C}"/>
              </a:ext>
            </a:extLst>
          </p:cNvPr>
          <p:cNvSpPr txBox="1"/>
          <p:nvPr/>
        </p:nvSpPr>
        <p:spPr>
          <a:xfrm>
            <a:off x="550826" y="1309843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00A97A0-E045-2D20-A012-54FEB7EF8C87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72ADD45-1800-3DA2-AE15-41D958243455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 Behavior Comparison with Previous Year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322FE47-B3CE-5903-B818-BBDEB80B04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CA2675B8-A020-9A10-7D78-40A5591B0B94}"/>
                  </a:ext>
                </a:extLst>
              </p14:cNvPr>
              <p14:cNvContentPartPr/>
              <p14:nvPr/>
            </p14:nvContentPartPr>
            <p14:xfrm>
              <a:off x="271786" y="3513750"/>
              <a:ext cx="584640" cy="1908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CA2675B8-A020-9A10-7D78-40A5591B0B9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17786" y="3405750"/>
                <a:ext cx="692280" cy="234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6B3A9B04-614C-766C-0A2C-01A70FA8BF7D}"/>
                  </a:ext>
                </a:extLst>
              </p14:cNvPr>
              <p14:cNvContentPartPr/>
              <p14:nvPr/>
            </p14:nvContentPartPr>
            <p14:xfrm>
              <a:off x="6932866" y="3541470"/>
              <a:ext cx="404280" cy="36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6B3A9B04-614C-766C-0A2C-01A70FA8BF7D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878866" y="3433470"/>
                <a:ext cx="51192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CDEC5040-2F43-C347-6B7C-012B62E17549}"/>
                  </a:ext>
                </a:extLst>
              </p14:cNvPr>
              <p14:cNvContentPartPr/>
              <p14:nvPr/>
            </p14:nvContentPartPr>
            <p14:xfrm>
              <a:off x="3519706" y="3518430"/>
              <a:ext cx="369360" cy="36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CDEC5040-2F43-C347-6B7C-012B62E17549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3465706" y="3410430"/>
                <a:ext cx="477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A0CFFA71-78ED-BFF6-1ECA-FEB43DD503DC}"/>
                  </a:ext>
                </a:extLst>
              </p14:cNvPr>
              <p14:cNvContentPartPr/>
              <p14:nvPr/>
            </p14:nvContentPartPr>
            <p14:xfrm>
              <a:off x="8003866" y="3506910"/>
              <a:ext cx="388080" cy="3924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A0CFFA71-78ED-BFF6-1ECA-FEB43DD503DC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7949866" y="3398910"/>
                <a:ext cx="495720" cy="254880"/>
              </a:xfrm>
              <a:prstGeom prst="rect">
                <a:avLst/>
              </a:prstGeom>
            </p:spPr>
          </p:pic>
        </mc:Fallback>
      </mc:AlternateContent>
      <p:pic>
        <p:nvPicPr>
          <p:cNvPr id="6" name="Picture 5">
            <a:extLst>
              <a:ext uri="{FF2B5EF4-FFF2-40B4-BE49-F238E27FC236}">
                <a16:creationId xmlns:a16="http://schemas.microsoft.com/office/drawing/2014/main" id="{898E79A6-7509-176D-45C2-3466D5C18E3B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63558" y="914399"/>
            <a:ext cx="11402456" cy="5651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99761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6C442D3-D8A7-7BA9-0302-64B297421B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E66BCE6A-0881-E3BA-3F20-470554E7EF88}"/>
              </a:ext>
            </a:extLst>
          </p:cNvPr>
          <p:cNvSpPr txBox="1"/>
          <p:nvPr/>
        </p:nvSpPr>
        <p:spPr>
          <a:xfrm>
            <a:off x="550826" y="1309843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F6F7FAE-42A6-95D4-76CE-C47B0EE4990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8B9256A-C673-4728-B83A-2669A10A09F6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 Behavior District Totals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152C0BF-3480-6E71-CE69-C37D0F2499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BF8166BD-CB27-CD2D-ADB2-9BF6979BB251}"/>
                  </a:ext>
                </a:extLst>
              </p14:cNvPr>
              <p14:cNvContentPartPr/>
              <p14:nvPr/>
            </p14:nvContentPartPr>
            <p14:xfrm>
              <a:off x="271786" y="3513750"/>
              <a:ext cx="584640" cy="1908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BF8166BD-CB27-CD2D-ADB2-9BF6979BB25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17786" y="3405750"/>
                <a:ext cx="692280" cy="234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4F9ACFE8-B4C1-C8C8-7D86-CF8C62D71B87}"/>
                  </a:ext>
                </a:extLst>
              </p14:cNvPr>
              <p14:cNvContentPartPr/>
              <p14:nvPr/>
            </p14:nvContentPartPr>
            <p14:xfrm>
              <a:off x="6932866" y="3541470"/>
              <a:ext cx="404280" cy="36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4F9ACFE8-B4C1-C8C8-7D86-CF8C62D71B87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878866" y="3433470"/>
                <a:ext cx="51192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CBA9C7B4-3291-3A93-2804-E86EEC9BAB2F}"/>
                  </a:ext>
                </a:extLst>
              </p14:cNvPr>
              <p14:cNvContentPartPr/>
              <p14:nvPr/>
            </p14:nvContentPartPr>
            <p14:xfrm>
              <a:off x="3519706" y="3518430"/>
              <a:ext cx="369360" cy="36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CBA9C7B4-3291-3A93-2804-E86EEC9BAB2F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3465706" y="3410430"/>
                <a:ext cx="477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26888ADB-FAC0-864A-3BC8-7D169344DA0D}"/>
                  </a:ext>
                </a:extLst>
              </p14:cNvPr>
              <p14:cNvContentPartPr/>
              <p14:nvPr/>
            </p14:nvContentPartPr>
            <p14:xfrm>
              <a:off x="8003866" y="3506910"/>
              <a:ext cx="388080" cy="3924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26888ADB-FAC0-864A-3BC8-7D169344DA0D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7949866" y="3398910"/>
                <a:ext cx="495720" cy="254880"/>
              </a:xfrm>
              <a:prstGeom prst="rect">
                <a:avLst/>
              </a:prstGeom>
            </p:spPr>
          </p:pic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C3EE7EB9-92AB-B14E-9E97-C04523DAAD6F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25240" y="1309842"/>
            <a:ext cx="11694974" cy="5190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846545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BC5ADD2-B554-73F4-6893-22F136A7D49F}"/>
              </a:ext>
            </a:extLst>
          </p:cNvPr>
          <p:cNvSpPr txBox="1"/>
          <p:nvPr/>
        </p:nvSpPr>
        <p:spPr>
          <a:xfrm>
            <a:off x="550826" y="1309843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550826" y="116414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Elementary School Discipline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7D6C4EFB-C106-8959-72F6-350737D9AAE9}"/>
                  </a:ext>
                </a:extLst>
              </p14:cNvPr>
              <p14:cNvContentPartPr/>
              <p14:nvPr/>
            </p14:nvContentPartPr>
            <p14:xfrm>
              <a:off x="267106" y="3506190"/>
              <a:ext cx="1827720" cy="4788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7D6C4EFB-C106-8959-72F6-350737D9AAE9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13466" y="3398550"/>
                <a:ext cx="1935360" cy="263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1788EDC8-B2AB-2C01-1F27-7D9A5959FD87}"/>
                  </a:ext>
                </a:extLst>
              </p14:cNvPr>
              <p14:cNvContentPartPr/>
              <p14:nvPr/>
            </p14:nvContentPartPr>
            <p14:xfrm>
              <a:off x="221026" y="4374150"/>
              <a:ext cx="1781640" cy="4860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1788EDC8-B2AB-2C01-1F27-7D9A5959FD87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67026" y="4266510"/>
                <a:ext cx="1889280" cy="264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10CAA9B3-C565-F883-8B2A-C38541E3ABC4}"/>
                  </a:ext>
                </a:extLst>
              </p14:cNvPr>
              <p14:cNvContentPartPr/>
              <p14:nvPr/>
            </p14:nvContentPartPr>
            <p14:xfrm>
              <a:off x="6955906" y="4374870"/>
              <a:ext cx="422640" cy="4932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10CAA9B3-C565-F883-8B2A-C38541E3ABC4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6902266" y="4266870"/>
                <a:ext cx="530280" cy="264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339C830E-57BF-C3E0-1D0C-A0FE3655EC34}"/>
                  </a:ext>
                </a:extLst>
              </p14:cNvPr>
              <p14:cNvContentPartPr/>
              <p14:nvPr/>
            </p14:nvContentPartPr>
            <p14:xfrm>
              <a:off x="11562466" y="4397910"/>
              <a:ext cx="406440" cy="36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339C830E-57BF-C3E0-1D0C-A0FE3655EC34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11508826" y="4290270"/>
                <a:ext cx="514080" cy="216000"/>
              </a:xfrm>
              <a:prstGeom prst="rect">
                <a:avLst/>
              </a:prstGeom>
            </p:spPr>
          </p:pic>
        </mc:Fallback>
      </mc:AlternateContent>
      <p:pic>
        <p:nvPicPr>
          <p:cNvPr id="6" name="Picture 5">
            <a:extLst>
              <a:ext uri="{FF2B5EF4-FFF2-40B4-BE49-F238E27FC236}">
                <a16:creationId xmlns:a16="http://schemas.microsoft.com/office/drawing/2014/main" id="{9390760B-0466-D5B9-F963-4E768642135A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10169" y="923924"/>
            <a:ext cx="11975335" cy="5598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224384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E0D3DF8-2F20-598C-307A-81473E8DA8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32ED2E8F-A5E3-2C28-3BEB-55BC39BA71F7}"/>
              </a:ext>
            </a:extLst>
          </p:cNvPr>
          <p:cNvSpPr txBox="1"/>
          <p:nvPr/>
        </p:nvSpPr>
        <p:spPr>
          <a:xfrm>
            <a:off x="550826" y="1309843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93F1F35-68D4-EF56-E10F-6726D5EF37C1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FF34714-E962-F964-ABB4-7921278D69EC}"/>
              </a:ext>
            </a:extLst>
          </p:cNvPr>
          <p:cNvSpPr txBox="1"/>
          <p:nvPr/>
        </p:nvSpPr>
        <p:spPr>
          <a:xfrm>
            <a:off x="550826" y="116414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Elementary School Discipline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0192780-AC0F-4B6E-84BC-3595414330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CFA214CF-EA40-50CF-EA85-A12EE6286972}"/>
                  </a:ext>
                </a:extLst>
              </p14:cNvPr>
              <p14:cNvContentPartPr/>
              <p14:nvPr/>
            </p14:nvContentPartPr>
            <p14:xfrm>
              <a:off x="267106" y="3506190"/>
              <a:ext cx="1827720" cy="4788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CFA214CF-EA40-50CF-EA85-A12EE6286972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13095" y="3397372"/>
                <a:ext cx="1935381" cy="26515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E97B74DC-D020-71F0-3DBA-D8B169E5CF0B}"/>
                  </a:ext>
                </a:extLst>
              </p14:cNvPr>
              <p14:cNvContentPartPr/>
              <p14:nvPr/>
            </p14:nvContentPartPr>
            <p14:xfrm>
              <a:off x="221026" y="4374150"/>
              <a:ext cx="1781640" cy="4860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E97B74DC-D020-71F0-3DBA-D8B169E5CF0B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67026" y="4265344"/>
                <a:ext cx="1889280" cy="26584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37505413-1B1B-360A-01E1-3BE5A39CB95C}"/>
                  </a:ext>
                </a:extLst>
              </p14:cNvPr>
              <p14:cNvContentPartPr/>
              <p14:nvPr/>
            </p14:nvContentPartPr>
            <p14:xfrm>
              <a:off x="6955906" y="4374870"/>
              <a:ext cx="422640" cy="4932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37505413-1B1B-360A-01E1-3BE5A39CB95C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6901906" y="4266870"/>
                <a:ext cx="530280" cy="264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AEA45640-0CD7-989C-D349-E9B9046D75CA}"/>
                  </a:ext>
                </a:extLst>
              </p14:cNvPr>
              <p14:cNvContentPartPr/>
              <p14:nvPr/>
            </p14:nvContentPartPr>
            <p14:xfrm>
              <a:off x="11562466" y="4397910"/>
              <a:ext cx="406440" cy="36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AEA45640-0CD7-989C-D349-E9B9046D75CA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1508466" y="4289910"/>
                <a:ext cx="514080" cy="216000"/>
              </a:xfrm>
              <a:prstGeom prst="rect">
                <a:avLst/>
              </a:prstGeom>
            </p:spPr>
          </p:pic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33A8200E-00E0-E386-232C-2C5371935538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21187" y="982335"/>
            <a:ext cx="12059804" cy="5870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804504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D8D72F3-0005-A0AC-8911-14765398FD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D2EB56E-46CB-0154-F000-2664BE46F58E}"/>
              </a:ext>
            </a:extLst>
          </p:cNvPr>
          <p:cNvSpPr txBox="1"/>
          <p:nvPr/>
        </p:nvSpPr>
        <p:spPr>
          <a:xfrm>
            <a:off x="550826" y="1309843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35E40C8-7A4B-06F2-049B-CD2E5B151416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42457C7-239B-B9D0-DB06-971B485FCFFA}"/>
              </a:ext>
            </a:extLst>
          </p:cNvPr>
          <p:cNvSpPr txBox="1"/>
          <p:nvPr/>
        </p:nvSpPr>
        <p:spPr>
          <a:xfrm>
            <a:off x="550826" y="116414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Elementary School Discipline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72851BB-D3DC-EA4F-0860-E5497FA389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FC8D4B2F-C98D-7BC5-A5C8-A0F28CE46AC9}"/>
                  </a:ext>
                </a:extLst>
              </p14:cNvPr>
              <p14:cNvContentPartPr/>
              <p14:nvPr/>
            </p14:nvContentPartPr>
            <p14:xfrm>
              <a:off x="267106" y="3506190"/>
              <a:ext cx="1827720" cy="4788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FC8D4B2F-C98D-7BC5-A5C8-A0F28CE46AC9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13095" y="3397372"/>
                <a:ext cx="1935381" cy="26515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4B50402A-6291-1870-52C4-43B95B96DCCA}"/>
                  </a:ext>
                </a:extLst>
              </p14:cNvPr>
              <p14:cNvContentPartPr/>
              <p14:nvPr/>
            </p14:nvContentPartPr>
            <p14:xfrm>
              <a:off x="221026" y="4374150"/>
              <a:ext cx="1781640" cy="4860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4B50402A-6291-1870-52C4-43B95B96DCCA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67026" y="4265344"/>
                <a:ext cx="1889280" cy="26584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44765C63-F3D2-F3BB-457C-0843F6AA881D}"/>
                  </a:ext>
                </a:extLst>
              </p14:cNvPr>
              <p14:cNvContentPartPr/>
              <p14:nvPr/>
            </p14:nvContentPartPr>
            <p14:xfrm>
              <a:off x="6955906" y="4374870"/>
              <a:ext cx="422640" cy="4932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44765C63-F3D2-F3BB-457C-0843F6AA881D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6901906" y="4266870"/>
                <a:ext cx="530280" cy="264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A3C7084C-B04A-1669-325F-15D9DCFBA271}"/>
                  </a:ext>
                </a:extLst>
              </p14:cNvPr>
              <p14:cNvContentPartPr/>
              <p14:nvPr/>
            </p14:nvContentPartPr>
            <p14:xfrm>
              <a:off x="11562466" y="4397910"/>
              <a:ext cx="406440" cy="36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A3C7084C-B04A-1669-325F-15D9DCFBA271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1508466" y="4289910"/>
                <a:ext cx="514080" cy="216000"/>
              </a:xfrm>
              <a:prstGeom prst="rect">
                <a:avLst/>
              </a:prstGeom>
            </p:spPr>
          </p:pic>
        </mc:Fallback>
      </mc:AlternateContent>
      <p:pic>
        <p:nvPicPr>
          <p:cNvPr id="6" name="Picture 5">
            <a:extLst>
              <a:ext uri="{FF2B5EF4-FFF2-40B4-BE49-F238E27FC236}">
                <a16:creationId xmlns:a16="http://schemas.microsoft.com/office/drawing/2014/main" id="{2F40DA0C-4A0E-1EBA-32F0-1DCA14BECD78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21026" y="1126989"/>
            <a:ext cx="11747880" cy="5461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854530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BC5ADD2-B554-73F4-6893-22F136A7D49F}"/>
              </a:ext>
            </a:extLst>
          </p:cNvPr>
          <p:cNvSpPr txBox="1"/>
          <p:nvPr/>
        </p:nvSpPr>
        <p:spPr>
          <a:xfrm>
            <a:off x="550826" y="1309843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Middle School Discipline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7D6C4EFB-C106-8959-72F6-350737D9AAE9}"/>
                  </a:ext>
                </a:extLst>
              </p14:cNvPr>
              <p14:cNvContentPartPr/>
              <p14:nvPr/>
            </p14:nvContentPartPr>
            <p14:xfrm>
              <a:off x="267106" y="3506190"/>
              <a:ext cx="1827720" cy="4788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7D6C4EFB-C106-8959-72F6-350737D9AAE9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13095" y="3397372"/>
                <a:ext cx="1935381" cy="26515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1788EDC8-B2AB-2C01-1F27-7D9A5959FD87}"/>
                  </a:ext>
                </a:extLst>
              </p14:cNvPr>
              <p14:cNvContentPartPr/>
              <p14:nvPr/>
            </p14:nvContentPartPr>
            <p14:xfrm>
              <a:off x="221026" y="4374150"/>
              <a:ext cx="1781640" cy="4860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1788EDC8-B2AB-2C01-1F27-7D9A5959FD87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67026" y="4265344"/>
                <a:ext cx="1889280" cy="26584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10CAA9B3-C565-F883-8B2A-C38541E3ABC4}"/>
                  </a:ext>
                </a:extLst>
              </p14:cNvPr>
              <p14:cNvContentPartPr/>
              <p14:nvPr/>
            </p14:nvContentPartPr>
            <p14:xfrm>
              <a:off x="6955906" y="4374870"/>
              <a:ext cx="422640" cy="4932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10CAA9B3-C565-F883-8B2A-C38541E3ABC4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6901906" y="4266870"/>
                <a:ext cx="530280" cy="264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339C830E-57BF-C3E0-1D0C-A0FE3655EC34}"/>
                  </a:ext>
                </a:extLst>
              </p14:cNvPr>
              <p14:cNvContentPartPr/>
              <p14:nvPr/>
            </p14:nvContentPartPr>
            <p14:xfrm>
              <a:off x="11562466" y="4397910"/>
              <a:ext cx="406440" cy="36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339C830E-57BF-C3E0-1D0C-A0FE3655EC34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1508466" y="4289910"/>
                <a:ext cx="514080" cy="216000"/>
              </a:xfrm>
              <a:prstGeom prst="rect">
                <a:avLst/>
              </a:prstGeom>
            </p:spPr>
          </p:pic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435E7202-5840-1A60-8909-F8614B170A7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21026" y="1126989"/>
            <a:ext cx="11842443" cy="5361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480741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6FD69EC-5A6D-49D0-20D5-D7B29E3ED9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2AA96062-5D15-9327-AFC6-56386053B687}"/>
              </a:ext>
            </a:extLst>
          </p:cNvPr>
          <p:cNvSpPr txBox="1"/>
          <p:nvPr/>
        </p:nvSpPr>
        <p:spPr>
          <a:xfrm>
            <a:off x="550826" y="1309843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1B272BF-1DC6-545F-BAEE-AB0AEBC50E9C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51A2E78-8290-23A2-7600-B24F2C0BD606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Middle School Discipline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3AA4476-7129-499F-ED36-44524564C1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59870A2A-781A-0F53-232D-FC3627908EB2}"/>
                  </a:ext>
                </a:extLst>
              </p14:cNvPr>
              <p14:cNvContentPartPr/>
              <p14:nvPr/>
            </p14:nvContentPartPr>
            <p14:xfrm>
              <a:off x="267106" y="3506190"/>
              <a:ext cx="1827720" cy="4788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59870A2A-781A-0F53-232D-FC3627908EB2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13095" y="3397372"/>
                <a:ext cx="1935381" cy="26515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0B90CEDA-CBD4-E8E4-A7B6-8C50C91E9D60}"/>
                  </a:ext>
                </a:extLst>
              </p14:cNvPr>
              <p14:cNvContentPartPr/>
              <p14:nvPr/>
            </p14:nvContentPartPr>
            <p14:xfrm>
              <a:off x="221026" y="4374150"/>
              <a:ext cx="1781640" cy="4860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0B90CEDA-CBD4-E8E4-A7B6-8C50C91E9D60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67026" y="4265344"/>
                <a:ext cx="1889280" cy="26584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B542DFD3-409E-0E88-C28B-B5029C78F306}"/>
                  </a:ext>
                </a:extLst>
              </p14:cNvPr>
              <p14:cNvContentPartPr/>
              <p14:nvPr/>
            </p14:nvContentPartPr>
            <p14:xfrm>
              <a:off x="6955906" y="4374870"/>
              <a:ext cx="422640" cy="4932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B542DFD3-409E-0E88-C28B-B5029C78F306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6901906" y="4266870"/>
                <a:ext cx="530280" cy="264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3652D04E-33DE-D0FF-C3ED-24B5F484EDB7}"/>
                  </a:ext>
                </a:extLst>
              </p14:cNvPr>
              <p14:cNvContentPartPr/>
              <p14:nvPr/>
            </p14:nvContentPartPr>
            <p14:xfrm>
              <a:off x="11562466" y="4397910"/>
              <a:ext cx="406440" cy="36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3652D04E-33DE-D0FF-C3ED-24B5F484EDB7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1508466" y="4289910"/>
                <a:ext cx="514080" cy="216000"/>
              </a:xfrm>
              <a:prstGeom prst="rect">
                <a:avLst/>
              </a:prstGeom>
            </p:spPr>
          </p:pic>
        </mc:Fallback>
      </mc:AlternateContent>
      <p:pic>
        <p:nvPicPr>
          <p:cNvPr id="6" name="Picture 5">
            <a:extLst>
              <a:ext uri="{FF2B5EF4-FFF2-40B4-BE49-F238E27FC236}">
                <a16:creationId xmlns:a16="http://schemas.microsoft.com/office/drawing/2014/main" id="{3CA2B242-700E-C16B-2AA6-21A20743479C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8136" y="1309687"/>
            <a:ext cx="12008384" cy="5190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971083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2F73F04-E532-E15D-6DC6-BB4C618140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D7CF34CE-5CBF-B350-6675-5833AE2EE956}"/>
              </a:ext>
            </a:extLst>
          </p:cNvPr>
          <p:cNvSpPr txBox="1"/>
          <p:nvPr/>
        </p:nvSpPr>
        <p:spPr>
          <a:xfrm>
            <a:off x="550826" y="1309843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8D2A45B-DE10-F859-5F25-25D8B42C763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0158462-2BD2-D665-857C-C422C20226EF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Middle School Discipline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271CAE5-3F8D-53D2-ED78-0416B81A67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B40D6E58-ECA2-C778-9779-4546CADE0AF1}"/>
                  </a:ext>
                </a:extLst>
              </p14:cNvPr>
              <p14:cNvContentPartPr/>
              <p14:nvPr/>
            </p14:nvContentPartPr>
            <p14:xfrm>
              <a:off x="267106" y="3506190"/>
              <a:ext cx="1827720" cy="4788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B40D6E58-ECA2-C778-9779-4546CADE0AF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13095" y="3397372"/>
                <a:ext cx="1935381" cy="26515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37B92B71-79BE-B9EC-EDEE-5073B2196300}"/>
                  </a:ext>
                </a:extLst>
              </p14:cNvPr>
              <p14:cNvContentPartPr/>
              <p14:nvPr/>
            </p14:nvContentPartPr>
            <p14:xfrm>
              <a:off x="221026" y="4374150"/>
              <a:ext cx="1781640" cy="4860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37B92B71-79BE-B9EC-EDEE-5073B2196300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67026" y="4265344"/>
                <a:ext cx="1889280" cy="26584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CF7E0A8A-F192-0542-B6FD-B18620BB623F}"/>
                  </a:ext>
                </a:extLst>
              </p14:cNvPr>
              <p14:cNvContentPartPr/>
              <p14:nvPr/>
            </p14:nvContentPartPr>
            <p14:xfrm>
              <a:off x="6955906" y="4374870"/>
              <a:ext cx="422640" cy="4932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CF7E0A8A-F192-0542-B6FD-B18620BB623F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6901906" y="4266870"/>
                <a:ext cx="530280" cy="264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3812C97E-1BAB-BFB2-CB9E-8F3C2A5E18BB}"/>
                  </a:ext>
                </a:extLst>
              </p14:cNvPr>
              <p14:cNvContentPartPr/>
              <p14:nvPr/>
            </p14:nvContentPartPr>
            <p14:xfrm>
              <a:off x="11562466" y="4397910"/>
              <a:ext cx="406440" cy="36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3812C97E-1BAB-BFB2-CB9E-8F3C2A5E18BB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1508466" y="4289910"/>
                <a:ext cx="514080" cy="216000"/>
              </a:xfrm>
              <a:prstGeom prst="rect">
                <a:avLst/>
              </a:prstGeom>
            </p:spPr>
          </p:pic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E3ABACBB-CEA0-DFD4-BFA8-B552081468E2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21026" y="1309842"/>
            <a:ext cx="11842444" cy="5179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316406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BC5ADD2-B554-73F4-6893-22F136A7D49F}"/>
              </a:ext>
            </a:extLst>
          </p:cNvPr>
          <p:cNvSpPr txBox="1"/>
          <p:nvPr/>
        </p:nvSpPr>
        <p:spPr>
          <a:xfrm>
            <a:off x="550826" y="1309843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High School Discipline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5C5A3034-E51B-A5B2-F01D-FFAE3CDBCAE2}"/>
                  </a:ext>
                </a:extLst>
              </p14:cNvPr>
              <p14:cNvContentPartPr/>
              <p14:nvPr/>
            </p14:nvContentPartPr>
            <p14:xfrm>
              <a:off x="440626" y="3527790"/>
              <a:ext cx="1422720" cy="5832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5C5A3034-E51B-A5B2-F01D-FFAE3CDBCAE2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86986" y="3420150"/>
                <a:ext cx="1530360" cy="273960"/>
              </a:xfrm>
              <a:prstGeom prst="rect">
                <a:avLst/>
              </a:prstGeom>
            </p:spPr>
          </p:pic>
        </mc:Fallback>
      </mc:AlternateContent>
      <p:pic>
        <p:nvPicPr>
          <p:cNvPr id="6" name="Picture 5">
            <a:extLst>
              <a:ext uri="{FF2B5EF4-FFF2-40B4-BE49-F238E27FC236}">
                <a16:creationId xmlns:a16="http://schemas.microsoft.com/office/drawing/2014/main" id="{E913011D-BF2C-0D10-1A1C-8BC4B95F3C2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0626" y="1309842"/>
            <a:ext cx="11310748" cy="5168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227367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23E3ABF-3753-2B4C-D74A-1B7EDA4C0C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4B9F9061-AEAB-5BF1-1A7A-621DC29C8958}"/>
              </a:ext>
            </a:extLst>
          </p:cNvPr>
          <p:cNvSpPr txBox="1"/>
          <p:nvPr/>
        </p:nvSpPr>
        <p:spPr>
          <a:xfrm>
            <a:off x="550826" y="1309843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9086B3A-0EC3-098A-9CDB-EFB0B155C8B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A295DB5-AC68-ABE9-5D30-B6313CC34F7D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High School Discipline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FDCFD95-48BA-70C2-D2EE-D79CBA4E45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EED71BBB-695B-B35B-A87B-BBD4ADAF15DA}"/>
                  </a:ext>
                </a:extLst>
              </p14:cNvPr>
              <p14:cNvContentPartPr/>
              <p14:nvPr/>
            </p14:nvContentPartPr>
            <p14:xfrm>
              <a:off x="440626" y="3527790"/>
              <a:ext cx="1422720" cy="5832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EED71BBB-695B-B35B-A87B-BBD4ADAF15DA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86626" y="3419119"/>
                <a:ext cx="1530360" cy="275299"/>
              </a:xfrm>
              <a:prstGeom prst="rect">
                <a:avLst/>
              </a:prstGeom>
            </p:spPr>
          </p:pic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B842C1FE-7E72-8B17-1D9B-3FD3280EA58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5284" y="1023937"/>
            <a:ext cx="11691068" cy="5531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286484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24EF023-4498-6582-1054-646CB218AD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A8A07892-02AB-6525-FA87-F40996F1F067}"/>
              </a:ext>
            </a:extLst>
          </p:cNvPr>
          <p:cNvSpPr txBox="1"/>
          <p:nvPr/>
        </p:nvSpPr>
        <p:spPr>
          <a:xfrm>
            <a:off x="550826" y="1309843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6D68260-9BFC-47B3-2560-654EFF93839B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136610E-8B65-0CE0-A66A-FD1821D0D85D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High School Discipline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B6FE6F3-2B2B-7732-4AAA-2E238BB476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90F1FE47-9A31-6E66-6337-F732641699B2}"/>
                  </a:ext>
                </a:extLst>
              </p14:cNvPr>
              <p14:cNvContentPartPr/>
              <p14:nvPr/>
            </p14:nvContentPartPr>
            <p14:xfrm>
              <a:off x="440626" y="3527790"/>
              <a:ext cx="1422720" cy="5832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90F1FE47-9A31-6E66-6337-F732641699B2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86626" y="3419119"/>
                <a:ext cx="1530360" cy="275299"/>
              </a:xfrm>
              <a:prstGeom prst="rect">
                <a:avLst/>
              </a:prstGeom>
            </p:spPr>
          </p:pic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631EA415-318D-9F56-33FE-6CF028A2638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9488" y="1126989"/>
            <a:ext cx="11710931" cy="5428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324152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BC5ADD2-B554-73F4-6893-22F136A7D49F}"/>
              </a:ext>
            </a:extLst>
          </p:cNvPr>
          <p:cNvSpPr txBox="1"/>
          <p:nvPr/>
        </p:nvSpPr>
        <p:spPr>
          <a:xfrm flipV="1">
            <a:off x="6096000" y="984769"/>
            <a:ext cx="749643" cy="5847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 Goes </a:t>
            </a: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Hearings by Month </a:t>
            </a:r>
            <a:endParaRPr lang="en-US" sz="4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ade Gothic Next HvyCd" panose="020B09060403030200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18506FE-E4A1-54F9-2281-C1C737C0E0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961" y="1126988"/>
            <a:ext cx="11005851" cy="5350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82572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61821</TotalTime>
  <Words>789</Words>
  <Application>Microsoft Office PowerPoint</Application>
  <PresentationFormat>Widescreen</PresentationFormat>
  <Paragraphs>223</Paragraphs>
  <Slides>27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6" baseType="lpstr">
      <vt:lpstr>Arial</vt:lpstr>
      <vt:lpstr>Arial Narrow</vt:lpstr>
      <vt:lpstr>Calibri</vt:lpstr>
      <vt:lpstr>Calibri Light</vt:lpstr>
      <vt:lpstr>Trade Gothic Next</vt:lpstr>
      <vt:lpstr>Trade Gothic Next Cond</vt:lpstr>
      <vt:lpstr>Trade Gothic Next HvyCd</vt:lpstr>
      <vt:lpstr>Wingdings</vt:lpstr>
      <vt:lpstr>Office Theme</vt:lpstr>
      <vt:lpstr>PowerPoint Presentation</vt:lpstr>
      <vt:lpstr>OUR VISION</vt:lpstr>
      <vt:lpstr>OUR GUIDING PRINCIPLES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Cassady, Jamie</dc:creator>
  <cp:lastModifiedBy>Cassady, Jamie</cp:lastModifiedBy>
  <cp:revision>57</cp:revision>
  <cp:lastPrinted>2024-04-18T13:59:41Z</cp:lastPrinted>
  <dcterms:created xsi:type="dcterms:W3CDTF">2023-08-08T11:56:51Z</dcterms:created>
  <dcterms:modified xsi:type="dcterms:W3CDTF">2025-06-09T19:31:07Z</dcterms:modified>
</cp:coreProperties>
</file>