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6" r:id="rId15"/>
    <p:sldId id="307" r:id="rId16"/>
    <p:sldId id="308" r:id="rId17"/>
    <p:sldId id="309" r:id="rId18"/>
    <p:sldId id="311" r:id="rId19"/>
    <p:sldId id="312" r:id="rId20"/>
    <p:sldId id="310" r:id="rId21"/>
    <p:sldId id="295" r:id="rId22"/>
    <p:sldId id="279" r:id="rId2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1D4049-3594-4316-A371-8BBDB1331A53}" v="18" dt="2023-10-03T11:30:28.792"/>
    <p1510:client id="{0BFBE74A-9897-1C6B-7FDC-DB562EF03E2F}" v="16" dt="2023-12-01T12:46:10.955"/>
    <p1510:client id="{51670DD3-DB02-48F5-A4CA-CC25632F90E2}" v="6" dt="2023-10-03T18:22:40.8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77" autoAdjust="0"/>
  </p:normalViewPr>
  <p:slideViewPr>
    <p:cSldViewPr snapToGrid="0">
      <p:cViewPr varScale="1">
        <p:scale>
          <a:sx n="118" d="100"/>
          <a:sy n="118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12/1/2023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842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12/1/2023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12/1/2023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12/1/2023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12/1/2023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12/1/2023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07302" y="2501624"/>
            <a:ext cx="7361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October 31, 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Sharon Roberts,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December 14, 2023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October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October 31, 2023.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October 31, 2023.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Four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October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October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5A470C-9AF1-EC1C-018A-37D4F6678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6920574"/>
              </p:ext>
            </p:extLst>
          </p:nvPr>
        </p:nvGraphicFramePr>
        <p:xfrm>
          <a:off x="6624261" y="4378990"/>
          <a:ext cx="5556729" cy="2479010"/>
        </p:xfrm>
        <a:graphic>
          <a:graphicData uri="http://schemas.openxmlformats.org/drawingml/2006/table">
            <a:tbl>
              <a:tblPr/>
              <a:tblGrid>
                <a:gridCol w="2437694">
                  <a:extLst>
                    <a:ext uri="{9D8B030D-6E8A-4147-A177-3AD203B41FA5}">
                      <a16:colId xmlns:a16="http://schemas.microsoft.com/office/drawing/2014/main" val="148419031"/>
                    </a:ext>
                  </a:extLst>
                </a:gridCol>
                <a:gridCol w="121127">
                  <a:extLst>
                    <a:ext uri="{9D8B030D-6E8A-4147-A177-3AD203B41FA5}">
                      <a16:colId xmlns:a16="http://schemas.microsoft.com/office/drawing/2014/main" val="429467047"/>
                    </a:ext>
                  </a:extLst>
                </a:gridCol>
                <a:gridCol w="1498954">
                  <a:extLst>
                    <a:ext uri="{9D8B030D-6E8A-4147-A177-3AD203B41FA5}">
                      <a16:colId xmlns:a16="http://schemas.microsoft.com/office/drawing/2014/main" val="2158741518"/>
                    </a:ext>
                  </a:extLst>
                </a:gridCol>
                <a:gridCol w="1498954">
                  <a:extLst>
                    <a:ext uri="{9D8B030D-6E8A-4147-A177-3AD203B41FA5}">
                      <a16:colId xmlns:a16="http://schemas.microsoft.com/office/drawing/2014/main" val="2105010457"/>
                    </a:ext>
                  </a:extLst>
                </a:gridCol>
              </a:tblGrid>
              <a:tr h="33560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Budget </a:t>
                      </a:r>
                      <a:endParaRPr lang="en-US" sz="1600" b="1" i="0" u="none" strike="noStrike" baseline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2534950"/>
                  </a:ext>
                </a:extLst>
              </a:tr>
              <a:tr h="6630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$ 79,082,797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$ 250,041,399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3423133"/>
                  </a:ext>
                </a:extLst>
              </a:tr>
              <a:tr h="489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Fund Balance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42,535,709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$    49,511,617 </a:t>
                      </a:r>
                    </a:p>
                  </a:txBody>
                  <a:tcPr marL="7620" marR="7620" marT="762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3198204"/>
                  </a:ext>
                </a:extLst>
              </a:tr>
              <a:tr h="9904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53.8%</a:t>
                      </a:r>
                      <a:endParaRPr lang="en-US" sz="1600" b="0" i="0" u="none" strike="noStrike" baseline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724755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C3DFBA21-816A-5A05-B4E2-5C26B8EFBC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777" y="928219"/>
            <a:ext cx="6629038" cy="59297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F5AC1-E8FB-F927-0F3E-84670000CE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7746" y="928219"/>
            <a:ext cx="5589757" cy="345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Four Months Ending October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52194" y="6492875"/>
            <a:ext cx="34218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334276-EBBF-F139-DDFC-04EFBB9AD8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934956"/>
            <a:ext cx="12098133" cy="5569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8355" y="6491597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5AD25E-32BC-1BCC-A7C0-6CE6B7A62E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98" y="1137950"/>
            <a:ext cx="11949404" cy="5403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ACE0AE-5488-5E41-E4D9-FC16E668A8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517" y="1137586"/>
            <a:ext cx="11714965" cy="56168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085192" y="2504484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64%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Four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October 31, 2023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October 31, 2023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EC5D51-FA29-5CB0-DF0E-6681DB787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20" y="975855"/>
            <a:ext cx="11816179" cy="554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October 31, 2023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2B64ED-FFDB-2617-D564-276D444E0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0047" y="944953"/>
            <a:ext cx="8798157" cy="591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Total Assets for All Funds Combined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3B4007-F3A7-AF74-07E3-B839EE513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59951" y="646867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158DE9-371D-E76A-A91F-C48EB0947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088137"/>
            <a:ext cx="12169982" cy="5455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037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Four Months Ending October 31, 2023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8171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D2A535-8ECD-4A9E-3788-A42D79A4E8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934956"/>
            <a:ext cx="12169982" cy="5456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B47FF1-286D-8FF5-CFC1-5429EF4315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593" y="1187051"/>
            <a:ext cx="9966037" cy="5668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7EF199-35EE-4D1A-2EFA-4281424A5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1930D7-4CDC-8C88-E00F-0E2C3BBA4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" y="1126989"/>
            <a:ext cx="11106150" cy="499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304</TotalTime>
  <Words>438</Words>
  <Application>Microsoft Office PowerPoint</Application>
  <PresentationFormat>Widescreen</PresentationFormat>
  <Paragraphs>119</Paragraphs>
  <Slides>21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Roberts, Sharon</cp:lastModifiedBy>
  <cp:revision>30</cp:revision>
  <cp:lastPrinted>2023-10-31T15:27:50Z</cp:lastPrinted>
  <dcterms:created xsi:type="dcterms:W3CDTF">2023-05-01T16:02:45Z</dcterms:created>
  <dcterms:modified xsi:type="dcterms:W3CDTF">2023-12-01T12:49:33Z</dcterms:modified>
</cp:coreProperties>
</file>