
<file path=[Content_Types].xml><?xml version="1.0" encoding="utf-8"?>
<Types xmlns="http://schemas.openxmlformats.org/package/2006/content-types">
  <Default Extension="emf" ContentType="image/x-emf"/>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2.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theme/theme3.xml" ContentType="application/vnd.openxmlformats-officedocument.theme+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3" r:id="rId1"/>
    <p:sldMasterId id="2147483724" r:id="rId2"/>
    <p:sldMasterId id="2147483749" r:id="rId3"/>
    <p:sldMasterId id="2147483804" r:id="rId4"/>
  </p:sldMasterIdLst>
  <p:notesMasterIdLst>
    <p:notesMasterId r:id="rId20"/>
  </p:notesMasterIdLst>
  <p:sldIdLst>
    <p:sldId id="262" r:id="rId5"/>
    <p:sldId id="271" r:id="rId6"/>
    <p:sldId id="258" r:id="rId7"/>
    <p:sldId id="259" r:id="rId8"/>
    <p:sldId id="260" r:id="rId9"/>
    <p:sldId id="2113415410" r:id="rId10"/>
    <p:sldId id="261" r:id="rId11"/>
    <p:sldId id="2113415448" r:id="rId12"/>
    <p:sldId id="2113415421" r:id="rId13"/>
    <p:sldId id="2113415425" r:id="rId14"/>
    <p:sldId id="2113415686" r:id="rId15"/>
    <p:sldId id="2113415678" r:id="rId16"/>
    <p:sldId id="2113415679" r:id="rId17"/>
    <p:sldId id="2113415683" r:id="rId18"/>
    <p:sldId id="2113415684" r:id="rId19"/>
  </p:sldIdLst>
  <p:sldSz cx="9144000" cy="5143500" type="screen16x9"/>
  <p:notesSz cx="6858000" cy="9144000"/>
  <p:embeddedFontLst>
    <p:embeddedFont>
      <p:font typeface="Arial Narrow" panose="020B0606020202030204" pitchFamily="34" charset="0"/>
      <p:regular r:id="rId21"/>
      <p:bold r:id="rId22"/>
      <p:italic r:id="rId23"/>
      <p:boldItalic r:id="rId24"/>
    </p:embeddedFont>
    <p:embeddedFont>
      <p:font typeface="Calibri" panose="020F0502020204030204" pitchFamily="34" charset="0"/>
      <p:regular r:id="rId25"/>
      <p:bold r:id="rId26"/>
      <p:italic r:id="rId27"/>
      <p:boldItalic r:id="rId28"/>
    </p:embeddedFont>
    <p:embeddedFont>
      <p:font typeface="Calibri Light" panose="020F0302020204030204" pitchFamily="34" charset="0"/>
      <p:regular r:id="rId29"/>
      <p:italic r:id="rId30"/>
    </p:embeddedFont>
    <p:embeddedFont>
      <p:font typeface="Franklin Gothic Medium" panose="020B0603020102020204" pitchFamily="34" charset="0"/>
      <p:regular r:id="rId31"/>
      <p:italic r:id="rId32"/>
    </p:embeddedFont>
    <p:embeddedFont>
      <p:font typeface="Montserrat" panose="00000500000000000000" pitchFamily="2" charset="0"/>
      <p:regular r:id="rId33"/>
      <p:bold r:id="rId34"/>
      <p:italic r:id="rId35"/>
      <p:boldItalic r:id="rId36"/>
    </p:embeddedFont>
    <p:embeddedFont>
      <p:font typeface="Montserrat Light" panose="00000400000000000000" pitchFamily="2" charset="0"/>
      <p:regular r:id="rId37"/>
      <p:bold r:id="rId38"/>
      <p:italic r:id="rId39"/>
      <p:boldItalic r:id="rId40"/>
    </p:embeddedFont>
    <p:embeddedFont>
      <p:font typeface="Montserrat Medium" panose="00000600000000000000" pitchFamily="2" charset="0"/>
      <p:regular r:id="rId41"/>
      <p:italic r:id="rId42"/>
    </p:embeddedFont>
    <p:embeddedFont>
      <p:font typeface="Open Sans" panose="020B0606030504020204" pitchFamily="34" charset="0"/>
      <p:regular r:id="rId43"/>
      <p:bold r:id="rId44"/>
      <p:italic r:id="rId45"/>
      <p:boldItalic r:id="rId46"/>
    </p:embeddedFont>
    <p:embeddedFont>
      <p:font typeface="Open Sans ExtraBold" panose="020B0906030804020204" pitchFamily="34" charset="0"/>
      <p:bold r:id="rId47"/>
      <p:boldItalic r:id="rId48"/>
    </p:embeddedFont>
    <p:embeddedFont>
      <p:font typeface="Open Sans SemiBold" panose="020B0706030804020204" pitchFamily="34" charset="0"/>
      <p:bold r:id="rId49"/>
    </p:embeddedFont>
    <p:embeddedFont>
      <p:font typeface="Proxima Nova" panose="020B0604020202020204" charset="0"/>
      <p:regular r:id="rId50"/>
      <p:bold r:id="rId51"/>
      <p:italic r:id="rId52"/>
      <p:boldItalic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4D7D1-4DF4-440B-B73E-FF31E8B514AD}" v="23" dt="2023-05-31T19:52:52.5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12" autoAdjust="0"/>
  </p:normalViewPr>
  <p:slideViewPr>
    <p:cSldViewPr snapToGrid="0">
      <p:cViewPr varScale="1">
        <p:scale>
          <a:sx n="109" d="100"/>
          <a:sy n="109" d="100"/>
        </p:scale>
        <p:origin x="456"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font" Target="fonts/font30.fntdata"/><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9.fntdata"/><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3" Type="http://schemas.openxmlformats.org/officeDocument/2006/relationships/font" Target="fonts/font33.fntdata"/><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31.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0" Type="http://schemas.openxmlformats.org/officeDocument/2006/relationships/notesMaster" Target="notesMasters/notesMaster1.xml"/><Relationship Id="rId41" Type="http://schemas.openxmlformats.org/officeDocument/2006/relationships/font" Target="fonts/font21.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font" Target="fonts/font29.fntdata"/><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font" Target="fonts/font3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5724EA-272B-4998-8444-B53FDD150D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1621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5724EA-272B-4998-8444-B53FDD150D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818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9"/>
        <p:cNvGrpSpPr/>
        <p:nvPr/>
      </p:nvGrpSpPr>
      <p:grpSpPr>
        <a:xfrm>
          <a:off x="0" y="0"/>
          <a:ext cx="0" cy="0"/>
          <a:chOff x="0" y="0"/>
          <a:chExt cx="0" cy="0"/>
        </a:xfrm>
      </p:grpSpPr>
      <p:sp>
        <p:nvSpPr>
          <p:cNvPr id="660" name="Google Shape;660;g20910eee47a_0_6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1" name="Google Shape;661;g20910eee47a_0_6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rial"/>
                <a:ea typeface="Arial"/>
                <a:cs typeface="Arial"/>
                <a:sym typeface="Arial"/>
              </a:rPr>
              <a:t>Amira is the first intelligent reading coach powered by AI. She listens to students read for 5-10 min (or more) per day using voice recognition technology, she assesses their mastery continuously and learns them as a reader, she delivers science-based reading personalized interventions to students at just the right time, and she </a:t>
            </a:r>
            <a:r>
              <a:rPr lang="en">
                <a:latin typeface="Arial"/>
                <a:ea typeface="Arial"/>
                <a:cs typeface="Arial"/>
                <a:sym typeface="Arial"/>
              </a:rPr>
              <a:t>provides instant reports for teachers</a:t>
            </a:r>
            <a:r>
              <a:rPr lang="en">
                <a:solidFill>
                  <a:schemeClr val="dk1"/>
                </a:solidFill>
                <a:latin typeface="Arial"/>
                <a:ea typeface="Arial"/>
                <a:cs typeface="Arial"/>
                <a:sym typeface="Arial"/>
              </a:rPr>
              <a:t>.</a:t>
            </a:r>
            <a:endParaRPr dirty="0">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g20910eee47a_0_6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0" name="Google Shape;680;g20910eee47a_0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latin typeface="Arial"/>
                <a:ea typeface="Arial"/>
                <a:cs typeface="Arial"/>
                <a:sym typeface="Arial"/>
              </a:rPr>
              <a:t>If you’re familiar with the Science of Reading – and Scarborough’s reading rope – you know that language comprehension and word recognition</a:t>
            </a:r>
            <a:r>
              <a:rPr lang="en" dirty="0">
                <a:latin typeface="Arial"/>
                <a:ea typeface="Arial"/>
                <a:cs typeface="Arial"/>
                <a:sym typeface="Arial"/>
              </a:rPr>
              <a:t> </a:t>
            </a:r>
            <a:r>
              <a:rPr lang="en" dirty="0">
                <a:solidFill>
                  <a:schemeClr val="dk1"/>
                </a:solidFill>
                <a:latin typeface="Arial"/>
                <a:ea typeface="Arial"/>
                <a:cs typeface="Arial"/>
                <a:sym typeface="Arial"/>
              </a:rPr>
              <a:t>must be developed simultaneously to build excellent reading skills. Everything Amira does is aligned to the SoR philosophy– she is constantly ascertaining student strengths and growth areas along the reading rope and then delivering interventions accordingly. The more students read, the better Amira gets at this process. </a:t>
            </a:r>
            <a:endParaRPr dirty="0">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20910eee47a_0_6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7" name="Google Shape;687;g20910eee47a_0_6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latin typeface="Arial"/>
                <a:ea typeface="Arial"/>
                <a:cs typeface="Arial"/>
                <a:sym typeface="Arial"/>
              </a:rPr>
              <a:t>Educators should always hold a high bar for EdTech and ensure solutions are proven and backed by results</a:t>
            </a:r>
            <a:r>
              <a:rPr lang="en" dirty="0">
                <a:solidFill>
                  <a:schemeClr val="dk1"/>
                </a:solidFill>
              </a:rPr>
              <a:t>. </a:t>
            </a:r>
            <a:r>
              <a:rPr lang="en" dirty="0">
                <a:solidFill>
                  <a:schemeClr val="dk1"/>
                </a:solidFill>
                <a:latin typeface="Arial"/>
                <a:ea typeface="Arial"/>
                <a:cs typeface="Arial"/>
                <a:sym typeface="Arial"/>
              </a:rPr>
              <a:t>As educators, we have choices for additional tools to accelerate that growth. </a:t>
            </a:r>
            <a:endParaRPr dirty="0">
              <a:solidFill>
                <a:schemeClr val="dk1"/>
              </a:solidFill>
              <a:latin typeface="Arial"/>
              <a:ea typeface="Arial"/>
              <a:cs typeface="Arial"/>
              <a:sym typeface="Arial"/>
            </a:endParaRPr>
          </a:p>
          <a:p>
            <a:pPr marL="457200" lvl="0" indent="-298450" algn="l" rtl="0">
              <a:spcBef>
                <a:spcPts val="0"/>
              </a:spcBef>
              <a:spcAft>
                <a:spcPts val="0"/>
              </a:spcAft>
              <a:buClr>
                <a:schemeClr val="dk1"/>
              </a:buClr>
              <a:buSzPts val="1100"/>
              <a:buChar char="●"/>
            </a:pPr>
            <a:r>
              <a:rPr lang="en" dirty="0">
                <a:latin typeface="Arial"/>
                <a:ea typeface="Arial"/>
                <a:cs typeface="Arial"/>
                <a:sym typeface="Arial"/>
              </a:rPr>
              <a:t>- </a:t>
            </a:r>
            <a:r>
              <a:rPr lang="en" dirty="0">
                <a:solidFill>
                  <a:schemeClr val="dk1"/>
                </a:solidFill>
                <a:latin typeface="Arial"/>
                <a:ea typeface="Arial"/>
                <a:cs typeface="Arial"/>
                <a:sym typeface="Arial"/>
              </a:rPr>
              <a:t>Human tutoring programs have gained popularity in recent years, and you can see on the bottom graph that they work. They accelerate reading growth significantly. </a:t>
            </a:r>
            <a:endParaRPr dirty="0">
              <a:solidFill>
                <a:schemeClr val="dk1"/>
              </a:solidFill>
              <a:latin typeface="Arial"/>
              <a:ea typeface="Arial"/>
              <a:cs typeface="Arial"/>
              <a:sym typeface="Arial"/>
            </a:endParaRPr>
          </a:p>
          <a:p>
            <a:pPr marL="457200" lvl="0" indent="-298450" algn="l" rtl="0">
              <a:spcBef>
                <a:spcPts val="0"/>
              </a:spcBef>
              <a:spcAft>
                <a:spcPts val="0"/>
              </a:spcAft>
              <a:buClr>
                <a:schemeClr val="dk1"/>
              </a:buClr>
              <a:buSzPts val="1100"/>
              <a:buChar char="●"/>
            </a:pPr>
            <a:r>
              <a:rPr lang="en" dirty="0">
                <a:latin typeface="Arial"/>
                <a:ea typeface="Arial"/>
                <a:cs typeface="Arial"/>
                <a:sym typeface="Arial"/>
              </a:rPr>
              <a:t>- </a:t>
            </a:r>
            <a:r>
              <a:rPr lang="en" dirty="0">
                <a:solidFill>
                  <a:schemeClr val="dk1"/>
                </a:solidFill>
                <a:latin typeface="Arial"/>
                <a:ea typeface="Arial"/>
                <a:cs typeface="Arial"/>
                <a:sym typeface="Arial"/>
              </a:rPr>
              <a:t>A major district-wide study in Savannah, GA by Columbia Teachers College showed that Amira matched this acceleration after just 30 sessions, not even an entire year</a:t>
            </a:r>
            <a:r>
              <a:rPr lang="en" dirty="0">
                <a:latin typeface="Arial"/>
                <a:ea typeface="Arial"/>
                <a:cs typeface="Arial"/>
                <a:sym typeface="Arial"/>
              </a:rPr>
              <a:t>.</a:t>
            </a:r>
            <a:endParaRPr dirty="0">
              <a:solidFill>
                <a:schemeClr val="dk1"/>
              </a:solidFill>
              <a:latin typeface="Arial"/>
              <a:ea typeface="Arial"/>
              <a:cs typeface="Arial"/>
              <a:sym typeface="Arial"/>
            </a:endParaRPr>
          </a:p>
          <a:p>
            <a:pPr marL="457200" lvl="0" indent="-298450" algn="l" rtl="0">
              <a:spcBef>
                <a:spcPts val="0"/>
              </a:spcBef>
              <a:spcAft>
                <a:spcPts val="0"/>
              </a:spcAft>
              <a:buClr>
                <a:schemeClr val="dk1"/>
              </a:buClr>
              <a:buSzPts val="1100"/>
              <a:buChar char="●"/>
            </a:pPr>
            <a:r>
              <a:rPr lang="en" dirty="0">
                <a:latin typeface="Arial"/>
                <a:ea typeface="Arial"/>
                <a:cs typeface="Arial"/>
                <a:sym typeface="Arial"/>
              </a:rPr>
              <a:t>- </a:t>
            </a:r>
            <a:r>
              <a:rPr lang="en" dirty="0">
                <a:solidFill>
                  <a:schemeClr val="dk1"/>
                </a:solidFill>
                <a:latin typeface="Arial"/>
                <a:ea typeface="Arial"/>
                <a:cs typeface="Arial"/>
                <a:sym typeface="Arial"/>
              </a:rPr>
              <a:t>And another study out of Carnegie Mellon showed that with a full year of Amira for 30 minutes per week, reading acceleration skyrocketed. If you’re familiar with statistics, this acceleration is a .8 effect size, which is truly remarkable growth.</a:t>
            </a:r>
            <a:endParaRPr dirty="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Amira</a:t>
            </a:r>
            <a:r>
              <a:rPr lang="en-US" sz="1200" kern="1200" dirty="0">
                <a:solidFill>
                  <a:schemeClr val="tx1"/>
                </a:solidFill>
                <a:effectLst/>
                <a:latin typeface="+mn-lt"/>
                <a:ea typeface="+mn-ea"/>
                <a:cs typeface="+mn-cs"/>
              </a:rPr>
              <a:t> Learning is the result of collected research in psychometrics, reading science, artificial intelligence, and speech recognition research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research comes from reputable universities, including Carnegie Mellon University, Johns Hopkins University, and the University of Texas Health Sciences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Evidence supporting </a:t>
            </a:r>
            <a:r>
              <a:rPr lang="en-US" sz="1200" i="1" kern="1200" dirty="0">
                <a:solidFill>
                  <a:schemeClr val="tx1"/>
                </a:solidFill>
                <a:effectLst/>
                <a:latin typeface="+mn-lt"/>
                <a:ea typeface="+mn-ea"/>
                <a:cs typeface="+mn-cs"/>
              </a:rPr>
              <a:t>Amira Learning’s</a:t>
            </a:r>
            <a:r>
              <a:rPr lang="en-US" sz="1200" kern="1200" dirty="0">
                <a:solidFill>
                  <a:schemeClr val="tx1"/>
                </a:solidFill>
                <a:effectLst/>
                <a:latin typeface="+mn-lt"/>
                <a:ea typeface="+mn-ea"/>
                <a:cs typeface="+mn-cs"/>
              </a:rPr>
              <a:t> effectiveness includes more than 100 published research papers and is considered “gold standard”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Tested in classrooms around the world, </a:t>
            </a:r>
            <a:r>
              <a:rPr lang="en-US" sz="1200" i="1" kern="1200" dirty="0">
                <a:solidFill>
                  <a:schemeClr val="tx1"/>
                </a:solidFill>
                <a:effectLst/>
                <a:latin typeface="+mn-lt"/>
                <a:ea typeface="+mn-ea"/>
                <a:cs typeface="+mn-cs"/>
              </a:rPr>
              <a:t>Amira</a:t>
            </a:r>
            <a:r>
              <a:rPr lang="en-US" sz="1200" kern="1200" dirty="0">
                <a:solidFill>
                  <a:schemeClr val="tx1"/>
                </a:solidFill>
                <a:effectLst/>
                <a:latin typeface="+mn-lt"/>
                <a:ea typeface="+mn-ea"/>
                <a:cs typeface="+mn-cs"/>
              </a:rPr>
              <a:t> Learning brings the best practices from reading science to the classroom and delivers the right kind of intervention at the right moment, so students become proficient readers.</a:t>
            </a:r>
            <a:endParaRPr lang="en-US" dirty="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18C480A7-D257-134C-87F4-A0AFA9EDFC46}" type="slidenum">
              <a:rPr kumimoji="0" lang="en-US" sz="1400" b="0" i="0" u="none" strike="noStrike" kern="0" cap="none" spc="0" normalizeH="0" baseline="0" noProof="0" smtClean="0">
                <a:ln>
                  <a:noFill/>
                </a:ln>
                <a:solidFill>
                  <a:srgbClr val="000000"/>
                </a:solidFill>
                <a:effectLst/>
                <a:uLnTx/>
                <a:uFillTx/>
                <a:latin typeface="Calibri" panose="020F0502020204030204" pitchFamily="34" charset="0"/>
                <a:cs typeface="Calibri" panose="020F0502020204030204" pitchFamily="34" charset="0"/>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00074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g20910eee47a_0_12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4" name="Google Shape;694;g20910eee47a_0_1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latin typeface="Arial"/>
                <a:ea typeface="Arial"/>
                <a:cs typeface="Arial"/>
                <a:sym typeface="Arial"/>
              </a:rPr>
              <a:t>Let’s see Amira in action from the student perspective.</a:t>
            </a:r>
            <a:endParaRPr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en">
                <a:latin typeface="Arial"/>
                <a:ea typeface="Arial"/>
                <a:cs typeface="Arial"/>
                <a:sym typeface="Arial"/>
              </a:rPr>
              <a:t>Video 1: </a:t>
            </a:r>
            <a:r>
              <a:rPr lang="en"/>
              <a:t>1st grade student </a:t>
            </a:r>
            <a:endParaRPr dirty="0"/>
          </a:p>
          <a:p>
            <a:pPr marL="0" lvl="0" indent="0" algn="l" rtl="0">
              <a:spcBef>
                <a:spcPts val="0"/>
              </a:spcBef>
              <a:spcAft>
                <a:spcPts val="0"/>
              </a:spcAft>
              <a:buClr>
                <a:schemeClr val="dk1"/>
              </a:buClr>
              <a:buSzPts val="1100"/>
              <a:buFont typeface="Arial"/>
              <a:buNone/>
            </a:pPr>
            <a:r>
              <a:rPr lang="en">
                <a:latin typeface="Arial"/>
                <a:ea typeface="Arial"/>
                <a:cs typeface="Arial"/>
                <a:sym typeface="Arial"/>
              </a:rPr>
              <a:t>Video 2: </a:t>
            </a:r>
            <a:r>
              <a:rPr lang="en"/>
              <a:t>4th grade student</a:t>
            </a:r>
            <a:r>
              <a:rPr lang="en">
                <a:latin typeface="Arial"/>
                <a:ea typeface="Arial"/>
                <a:cs typeface="Arial"/>
                <a:sym typeface="Arial"/>
              </a:rPr>
              <a:t>. Note how Amira launches an intervention for “stuffed” and then the students demonstrates mastery of the same word later in the story!</a:t>
            </a:r>
            <a:endParaRPr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endParaRPr dirty="0">
              <a:latin typeface="Arial"/>
              <a:ea typeface="Arial"/>
              <a:cs typeface="Arial"/>
              <a:sym typeface="Arial"/>
            </a:endParaRPr>
          </a:p>
          <a:p>
            <a:pPr marL="0" lvl="0" indent="-69850" algn="l" rtl="0">
              <a:spcBef>
                <a:spcPts val="0"/>
              </a:spcBef>
              <a:spcAft>
                <a:spcPts val="0"/>
              </a:spcAft>
              <a:buClr>
                <a:schemeClr val="dk1"/>
              </a:buClr>
              <a:buSzPts val="1100"/>
              <a:buChar char="-"/>
            </a:pPr>
            <a:r>
              <a:rPr lang="en">
                <a:latin typeface="Arial"/>
                <a:ea typeface="Arial"/>
                <a:cs typeface="Arial"/>
                <a:sym typeface="Arial"/>
              </a:rPr>
              <a:t> Amira doesn’t intervene on every word, she balances support to yield healthy productive struggle.</a:t>
            </a:r>
            <a:endParaRPr dirty="0">
              <a:latin typeface="Arial"/>
              <a:ea typeface="Arial"/>
              <a:cs typeface="Arial"/>
              <a:sym typeface="Arial"/>
            </a:endParaRPr>
          </a:p>
          <a:p>
            <a:pPr marL="0" lvl="0" indent="-69850" algn="l" rtl="0">
              <a:spcBef>
                <a:spcPts val="0"/>
              </a:spcBef>
              <a:spcAft>
                <a:spcPts val="0"/>
              </a:spcAft>
              <a:buClr>
                <a:schemeClr val="dk1"/>
              </a:buClr>
              <a:buSzPts val="1100"/>
              <a:buChar char="-"/>
            </a:pPr>
            <a:r>
              <a:rPr lang="en">
                <a:latin typeface="Arial"/>
                <a:ea typeface="Arial"/>
                <a:cs typeface="Arial"/>
                <a:sym typeface="Arial"/>
              </a:rPr>
              <a:t>The students read clearly; they don’t get frustrated or impatient with interventions; they keep reading even if the cursor is slightly ahead of behind. </a:t>
            </a:r>
            <a:endParaRPr dirty="0">
              <a:latin typeface="Arial"/>
              <a:ea typeface="Arial"/>
              <a:cs typeface="Arial"/>
              <a:sym typeface="Arial"/>
            </a:endParaRPr>
          </a:p>
          <a:p>
            <a:pPr marL="457200" lvl="0" indent="0" algn="l" rtl="0">
              <a:spcBef>
                <a:spcPts val="0"/>
              </a:spcBef>
              <a:spcAft>
                <a:spcPts val="0"/>
              </a:spcAft>
              <a:buNone/>
            </a:pPr>
            <a:endParaRPr sz="1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Amira Learning</a:t>
            </a:r>
            <a:r>
              <a:rPr lang="en-US" sz="1200" kern="1200" dirty="0">
                <a:solidFill>
                  <a:schemeClr val="tx1"/>
                </a:solidFill>
                <a:effectLst/>
                <a:latin typeface="+mn-lt"/>
                <a:ea typeface="+mn-ea"/>
                <a:cs typeface="+mn-cs"/>
              </a:rPr>
              <a:t> tracks students’ progress every time they are within the </a:t>
            </a:r>
            <a:r>
              <a:rPr lang="en-US" sz="1200" i="1" kern="1200" dirty="0">
                <a:solidFill>
                  <a:schemeClr val="tx1"/>
                </a:solidFill>
                <a:effectLst/>
                <a:latin typeface="+mn-lt"/>
                <a:ea typeface="+mn-ea"/>
                <a:cs typeface="+mn-cs"/>
              </a:rPr>
              <a:t>Amira Learning</a:t>
            </a:r>
            <a:r>
              <a:rPr lang="en-US" sz="1200" kern="1200" dirty="0">
                <a:solidFill>
                  <a:schemeClr val="tx1"/>
                </a:solidFill>
                <a:effectLst/>
                <a:latin typeface="+mn-lt"/>
                <a:ea typeface="+mn-ea"/>
                <a:cs typeface="+mn-cs"/>
              </a:rPr>
              <a:t> environment – whether they’re taking an assessment, engaging in practice, or doing progress monitoring.  </a:t>
            </a: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These insights appear in </a:t>
            </a:r>
            <a:r>
              <a:rPr lang="en-US" sz="1200" kern="1200" dirty="0">
                <a:solidFill>
                  <a:schemeClr val="tx1"/>
                </a:solidFill>
                <a:effectLst/>
                <a:latin typeface="+mn-lt"/>
                <a:ea typeface="+mn-ea"/>
                <a:cs typeface="+mn-cs"/>
              </a:rPr>
              <a:t>Amira’s six automatically-generated reports.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Tracking Report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Benchmark Report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Progress Report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Diagnostic Report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Parent Report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Dyslexia Report</a:t>
            </a: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18C480A7-D257-134C-87F4-A0AFA9EDFC4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68086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Practice with Amira</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AI Avatar,</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makes </a:t>
            </a:r>
            <a:r>
              <a:rPr lang="en-US" sz="1200" b="1" kern="1200" dirty="0">
                <a:solidFill>
                  <a:schemeClr val="tx1"/>
                </a:solidFill>
                <a:effectLst/>
                <a:latin typeface="+mn-lt"/>
                <a:ea typeface="+mn-ea"/>
                <a:cs typeface="+mn-cs"/>
              </a:rPr>
              <a:t>individual tutoring </a:t>
            </a:r>
            <a:r>
              <a:rPr lang="en-US" sz="1200" kern="1200" dirty="0">
                <a:solidFill>
                  <a:schemeClr val="tx1"/>
                </a:solidFill>
                <a:effectLst/>
                <a:latin typeface="+mn-lt"/>
                <a:ea typeface="+mn-ea"/>
                <a:cs typeface="+mn-cs"/>
              </a:rPr>
              <a:t>scalable, maximizing the number of students who can receive personal attention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AI avatar is highly trained and responsive to student errors, employing more than 25 different micro-interventions backed by 20 years of research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Reteaching and remediation in response to errors is immediate, helping to close skill gaps that are impeding reading mastery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Amira collects, updates, and provides access to data on student progress for teacher review</a:t>
            </a:r>
          </a:p>
          <a:p>
            <a:r>
              <a:rPr lang="en-US" sz="1200" b="1" kern="1200" dirty="0">
                <a:solidFill>
                  <a:schemeClr val="tx1"/>
                </a:solidFill>
                <a:effectLst/>
                <a:latin typeface="+mn-lt"/>
                <a:ea typeface="+mn-ea"/>
                <a:cs typeface="+mn-cs"/>
              </a:rPr>
              <a:t>CLICK</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i="1" kern="1200" dirty="0">
                <a:solidFill>
                  <a:schemeClr val="tx1"/>
                </a:solidFill>
                <a:effectLst/>
                <a:latin typeface="+mn-lt"/>
                <a:ea typeface="+mn-ea"/>
                <a:cs typeface="+mn-cs"/>
              </a:rPr>
              <a:t>Amira Learning</a:t>
            </a:r>
            <a:r>
              <a:rPr lang="en-US" sz="1200" kern="1200" dirty="0">
                <a:solidFill>
                  <a:schemeClr val="tx1"/>
                </a:solidFill>
                <a:effectLst/>
                <a:latin typeface="+mn-lt"/>
                <a:ea typeface="+mn-ea"/>
                <a:cs typeface="+mn-cs"/>
              </a:rPr>
              <a:t> serves as an assistant for you, the teacher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Amira the AI avatar serves as a tutor for your students </a:t>
            </a:r>
            <a:endParaRPr lang="en-US"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18C480A7-D257-134C-87F4-A0AFA9EDFC4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970073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AI powered tutor has been shown in many studies to have equivalent results in reading growth to a 1:1 human tutor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Among EL students, Amira has been shown to impact even greater growth. This has been accomplished because of Amira’s ability to support vocabulary acquisition.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Amira’s patient demeanor is also very encouraging for students who are striving readers, including EL students.</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18C480A7-D257-134C-87F4-A0AFA9EDFC46}"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6080882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20707397ed5_0_5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20707397ed5_0_5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8"/>
        <p:cNvGrpSpPr/>
        <p:nvPr/>
      </p:nvGrpSpPr>
      <p:grpSpPr>
        <a:xfrm>
          <a:off x="0" y="0"/>
          <a:ext cx="0" cy="0"/>
          <a:chOff x="0" y="0"/>
          <a:chExt cx="0" cy="0"/>
        </a:xfrm>
      </p:grpSpPr>
      <p:sp>
        <p:nvSpPr>
          <p:cNvPr id="659" name="Google Shape;659;g197b3b0f7f2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0" name="Google Shape;660;g197b3b0f7f2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1414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9850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35.jp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jp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jpg"/><Relationship Id="rId1" Type="http://schemas.openxmlformats.org/officeDocument/2006/relationships/slideMaster" Target="../slideMasters/slideMaster1.xml"/><Relationship Id="rId4" Type="http://schemas.openxmlformats.org/officeDocument/2006/relationships/image" Target="../media/image4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jpg"/><Relationship Id="rId1" Type="http://schemas.openxmlformats.org/officeDocument/2006/relationships/slideMaster" Target="../slideMasters/slideMaster2.xml"/><Relationship Id="rId4" Type="http://schemas.openxmlformats.org/officeDocument/2006/relationships/image" Target="../media/image44.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jpg"/><Relationship Id="rId1" Type="http://schemas.openxmlformats.org/officeDocument/2006/relationships/slideMaster" Target="../slideMasters/slideMaster2.xml"/><Relationship Id="rId4" Type="http://schemas.openxmlformats.org/officeDocument/2006/relationships/image" Target="../media/image4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emf"/><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13.jp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jp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jp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8.jp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jp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35.jpg"/></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g"/><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6"/>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8_Vertical Title and Text">
  <p:cSld name="8_Vertical Title and Text">
    <p:spTree>
      <p:nvGrpSpPr>
        <p:cNvPr id="1" name="Shape 57"/>
        <p:cNvGrpSpPr/>
        <p:nvPr/>
      </p:nvGrpSpPr>
      <p:grpSpPr>
        <a:xfrm>
          <a:off x="0" y="0"/>
          <a:ext cx="0" cy="0"/>
          <a:chOff x="0" y="0"/>
          <a:chExt cx="0" cy="0"/>
        </a:xfrm>
      </p:grpSpPr>
      <p:sp>
        <p:nvSpPr>
          <p:cNvPr id="58" name="Google Shape;58;p15"/>
          <p:cNvSpPr txBox="1">
            <a:spLocks noGrp="1"/>
          </p:cNvSpPr>
          <p:nvPr>
            <p:ph type="body" idx="1"/>
          </p:nvPr>
        </p:nvSpPr>
        <p:spPr>
          <a:xfrm>
            <a:off x="590550" y="1181100"/>
            <a:ext cx="7886700" cy="31053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9" name="Google Shape;59;p1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0_Vertical Title and Text">
  <p:cSld name="10_Vertical Title and Text">
    <p:spTree>
      <p:nvGrpSpPr>
        <p:cNvPr id="1" name="Shape 60"/>
        <p:cNvGrpSpPr/>
        <p:nvPr/>
      </p:nvGrpSpPr>
      <p:grpSpPr>
        <a:xfrm>
          <a:off x="0" y="0"/>
          <a:ext cx="0" cy="0"/>
          <a:chOff x="0" y="0"/>
          <a:chExt cx="0" cy="0"/>
        </a:xfrm>
      </p:grpSpPr>
      <p:sp>
        <p:nvSpPr>
          <p:cNvPr id="61" name="Google Shape;61;p16"/>
          <p:cNvSpPr/>
          <p:nvPr/>
        </p:nvSpPr>
        <p:spPr>
          <a:xfrm>
            <a:off x="6233576" y="1118152"/>
            <a:ext cx="2713200" cy="3294900"/>
          </a:xfrm>
          <a:prstGeom prst="roundRect">
            <a:avLst>
              <a:gd name="adj" fmla="val 12676"/>
            </a:avLst>
          </a:prstGeom>
          <a:solidFill>
            <a:schemeClr val="lt1"/>
          </a:solidFill>
          <a:ln w="28575" cap="flat" cmpd="sng">
            <a:solidFill>
              <a:schemeClr val="accent4"/>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2" name="Google Shape;62;p16"/>
          <p:cNvSpPr/>
          <p:nvPr/>
        </p:nvSpPr>
        <p:spPr>
          <a:xfrm>
            <a:off x="197042" y="1118152"/>
            <a:ext cx="2713200" cy="3294900"/>
          </a:xfrm>
          <a:prstGeom prst="roundRect">
            <a:avLst>
              <a:gd name="adj" fmla="val 11789"/>
            </a:avLst>
          </a:prstGeom>
          <a:solidFill>
            <a:schemeClr val="lt1"/>
          </a:solidFill>
          <a:ln w="28575" cap="flat" cmpd="sng">
            <a:solidFill>
              <a:schemeClr val="accent1"/>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3" name="Google Shape;63;p16"/>
          <p:cNvSpPr/>
          <p:nvPr/>
        </p:nvSpPr>
        <p:spPr>
          <a:xfrm>
            <a:off x="3215309" y="1118152"/>
            <a:ext cx="2713200" cy="3294900"/>
          </a:xfrm>
          <a:prstGeom prst="roundRect">
            <a:avLst>
              <a:gd name="adj" fmla="val 12233"/>
            </a:avLst>
          </a:prstGeom>
          <a:solidFill>
            <a:schemeClr val="lt1"/>
          </a:solidFill>
          <a:ln w="28575" cap="flat" cmpd="sng">
            <a:solidFill>
              <a:schemeClr val="accent2"/>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4" name="Google Shape;64;p1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65"/>
        <p:cNvGrpSpPr/>
        <p:nvPr/>
      </p:nvGrpSpPr>
      <p:grpSpPr>
        <a:xfrm>
          <a:off x="0" y="0"/>
          <a:ext cx="0" cy="0"/>
          <a:chOff x="0" y="0"/>
          <a:chExt cx="0" cy="0"/>
        </a:xfrm>
      </p:grpSpPr>
      <p:pic>
        <p:nvPicPr>
          <p:cNvPr id="66" name="Google Shape;66;p17"/>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67" name="Google Shape;67;p17"/>
          <p:cNvSpPr/>
          <p:nvPr/>
        </p:nvSpPr>
        <p:spPr>
          <a:xfrm>
            <a:off x="-1" y="30993"/>
            <a:ext cx="9144000" cy="5112600"/>
          </a:xfrm>
          <a:prstGeom prst="rect">
            <a:avLst/>
          </a:prstGeom>
          <a:gradFill>
            <a:gsLst>
              <a:gs pos="0">
                <a:srgbClr val="862996">
                  <a:alpha val="71764"/>
                </a:srgbClr>
              </a:gs>
              <a:gs pos="100000">
                <a:srgbClr val="25B2E8">
                  <a:alpha val="74901"/>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8" name="Google Shape;68;p17"/>
          <p:cNvSpPr/>
          <p:nvPr/>
        </p:nvSpPr>
        <p:spPr>
          <a:xfrm>
            <a:off x="0" y="-3298"/>
            <a:ext cx="9144000" cy="861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9" name="Google Shape;69;p17"/>
          <p:cNvSpPr txBox="1">
            <a:spLocks noGrp="1"/>
          </p:cNvSpPr>
          <p:nvPr>
            <p:ph type="body" idx="1"/>
          </p:nvPr>
        </p:nvSpPr>
        <p:spPr>
          <a:xfrm>
            <a:off x="678725" y="1188720"/>
            <a:ext cx="8060700" cy="31416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0" name="Google Shape;70;p1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71" name="Google Shape;71;p1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72" name="Google Shape;72;p1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rgbClr val="000001"/>
        </a:solidFill>
        <a:effectLst/>
      </p:bgPr>
    </p:bg>
    <p:spTree>
      <p:nvGrpSpPr>
        <p:cNvPr id="1" name="Shape 73"/>
        <p:cNvGrpSpPr/>
        <p:nvPr/>
      </p:nvGrpSpPr>
      <p:grpSpPr>
        <a:xfrm>
          <a:off x="0" y="0"/>
          <a:ext cx="0" cy="0"/>
          <a:chOff x="0" y="0"/>
          <a:chExt cx="0" cy="0"/>
        </a:xfrm>
      </p:grpSpPr>
      <p:pic>
        <p:nvPicPr>
          <p:cNvPr id="74" name="Google Shape;74;p18"/>
          <p:cNvPicPr preferRelativeResize="0"/>
          <p:nvPr/>
        </p:nvPicPr>
        <p:blipFill rotWithShape="1">
          <a:blip r:embed="rId2">
            <a:alphaModFix/>
          </a:blip>
          <a:srcRect/>
          <a:stretch/>
        </p:blipFill>
        <p:spPr>
          <a:xfrm>
            <a:off x="2039" y="21336"/>
            <a:ext cx="9139920" cy="5122163"/>
          </a:xfrm>
          <a:prstGeom prst="rect">
            <a:avLst/>
          </a:prstGeom>
          <a:noFill/>
          <a:ln>
            <a:noFill/>
          </a:ln>
        </p:spPr>
      </p:pic>
      <p:sp>
        <p:nvSpPr>
          <p:cNvPr id="75" name="Google Shape;75;p18"/>
          <p:cNvSpPr/>
          <p:nvPr/>
        </p:nvSpPr>
        <p:spPr>
          <a:xfrm>
            <a:off x="0" y="1"/>
            <a:ext cx="9144000" cy="5143500"/>
          </a:xfrm>
          <a:prstGeom prst="rect">
            <a:avLst/>
          </a:prstGeom>
          <a:gradFill>
            <a:gsLst>
              <a:gs pos="0">
                <a:srgbClr val="0C5B79">
                  <a:alpha val="25882"/>
                </a:srgbClr>
              </a:gs>
              <a:gs pos="8000">
                <a:srgbClr val="0C5B79">
                  <a:alpha val="25882"/>
                </a:srgbClr>
              </a:gs>
              <a:gs pos="49000">
                <a:srgbClr val="0C5B79">
                  <a:alpha val="73725"/>
                </a:srgbClr>
              </a:gs>
              <a:gs pos="84000">
                <a:srgbClr val="0C5B79">
                  <a:alpha val="56862"/>
                </a:srgbClr>
              </a:gs>
              <a:gs pos="100000">
                <a:srgbClr val="0C5B79">
                  <a:alpha val="56862"/>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76" name="Google Shape;76;p1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77" name="Google Shape;77;p18"/>
          <p:cNvSpPr txBox="1">
            <a:spLocks noGrp="1"/>
          </p:cNvSpPr>
          <p:nvPr>
            <p:ph type="body" idx="1"/>
          </p:nvPr>
        </p:nvSpPr>
        <p:spPr>
          <a:xfrm>
            <a:off x="256033" y="1177529"/>
            <a:ext cx="5021700" cy="33552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78" name="Google Shape;78;p18"/>
          <p:cNvSpPr>
            <a:spLocks noGrp="1"/>
          </p:cNvSpPr>
          <p:nvPr>
            <p:ph type="pic" idx="2"/>
          </p:nvPr>
        </p:nvSpPr>
        <p:spPr>
          <a:xfrm>
            <a:off x="5486400" y="1177529"/>
            <a:ext cx="3413400" cy="3355200"/>
          </a:xfrm>
          <a:prstGeom prst="rect">
            <a:avLst/>
          </a:prstGeom>
          <a:noFill/>
          <a:ln>
            <a:noFill/>
          </a:ln>
        </p:spPr>
      </p:sp>
      <p:sp>
        <p:nvSpPr>
          <p:cNvPr id="79" name="Google Shape;79;p1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80" name="Google Shape;80;p1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81" name="Google Shape;81;p1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ver ">
  <p:cSld name="Cover ">
    <p:spTree>
      <p:nvGrpSpPr>
        <p:cNvPr id="1" name="Shape 82"/>
        <p:cNvGrpSpPr/>
        <p:nvPr/>
      </p:nvGrpSpPr>
      <p:grpSpPr>
        <a:xfrm>
          <a:off x="0" y="0"/>
          <a:ext cx="0" cy="0"/>
          <a:chOff x="0" y="0"/>
          <a:chExt cx="0" cy="0"/>
        </a:xfrm>
      </p:grpSpPr>
      <p:sp>
        <p:nvSpPr>
          <p:cNvPr id="83" name="Google Shape;83;p19"/>
          <p:cNvSpPr/>
          <p:nvPr/>
        </p:nvSpPr>
        <p:spPr>
          <a:xfrm>
            <a:off x="0" y="-3298"/>
            <a:ext cx="9144000" cy="342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84" name="Google Shape;84;p19"/>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85" name="Google Shape;85;p19" descr="A close up of a sign&#10;&#10;Description automatically generated"/>
          <p:cNvPicPr preferRelativeResize="0"/>
          <p:nvPr/>
        </p:nvPicPr>
        <p:blipFill rotWithShape="1">
          <a:blip r:embed="rId3">
            <a:alphaModFix/>
          </a:blip>
          <a:srcRect/>
          <a:stretch/>
        </p:blipFill>
        <p:spPr>
          <a:xfrm>
            <a:off x="115820" y="4858508"/>
            <a:ext cx="460251" cy="202062"/>
          </a:xfrm>
          <a:prstGeom prst="rect">
            <a:avLst/>
          </a:prstGeom>
          <a:noFill/>
          <a:ln>
            <a:noFill/>
          </a:ln>
        </p:spPr>
      </p:pic>
      <p:pic>
        <p:nvPicPr>
          <p:cNvPr id="86" name="Google Shape;86;p19"/>
          <p:cNvPicPr preferRelativeResize="0"/>
          <p:nvPr/>
        </p:nvPicPr>
        <p:blipFill rotWithShape="1">
          <a:blip r:embed="rId4">
            <a:alphaModFix/>
          </a:blip>
          <a:srcRect/>
          <a:stretch/>
        </p:blipFill>
        <p:spPr>
          <a:xfrm>
            <a:off x="0" y="0"/>
            <a:ext cx="9144000" cy="5143500"/>
          </a:xfrm>
          <a:prstGeom prst="rect">
            <a:avLst/>
          </a:prstGeom>
          <a:noFill/>
          <a:ln>
            <a:noFill/>
          </a:ln>
        </p:spPr>
      </p:pic>
      <p:sp>
        <p:nvSpPr>
          <p:cNvPr id="87" name="Google Shape;87;p19"/>
          <p:cNvSpPr/>
          <p:nvPr/>
        </p:nvSpPr>
        <p:spPr>
          <a:xfrm>
            <a:off x="0" y="-3298"/>
            <a:ext cx="9144000" cy="5146800"/>
          </a:xfrm>
          <a:prstGeom prst="rect">
            <a:avLst/>
          </a:prstGeom>
          <a:solidFill>
            <a:srgbClr val="0C5B79">
              <a:alpha val="4078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cxnSp>
        <p:nvCxnSpPr>
          <p:cNvPr id="88" name="Google Shape;88;p19"/>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89" name="Google Shape;89;p19"/>
          <p:cNvPicPr preferRelativeResize="0"/>
          <p:nvPr/>
        </p:nvPicPr>
        <p:blipFill rotWithShape="1">
          <a:blip r:embed="rId5">
            <a:alphaModFix/>
          </a:blip>
          <a:srcRect/>
          <a:stretch/>
        </p:blipFill>
        <p:spPr>
          <a:xfrm>
            <a:off x="8576188" y="115715"/>
            <a:ext cx="400011" cy="281088"/>
          </a:xfrm>
          <a:prstGeom prst="rect">
            <a:avLst/>
          </a:prstGeom>
          <a:noFill/>
          <a:ln>
            <a:noFill/>
          </a:ln>
        </p:spPr>
      </p:pic>
      <p:pic>
        <p:nvPicPr>
          <p:cNvPr id="90" name="Google Shape;90;p19" descr="A close up of a sign&#10;&#10;Description automatically generated"/>
          <p:cNvPicPr preferRelativeResize="0"/>
          <p:nvPr/>
        </p:nvPicPr>
        <p:blipFill rotWithShape="1">
          <a:blip r:embed="rId6">
            <a:alphaModFix/>
          </a:blip>
          <a:srcRect/>
          <a:stretch/>
        </p:blipFill>
        <p:spPr>
          <a:xfrm>
            <a:off x="155067" y="129373"/>
            <a:ext cx="899046" cy="394703"/>
          </a:xfrm>
          <a:prstGeom prst="rect">
            <a:avLst/>
          </a:prstGeom>
          <a:noFill/>
          <a:ln>
            <a:noFill/>
          </a:ln>
        </p:spPr>
      </p:pic>
      <p:sp>
        <p:nvSpPr>
          <p:cNvPr id="91" name="Google Shape;91;p19"/>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2" name="Google Shape;92;p19"/>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Cover2">
  <p:cSld name="Cover2">
    <p:spTree>
      <p:nvGrpSpPr>
        <p:cNvPr id="1" name="Shape 93"/>
        <p:cNvGrpSpPr/>
        <p:nvPr/>
      </p:nvGrpSpPr>
      <p:grpSpPr>
        <a:xfrm>
          <a:off x="0" y="0"/>
          <a:ext cx="0" cy="0"/>
          <a:chOff x="0" y="0"/>
          <a:chExt cx="0" cy="0"/>
        </a:xfrm>
      </p:grpSpPr>
      <p:pic>
        <p:nvPicPr>
          <p:cNvPr id="94" name="Google Shape;94;p2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95" name="Google Shape;95;p20"/>
          <p:cNvSpPr/>
          <p:nvPr/>
        </p:nvSpPr>
        <p:spPr>
          <a:xfrm flipH="1">
            <a:off x="-26" y="0"/>
            <a:ext cx="8584500" cy="5143500"/>
          </a:xfrm>
          <a:prstGeom prst="rect">
            <a:avLst/>
          </a:prstGeom>
          <a:gradFill>
            <a:gsLst>
              <a:gs pos="0">
                <a:srgbClr val="0C5B79">
                  <a:alpha val="0"/>
                </a:srgbClr>
              </a:gs>
              <a:gs pos="30000">
                <a:srgbClr val="0C5B79">
                  <a:alpha val="0"/>
                </a:srgbClr>
              </a:gs>
              <a:gs pos="55000">
                <a:srgbClr val="0C5B79">
                  <a:alpha val="74901"/>
                </a:srgbClr>
              </a:gs>
              <a:gs pos="68000">
                <a:srgbClr val="0C5B79">
                  <a:alpha val="92941"/>
                </a:srgbClr>
              </a:gs>
              <a:gs pos="100000">
                <a:srgbClr val="0C5B79">
                  <a:alpha val="92941"/>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96" name="Google Shape;96;p20"/>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97" name="Google Shape;97;p20"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98" name="Google Shape;98;p20"/>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99" name="Google Shape;99;p20"/>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0" name="Google Shape;100;p20"/>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ver 3">
  <p:cSld name="Cover 3">
    <p:spTree>
      <p:nvGrpSpPr>
        <p:cNvPr id="1" name="Shape 101"/>
        <p:cNvGrpSpPr/>
        <p:nvPr/>
      </p:nvGrpSpPr>
      <p:grpSpPr>
        <a:xfrm>
          <a:off x="0" y="0"/>
          <a:ext cx="0" cy="0"/>
          <a:chOff x="0" y="0"/>
          <a:chExt cx="0" cy="0"/>
        </a:xfrm>
      </p:grpSpPr>
      <p:pic>
        <p:nvPicPr>
          <p:cNvPr id="102" name="Google Shape;102;p21"/>
          <p:cNvPicPr preferRelativeResize="0"/>
          <p:nvPr/>
        </p:nvPicPr>
        <p:blipFill rotWithShape="1">
          <a:blip r:embed="rId2">
            <a:alphaModFix/>
          </a:blip>
          <a:srcRect/>
          <a:stretch/>
        </p:blipFill>
        <p:spPr>
          <a:xfrm>
            <a:off x="1" y="0"/>
            <a:ext cx="9143998" cy="5143499"/>
          </a:xfrm>
          <a:prstGeom prst="rect">
            <a:avLst/>
          </a:prstGeom>
          <a:noFill/>
          <a:ln>
            <a:noFill/>
          </a:ln>
        </p:spPr>
      </p:pic>
      <p:sp>
        <p:nvSpPr>
          <p:cNvPr id="103" name="Google Shape;103;p21"/>
          <p:cNvSpPr/>
          <p:nvPr/>
        </p:nvSpPr>
        <p:spPr>
          <a:xfrm>
            <a:off x="0" y="0"/>
            <a:ext cx="8721600" cy="5143500"/>
          </a:xfrm>
          <a:prstGeom prst="rect">
            <a:avLst/>
          </a:prstGeom>
          <a:gradFill>
            <a:gsLst>
              <a:gs pos="0">
                <a:srgbClr val="0C5B79">
                  <a:alpha val="87843"/>
                </a:srgbClr>
              </a:gs>
              <a:gs pos="12000">
                <a:srgbClr val="0C5B79">
                  <a:alpha val="87843"/>
                </a:srgbClr>
              </a:gs>
              <a:gs pos="44000">
                <a:srgbClr val="0C5B79">
                  <a:alpha val="52941"/>
                </a:srgbClr>
              </a:gs>
              <a:gs pos="69000">
                <a:srgbClr val="2B2B2B">
                  <a:alpha val="12941"/>
                </a:srgbClr>
              </a:gs>
              <a:gs pos="82000">
                <a:srgbClr val="00141E">
                  <a:alpha val="0"/>
                </a:srgbClr>
              </a:gs>
              <a:gs pos="100000">
                <a:srgbClr val="00141E">
                  <a:alpha val="0"/>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04" name="Google Shape;104;p21"/>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105" name="Google Shape;105;p21"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106" name="Google Shape;106;p21"/>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107" name="Google Shape;107;p21"/>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08" name="Google Shape;108;p21"/>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Cover 4">
  <p:cSld name="Cover 4">
    <p:spTree>
      <p:nvGrpSpPr>
        <p:cNvPr id="1" name="Shape 109"/>
        <p:cNvGrpSpPr/>
        <p:nvPr/>
      </p:nvGrpSpPr>
      <p:grpSpPr>
        <a:xfrm>
          <a:off x="0" y="0"/>
          <a:ext cx="0" cy="0"/>
          <a:chOff x="0" y="0"/>
          <a:chExt cx="0" cy="0"/>
        </a:xfrm>
      </p:grpSpPr>
      <p:pic>
        <p:nvPicPr>
          <p:cNvPr id="110" name="Google Shape;110;p2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11" name="Google Shape;111;p22"/>
          <p:cNvSpPr/>
          <p:nvPr/>
        </p:nvSpPr>
        <p:spPr>
          <a:xfrm>
            <a:off x="0" y="0"/>
            <a:ext cx="8115900" cy="5143500"/>
          </a:xfrm>
          <a:prstGeom prst="rect">
            <a:avLst/>
          </a:prstGeom>
          <a:gradFill>
            <a:gsLst>
              <a:gs pos="0">
                <a:srgbClr val="0C5B79">
                  <a:alpha val="87843"/>
                </a:srgbClr>
              </a:gs>
              <a:gs pos="12000">
                <a:srgbClr val="0C5B79">
                  <a:alpha val="87843"/>
                </a:srgbClr>
              </a:gs>
              <a:gs pos="31000">
                <a:srgbClr val="0C5B79">
                  <a:alpha val="52941"/>
                </a:srgbClr>
              </a:gs>
              <a:gs pos="55000">
                <a:srgbClr val="0C5B79">
                  <a:alpha val="12941"/>
                </a:srgbClr>
              </a:gs>
              <a:gs pos="100000">
                <a:srgbClr val="0C5B79">
                  <a:alpha val="0"/>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12" name="Google Shape;112;p22"/>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113" name="Google Shape;113;p22"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114" name="Google Shape;114;p22"/>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115" name="Google Shape;115;p22"/>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2"/>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 Data Points">
  <p:cSld name="3 Data Points">
    <p:spTree>
      <p:nvGrpSpPr>
        <p:cNvPr id="1" name="Shape 117"/>
        <p:cNvGrpSpPr/>
        <p:nvPr/>
      </p:nvGrpSpPr>
      <p:grpSpPr>
        <a:xfrm>
          <a:off x="0" y="0"/>
          <a:ext cx="0" cy="0"/>
          <a:chOff x="0" y="0"/>
          <a:chExt cx="0" cy="0"/>
        </a:xfrm>
      </p:grpSpPr>
      <p:pic>
        <p:nvPicPr>
          <p:cNvPr id="118" name="Google Shape;118;p23"/>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19" name="Google Shape;119;p23"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120" name="Google Shape;120;p23"/>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121" name="Google Shape;121;p23"/>
          <p:cNvSpPr/>
          <p:nvPr/>
        </p:nvSpPr>
        <p:spPr>
          <a:xfrm>
            <a:off x="0" y="30992"/>
            <a:ext cx="91440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2" name="Google Shape;122;p23"/>
          <p:cNvSpPr/>
          <p:nvPr/>
        </p:nvSpPr>
        <p:spPr>
          <a:xfrm>
            <a:off x="3421896" y="2418902"/>
            <a:ext cx="2278500" cy="2278500"/>
          </a:xfrm>
          <a:prstGeom prst="ellipse">
            <a:avLst/>
          </a:prstGeom>
          <a:solidFill>
            <a:schemeClr val="accent2"/>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3" name="Google Shape;123;p23"/>
          <p:cNvSpPr/>
          <p:nvPr/>
        </p:nvSpPr>
        <p:spPr>
          <a:xfrm>
            <a:off x="201881" y="2418902"/>
            <a:ext cx="2278500" cy="2278500"/>
          </a:xfrm>
          <a:prstGeom prst="ellipse">
            <a:avLst/>
          </a:prstGeom>
          <a:solidFill>
            <a:schemeClr val="accent1"/>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4" name="Google Shape;124;p23"/>
          <p:cNvSpPr/>
          <p:nvPr/>
        </p:nvSpPr>
        <p:spPr>
          <a:xfrm>
            <a:off x="6673592" y="2418902"/>
            <a:ext cx="2278500" cy="2278500"/>
          </a:xfrm>
          <a:prstGeom prst="ellipse">
            <a:avLst/>
          </a:prstGeom>
          <a:solidFill>
            <a:schemeClr val="accent3"/>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5" name="Google Shape;125;p23"/>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6" name="Google Shape;126;p2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7" name="Google Shape;127;p23"/>
          <p:cNvSpPr txBox="1">
            <a:spLocks noGrp="1"/>
          </p:cNvSpPr>
          <p:nvPr>
            <p:ph type="body" idx="2"/>
          </p:nvPr>
        </p:nvSpPr>
        <p:spPr>
          <a:xfrm>
            <a:off x="301087"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8" name="Google Shape;128;p23"/>
          <p:cNvSpPr txBox="1">
            <a:spLocks noGrp="1"/>
          </p:cNvSpPr>
          <p:nvPr>
            <p:ph type="body" idx="3"/>
          </p:nvPr>
        </p:nvSpPr>
        <p:spPr>
          <a:xfrm>
            <a:off x="3521102"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9" name="Google Shape;129;p23"/>
          <p:cNvSpPr txBox="1">
            <a:spLocks noGrp="1"/>
          </p:cNvSpPr>
          <p:nvPr>
            <p:ph type="body" idx="4"/>
          </p:nvPr>
        </p:nvSpPr>
        <p:spPr>
          <a:xfrm>
            <a:off x="6806552"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0" name="Google Shape;130;p2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31" name="Google Shape;131;p23"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132" name="Google Shape;132;p2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 Data Points">
  <p:cSld name="4 Data Points">
    <p:spTree>
      <p:nvGrpSpPr>
        <p:cNvPr id="1" name="Shape 133"/>
        <p:cNvGrpSpPr/>
        <p:nvPr/>
      </p:nvGrpSpPr>
      <p:grpSpPr>
        <a:xfrm>
          <a:off x="0" y="0"/>
          <a:ext cx="0" cy="0"/>
          <a:chOff x="0" y="0"/>
          <a:chExt cx="0" cy="0"/>
        </a:xfrm>
      </p:grpSpPr>
      <p:pic>
        <p:nvPicPr>
          <p:cNvPr id="134" name="Google Shape;134;p24"/>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35" name="Google Shape;135;p24"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136" name="Google Shape;136;p24"/>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137" name="Google Shape;137;p24"/>
          <p:cNvSpPr/>
          <p:nvPr/>
        </p:nvSpPr>
        <p:spPr>
          <a:xfrm>
            <a:off x="0" y="30992"/>
            <a:ext cx="91440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38" name="Google Shape;138;p24"/>
          <p:cNvSpPr/>
          <p:nvPr/>
        </p:nvSpPr>
        <p:spPr>
          <a:xfrm>
            <a:off x="2461217" y="3093720"/>
            <a:ext cx="1603500" cy="1603500"/>
          </a:xfrm>
          <a:prstGeom prst="ellipse">
            <a:avLst/>
          </a:prstGeom>
          <a:solidFill>
            <a:schemeClr val="accent2"/>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39" name="Google Shape;139;p24"/>
          <p:cNvSpPr/>
          <p:nvPr/>
        </p:nvSpPr>
        <p:spPr>
          <a:xfrm>
            <a:off x="201881" y="3093720"/>
            <a:ext cx="1603500" cy="1603500"/>
          </a:xfrm>
          <a:prstGeom prst="ellipse">
            <a:avLst/>
          </a:prstGeom>
          <a:solidFill>
            <a:schemeClr val="accent1"/>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40" name="Google Shape;140;p24"/>
          <p:cNvSpPr/>
          <p:nvPr/>
        </p:nvSpPr>
        <p:spPr>
          <a:xfrm>
            <a:off x="4720553" y="3093720"/>
            <a:ext cx="1603500" cy="1603500"/>
          </a:xfrm>
          <a:prstGeom prst="ellipse">
            <a:avLst/>
          </a:prstGeom>
          <a:solidFill>
            <a:schemeClr val="accent3"/>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41" name="Google Shape;141;p24"/>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2" name="Google Shape;142;p2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43" name="Google Shape;143;p24"/>
          <p:cNvSpPr/>
          <p:nvPr/>
        </p:nvSpPr>
        <p:spPr>
          <a:xfrm>
            <a:off x="6979889" y="3093720"/>
            <a:ext cx="1603500" cy="1603500"/>
          </a:xfrm>
          <a:prstGeom prst="ellipse">
            <a:avLst/>
          </a:prstGeom>
          <a:solidFill>
            <a:schemeClr val="accent5"/>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44" name="Google Shape;144;p24"/>
          <p:cNvSpPr txBox="1">
            <a:spLocks noGrp="1"/>
          </p:cNvSpPr>
          <p:nvPr>
            <p:ph type="body" idx="2"/>
          </p:nvPr>
        </p:nvSpPr>
        <p:spPr>
          <a:xfrm>
            <a:off x="201880" y="3518093"/>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5" name="Google Shape;145;p24"/>
          <p:cNvSpPr txBox="1">
            <a:spLocks noGrp="1"/>
          </p:cNvSpPr>
          <p:nvPr>
            <p:ph type="body" idx="3"/>
          </p:nvPr>
        </p:nvSpPr>
        <p:spPr>
          <a:xfrm>
            <a:off x="2461217" y="3513941"/>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6" name="Google Shape;146;p24"/>
          <p:cNvSpPr txBox="1">
            <a:spLocks noGrp="1"/>
          </p:cNvSpPr>
          <p:nvPr>
            <p:ph type="body" idx="4"/>
          </p:nvPr>
        </p:nvSpPr>
        <p:spPr>
          <a:xfrm>
            <a:off x="4715313" y="3535498"/>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7" name="Google Shape;147;p24"/>
          <p:cNvSpPr txBox="1">
            <a:spLocks noGrp="1"/>
          </p:cNvSpPr>
          <p:nvPr>
            <p:ph type="body" idx="5"/>
          </p:nvPr>
        </p:nvSpPr>
        <p:spPr>
          <a:xfrm>
            <a:off x="6979888" y="3535498"/>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48" name="Google Shape;148;p24"/>
          <p:cNvSpPr txBox="1">
            <a:spLocks noGrp="1"/>
          </p:cNvSpPr>
          <p:nvPr>
            <p:ph type="title"/>
          </p:nvPr>
        </p:nvSpPr>
        <p:spPr>
          <a:xfrm>
            <a:off x="256032" y="255833"/>
            <a:ext cx="48636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49" name="Google Shape;149;p24"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150" name="Google Shape;150;p2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General ">
  <p:cSld name="General ">
    <p:spTree>
      <p:nvGrpSpPr>
        <p:cNvPr id="1" name="Shape 151"/>
        <p:cNvGrpSpPr/>
        <p:nvPr/>
      </p:nvGrpSpPr>
      <p:grpSpPr>
        <a:xfrm>
          <a:off x="0" y="0"/>
          <a:ext cx="0" cy="0"/>
          <a:chOff x="0" y="0"/>
          <a:chExt cx="0" cy="0"/>
        </a:xfrm>
      </p:grpSpPr>
      <p:pic>
        <p:nvPicPr>
          <p:cNvPr id="152" name="Google Shape;152;p25"/>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53" name="Google Shape;153;p25"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154" name="Google Shape;154;p25"/>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155" name="Google Shape;155;p25"/>
          <p:cNvSpPr/>
          <p:nvPr/>
        </p:nvSpPr>
        <p:spPr>
          <a:xfrm>
            <a:off x="0" y="30992"/>
            <a:ext cx="90264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56" name="Google Shape;156;p25"/>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7" name="Google Shape;157;p2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58" name="Google Shape;158;p25"/>
          <p:cNvSpPr txBox="1">
            <a:spLocks noGrp="1"/>
          </p:cNvSpPr>
          <p:nvPr>
            <p:ph type="body" idx="2"/>
          </p:nvPr>
        </p:nvSpPr>
        <p:spPr>
          <a:xfrm>
            <a:off x="202406" y="1994297"/>
            <a:ext cx="8640600" cy="2625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9" name="Google Shape;159;p25"/>
          <p:cNvSpPr txBox="1">
            <a:spLocks noGrp="1"/>
          </p:cNvSpPr>
          <p:nvPr>
            <p:ph type="title"/>
          </p:nvPr>
        </p:nvSpPr>
        <p:spPr>
          <a:xfrm>
            <a:off x="256032" y="255833"/>
            <a:ext cx="4895700" cy="9003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60" name="Google Shape;160;p25"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161" name="Google Shape;161;p2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162"/>
        <p:cNvGrpSpPr/>
        <p:nvPr/>
      </p:nvGrpSpPr>
      <p:grpSpPr>
        <a:xfrm>
          <a:off x="0" y="0"/>
          <a:ext cx="0" cy="0"/>
          <a:chOff x="0" y="0"/>
          <a:chExt cx="0" cy="0"/>
        </a:xfrm>
      </p:grpSpPr>
      <p:pic>
        <p:nvPicPr>
          <p:cNvPr id="163" name="Google Shape;163;p26"/>
          <p:cNvPicPr preferRelativeResize="0"/>
          <p:nvPr/>
        </p:nvPicPr>
        <p:blipFill rotWithShape="1">
          <a:blip r:embed="rId2">
            <a:alphaModFix/>
          </a:blip>
          <a:srcRect l="39" r="29"/>
          <a:stretch/>
        </p:blipFill>
        <p:spPr>
          <a:xfrm>
            <a:off x="0" y="0"/>
            <a:ext cx="9144000" cy="5166416"/>
          </a:xfrm>
          <a:prstGeom prst="rect">
            <a:avLst/>
          </a:prstGeom>
          <a:noFill/>
          <a:ln>
            <a:noFill/>
          </a:ln>
        </p:spPr>
      </p:pic>
      <p:sp>
        <p:nvSpPr>
          <p:cNvPr id="164" name="Google Shape;164;p26"/>
          <p:cNvSpPr/>
          <p:nvPr/>
        </p:nvSpPr>
        <p:spPr>
          <a:xfrm>
            <a:off x="1" y="82932"/>
            <a:ext cx="9144000" cy="5060400"/>
          </a:xfrm>
          <a:prstGeom prst="rect">
            <a:avLst/>
          </a:prstGeom>
          <a:gradFill>
            <a:gsLst>
              <a:gs pos="0">
                <a:srgbClr val="0C5B79">
                  <a:alpha val="67843"/>
                </a:srgbClr>
              </a:gs>
              <a:gs pos="13000">
                <a:srgbClr val="0C5B79">
                  <a:alpha val="67843"/>
                </a:srgbClr>
              </a:gs>
              <a:gs pos="52000">
                <a:srgbClr val="0C5B79">
                  <a:alpha val="2745"/>
                </a:srgbClr>
              </a:gs>
              <a:gs pos="83000">
                <a:srgbClr val="0C5B79">
                  <a:alpha val="67843"/>
                </a:srgbClr>
              </a:gs>
              <a:gs pos="100000">
                <a:srgbClr val="0C5B79">
                  <a:alpha val="6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65" name="Google Shape;165;p26"/>
          <p:cNvSpPr/>
          <p:nvPr/>
        </p:nvSpPr>
        <p:spPr>
          <a:xfrm>
            <a:off x="-1" y="0"/>
            <a:ext cx="9144000" cy="5143500"/>
          </a:xfrm>
          <a:prstGeom prst="rect">
            <a:avLst/>
          </a:prstGeom>
          <a:gradFill>
            <a:gsLst>
              <a:gs pos="0">
                <a:srgbClr val="0C5B79">
                  <a:alpha val="66666"/>
                </a:srgbClr>
              </a:gs>
              <a:gs pos="5000">
                <a:srgbClr val="0C5B79">
                  <a:alpha val="66666"/>
                </a:srgbClr>
              </a:gs>
              <a:gs pos="52000">
                <a:srgbClr val="0C5B79">
                  <a:alpha val="0"/>
                </a:srgbClr>
              </a:gs>
              <a:gs pos="100000">
                <a:srgbClr val="0C5B79">
                  <a:alpha val="67843"/>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66" name="Google Shape;166;p26"/>
          <p:cNvSpPr txBox="1">
            <a:spLocks noGrp="1"/>
          </p:cNvSpPr>
          <p:nvPr>
            <p:ph type="body" idx="1"/>
          </p:nvPr>
        </p:nvSpPr>
        <p:spPr>
          <a:xfrm>
            <a:off x="267892" y="315003"/>
            <a:ext cx="4058700" cy="6927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300"/>
              <a:buNone/>
              <a:defRPr sz="23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2pPr>
            <a:lvl3pPr marL="1371600" lvl="2"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3pPr>
            <a:lvl4pPr marL="1828800" lvl="3"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4pPr>
            <a:lvl5pPr marL="2286000" lvl="4"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7" name="Google Shape;167;p26"/>
          <p:cNvSpPr txBox="1">
            <a:spLocks noGrp="1"/>
          </p:cNvSpPr>
          <p:nvPr>
            <p:ph type="body" idx="2"/>
          </p:nvPr>
        </p:nvSpPr>
        <p:spPr>
          <a:xfrm>
            <a:off x="4817268" y="315003"/>
            <a:ext cx="4058700" cy="6927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300"/>
              <a:buNone/>
              <a:defRPr sz="23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2pPr>
            <a:lvl3pPr marL="1371600" lvl="2"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3pPr>
            <a:lvl4pPr marL="1828800" lvl="3"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4pPr>
            <a:lvl5pPr marL="2286000" lvl="4"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8" name="Google Shape;168;p26"/>
          <p:cNvSpPr txBox="1">
            <a:spLocks noGrp="1"/>
          </p:cNvSpPr>
          <p:nvPr>
            <p:ph type="body" idx="3"/>
          </p:nvPr>
        </p:nvSpPr>
        <p:spPr>
          <a:xfrm>
            <a:off x="267891"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9" name="Google Shape;169;p26"/>
          <p:cNvSpPr txBox="1">
            <a:spLocks noGrp="1"/>
          </p:cNvSpPr>
          <p:nvPr>
            <p:ph type="body" idx="4"/>
          </p:nvPr>
        </p:nvSpPr>
        <p:spPr>
          <a:xfrm>
            <a:off x="4817267"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0" name="Google Shape;170;p2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71" name="Google Shape;171;p2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172" name="Google Shape;172;p2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2 Column Text">
  <p:cSld name="1_2 Column Text">
    <p:spTree>
      <p:nvGrpSpPr>
        <p:cNvPr id="1" name="Shape 173"/>
        <p:cNvGrpSpPr/>
        <p:nvPr/>
      </p:nvGrpSpPr>
      <p:grpSpPr>
        <a:xfrm>
          <a:off x="0" y="0"/>
          <a:ext cx="0" cy="0"/>
          <a:chOff x="0" y="0"/>
          <a:chExt cx="0" cy="0"/>
        </a:xfrm>
      </p:grpSpPr>
      <p:pic>
        <p:nvPicPr>
          <p:cNvPr id="174" name="Google Shape;174;p27"/>
          <p:cNvPicPr preferRelativeResize="0"/>
          <p:nvPr/>
        </p:nvPicPr>
        <p:blipFill rotWithShape="1">
          <a:blip r:embed="rId2">
            <a:alphaModFix/>
          </a:blip>
          <a:srcRect l="39" r="29"/>
          <a:stretch/>
        </p:blipFill>
        <p:spPr>
          <a:xfrm>
            <a:off x="0" y="0"/>
            <a:ext cx="9144000" cy="5166416"/>
          </a:xfrm>
          <a:prstGeom prst="rect">
            <a:avLst/>
          </a:prstGeom>
          <a:noFill/>
          <a:ln>
            <a:noFill/>
          </a:ln>
        </p:spPr>
      </p:pic>
      <p:sp>
        <p:nvSpPr>
          <p:cNvPr id="175" name="Google Shape;175;p27"/>
          <p:cNvSpPr/>
          <p:nvPr/>
        </p:nvSpPr>
        <p:spPr>
          <a:xfrm>
            <a:off x="1" y="82932"/>
            <a:ext cx="9144000" cy="5060400"/>
          </a:xfrm>
          <a:prstGeom prst="rect">
            <a:avLst/>
          </a:prstGeom>
          <a:gradFill>
            <a:gsLst>
              <a:gs pos="0">
                <a:srgbClr val="0C5B79">
                  <a:alpha val="67843"/>
                </a:srgbClr>
              </a:gs>
              <a:gs pos="13000">
                <a:srgbClr val="0C5B79">
                  <a:alpha val="67843"/>
                </a:srgbClr>
              </a:gs>
              <a:gs pos="52000">
                <a:srgbClr val="0C5B79">
                  <a:alpha val="2745"/>
                </a:srgbClr>
              </a:gs>
              <a:gs pos="83000">
                <a:srgbClr val="0C5B79">
                  <a:alpha val="67843"/>
                </a:srgbClr>
              </a:gs>
              <a:gs pos="100000">
                <a:srgbClr val="0C5B79">
                  <a:alpha val="6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76" name="Google Shape;176;p27"/>
          <p:cNvSpPr/>
          <p:nvPr/>
        </p:nvSpPr>
        <p:spPr>
          <a:xfrm>
            <a:off x="0" y="0"/>
            <a:ext cx="9144000" cy="5166600"/>
          </a:xfrm>
          <a:prstGeom prst="rect">
            <a:avLst/>
          </a:prstGeom>
          <a:gradFill>
            <a:gsLst>
              <a:gs pos="0">
                <a:srgbClr val="0C5B79">
                  <a:alpha val="66666"/>
                </a:srgbClr>
              </a:gs>
              <a:gs pos="5000">
                <a:srgbClr val="0C5B79">
                  <a:alpha val="66666"/>
                </a:srgbClr>
              </a:gs>
              <a:gs pos="52000">
                <a:srgbClr val="0C5B79">
                  <a:alpha val="0"/>
                </a:srgbClr>
              </a:gs>
              <a:gs pos="100000">
                <a:srgbClr val="0C5B79">
                  <a:alpha val="67843"/>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77" name="Google Shape;177;p27"/>
          <p:cNvSpPr txBox="1">
            <a:spLocks noGrp="1"/>
          </p:cNvSpPr>
          <p:nvPr>
            <p:ph type="body" idx="1"/>
          </p:nvPr>
        </p:nvSpPr>
        <p:spPr>
          <a:xfrm>
            <a:off x="267891"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8" name="Google Shape;178;p27"/>
          <p:cNvSpPr txBox="1">
            <a:spLocks noGrp="1"/>
          </p:cNvSpPr>
          <p:nvPr>
            <p:ph type="body" idx="2"/>
          </p:nvPr>
        </p:nvSpPr>
        <p:spPr>
          <a:xfrm>
            <a:off x="4817267"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9" name="Google Shape;179;p2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0" name="Google Shape;180;p2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81" name="Google Shape;181;p2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182" name="Google Shape;182;p2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General - 4 Content">
  <p:cSld name="General - 4 Content">
    <p:spTree>
      <p:nvGrpSpPr>
        <p:cNvPr id="1" name="Shape 183"/>
        <p:cNvGrpSpPr/>
        <p:nvPr/>
      </p:nvGrpSpPr>
      <p:grpSpPr>
        <a:xfrm>
          <a:off x="0" y="0"/>
          <a:ext cx="0" cy="0"/>
          <a:chOff x="0" y="0"/>
          <a:chExt cx="0" cy="0"/>
        </a:xfrm>
      </p:grpSpPr>
      <p:pic>
        <p:nvPicPr>
          <p:cNvPr id="184" name="Google Shape;184;p28"/>
          <p:cNvPicPr preferRelativeResize="0"/>
          <p:nvPr/>
        </p:nvPicPr>
        <p:blipFill rotWithShape="1">
          <a:blip r:embed="rId2">
            <a:alphaModFix/>
          </a:blip>
          <a:srcRect t="9" b="9"/>
          <a:stretch/>
        </p:blipFill>
        <p:spPr>
          <a:xfrm>
            <a:off x="1131570" y="0"/>
            <a:ext cx="8012430" cy="5143500"/>
          </a:xfrm>
          <a:prstGeom prst="rect">
            <a:avLst/>
          </a:prstGeom>
          <a:noFill/>
          <a:ln>
            <a:noFill/>
          </a:ln>
        </p:spPr>
      </p:pic>
      <p:sp>
        <p:nvSpPr>
          <p:cNvPr id="185" name="Google Shape;185;p28"/>
          <p:cNvSpPr/>
          <p:nvPr/>
        </p:nvSpPr>
        <p:spPr>
          <a:xfrm rot="10800000">
            <a:off x="-3" y="0"/>
            <a:ext cx="9144000" cy="5143500"/>
          </a:xfrm>
          <a:prstGeom prst="rect">
            <a:avLst/>
          </a:prstGeom>
          <a:gradFill>
            <a:gsLst>
              <a:gs pos="0">
                <a:srgbClr val="0C5B79">
                  <a:alpha val="13725"/>
                </a:srgbClr>
              </a:gs>
              <a:gs pos="38000">
                <a:srgbClr val="0C5B79">
                  <a:alpha val="13725"/>
                </a:srgbClr>
              </a:gs>
              <a:gs pos="65000">
                <a:srgbClr val="0C5B79">
                  <a:alpha val="81960"/>
                </a:srgbClr>
              </a:gs>
              <a:gs pos="87000">
                <a:srgbClr val="0C5B79"/>
              </a:gs>
              <a:gs pos="100000">
                <a:srgbClr val="0C5B79"/>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6" name="Google Shape;186;p28"/>
          <p:cNvSpPr txBox="1">
            <a:spLocks noGrp="1"/>
          </p:cNvSpPr>
          <p:nvPr>
            <p:ph type="body" idx="1"/>
          </p:nvPr>
        </p:nvSpPr>
        <p:spPr>
          <a:xfrm>
            <a:off x="202147" y="1363416"/>
            <a:ext cx="53151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7" name="Google Shape;187;p28"/>
          <p:cNvSpPr txBox="1">
            <a:spLocks noGrp="1"/>
          </p:cNvSpPr>
          <p:nvPr>
            <p:ph type="body" idx="2"/>
          </p:nvPr>
        </p:nvSpPr>
        <p:spPr>
          <a:xfrm>
            <a:off x="512283" y="2136377"/>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8" name="Google Shape;188;p28"/>
          <p:cNvSpPr txBox="1">
            <a:spLocks noGrp="1"/>
          </p:cNvSpPr>
          <p:nvPr>
            <p:ph type="body" idx="3"/>
          </p:nvPr>
        </p:nvSpPr>
        <p:spPr>
          <a:xfrm>
            <a:off x="512283" y="2897823"/>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9" name="Google Shape;189;p28"/>
          <p:cNvSpPr txBox="1">
            <a:spLocks noGrp="1"/>
          </p:cNvSpPr>
          <p:nvPr>
            <p:ph type="body" idx="4"/>
          </p:nvPr>
        </p:nvSpPr>
        <p:spPr>
          <a:xfrm>
            <a:off x="512283" y="3619679"/>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90" name="Google Shape;190;p28"/>
          <p:cNvSpPr txBox="1">
            <a:spLocks noGrp="1"/>
          </p:cNvSpPr>
          <p:nvPr>
            <p:ph type="body" idx="5"/>
          </p:nvPr>
        </p:nvSpPr>
        <p:spPr>
          <a:xfrm>
            <a:off x="512283" y="4312576"/>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91" name="Google Shape;191;p2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2" name="Google Shape;192;p28"/>
          <p:cNvSpPr txBox="1">
            <a:spLocks noGrp="1"/>
          </p:cNvSpPr>
          <p:nvPr>
            <p:ph type="title"/>
          </p:nvPr>
        </p:nvSpPr>
        <p:spPr>
          <a:xfrm>
            <a:off x="256032" y="255833"/>
            <a:ext cx="8483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93" name="Google Shape;193;p2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194" name="Google Shape;194;p2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195"/>
        <p:cNvGrpSpPr/>
        <p:nvPr/>
      </p:nvGrpSpPr>
      <p:grpSpPr>
        <a:xfrm>
          <a:off x="0" y="0"/>
          <a:ext cx="0" cy="0"/>
          <a:chOff x="0" y="0"/>
          <a:chExt cx="0" cy="0"/>
        </a:xfrm>
      </p:grpSpPr>
      <p:pic>
        <p:nvPicPr>
          <p:cNvPr id="196" name="Google Shape;196;p29"/>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197" name="Google Shape;197;p29"/>
          <p:cNvSpPr/>
          <p:nvPr/>
        </p:nvSpPr>
        <p:spPr>
          <a:xfrm>
            <a:off x="0" y="30992"/>
            <a:ext cx="9144000" cy="5112600"/>
          </a:xfrm>
          <a:prstGeom prst="rect">
            <a:avLst/>
          </a:prstGeom>
          <a:gradFill>
            <a:gsLst>
              <a:gs pos="0">
                <a:srgbClr val="0C5B79">
                  <a:alpha val="92941"/>
                </a:srgbClr>
              </a:gs>
              <a:gs pos="5000">
                <a:srgbClr val="0C5B79">
                  <a:alpha val="92941"/>
                </a:srgbClr>
              </a:gs>
              <a:gs pos="29000">
                <a:srgbClr val="0C5B79">
                  <a:alpha val="12941"/>
                </a:srgbClr>
              </a:gs>
              <a:gs pos="67000">
                <a:srgbClr val="1F201F">
                  <a:alpha val="11764"/>
                </a:srgbClr>
              </a:gs>
              <a:gs pos="91000">
                <a:srgbClr val="0C5B79">
                  <a:alpha val="82745"/>
                </a:srgbClr>
              </a:gs>
              <a:gs pos="100000">
                <a:srgbClr val="0C5B79">
                  <a:alpha val="82745"/>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8" name="Google Shape;198;p29"/>
          <p:cNvSpPr txBox="1">
            <a:spLocks noGrp="1"/>
          </p:cNvSpPr>
          <p:nvPr>
            <p:ph type="body" idx="1"/>
          </p:nvPr>
        </p:nvSpPr>
        <p:spPr>
          <a:xfrm>
            <a:off x="588310" y="4010527"/>
            <a:ext cx="8445300" cy="536700"/>
          </a:xfrm>
          <a:prstGeom prst="rect">
            <a:avLst/>
          </a:prstGeom>
          <a:noFill/>
          <a:ln>
            <a:noFill/>
          </a:ln>
        </p:spPr>
        <p:txBody>
          <a:bodyPr spcFirstLastPara="1" wrap="square" lIns="68575" tIns="34275" rIns="68575" bIns="34275" anchor="t" anchorCtr="0">
            <a:spAutoFit/>
          </a:bodyPr>
          <a:lstStyle>
            <a:lvl1pPr marL="457200" lvl="0" indent="-228600" algn="r" rtl="0">
              <a:lnSpc>
                <a:spcPct val="100000"/>
              </a:lnSpc>
              <a:spcBef>
                <a:spcPts val="0"/>
              </a:spcBef>
              <a:spcAft>
                <a:spcPts val="0"/>
              </a:spcAft>
              <a:buSzPts val="3400"/>
              <a:buNone/>
              <a:defRPr sz="3400" b="1" i="0">
                <a:solidFill>
                  <a:schemeClr val="accent2"/>
                </a:solidFill>
                <a:latin typeface="Montserrat"/>
                <a:ea typeface="Montserrat"/>
                <a:cs typeface="Montserrat"/>
                <a:sym typeface="Montserrat"/>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99" name="Google Shape;199;p2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00" name="Google Shape;200;p29"/>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01" name="Google Shape;201;p29"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02" name="Google Shape;202;p2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203"/>
        <p:cNvGrpSpPr/>
        <p:nvPr/>
      </p:nvGrpSpPr>
      <p:grpSpPr>
        <a:xfrm>
          <a:off x="0" y="0"/>
          <a:ext cx="0" cy="0"/>
          <a:chOff x="0" y="0"/>
          <a:chExt cx="0" cy="0"/>
        </a:xfrm>
      </p:grpSpPr>
      <p:pic>
        <p:nvPicPr>
          <p:cNvPr id="204" name="Google Shape;204;p30"/>
          <p:cNvPicPr preferRelativeResize="0"/>
          <p:nvPr/>
        </p:nvPicPr>
        <p:blipFill rotWithShape="1">
          <a:blip r:embed="rId2">
            <a:alphaModFix/>
          </a:blip>
          <a:srcRect t="29" b="19"/>
          <a:stretch/>
        </p:blipFill>
        <p:spPr>
          <a:xfrm>
            <a:off x="0" y="0"/>
            <a:ext cx="9144000" cy="5169234"/>
          </a:xfrm>
          <a:prstGeom prst="rect">
            <a:avLst/>
          </a:prstGeom>
          <a:noFill/>
          <a:ln>
            <a:noFill/>
          </a:ln>
        </p:spPr>
      </p:pic>
      <p:sp>
        <p:nvSpPr>
          <p:cNvPr id="205" name="Google Shape;205;p30"/>
          <p:cNvSpPr/>
          <p:nvPr/>
        </p:nvSpPr>
        <p:spPr>
          <a:xfrm>
            <a:off x="0" y="1"/>
            <a:ext cx="9144000" cy="5169300"/>
          </a:xfrm>
          <a:prstGeom prst="rect">
            <a:avLst/>
          </a:prstGeom>
          <a:solidFill>
            <a:srgbClr val="0C5B79">
              <a:alpha val="3569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06" name="Google Shape;206;p3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07" name="Google Shape;207;p30"/>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8" name="Google Shape;208;p3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09" name="Google Shape;209;p30"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10" name="Google Shape;210;p3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211"/>
        <p:cNvGrpSpPr/>
        <p:nvPr/>
      </p:nvGrpSpPr>
      <p:grpSpPr>
        <a:xfrm>
          <a:off x="0" y="0"/>
          <a:ext cx="0" cy="0"/>
          <a:chOff x="0" y="0"/>
          <a:chExt cx="0" cy="0"/>
        </a:xfrm>
      </p:grpSpPr>
      <p:pic>
        <p:nvPicPr>
          <p:cNvPr id="212" name="Google Shape;212;p31"/>
          <p:cNvPicPr preferRelativeResize="0"/>
          <p:nvPr/>
        </p:nvPicPr>
        <p:blipFill rotWithShape="1">
          <a:blip r:embed="rId2">
            <a:alphaModFix/>
          </a:blip>
          <a:srcRect/>
          <a:stretch/>
        </p:blipFill>
        <p:spPr>
          <a:xfrm>
            <a:off x="5524" y="30992"/>
            <a:ext cx="9144000" cy="5146799"/>
          </a:xfrm>
          <a:prstGeom prst="rect">
            <a:avLst/>
          </a:prstGeom>
          <a:noFill/>
          <a:ln>
            <a:noFill/>
          </a:ln>
        </p:spPr>
      </p:pic>
      <p:sp>
        <p:nvSpPr>
          <p:cNvPr id="213" name="Google Shape;213;p31"/>
          <p:cNvSpPr/>
          <p:nvPr/>
        </p:nvSpPr>
        <p:spPr>
          <a:xfrm rot="10800000">
            <a:off x="176" y="52892"/>
            <a:ext cx="9138300" cy="5154900"/>
          </a:xfrm>
          <a:prstGeom prst="rect">
            <a:avLst/>
          </a:prstGeom>
          <a:gradFill>
            <a:gsLst>
              <a:gs pos="0">
                <a:srgbClr val="0C5B79"/>
              </a:gs>
              <a:gs pos="4000">
                <a:srgbClr val="0C5B79"/>
              </a:gs>
              <a:gs pos="43000">
                <a:srgbClr val="0C5B79">
                  <a:alpha val="49803"/>
                </a:srgbClr>
              </a:gs>
              <a:gs pos="85000">
                <a:srgbClr val="0C5B79">
                  <a:alpha val="0"/>
                </a:srgbClr>
              </a:gs>
              <a:gs pos="100000">
                <a:srgbClr val="0C5B79">
                  <a:alpha val="0"/>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14" name="Google Shape;214;p3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15" name="Google Shape;215;p31"/>
          <p:cNvSpPr txBox="1">
            <a:spLocks noGrp="1"/>
          </p:cNvSpPr>
          <p:nvPr>
            <p:ph type="body" idx="1"/>
          </p:nvPr>
        </p:nvSpPr>
        <p:spPr>
          <a:xfrm>
            <a:off x="576072" y="1203722"/>
            <a:ext cx="4850100" cy="33444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Char char="•"/>
              <a:defRPr sz="2100" b="1" i="0">
                <a:solidFill>
                  <a:schemeClr val="lt1"/>
                </a:solidFill>
                <a:latin typeface="Open Sans"/>
                <a:ea typeface="Open Sans"/>
                <a:cs typeface="Open Sans"/>
                <a:sym typeface="Open Sans"/>
              </a:defRPr>
            </a:lvl1pPr>
            <a:lvl2pPr marL="914400" lvl="1" indent="-361950" algn="l" rtl="0">
              <a:lnSpc>
                <a:spcPct val="100000"/>
              </a:lnSpc>
              <a:spcBef>
                <a:spcPts val="1800"/>
              </a:spcBef>
              <a:spcAft>
                <a:spcPts val="0"/>
              </a:spcAft>
              <a:buSzPts val="2100"/>
              <a:buChar char="•"/>
              <a:defRPr sz="2100" b="1" i="0">
                <a:solidFill>
                  <a:schemeClr val="lt1"/>
                </a:solidFill>
                <a:latin typeface="Open Sans"/>
                <a:ea typeface="Open Sans"/>
                <a:cs typeface="Open Sans"/>
                <a:sym typeface="Open Sans"/>
              </a:defRPr>
            </a:lvl2pPr>
            <a:lvl3pPr marL="1371600" lvl="2"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3pPr>
            <a:lvl4pPr marL="1828800" lvl="3"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4pPr>
            <a:lvl5pPr marL="2286000" lvl="4"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6" name="Google Shape;216;p3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17" name="Google Shape;217;p31"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18" name="Google Shape;218;p3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6_Title and Content">
  <p:cSld name="6_Title and Content">
    <p:bg>
      <p:bgPr>
        <a:solidFill>
          <a:srgbClr val="000001"/>
        </a:solidFill>
        <a:effectLst/>
      </p:bgPr>
    </p:bg>
    <p:spTree>
      <p:nvGrpSpPr>
        <p:cNvPr id="1" name="Shape 219"/>
        <p:cNvGrpSpPr/>
        <p:nvPr/>
      </p:nvGrpSpPr>
      <p:grpSpPr>
        <a:xfrm>
          <a:off x="0" y="0"/>
          <a:ext cx="0" cy="0"/>
          <a:chOff x="0" y="0"/>
          <a:chExt cx="0" cy="0"/>
        </a:xfrm>
      </p:grpSpPr>
      <p:pic>
        <p:nvPicPr>
          <p:cNvPr id="220" name="Google Shape;220;p32"/>
          <p:cNvPicPr preferRelativeResize="0"/>
          <p:nvPr/>
        </p:nvPicPr>
        <p:blipFill rotWithShape="1">
          <a:blip r:embed="rId2">
            <a:alphaModFix/>
          </a:blip>
          <a:srcRect/>
          <a:stretch/>
        </p:blipFill>
        <p:spPr>
          <a:xfrm>
            <a:off x="1112600" y="536925"/>
            <a:ext cx="7216974" cy="4069651"/>
          </a:xfrm>
          <a:prstGeom prst="rect">
            <a:avLst/>
          </a:prstGeom>
          <a:noFill/>
          <a:ln>
            <a:noFill/>
          </a:ln>
        </p:spPr>
      </p:pic>
      <p:sp>
        <p:nvSpPr>
          <p:cNvPr id="221" name="Google Shape;221;p32"/>
          <p:cNvSpPr/>
          <p:nvPr/>
        </p:nvSpPr>
        <p:spPr>
          <a:xfrm>
            <a:off x="0" y="104363"/>
            <a:ext cx="9144000" cy="5039100"/>
          </a:xfrm>
          <a:prstGeom prst="rect">
            <a:avLst/>
          </a:prstGeom>
          <a:solidFill>
            <a:srgbClr val="0C5B79">
              <a:alpha val="2784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22" name="Google Shape;222;p32"/>
          <p:cNvSpPr txBox="1">
            <a:spLocks noGrp="1"/>
          </p:cNvSpPr>
          <p:nvPr>
            <p:ph type="body" idx="1"/>
          </p:nvPr>
        </p:nvSpPr>
        <p:spPr>
          <a:xfrm>
            <a:off x="536324" y="4517423"/>
            <a:ext cx="8071500" cy="4848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700"/>
              <a:buNone/>
              <a:defRPr sz="2700" b="1" i="0">
                <a:solidFill>
                  <a:schemeClr val="accent2"/>
                </a:solidFill>
                <a:latin typeface="Montserrat"/>
                <a:ea typeface="Montserrat"/>
                <a:cs typeface="Montserrat"/>
                <a:sym typeface="Montserrat"/>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3" name="Google Shape;223;p3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24" name="Google Shape;224;p3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25" name="Google Shape;225;p3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26" name="Google Shape;226;p3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227"/>
        <p:cNvGrpSpPr/>
        <p:nvPr/>
      </p:nvGrpSpPr>
      <p:grpSpPr>
        <a:xfrm>
          <a:off x="0" y="0"/>
          <a:ext cx="0" cy="0"/>
          <a:chOff x="0" y="0"/>
          <a:chExt cx="0" cy="0"/>
        </a:xfrm>
      </p:grpSpPr>
      <p:pic>
        <p:nvPicPr>
          <p:cNvPr id="228" name="Google Shape;228;p33"/>
          <p:cNvPicPr preferRelativeResize="0"/>
          <p:nvPr/>
        </p:nvPicPr>
        <p:blipFill rotWithShape="1">
          <a:blip r:embed="rId2">
            <a:alphaModFix/>
          </a:blip>
          <a:srcRect/>
          <a:stretch/>
        </p:blipFill>
        <p:spPr>
          <a:xfrm>
            <a:off x="2513" y="0"/>
            <a:ext cx="9138974" cy="5169232"/>
          </a:xfrm>
          <a:prstGeom prst="rect">
            <a:avLst/>
          </a:prstGeom>
          <a:noFill/>
          <a:ln>
            <a:noFill/>
          </a:ln>
        </p:spPr>
      </p:pic>
      <p:sp>
        <p:nvSpPr>
          <p:cNvPr id="229" name="Google Shape;229;p33"/>
          <p:cNvSpPr/>
          <p:nvPr/>
        </p:nvSpPr>
        <p:spPr>
          <a:xfrm>
            <a:off x="0" y="1"/>
            <a:ext cx="9144000" cy="5169300"/>
          </a:xfrm>
          <a:prstGeom prst="rect">
            <a:avLst/>
          </a:prstGeom>
          <a:gradFill>
            <a:gsLst>
              <a:gs pos="0">
                <a:srgbClr val="000001">
                  <a:alpha val="87843"/>
                </a:srgbClr>
              </a:gs>
              <a:gs pos="6000">
                <a:srgbClr val="000001">
                  <a:alpha val="87843"/>
                </a:srgbClr>
              </a:gs>
              <a:gs pos="11000">
                <a:srgbClr val="000001">
                  <a:alpha val="78823"/>
                </a:srgbClr>
              </a:gs>
              <a:gs pos="35000">
                <a:srgbClr val="000001">
                  <a:alpha val="40784"/>
                </a:srgbClr>
              </a:gs>
              <a:gs pos="79000">
                <a:srgbClr val="000001">
                  <a:alpha val="68627"/>
                </a:srgbClr>
              </a:gs>
              <a:gs pos="100000">
                <a:srgbClr val="000001">
                  <a:alpha val="68627"/>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30" name="Google Shape;230;p3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31" name="Google Shape;231;p33"/>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2" name="Google Shape;232;p3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33" name="Google Shape;233;p3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34" name="Google Shape;234;p3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32_Title and Content">
  <p:cSld name="32_Title and Content">
    <p:bg>
      <p:bgPr>
        <a:solidFill>
          <a:schemeClr val="accent5"/>
        </a:solidFill>
        <a:effectLst/>
      </p:bgPr>
    </p:bg>
    <p:spTree>
      <p:nvGrpSpPr>
        <p:cNvPr id="1" name="Shape 235"/>
        <p:cNvGrpSpPr/>
        <p:nvPr/>
      </p:nvGrpSpPr>
      <p:grpSpPr>
        <a:xfrm>
          <a:off x="0" y="0"/>
          <a:ext cx="0" cy="0"/>
          <a:chOff x="0" y="0"/>
          <a:chExt cx="0" cy="0"/>
        </a:xfrm>
      </p:grpSpPr>
      <p:sp>
        <p:nvSpPr>
          <p:cNvPr id="236" name="Google Shape;236;p3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37" name="Google Shape;237;p34"/>
          <p:cNvSpPr txBox="1">
            <a:spLocks noGrp="1"/>
          </p:cNvSpPr>
          <p:nvPr>
            <p:ph type="body" idx="1"/>
          </p:nvPr>
        </p:nvSpPr>
        <p:spPr>
          <a:xfrm>
            <a:off x="0" y="2394347"/>
            <a:ext cx="9144000" cy="914400"/>
          </a:xfrm>
          <a:prstGeom prst="rect">
            <a:avLst/>
          </a:prstGeom>
          <a:noFill/>
          <a:ln>
            <a:noFill/>
          </a:ln>
        </p:spPr>
        <p:txBody>
          <a:bodyPr spcFirstLastPara="1" wrap="square" lIns="68575" tIns="34275" rIns="68575" bIns="34275" anchor="t" anchorCtr="0">
            <a:normAutofit/>
          </a:bodyPr>
          <a:lstStyle>
            <a:lvl1pPr marL="457200" lvl="0" indent="-228600" algn="ctr" rtl="0">
              <a:lnSpc>
                <a:spcPct val="100000"/>
              </a:lnSpc>
              <a:spcBef>
                <a:spcPts val="0"/>
              </a:spcBef>
              <a:spcAft>
                <a:spcPts val="0"/>
              </a:spcAft>
              <a:buSzPts val="4100"/>
              <a:buNone/>
              <a:defRPr sz="4100" b="0" i="0">
                <a:solidFill>
                  <a:schemeClr val="lt1"/>
                </a:solidFill>
                <a:latin typeface="Montserrat Medium"/>
                <a:ea typeface="Montserrat Medium"/>
                <a:cs typeface="Montserrat Medium"/>
                <a:sym typeface="Montserrat Medium"/>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8" name="Google Shape;238;p3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239" name="Google Shape;239;p34" descr="Text&#10;&#10;Description automatically generated"/>
          <p:cNvPicPr preferRelativeResize="0"/>
          <p:nvPr/>
        </p:nvPicPr>
        <p:blipFill rotWithShape="1">
          <a:blip r:embed="rId2">
            <a:alphaModFix/>
          </a:blip>
          <a:srcRect/>
          <a:stretch/>
        </p:blipFill>
        <p:spPr>
          <a:xfrm>
            <a:off x="53580" y="4746918"/>
            <a:ext cx="924462" cy="392899"/>
          </a:xfrm>
          <a:prstGeom prst="rect">
            <a:avLst/>
          </a:prstGeom>
          <a:noFill/>
          <a:ln>
            <a:noFill/>
          </a:ln>
        </p:spPr>
      </p:pic>
      <p:sp>
        <p:nvSpPr>
          <p:cNvPr id="240" name="Google Shape;240;p3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41"/>
        <p:cNvGrpSpPr/>
        <p:nvPr/>
      </p:nvGrpSpPr>
      <p:grpSpPr>
        <a:xfrm>
          <a:off x="0" y="0"/>
          <a:ext cx="0" cy="0"/>
          <a:chOff x="0" y="0"/>
          <a:chExt cx="0" cy="0"/>
        </a:xfrm>
      </p:grpSpPr>
      <p:pic>
        <p:nvPicPr>
          <p:cNvPr id="242" name="Google Shape;242;p35"/>
          <p:cNvPicPr preferRelativeResize="0"/>
          <p:nvPr/>
        </p:nvPicPr>
        <p:blipFill rotWithShape="1">
          <a:blip r:embed="rId2">
            <a:alphaModFix/>
          </a:blip>
          <a:srcRect/>
          <a:stretch/>
        </p:blipFill>
        <p:spPr>
          <a:xfrm>
            <a:off x="-1" y="-1"/>
            <a:ext cx="9144002" cy="5139513"/>
          </a:xfrm>
          <a:prstGeom prst="rect">
            <a:avLst/>
          </a:prstGeom>
          <a:noFill/>
          <a:ln>
            <a:noFill/>
          </a:ln>
        </p:spPr>
      </p:pic>
      <p:sp>
        <p:nvSpPr>
          <p:cNvPr id="243" name="Google Shape;243;p35"/>
          <p:cNvSpPr/>
          <p:nvPr/>
        </p:nvSpPr>
        <p:spPr>
          <a:xfrm rot="10800000">
            <a:off x="0"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44" name="Google Shape;244;p3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45" name="Google Shape;245;p35"/>
          <p:cNvSpPr txBox="1">
            <a:spLocks noGrp="1"/>
          </p:cNvSpPr>
          <p:nvPr>
            <p:ph type="body" idx="1"/>
          </p:nvPr>
        </p:nvSpPr>
        <p:spPr>
          <a:xfrm>
            <a:off x="678656" y="1618488"/>
            <a:ext cx="8060700" cy="3063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6" name="Google Shape;246;p3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47" name="Google Shape;247;p3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48" name="Google Shape;248;p3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9_Title and Content">
  <p:cSld name="39_Title and Content">
    <p:spTree>
      <p:nvGrpSpPr>
        <p:cNvPr id="1" name="Shape 249"/>
        <p:cNvGrpSpPr/>
        <p:nvPr/>
      </p:nvGrpSpPr>
      <p:grpSpPr>
        <a:xfrm>
          <a:off x="0" y="0"/>
          <a:ext cx="0" cy="0"/>
          <a:chOff x="0" y="0"/>
          <a:chExt cx="0" cy="0"/>
        </a:xfrm>
      </p:grpSpPr>
      <p:pic>
        <p:nvPicPr>
          <p:cNvPr id="250" name="Google Shape;250;p36"/>
          <p:cNvPicPr preferRelativeResize="0"/>
          <p:nvPr/>
        </p:nvPicPr>
        <p:blipFill rotWithShape="1">
          <a:blip r:embed="rId2">
            <a:alphaModFix/>
          </a:blip>
          <a:srcRect t="39" b="29"/>
          <a:stretch/>
        </p:blipFill>
        <p:spPr>
          <a:xfrm>
            <a:off x="0" y="603466"/>
            <a:ext cx="9144000" cy="4540035"/>
          </a:xfrm>
          <a:prstGeom prst="rect">
            <a:avLst/>
          </a:prstGeom>
          <a:noFill/>
          <a:ln>
            <a:noFill/>
          </a:ln>
        </p:spPr>
      </p:pic>
      <p:sp>
        <p:nvSpPr>
          <p:cNvPr id="251" name="Google Shape;251;p36"/>
          <p:cNvSpPr/>
          <p:nvPr/>
        </p:nvSpPr>
        <p:spPr>
          <a:xfrm rot="10800000">
            <a:off x="-1" y="-1"/>
            <a:ext cx="9144000" cy="5143500"/>
          </a:xfrm>
          <a:prstGeom prst="rect">
            <a:avLst/>
          </a:prstGeom>
          <a:gradFill>
            <a:gsLst>
              <a:gs pos="0">
                <a:srgbClr val="0C5B79">
                  <a:alpha val="86666"/>
                </a:srgbClr>
              </a:gs>
              <a:gs pos="32000">
                <a:srgbClr val="0C5B79">
                  <a:alpha val="86666"/>
                </a:srgbClr>
              </a:gs>
              <a:gs pos="57000">
                <a:srgbClr val="0C5B79">
                  <a:alpha val="41960"/>
                </a:srgbClr>
              </a:gs>
              <a:gs pos="100000">
                <a:srgbClr val="0C5B79">
                  <a:alpha val="5372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52" name="Google Shape;252;p3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53" name="Google Shape;253;p36"/>
          <p:cNvSpPr txBox="1">
            <a:spLocks noGrp="1"/>
          </p:cNvSpPr>
          <p:nvPr>
            <p:ph type="body" idx="1"/>
          </p:nvPr>
        </p:nvSpPr>
        <p:spPr>
          <a:xfrm>
            <a:off x="678656" y="1618488"/>
            <a:ext cx="8060700" cy="3063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54" name="Google Shape;254;p3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55" name="Google Shape;255;p3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56" name="Google Shape;256;p3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2_Title and Content">
  <p:cSld name="22_Title and Content">
    <p:spTree>
      <p:nvGrpSpPr>
        <p:cNvPr id="1" name="Shape 257"/>
        <p:cNvGrpSpPr/>
        <p:nvPr/>
      </p:nvGrpSpPr>
      <p:grpSpPr>
        <a:xfrm>
          <a:off x="0" y="0"/>
          <a:ext cx="0" cy="0"/>
          <a:chOff x="0" y="0"/>
          <a:chExt cx="0" cy="0"/>
        </a:xfrm>
      </p:grpSpPr>
      <p:pic>
        <p:nvPicPr>
          <p:cNvPr id="258" name="Google Shape;258;p37"/>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259" name="Google Shape;259;p37"/>
          <p:cNvSpPr/>
          <p:nvPr/>
        </p:nvSpPr>
        <p:spPr>
          <a:xfrm rot="10800000">
            <a:off x="0" y="26995"/>
            <a:ext cx="9144000" cy="5116500"/>
          </a:xfrm>
          <a:prstGeom prst="rect">
            <a:avLst/>
          </a:prstGeom>
          <a:gradFill>
            <a:gsLst>
              <a:gs pos="0">
                <a:srgbClr val="862996">
                  <a:alpha val="77647"/>
                </a:srgbClr>
              </a:gs>
              <a:gs pos="100000">
                <a:srgbClr val="25B2E8">
                  <a:alpha val="65882"/>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60" name="Google Shape;260;p3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61" name="Google Shape;261;p3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62" name="Google Shape;262;p37"/>
          <p:cNvSpPr/>
          <p:nvPr/>
        </p:nvSpPr>
        <p:spPr>
          <a:xfrm>
            <a:off x="5032686" y="1702745"/>
            <a:ext cx="3143400" cy="22860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Montserrat"/>
              <a:ea typeface="Montserrat"/>
              <a:cs typeface="Montserrat"/>
              <a:sym typeface="Montserrat"/>
            </a:endParaRPr>
          </a:p>
        </p:txBody>
      </p:sp>
      <p:sp>
        <p:nvSpPr>
          <p:cNvPr id="263" name="Google Shape;263;p37"/>
          <p:cNvSpPr/>
          <p:nvPr/>
        </p:nvSpPr>
        <p:spPr>
          <a:xfrm>
            <a:off x="5032687" y="3989379"/>
            <a:ext cx="3143400" cy="1344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264" name="Google Shape;264;p37"/>
          <p:cNvCxnSpPr/>
          <p:nvPr/>
        </p:nvCxnSpPr>
        <p:spPr>
          <a:xfrm>
            <a:off x="5032687" y="2151100"/>
            <a:ext cx="31434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265" name="Google Shape;265;p37"/>
          <p:cNvSpPr/>
          <p:nvPr/>
        </p:nvSpPr>
        <p:spPr>
          <a:xfrm>
            <a:off x="967871" y="1686190"/>
            <a:ext cx="3143400" cy="22860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Montserrat"/>
              <a:ea typeface="Montserrat"/>
              <a:cs typeface="Montserrat"/>
              <a:sym typeface="Montserrat"/>
            </a:endParaRPr>
          </a:p>
        </p:txBody>
      </p:sp>
      <p:sp>
        <p:nvSpPr>
          <p:cNvPr id="266" name="Google Shape;266;p37"/>
          <p:cNvSpPr/>
          <p:nvPr/>
        </p:nvSpPr>
        <p:spPr>
          <a:xfrm>
            <a:off x="967872" y="3972824"/>
            <a:ext cx="3143400" cy="134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267" name="Google Shape;267;p37"/>
          <p:cNvCxnSpPr/>
          <p:nvPr/>
        </p:nvCxnSpPr>
        <p:spPr>
          <a:xfrm>
            <a:off x="967872" y="2134544"/>
            <a:ext cx="31434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268" name="Google Shape;268;p37"/>
          <p:cNvSpPr txBox="1"/>
          <p:nvPr/>
        </p:nvSpPr>
        <p:spPr>
          <a:xfrm>
            <a:off x="967871" y="1732607"/>
            <a:ext cx="31434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Montserrat"/>
                <a:ea typeface="Montserrat"/>
                <a:cs typeface="Montserrat"/>
                <a:sym typeface="Montserrat"/>
              </a:rPr>
              <a:t>01.</a:t>
            </a:r>
            <a:endParaRPr sz="1100" dirty="0"/>
          </a:p>
        </p:txBody>
      </p:sp>
      <p:sp>
        <p:nvSpPr>
          <p:cNvPr id="269" name="Google Shape;269;p37"/>
          <p:cNvSpPr txBox="1"/>
          <p:nvPr/>
        </p:nvSpPr>
        <p:spPr>
          <a:xfrm>
            <a:off x="5032686" y="1749163"/>
            <a:ext cx="31434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4"/>
                </a:solidFill>
                <a:latin typeface="Montserrat"/>
                <a:ea typeface="Montserrat"/>
                <a:cs typeface="Montserrat"/>
                <a:sym typeface="Montserrat"/>
              </a:rPr>
              <a:t>02.</a:t>
            </a:r>
            <a:endParaRPr sz="1100" dirty="0"/>
          </a:p>
        </p:txBody>
      </p:sp>
      <p:sp>
        <p:nvSpPr>
          <p:cNvPr id="270" name="Google Shape;270;p37"/>
          <p:cNvSpPr txBox="1">
            <a:spLocks noGrp="1"/>
          </p:cNvSpPr>
          <p:nvPr>
            <p:ph type="body" idx="1"/>
          </p:nvPr>
        </p:nvSpPr>
        <p:spPr>
          <a:xfrm>
            <a:off x="967872" y="2269444"/>
            <a:ext cx="31434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71" name="Google Shape;271;p37"/>
          <p:cNvSpPr txBox="1">
            <a:spLocks noGrp="1"/>
          </p:cNvSpPr>
          <p:nvPr>
            <p:ph type="body" idx="2"/>
          </p:nvPr>
        </p:nvSpPr>
        <p:spPr>
          <a:xfrm>
            <a:off x="5033265" y="2285999"/>
            <a:ext cx="31428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4"/>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72" name="Google Shape;272;p3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73" name="Google Shape;273;p3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0_Title and Content">
  <p:cSld name="30_Title and Content">
    <p:spTree>
      <p:nvGrpSpPr>
        <p:cNvPr id="1" name="Shape 274"/>
        <p:cNvGrpSpPr/>
        <p:nvPr/>
      </p:nvGrpSpPr>
      <p:grpSpPr>
        <a:xfrm>
          <a:off x="0" y="0"/>
          <a:ext cx="0" cy="0"/>
          <a:chOff x="0" y="0"/>
          <a:chExt cx="0" cy="0"/>
        </a:xfrm>
      </p:grpSpPr>
      <p:pic>
        <p:nvPicPr>
          <p:cNvPr id="275" name="Google Shape;275;p38"/>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276" name="Google Shape;276;p38"/>
          <p:cNvSpPr/>
          <p:nvPr/>
        </p:nvSpPr>
        <p:spPr>
          <a:xfrm rot="10800000">
            <a:off x="-1"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77" name="Google Shape;277;p3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78" name="Google Shape;278;p3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79" name="Google Shape;279;p38"/>
          <p:cNvSpPr/>
          <p:nvPr/>
        </p:nvSpPr>
        <p:spPr>
          <a:xfrm>
            <a:off x="3587557"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280" name="Google Shape;280;p38"/>
          <p:cNvSpPr/>
          <p:nvPr/>
        </p:nvSpPr>
        <p:spPr>
          <a:xfrm>
            <a:off x="3587557" y="3930242"/>
            <a:ext cx="1930500" cy="1374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281" name="Google Shape;281;p38"/>
          <p:cNvCxnSpPr/>
          <p:nvPr/>
        </p:nvCxnSpPr>
        <p:spPr>
          <a:xfrm>
            <a:off x="3587557"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282" name="Google Shape;282;p38"/>
          <p:cNvSpPr/>
          <p:nvPr/>
        </p:nvSpPr>
        <p:spPr>
          <a:xfrm>
            <a:off x="1415653"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283" name="Google Shape;283;p38"/>
          <p:cNvSpPr/>
          <p:nvPr/>
        </p:nvSpPr>
        <p:spPr>
          <a:xfrm>
            <a:off x="1415653" y="3930242"/>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284" name="Google Shape;284;p38"/>
          <p:cNvCxnSpPr/>
          <p:nvPr/>
        </p:nvCxnSpPr>
        <p:spPr>
          <a:xfrm>
            <a:off x="1415653"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285" name="Google Shape;285;p38"/>
          <p:cNvSpPr txBox="1"/>
          <p:nvPr/>
        </p:nvSpPr>
        <p:spPr>
          <a:xfrm>
            <a:off x="2034671"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01.</a:t>
            </a:r>
            <a:endParaRPr sz="1100" dirty="0"/>
          </a:p>
        </p:txBody>
      </p:sp>
      <p:sp>
        <p:nvSpPr>
          <p:cNvPr id="286" name="Google Shape;286;p38"/>
          <p:cNvSpPr/>
          <p:nvPr/>
        </p:nvSpPr>
        <p:spPr>
          <a:xfrm>
            <a:off x="5759461"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287" name="Google Shape;287;p38"/>
          <p:cNvSpPr/>
          <p:nvPr/>
        </p:nvSpPr>
        <p:spPr>
          <a:xfrm>
            <a:off x="5759461" y="3930242"/>
            <a:ext cx="1930500" cy="137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288" name="Google Shape;288;p38"/>
          <p:cNvCxnSpPr/>
          <p:nvPr/>
        </p:nvCxnSpPr>
        <p:spPr>
          <a:xfrm>
            <a:off x="5759461"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289" name="Google Shape;289;p38"/>
          <p:cNvSpPr txBox="1"/>
          <p:nvPr/>
        </p:nvSpPr>
        <p:spPr>
          <a:xfrm>
            <a:off x="6378479"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2"/>
                </a:solidFill>
                <a:latin typeface="Open Sans"/>
                <a:ea typeface="Open Sans"/>
                <a:cs typeface="Open Sans"/>
                <a:sym typeface="Open Sans"/>
              </a:rPr>
              <a:t>03.</a:t>
            </a:r>
            <a:endParaRPr sz="1100" dirty="0"/>
          </a:p>
        </p:txBody>
      </p:sp>
      <p:sp>
        <p:nvSpPr>
          <p:cNvPr id="290" name="Google Shape;290;p38"/>
          <p:cNvSpPr txBox="1"/>
          <p:nvPr/>
        </p:nvSpPr>
        <p:spPr>
          <a:xfrm>
            <a:off x="4206575"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3"/>
                </a:solidFill>
                <a:latin typeface="Open Sans"/>
                <a:ea typeface="Open Sans"/>
                <a:cs typeface="Open Sans"/>
                <a:sym typeface="Open Sans"/>
              </a:rPr>
              <a:t>02.</a:t>
            </a:r>
            <a:endParaRPr sz="1100" dirty="0"/>
          </a:p>
        </p:txBody>
      </p:sp>
      <p:sp>
        <p:nvSpPr>
          <p:cNvPr id="291" name="Google Shape;291;p38"/>
          <p:cNvSpPr txBox="1">
            <a:spLocks noGrp="1"/>
          </p:cNvSpPr>
          <p:nvPr>
            <p:ph type="body" idx="1"/>
          </p:nvPr>
        </p:nvSpPr>
        <p:spPr>
          <a:xfrm>
            <a:off x="1415653"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2" name="Google Shape;292;p38"/>
          <p:cNvSpPr txBox="1">
            <a:spLocks noGrp="1"/>
          </p:cNvSpPr>
          <p:nvPr>
            <p:ph type="body" idx="2"/>
          </p:nvPr>
        </p:nvSpPr>
        <p:spPr>
          <a:xfrm>
            <a:off x="3588135"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3"/>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3" name="Google Shape;293;p38"/>
          <p:cNvSpPr txBox="1">
            <a:spLocks noGrp="1"/>
          </p:cNvSpPr>
          <p:nvPr>
            <p:ph type="body" idx="3"/>
          </p:nvPr>
        </p:nvSpPr>
        <p:spPr>
          <a:xfrm>
            <a:off x="5766815"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2"/>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294" name="Google Shape;294;p3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95" name="Google Shape;295;p3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1_Title and Content">
  <p:cSld name="31_Title and Content">
    <p:spTree>
      <p:nvGrpSpPr>
        <p:cNvPr id="1" name="Shape 296"/>
        <p:cNvGrpSpPr/>
        <p:nvPr/>
      </p:nvGrpSpPr>
      <p:grpSpPr>
        <a:xfrm>
          <a:off x="0" y="0"/>
          <a:ext cx="0" cy="0"/>
          <a:chOff x="0" y="0"/>
          <a:chExt cx="0" cy="0"/>
        </a:xfrm>
      </p:grpSpPr>
      <p:pic>
        <p:nvPicPr>
          <p:cNvPr id="297" name="Google Shape;297;p39"/>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298" name="Google Shape;298;p39"/>
          <p:cNvSpPr/>
          <p:nvPr/>
        </p:nvSpPr>
        <p:spPr>
          <a:xfrm rot="10800000">
            <a:off x="-1"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99" name="Google Shape;299;p3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00" name="Google Shape;300;p39"/>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01" name="Google Shape;301;p39"/>
          <p:cNvSpPr/>
          <p:nvPr/>
        </p:nvSpPr>
        <p:spPr>
          <a:xfrm>
            <a:off x="2520757" y="1702745"/>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02" name="Google Shape;302;p39"/>
          <p:cNvSpPr/>
          <p:nvPr/>
        </p:nvSpPr>
        <p:spPr>
          <a:xfrm>
            <a:off x="2520757" y="3989379"/>
            <a:ext cx="1930500" cy="1374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03" name="Google Shape;303;p39"/>
          <p:cNvCxnSpPr/>
          <p:nvPr/>
        </p:nvCxnSpPr>
        <p:spPr>
          <a:xfrm>
            <a:off x="2520757" y="2151100"/>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04" name="Google Shape;304;p39"/>
          <p:cNvSpPr/>
          <p:nvPr/>
        </p:nvSpPr>
        <p:spPr>
          <a:xfrm>
            <a:off x="348854" y="1702745"/>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05" name="Google Shape;305;p39"/>
          <p:cNvSpPr/>
          <p:nvPr/>
        </p:nvSpPr>
        <p:spPr>
          <a:xfrm>
            <a:off x="348854" y="3989379"/>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06" name="Google Shape;306;p39"/>
          <p:cNvCxnSpPr/>
          <p:nvPr/>
        </p:nvCxnSpPr>
        <p:spPr>
          <a:xfrm>
            <a:off x="348854" y="2151100"/>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07" name="Google Shape;307;p39"/>
          <p:cNvSpPr txBox="1"/>
          <p:nvPr/>
        </p:nvSpPr>
        <p:spPr>
          <a:xfrm>
            <a:off x="967871" y="1749163"/>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01.</a:t>
            </a:r>
            <a:endParaRPr sz="1100" dirty="0"/>
          </a:p>
        </p:txBody>
      </p:sp>
      <p:sp>
        <p:nvSpPr>
          <p:cNvPr id="308" name="Google Shape;308;p39"/>
          <p:cNvSpPr/>
          <p:nvPr/>
        </p:nvSpPr>
        <p:spPr>
          <a:xfrm>
            <a:off x="4692662" y="1702745"/>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09" name="Google Shape;309;p39"/>
          <p:cNvSpPr/>
          <p:nvPr/>
        </p:nvSpPr>
        <p:spPr>
          <a:xfrm>
            <a:off x="4692662" y="3989379"/>
            <a:ext cx="1930500" cy="137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10" name="Google Shape;310;p39"/>
          <p:cNvCxnSpPr/>
          <p:nvPr/>
        </p:nvCxnSpPr>
        <p:spPr>
          <a:xfrm>
            <a:off x="4692662" y="2151100"/>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11" name="Google Shape;311;p39"/>
          <p:cNvSpPr txBox="1"/>
          <p:nvPr/>
        </p:nvSpPr>
        <p:spPr>
          <a:xfrm>
            <a:off x="5311679" y="1749163"/>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2"/>
                </a:solidFill>
                <a:latin typeface="Open Sans"/>
                <a:ea typeface="Open Sans"/>
                <a:cs typeface="Open Sans"/>
                <a:sym typeface="Open Sans"/>
              </a:rPr>
              <a:t>03.</a:t>
            </a:r>
            <a:endParaRPr sz="1100" dirty="0"/>
          </a:p>
        </p:txBody>
      </p:sp>
      <p:sp>
        <p:nvSpPr>
          <p:cNvPr id="312" name="Google Shape;312;p39"/>
          <p:cNvSpPr/>
          <p:nvPr/>
        </p:nvSpPr>
        <p:spPr>
          <a:xfrm>
            <a:off x="6864566" y="1702745"/>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13" name="Google Shape;313;p39"/>
          <p:cNvSpPr/>
          <p:nvPr/>
        </p:nvSpPr>
        <p:spPr>
          <a:xfrm>
            <a:off x="6864566" y="3989379"/>
            <a:ext cx="1930500" cy="1374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14" name="Google Shape;314;p39"/>
          <p:cNvCxnSpPr/>
          <p:nvPr/>
        </p:nvCxnSpPr>
        <p:spPr>
          <a:xfrm>
            <a:off x="6864566" y="2151100"/>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15" name="Google Shape;315;p39"/>
          <p:cNvSpPr txBox="1"/>
          <p:nvPr/>
        </p:nvSpPr>
        <p:spPr>
          <a:xfrm>
            <a:off x="7483583" y="1749163"/>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5"/>
                </a:solidFill>
                <a:latin typeface="Open Sans"/>
                <a:ea typeface="Open Sans"/>
                <a:cs typeface="Open Sans"/>
                <a:sym typeface="Open Sans"/>
              </a:rPr>
              <a:t>04.</a:t>
            </a:r>
            <a:endParaRPr sz="1100" dirty="0"/>
          </a:p>
        </p:txBody>
      </p:sp>
      <p:sp>
        <p:nvSpPr>
          <p:cNvPr id="316" name="Google Shape;316;p39"/>
          <p:cNvSpPr txBox="1"/>
          <p:nvPr/>
        </p:nvSpPr>
        <p:spPr>
          <a:xfrm>
            <a:off x="3139775" y="1749163"/>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6"/>
                </a:solidFill>
                <a:latin typeface="Open Sans"/>
                <a:ea typeface="Open Sans"/>
                <a:cs typeface="Open Sans"/>
                <a:sym typeface="Open Sans"/>
              </a:rPr>
              <a:t>02.</a:t>
            </a:r>
            <a:endParaRPr sz="1100" dirty="0"/>
          </a:p>
        </p:txBody>
      </p:sp>
      <p:sp>
        <p:nvSpPr>
          <p:cNvPr id="317" name="Google Shape;317;p39"/>
          <p:cNvSpPr txBox="1">
            <a:spLocks noGrp="1"/>
          </p:cNvSpPr>
          <p:nvPr>
            <p:ph type="body" idx="1"/>
          </p:nvPr>
        </p:nvSpPr>
        <p:spPr>
          <a:xfrm>
            <a:off x="348854" y="2286000"/>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8" name="Google Shape;318;p39"/>
          <p:cNvSpPr txBox="1">
            <a:spLocks noGrp="1"/>
          </p:cNvSpPr>
          <p:nvPr>
            <p:ph type="body" idx="2"/>
          </p:nvPr>
        </p:nvSpPr>
        <p:spPr>
          <a:xfrm>
            <a:off x="2521336" y="2286000"/>
            <a:ext cx="19302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6"/>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9" name="Google Shape;319;p39"/>
          <p:cNvSpPr txBox="1">
            <a:spLocks noGrp="1"/>
          </p:cNvSpPr>
          <p:nvPr>
            <p:ph type="body" idx="3"/>
          </p:nvPr>
        </p:nvSpPr>
        <p:spPr>
          <a:xfrm>
            <a:off x="4700016" y="2286000"/>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2"/>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20" name="Google Shape;320;p39"/>
          <p:cNvSpPr txBox="1">
            <a:spLocks noGrp="1"/>
          </p:cNvSpPr>
          <p:nvPr>
            <p:ph type="body" idx="4"/>
          </p:nvPr>
        </p:nvSpPr>
        <p:spPr>
          <a:xfrm>
            <a:off x="6857789" y="2286000"/>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5"/>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21" name="Google Shape;321;p39"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22" name="Google Shape;322;p3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3_Title and Content">
  <p:cSld name="23_Title and Content">
    <p:spTree>
      <p:nvGrpSpPr>
        <p:cNvPr id="1" name="Shape 323"/>
        <p:cNvGrpSpPr/>
        <p:nvPr/>
      </p:nvGrpSpPr>
      <p:grpSpPr>
        <a:xfrm>
          <a:off x="0" y="0"/>
          <a:ext cx="0" cy="0"/>
          <a:chOff x="0" y="0"/>
          <a:chExt cx="0" cy="0"/>
        </a:xfrm>
      </p:grpSpPr>
      <p:pic>
        <p:nvPicPr>
          <p:cNvPr id="324" name="Google Shape;324;p40"/>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325" name="Google Shape;325;p40"/>
          <p:cNvSpPr/>
          <p:nvPr/>
        </p:nvSpPr>
        <p:spPr>
          <a:xfrm rot="10800000">
            <a:off x="0"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26" name="Google Shape;326;p4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27" name="Google Shape;327;p4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28" name="Google Shape;328;p40"/>
          <p:cNvSpPr/>
          <p:nvPr/>
        </p:nvSpPr>
        <p:spPr>
          <a:xfrm>
            <a:off x="364558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29" name="Google Shape;329;p40"/>
          <p:cNvSpPr/>
          <p:nvPr/>
        </p:nvSpPr>
        <p:spPr>
          <a:xfrm>
            <a:off x="3645584" y="2666719"/>
            <a:ext cx="1930500" cy="1374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30" name="Google Shape;330;p40"/>
          <p:cNvCxnSpPr/>
          <p:nvPr/>
        </p:nvCxnSpPr>
        <p:spPr>
          <a:xfrm>
            <a:off x="364558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31" name="Google Shape;331;p40"/>
          <p:cNvSpPr/>
          <p:nvPr/>
        </p:nvSpPr>
        <p:spPr>
          <a:xfrm>
            <a:off x="105320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32" name="Google Shape;332;p40"/>
          <p:cNvSpPr/>
          <p:nvPr/>
        </p:nvSpPr>
        <p:spPr>
          <a:xfrm>
            <a:off x="1053204" y="2666719"/>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33" name="Google Shape;333;p40"/>
          <p:cNvCxnSpPr/>
          <p:nvPr/>
        </p:nvCxnSpPr>
        <p:spPr>
          <a:xfrm>
            <a:off x="105320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34" name="Google Shape;334;p40"/>
          <p:cNvSpPr txBox="1"/>
          <p:nvPr/>
        </p:nvSpPr>
        <p:spPr>
          <a:xfrm>
            <a:off x="1672222"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01.</a:t>
            </a:r>
            <a:endParaRPr sz="1100" dirty="0"/>
          </a:p>
        </p:txBody>
      </p:sp>
      <p:sp>
        <p:nvSpPr>
          <p:cNvPr id="335" name="Google Shape;335;p40"/>
          <p:cNvSpPr/>
          <p:nvPr/>
        </p:nvSpPr>
        <p:spPr>
          <a:xfrm>
            <a:off x="623796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36" name="Google Shape;336;p40"/>
          <p:cNvSpPr/>
          <p:nvPr/>
        </p:nvSpPr>
        <p:spPr>
          <a:xfrm>
            <a:off x="6237964" y="2666719"/>
            <a:ext cx="1930500" cy="137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37" name="Google Shape;337;p40"/>
          <p:cNvCxnSpPr/>
          <p:nvPr/>
        </p:nvCxnSpPr>
        <p:spPr>
          <a:xfrm>
            <a:off x="623796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38" name="Google Shape;338;p40"/>
          <p:cNvSpPr txBox="1"/>
          <p:nvPr/>
        </p:nvSpPr>
        <p:spPr>
          <a:xfrm>
            <a:off x="6856982"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2"/>
                </a:solidFill>
                <a:latin typeface="Open Sans"/>
                <a:ea typeface="Open Sans"/>
                <a:cs typeface="Open Sans"/>
                <a:sym typeface="Open Sans"/>
              </a:rPr>
              <a:t>03.</a:t>
            </a:r>
            <a:endParaRPr sz="1100" dirty="0"/>
          </a:p>
        </p:txBody>
      </p:sp>
      <p:sp>
        <p:nvSpPr>
          <p:cNvPr id="339" name="Google Shape;339;p40"/>
          <p:cNvSpPr txBox="1"/>
          <p:nvPr/>
        </p:nvSpPr>
        <p:spPr>
          <a:xfrm>
            <a:off x="4264601"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6"/>
                </a:solidFill>
                <a:latin typeface="Open Sans"/>
                <a:ea typeface="Open Sans"/>
                <a:cs typeface="Open Sans"/>
                <a:sym typeface="Open Sans"/>
              </a:rPr>
              <a:t>02.</a:t>
            </a:r>
            <a:endParaRPr sz="1100" dirty="0"/>
          </a:p>
        </p:txBody>
      </p:sp>
      <p:sp>
        <p:nvSpPr>
          <p:cNvPr id="340" name="Google Shape;340;p40"/>
          <p:cNvSpPr txBox="1">
            <a:spLocks noGrp="1"/>
          </p:cNvSpPr>
          <p:nvPr>
            <p:ph type="body" idx="1"/>
          </p:nvPr>
        </p:nvSpPr>
        <p:spPr>
          <a:xfrm>
            <a:off x="1053204" y="1623736"/>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1" name="Google Shape;341;p40"/>
          <p:cNvSpPr txBox="1">
            <a:spLocks noGrp="1"/>
          </p:cNvSpPr>
          <p:nvPr>
            <p:ph type="body" idx="2"/>
          </p:nvPr>
        </p:nvSpPr>
        <p:spPr>
          <a:xfrm>
            <a:off x="3646162" y="1623736"/>
            <a:ext cx="19302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6"/>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2" name="Google Shape;342;p40"/>
          <p:cNvSpPr txBox="1">
            <a:spLocks noGrp="1"/>
          </p:cNvSpPr>
          <p:nvPr>
            <p:ph type="body" idx="3"/>
          </p:nvPr>
        </p:nvSpPr>
        <p:spPr>
          <a:xfrm>
            <a:off x="6245318" y="1623736"/>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2"/>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3" name="Google Shape;343;p40"/>
          <p:cNvSpPr/>
          <p:nvPr/>
        </p:nvSpPr>
        <p:spPr>
          <a:xfrm>
            <a:off x="4951800" y="3052912"/>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44" name="Google Shape;344;p40"/>
          <p:cNvSpPr/>
          <p:nvPr/>
        </p:nvSpPr>
        <p:spPr>
          <a:xfrm>
            <a:off x="4951800" y="4679150"/>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45" name="Google Shape;345;p40"/>
          <p:cNvCxnSpPr/>
          <p:nvPr/>
        </p:nvCxnSpPr>
        <p:spPr>
          <a:xfrm>
            <a:off x="4951800" y="350126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46" name="Google Shape;346;p40"/>
          <p:cNvSpPr/>
          <p:nvPr/>
        </p:nvSpPr>
        <p:spPr>
          <a:xfrm>
            <a:off x="2334020" y="3052912"/>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47" name="Google Shape;347;p40"/>
          <p:cNvSpPr/>
          <p:nvPr/>
        </p:nvSpPr>
        <p:spPr>
          <a:xfrm>
            <a:off x="2334020" y="4679150"/>
            <a:ext cx="1930500" cy="1374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48" name="Google Shape;348;p40"/>
          <p:cNvCxnSpPr/>
          <p:nvPr/>
        </p:nvCxnSpPr>
        <p:spPr>
          <a:xfrm>
            <a:off x="2334020" y="350126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49" name="Google Shape;349;p40"/>
          <p:cNvSpPr txBox="1"/>
          <p:nvPr/>
        </p:nvSpPr>
        <p:spPr>
          <a:xfrm>
            <a:off x="2953038" y="309932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5"/>
                </a:solidFill>
                <a:latin typeface="Open Sans"/>
                <a:ea typeface="Open Sans"/>
                <a:cs typeface="Open Sans"/>
                <a:sym typeface="Open Sans"/>
              </a:rPr>
              <a:t>04.</a:t>
            </a:r>
            <a:endParaRPr sz="1100" dirty="0"/>
          </a:p>
        </p:txBody>
      </p:sp>
      <p:sp>
        <p:nvSpPr>
          <p:cNvPr id="350" name="Google Shape;350;p40"/>
          <p:cNvSpPr txBox="1"/>
          <p:nvPr/>
        </p:nvSpPr>
        <p:spPr>
          <a:xfrm>
            <a:off x="5570818" y="309932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05.</a:t>
            </a:r>
            <a:endParaRPr sz="1100" dirty="0"/>
          </a:p>
        </p:txBody>
      </p:sp>
      <p:sp>
        <p:nvSpPr>
          <p:cNvPr id="351" name="Google Shape;351;p40"/>
          <p:cNvSpPr txBox="1">
            <a:spLocks noGrp="1"/>
          </p:cNvSpPr>
          <p:nvPr>
            <p:ph type="body" idx="4"/>
          </p:nvPr>
        </p:nvSpPr>
        <p:spPr>
          <a:xfrm>
            <a:off x="2334020" y="3636167"/>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5"/>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52" name="Google Shape;352;p40"/>
          <p:cNvSpPr txBox="1">
            <a:spLocks noGrp="1"/>
          </p:cNvSpPr>
          <p:nvPr>
            <p:ph type="body" idx="5"/>
          </p:nvPr>
        </p:nvSpPr>
        <p:spPr>
          <a:xfrm>
            <a:off x="4952378" y="3636167"/>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53" name="Google Shape;353;p40"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54" name="Google Shape;354;p4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355"/>
        <p:cNvGrpSpPr/>
        <p:nvPr/>
      </p:nvGrpSpPr>
      <p:grpSpPr>
        <a:xfrm>
          <a:off x="0" y="0"/>
          <a:ext cx="0" cy="0"/>
          <a:chOff x="0" y="0"/>
          <a:chExt cx="0" cy="0"/>
        </a:xfrm>
      </p:grpSpPr>
      <p:pic>
        <p:nvPicPr>
          <p:cNvPr id="356" name="Google Shape;356;p41"/>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357" name="Google Shape;357;p41"/>
          <p:cNvSpPr/>
          <p:nvPr/>
        </p:nvSpPr>
        <p:spPr>
          <a:xfrm rot="10800000">
            <a:off x="-6" y="30900"/>
            <a:ext cx="9144000" cy="5112600"/>
          </a:xfrm>
          <a:prstGeom prst="rect">
            <a:avLst/>
          </a:prstGeom>
          <a:gradFill>
            <a:gsLst>
              <a:gs pos="0">
                <a:srgbClr val="0C5B79">
                  <a:alpha val="84705"/>
                </a:srgbClr>
              </a:gs>
              <a:gs pos="30000">
                <a:srgbClr val="0C5B79">
                  <a:alpha val="84705"/>
                </a:srgbClr>
              </a:gs>
              <a:gs pos="52999">
                <a:srgbClr val="1389B6">
                  <a:alpha val="22745"/>
                </a:srgbClr>
              </a:gs>
              <a:gs pos="78000">
                <a:srgbClr val="1389B6">
                  <a:alpha val="86666"/>
                </a:srgbClr>
              </a:gs>
              <a:gs pos="100000">
                <a:srgbClr val="1389B6">
                  <a:alpha val="86666"/>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58" name="Google Shape;358;p4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59" name="Google Shape;359;p41"/>
          <p:cNvSpPr txBox="1">
            <a:spLocks noGrp="1"/>
          </p:cNvSpPr>
          <p:nvPr>
            <p:ph type="body" idx="1"/>
          </p:nvPr>
        </p:nvSpPr>
        <p:spPr>
          <a:xfrm>
            <a:off x="2672603" y="1188720"/>
            <a:ext cx="60666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60" name="Google Shape;360;p4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61" name="Google Shape;361;p41"/>
          <p:cNvSpPr>
            <a:spLocks noGrp="1"/>
          </p:cNvSpPr>
          <p:nvPr>
            <p:ph type="pic" idx="2"/>
          </p:nvPr>
        </p:nvSpPr>
        <p:spPr>
          <a:xfrm>
            <a:off x="539607" y="2078428"/>
            <a:ext cx="1338900" cy="1100100"/>
          </a:xfrm>
          <a:prstGeom prst="rect">
            <a:avLst/>
          </a:prstGeom>
          <a:noFill/>
          <a:ln>
            <a:noFill/>
          </a:ln>
        </p:spPr>
      </p:sp>
      <p:pic>
        <p:nvPicPr>
          <p:cNvPr id="362" name="Google Shape;362;p41"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63" name="Google Shape;363;p4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0_Title and Content">
  <p:cSld name="20_Title and Content">
    <p:spTree>
      <p:nvGrpSpPr>
        <p:cNvPr id="1" name="Shape 364"/>
        <p:cNvGrpSpPr/>
        <p:nvPr/>
      </p:nvGrpSpPr>
      <p:grpSpPr>
        <a:xfrm>
          <a:off x="0" y="0"/>
          <a:ext cx="0" cy="0"/>
          <a:chOff x="0" y="0"/>
          <a:chExt cx="0" cy="0"/>
        </a:xfrm>
      </p:grpSpPr>
      <p:pic>
        <p:nvPicPr>
          <p:cNvPr id="365" name="Google Shape;365;p42"/>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366" name="Google Shape;366;p42"/>
          <p:cNvSpPr/>
          <p:nvPr/>
        </p:nvSpPr>
        <p:spPr>
          <a:xfrm rot="10800000">
            <a:off x="-6" y="30900"/>
            <a:ext cx="9144000" cy="5112600"/>
          </a:xfrm>
          <a:prstGeom prst="rect">
            <a:avLst/>
          </a:prstGeom>
          <a:gradFill>
            <a:gsLst>
              <a:gs pos="0">
                <a:srgbClr val="0C5B79">
                  <a:alpha val="84705"/>
                </a:srgbClr>
              </a:gs>
              <a:gs pos="30000">
                <a:srgbClr val="0C5B79">
                  <a:alpha val="84705"/>
                </a:srgbClr>
              </a:gs>
              <a:gs pos="56000">
                <a:srgbClr val="1389B6">
                  <a:alpha val="22745"/>
                </a:srgbClr>
              </a:gs>
              <a:gs pos="84000">
                <a:srgbClr val="1389B6">
                  <a:alpha val="86666"/>
                </a:srgbClr>
              </a:gs>
              <a:gs pos="100000">
                <a:srgbClr val="1389B6">
                  <a:alpha val="86666"/>
                </a:srgbClr>
              </a:gs>
            </a:gsLst>
            <a:lin ang="2700006"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67" name="Google Shape;367;p4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68" name="Google Shape;368;p42"/>
          <p:cNvSpPr txBox="1">
            <a:spLocks noGrp="1"/>
          </p:cNvSpPr>
          <p:nvPr>
            <p:ph type="body" idx="1"/>
          </p:nvPr>
        </p:nvSpPr>
        <p:spPr>
          <a:xfrm>
            <a:off x="2672603" y="1188720"/>
            <a:ext cx="60666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69" name="Google Shape;369;p4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70" name="Google Shape;370;p42"/>
          <p:cNvSpPr/>
          <p:nvPr/>
        </p:nvSpPr>
        <p:spPr>
          <a:xfrm>
            <a:off x="256032" y="1665899"/>
            <a:ext cx="1894800" cy="1894800"/>
          </a:xfrm>
          <a:prstGeom prst="ellipse">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71" name="Google Shape;371;p42"/>
          <p:cNvSpPr>
            <a:spLocks noGrp="1"/>
          </p:cNvSpPr>
          <p:nvPr>
            <p:ph type="pic" idx="2"/>
          </p:nvPr>
        </p:nvSpPr>
        <p:spPr>
          <a:xfrm>
            <a:off x="539607" y="2078428"/>
            <a:ext cx="1338900" cy="1100100"/>
          </a:xfrm>
          <a:prstGeom prst="rect">
            <a:avLst/>
          </a:prstGeom>
          <a:noFill/>
          <a:ln>
            <a:noFill/>
          </a:ln>
        </p:spPr>
      </p:sp>
      <p:pic>
        <p:nvPicPr>
          <p:cNvPr id="372" name="Google Shape;372;p4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73" name="Google Shape;373;p4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4_Title and Content">
  <p:cSld name="34_Title and Content">
    <p:spTree>
      <p:nvGrpSpPr>
        <p:cNvPr id="1" name="Shape 374"/>
        <p:cNvGrpSpPr/>
        <p:nvPr/>
      </p:nvGrpSpPr>
      <p:grpSpPr>
        <a:xfrm>
          <a:off x="0" y="0"/>
          <a:ext cx="0" cy="0"/>
          <a:chOff x="0" y="0"/>
          <a:chExt cx="0" cy="0"/>
        </a:xfrm>
      </p:grpSpPr>
      <p:pic>
        <p:nvPicPr>
          <p:cNvPr id="375" name="Google Shape;375;p43"/>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376" name="Google Shape;376;p43"/>
          <p:cNvSpPr/>
          <p:nvPr/>
        </p:nvSpPr>
        <p:spPr>
          <a:xfrm rot="10800000">
            <a:off x="-6" y="30900"/>
            <a:ext cx="9144000" cy="5112600"/>
          </a:xfrm>
          <a:prstGeom prst="rect">
            <a:avLst/>
          </a:prstGeom>
          <a:gradFill>
            <a:gsLst>
              <a:gs pos="0">
                <a:srgbClr val="0C5B79">
                  <a:alpha val="84705"/>
                </a:srgbClr>
              </a:gs>
              <a:gs pos="30000">
                <a:srgbClr val="0C5B79">
                  <a:alpha val="84705"/>
                </a:srgbClr>
              </a:gs>
              <a:gs pos="56000">
                <a:srgbClr val="1389B6">
                  <a:alpha val="22745"/>
                </a:srgbClr>
              </a:gs>
              <a:gs pos="84000">
                <a:srgbClr val="1389B6">
                  <a:alpha val="86666"/>
                </a:srgbClr>
              </a:gs>
              <a:gs pos="100000">
                <a:srgbClr val="1389B6">
                  <a:alpha val="86666"/>
                </a:srgbClr>
              </a:gs>
            </a:gsLst>
            <a:lin ang="2700006"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77" name="Google Shape;377;p4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78" name="Google Shape;378;p4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79" name="Google Shape;379;p4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80" name="Google Shape;380;p4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381"/>
        <p:cNvGrpSpPr/>
        <p:nvPr/>
      </p:nvGrpSpPr>
      <p:grpSpPr>
        <a:xfrm>
          <a:off x="0" y="0"/>
          <a:ext cx="0" cy="0"/>
          <a:chOff x="0" y="0"/>
          <a:chExt cx="0" cy="0"/>
        </a:xfrm>
      </p:grpSpPr>
      <p:pic>
        <p:nvPicPr>
          <p:cNvPr id="382" name="Google Shape;382;p44"/>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383" name="Google Shape;383;p44"/>
          <p:cNvSpPr/>
          <p:nvPr/>
        </p:nvSpPr>
        <p:spPr>
          <a:xfrm rot="10800000">
            <a:off x="0" y="30900"/>
            <a:ext cx="9144000" cy="5112600"/>
          </a:xfrm>
          <a:prstGeom prst="rect">
            <a:avLst/>
          </a:prstGeom>
          <a:gradFill>
            <a:gsLst>
              <a:gs pos="0">
                <a:srgbClr val="000001">
                  <a:alpha val="21960"/>
                </a:srgbClr>
              </a:gs>
              <a:gs pos="24000">
                <a:srgbClr val="000001">
                  <a:alpha val="21960"/>
                </a:srgbClr>
              </a:gs>
              <a:gs pos="51000">
                <a:srgbClr val="0C5B79">
                  <a:alpha val="83921"/>
                </a:srgbClr>
              </a:gs>
              <a:gs pos="79000">
                <a:srgbClr val="0C5B79">
                  <a:alpha val="87843"/>
                </a:srgbClr>
              </a:gs>
              <a:gs pos="100000">
                <a:srgbClr val="0C5B79">
                  <a:alpha val="87843"/>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84" name="Google Shape;384;p4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85" name="Google Shape;385;p44"/>
          <p:cNvSpPr txBox="1">
            <a:spLocks noGrp="1"/>
          </p:cNvSpPr>
          <p:nvPr>
            <p:ph type="body" idx="1"/>
          </p:nvPr>
        </p:nvSpPr>
        <p:spPr>
          <a:xfrm>
            <a:off x="3300984" y="1188720"/>
            <a:ext cx="54384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86" name="Google Shape;386;p4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87" name="Google Shape;387;p44"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88" name="Google Shape;388;p4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389"/>
        <p:cNvGrpSpPr/>
        <p:nvPr/>
      </p:nvGrpSpPr>
      <p:grpSpPr>
        <a:xfrm>
          <a:off x="0" y="0"/>
          <a:ext cx="0" cy="0"/>
          <a:chOff x="0" y="0"/>
          <a:chExt cx="0" cy="0"/>
        </a:xfrm>
      </p:grpSpPr>
      <p:pic>
        <p:nvPicPr>
          <p:cNvPr id="390" name="Google Shape;390;p45"/>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391" name="Google Shape;391;p45"/>
          <p:cNvSpPr/>
          <p:nvPr/>
        </p:nvSpPr>
        <p:spPr>
          <a:xfrm rot="10800000">
            <a:off x="-3" y="30899"/>
            <a:ext cx="9144000" cy="5112600"/>
          </a:xfrm>
          <a:prstGeom prst="rect">
            <a:avLst/>
          </a:prstGeom>
          <a:gradFill>
            <a:gsLst>
              <a:gs pos="0">
                <a:srgbClr val="0C5B79">
                  <a:alpha val="25882"/>
                </a:srgbClr>
              </a:gs>
              <a:gs pos="13000">
                <a:srgbClr val="0C5B79">
                  <a:alpha val="25882"/>
                </a:srgbClr>
              </a:gs>
              <a:gs pos="42000">
                <a:srgbClr val="0C5B79">
                  <a:alpha val="20000"/>
                </a:srgbClr>
              </a:gs>
              <a:gs pos="61000">
                <a:srgbClr val="0C5B79">
                  <a:alpha val="63921"/>
                </a:srgbClr>
              </a:gs>
              <a:gs pos="81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92" name="Google Shape;392;p4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93" name="Google Shape;393;p45"/>
          <p:cNvSpPr txBox="1">
            <a:spLocks noGrp="1"/>
          </p:cNvSpPr>
          <p:nvPr>
            <p:ph type="title"/>
          </p:nvPr>
        </p:nvSpPr>
        <p:spPr>
          <a:xfrm>
            <a:off x="128016" y="3764577"/>
            <a:ext cx="8888100" cy="484800"/>
          </a:xfrm>
          <a:prstGeom prst="rect">
            <a:avLst/>
          </a:prstGeom>
          <a:noFill/>
          <a:ln>
            <a:noFill/>
          </a:ln>
        </p:spPr>
        <p:txBody>
          <a:bodyPr spcFirstLastPara="1" wrap="square" lIns="68575" tIns="34275" rIns="68575" bIns="34275" anchor="t" anchorCtr="0">
            <a:spAutoFit/>
          </a:bodyPr>
          <a:lstStyle>
            <a:lvl1pPr lvl="0" algn="ct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94" name="Google Shape;394;p4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95" name="Google Shape;395;p4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38_Title and Content">
  <p:cSld name="38_Title and Content">
    <p:spTree>
      <p:nvGrpSpPr>
        <p:cNvPr id="1" name="Shape 396"/>
        <p:cNvGrpSpPr/>
        <p:nvPr/>
      </p:nvGrpSpPr>
      <p:grpSpPr>
        <a:xfrm>
          <a:off x="0" y="0"/>
          <a:ext cx="0" cy="0"/>
          <a:chOff x="0" y="0"/>
          <a:chExt cx="0" cy="0"/>
        </a:xfrm>
      </p:grpSpPr>
      <p:pic>
        <p:nvPicPr>
          <p:cNvPr id="397" name="Google Shape;397;p46"/>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398" name="Google Shape;398;p46"/>
          <p:cNvSpPr/>
          <p:nvPr/>
        </p:nvSpPr>
        <p:spPr>
          <a:xfrm rot="10800000">
            <a:off x="-2" y="30899"/>
            <a:ext cx="9144000" cy="5112600"/>
          </a:xfrm>
          <a:prstGeom prst="rect">
            <a:avLst/>
          </a:prstGeom>
          <a:gradFill>
            <a:gsLst>
              <a:gs pos="0">
                <a:srgbClr val="0C5B79">
                  <a:alpha val="72941"/>
                </a:srgbClr>
              </a:gs>
              <a:gs pos="13000">
                <a:srgbClr val="0C5B79">
                  <a:alpha val="72941"/>
                </a:srgbClr>
              </a:gs>
              <a:gs pos="33000">
                <a:srgbClr val="0C5B79">
                  <a:alpha val="40784"/>
                </a:srgbClr>
              </a:gs>
              <a:gs pos="45989">
                <a:srgbClr val="1F201F">
                  <a:alpha val="27843"/>
                </a:srgbClr>
              </a:gs>
              <a:gs pos="69000">
                <a:srgbClr val="0C5B79">
                  <a:alpha val="63921"/>
                </a:srgbClr>
              </a:gs>
              <a:gs pos="88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99" name="Google Shape;399;p4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00" name="Google Shape;400;p4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01" name="Google Shape;401;p4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9_Title and Content">
  <p:cSld name="29_Title and Content">
    <p:spTree>
      <p:nvGrpSpPr>
        <p:cNvPr id="1" name="Shape 402"/>
        <p:cNvGrpSpPr/>
        <p:nvPr/>
      </p:nvGrpSpPr>
      <p:grpSpPr>
        <a:xfrm>
          <a:off x="0" y="0"/>
          <a:ext cx="0" cy="0"/>
          <a:chOff x="0" y="0"/>
          <a:chExt cx="0" cy="0"/>
        </a:xfrm>
      </p:grpSpPr>
      <p:pic>
        <p:nvPicPr>
          <p:cNvPr id="403" name="Google Shape;403;p47"/>
          <p:cNvPicPr preferRelativeResize="0"/>
          <p:nvPr/>
        </p:nvPicPr>
        <p:blipFill rotWithShape="1">
          <a:blip r:embed="rId2">
            <a:alphaModFix/>
          </a:blip>
          <a:srcRect l="238" r="238"/>
          <a:stretch/>
        </p:blipFill>
        <p:spPr>
          <a:xfrm>
            <a:off x="0" y="0"/>
            <a:ext cx="9144000" cy="5177788"/>
          </a:xfrm>
          <a:prstGeom prst="rect">
            <a:avLst/>
          </a:prstGeom>
          <a:noFill/>
          <a:ln>
            <a:noFill/>
          </a:ln>
        </p:spPr>
      </p:pic>
      <p:sp>
        <p:nvSpPr>
          <p:cNvPr id="404" name="Google Shape;404;p47"/>
          <p:cNvSpPr/>
          <p:nvPr/>
        </p:nvSpPr>
        <p:spPr>
          <a:xfrm rot="10800000">
            <a:off x="-1" y="-3334"/>
            <a:ext cx="9144000" cy="5202900"/>
          </a:xfrm>
          <a:prstGeom prst="rect">
            <a:avLst/>
          </a:prstGeom>
          <a:gradFill>
            <a:gsLst>
              <a:gs pos="0">
                <a:srgbClr val="0C5B79">
                  <a:alpha val="25882"/>
                </a:srgbClr>
              </a:gs>
              <a:gs pos="13000">
                <a:srgbClr val="0C5B79">
                  <a:alpha val="25882"/>
                </a:srgbClr>
              </a:gs>
              <a:gs pos="42000">
                <a:srgbClr val="0C5B79">
                  <a:alpha val="20000"/>
                </a:srgbClr>
              </a:gs>
              <a:gs pos="61000">
                <a:srgbClr val="0C5B79">
                  <a:alpha val="63921"/>
                </a:srgbClr>
              </a:gs>
              <a:gs pos="81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05" name="Google Shape;405;p4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06" name="Google Shape;406;p4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07" name="Google Shape;407;p4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
        <p:nvSpPr>
          <p:cNvPr id="408" name="Google Shape;408;p47"/>
          <p:cNvSpPr txBox="1">
            <a:spLocks noGrp="1"/>
          </p:cNvSpPr>
          <p:nvPr>
            <p:ph type="title"/>
          </p:nvPr>
        </p:nvSpPr>
        <p:spPr>
          <a:xfrm>
            <a:off x="256032" y="3748625"/>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solidFill>
          <a:srgbClr val="000001"/>
        </a:solidFill>
        <a:effectLst/>
      </p:bgPr>
    </p:bg>
    <p:spTree>
      <p:nvGrpSpPr>
        <p:cNvPr id="1" name="Shape 409"/>
        <p:cNvGrpSpPr/>
        <p:nvPr/>
      </p:nvGrpSpPr>
      <p:grpSpPr>
        <a:xfrm>
          <a:off x="0" y="0"/>
          <a:ext cx="0" cy="0"/>
          <a:chOff x="0" y="0"/>
          <a:chExt cx="0" cy="0"/>
        </a:xfrm>
      </p:grpSpPr>
      <p:sp>
        <p:nvSpPr>
          <p:cNvPr id="410" name="Google Shape;410;p4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11" name="Google Shape;411;p48"/>
          <p:cNvSpPr txBox="1">
            <a:spLocks noGrp="1"/>
          </p:cNvSpPr>
          <p:nvPr>
            <p:ph type="body" idx="1"/>
          </p:nvPr>
        </p:nvSpPr>
        <p:spPr>
          <a:xfrm>
            <a:off x="256033" y="913483"/>
            <a:ext cx="8679600" cy="3806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12" name="Google Shape;412;p4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13" name="Google Shape;413;p48" descr="Text&#10;&#10;Description automatically generated"/>
          <p:cNvPicPr preferRelativeResize="0"/>
          <p:nvPr/>
        </p:nvPicPr>
        <p:blipFill rotWithShape="1">
          <a:blip r:embed="rId2">
            <a:alphaModFix/>
          </a:blip>
          <a:srcRect/>
          <a:stretch/>
        </p:blipFill>
        <p:spPr>
          <a:xfrm>
            <a:off x="53580" y="4746918"/>
            <a:ext cx="924462" cy="392899"/>
          </a:xfrm>
          <a:prstGeom prst="rect">
            <a:avLst/>
          </a:prstGeom>
          <a:noFill/>
          <a:ln>
            <a:noFill/>
          </a:ln>
        </p:spPr>
      </p:pic>
      <p:sp>
        <p:nvSpPr>
          <p:cNvPr id="414" name="Google Shape;414;p4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bg>
      <p:bgPr>
        <a:solidFill>
          <a:srgbClr val="000001"/>
        </a:solidFill>
        <a:effectLst/>
      </p:bgPr>
    </p:bg>
    <p:spTree>
      <p:nvGrpSpPr>
        <p:cNvPr id="1" name="Shape 415"/>
        <p:cNvGrpSpPr/>
        <p:nvPr/>
      </p:nvGrpSpPr>
      <p:grpSpPr>
        <a:xfrm>
          <a:off x="0" y="0"/>
          <a:ext cx="0" cy="0"/>
          <a:chOff x="0" y="0"/>
          <a:chExt cx="0" cy="0"/>
        </a:xfrm>
      </p:grpSpPr>
      <p:pic>
        <p:nvPicPr>
          <p:cNvPr id="416" name="Google Shape;416;p49"/>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17" name="Google Shape;417;p49"/>
          <p:cNvSpPr/>
          <p:nvPr/>
        </p:nvSpPr>
        <p:spPr>
          <a:xfrm rot="10800000">
            <a:off x="-4" y="30899"/>
            <a:ext cx="9144000" cy="5112600"/>
          </a:xfrm>
          <a:prstGeom prst="rect">
            <a:avLst/>
          </a:prstGeom>
          <a:gradFill>
            <a:gsLst>
              <a:gs pos="0">
                <a:srgbClr val="000001">
                  <a:alpha val="20000"/>
                </a:srgbClr>
              </a:gs>
              <a:gs pos="24000">
                <a:srgbClr val="000001">
                  <a:alpha val="20000"/>
                </a:srgbClr>
              </a:gs>
              <a:gs pos="46000">
                <a:srgbClr val="000001">
                  <a:alpha val="71764"/>
                </a:srgbClr>
              </a:gs>
              <a:gs pos="80000">
                <a:srgbClr val="000001">
                  <a:alpha val="85882"/>
                </a:srgbClr>
              </a:gs>
              <a:gs pos="100000">
                <a:srgbClr val="000001">
                  <a:alpha val="85882"/>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18" name="Google Shape;418;p49"/>
          <p:cNvPicPr preferRelativeResize="0"/>
          <p:nvPr/>
        </p:nvPicPr>
        <p:blipFill rotWithShape="1">
          <a:blip r:embed="rId3">
            <a:alphaModFix/>
          </a:blip>
          <a:srcRect l="2648" r="5406"/>
          <a:stretch/>
        </p:blipFill>
        <p:spPr>
          <a:xfrm>
            <a:off x="2503644" y="553382"/>
            <a:ext cx="7507130" cy="4737363"/>
          </a:xfrm>
          <a:prstGeom prst="rect">
            <a:avLst/>
          </a:prstGeom>
          <a:noFill/>
          <a:ln>
            <a:noFill/>
          </a:ln>
        </p:spPr>
      </p:pic>
      <p:sp>
        <p:nvSpPr>
          <p:cNvPr id="419" name="Google Shape;419;p4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20" name="Google Shape;420;p49"/>
          <p:cNvSpPr>
            <a:spLocks noGrp="1"/>
          </p:cNvSpPr>
          <p:nvPr>
            <p:ph type="pic" idx="2"/>
          </p:nvPr>
        </p:nvSpPr>
        <p:spPr>
          <a:xfrm>
            <a:off x="3493008" y="1070372"/>
            <a:ext cx="5467800" cy="3456600"/>
          </a:xfrm>
          <a:prstGeom prst="rect">
            <a:avLst/>
          </a:prstGeom>
          <a:solidFill>
            <a:schemeClr val="lt1"/>
          </a:solidFill>
          <a:ln>
            <a:noFill/>
          </a:ln>
        </p:spPr>
      </p:sp>
      <p:sp>
        <p:nvSpPr>
          <p:cNvPr id="421" name="Google Shape;421;p49"/>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22" name="Google Shape;422;p49"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23" name="Google Shape;423;p4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bg>
      <p:bgPr>
        <a:solidFill>
          <a:srgbClr val="000001"/>
        </a:solidFill>
        <a:effectLst/>
      </p:bgPr>
    </p:bg>
    <p:spTree>
      <p:nvGrpSpPr>
        <p:cNvPr id="1" name="Shape 424"/>
        <p:cNvGrpSpPr/>
        <p:nvPr/>
      </p:nvGrpSpPr>
      <p:grpSpPr>
        <a:xfrm>
          <a:off x="0" y="0"/>
          <a:ext cx="0" cy="0"/>
          <a:chOff x="0" y="0"/>
          <a:chExt cx="0" cy="0"/>
        </a:xfrm>
      </p:grpSpPr>
      <p:pic>
        <p:nvPicPr>
          <p:cNvPr id="425" name="Google Shape;425;p50"/>
          <p:cNvPicPr preferRelativeResize="0"/>
          <p:nvPr/>
        </p:nvPicPr>
        <p:blipFill rotWithShape="1">
          <a:blip r:embed="rId2">
            <a:alphaModFix/>
          </a:blip>
          <a:srcRect l="29" r="29"/>
          <a:stretch/>
        </p:blipFill>
        <p:spPr>
          <a:xfrm>
            <a:off x="-1" y="-3297"/>
            <a:ext cx="9144002" cy="5146797"/>
          </a:xfrm>
          <a:prstGeom prst="rect">
            <a:avLst/>
          </a:prstGeom>
          <a:noFill/>
          <a:ln>
            <a:noFill/>
          </a:ln>
        </p:spPr>
      </p:pic>
      <p:sp>
        <p:nvSpPr>
          <p:cNvPr id="426" name="Google Shape;426;p50"/>
          <p:cNvSpPr/>
          <p:nvPr/>
        </p:nvSpPr>
        <p:spPr>
          <a:xfrm rot="10800000">
            <a:off x="-7" y="30896"/>
            <a:ext cx="9144000" cy="5112600"/>
          </a:xfrm>
          <a:prstGeom prst="rect">
            <a:avLst/>
          </a:prstGeom>
          <a:gradFill>
            <a:gsLst>
              <a:gs pos="0">
                <a:srgbClr val="000001">
                  <a:alpha val="20000"/>
                </a:srgbClr>
              </a:gs>
              <a:gs pos="24000">
                <a:srgbClr val="000001">
                  <a:alpha val="20000"/>
                </a:srgbClr>
              </a:gs>
              <a:gs pos="46000">
                <a:srgbClr val="000001">
                  <a:alpha val="58823"/>
                </a:srgbClr>
              </a:gs>
              <a:gs pos="80000">
                <a:srgbClr val="000001">
                  <a:alpha val="66666"/>
                </a:srgbClr>
              </a:gs>
              <a:gs pos="100000">
                <a:srgbClr val="000001">
                  <a:alpha val="66666"/>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27" name="Google Shape;427;p50"/>
          <p:cNvPicPr preferRelativeResize="0"/>
          <p:nvPr/>
        </p:nvPicPr>
        <p:blipFill rotWithShape="1">
          <a:blip r:embed="rId3">
            <a:alphaModFix/>
          </a:blip>
          <a:srcRect l="2648" r="5406"/>
          <a:stretch/>
        </p:blipFill>
        <p:spPr>
          <a:xfrm>
            <a:off x="2503644" y="553382"/>
            <a:ext cx="7507130" cy="4737363"/>
          </a:xfrm>
          <a:prstGeom prst="rect">
            <a:avLst/>
          </a:prstGeom>
          <a:noFill/>
          <a:ln>
            <a:noFill/>
          </a:ln>
        </p:spPr>
      </p:pic>
      <p:sp>
        <p:nvSpPr>
          <p:cNvPr id="428" name="Google Shape;428;p5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29" name="Google Shape;429;p50"/>
          <p:cNvSpPr>
            <a:spLocks noGrp="1"/>
          </p:cNvSpPr>
          <p:nvPr>
            <p:ph type="pic" idx="2"/>
          </p:nvPr>
        </p:nvSpPr>
        <p:spPr>
          <a:xfrm>
            <a:off x="3493008" y="1070372"/>
            <a:ext cx="5467800" cy="3456600"/>
          </a:xfrm>
          <a:prstGeom prst="rect">
            <a:avLst/>
          </a:prstGeom>
          <a:solidFill>
            <a:schemeClr val="lt1"/>
          </a:solidFill>
          <a:ln>
            <a:noFill/>
          </a:ln>
        </p:spPr>
      </p:sp>
      <p:sp>
        <p:nvSpPr>
          <p:cNvPr id="430" name="Google Shape;430;p5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31" name="Google Shape;431;p50"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32" name="Google Shape;432;p5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000001"/>
        </a:solidFill>
        <a:effectLst/>
      </p:bgPr>
    </p:bg>
    <p:spTree>
      <p:nvGrpSpPr>
        <p:cNvPr id="1" name="Shape 433"/>
        <p:cNvGrpSpPr/>
        <p:nvPr/>
      </p:nvGrpSpPr>
      <p:grpSpPr>
        <a:xfrm>
          <a:off x="0" y="0"/>
          <a:ext cx="0" cy="0"/>
          <a:chOff x="0" y="0"/>
          <a:chExt cx="0" cy="0"/>
        </a:xfrm>
      </p:grpSpPr>
      <p:pic>
        <p:nvPicPr>
          <p:cNvPr id="434" name="Google Shape;434;p51"/>
          <p:cNvPicPr preferRelativeResize="0"/>
          <p:nvPr/>
        </p:nvPicPr>
        <p:blipFill rotWithShape="1">
          <a:blip r:embed="rId2">
            <a:alphaModFix/>
          </a:blip>
          <a:srcRect/>
          <a:stretch/>
        </p:blipFill>
        <p:spPr>
          <a:xfrm>
            <a:off x="-1" y="30992"/>
            <a:ext cx="9144001" cy="5112509"/>
          </a:xfrm>
          <a:prstGeom prst="rect">
            <a:avLst/>
          </a:prstGeom>
          <a:noFill/>
          <a:ln>
            <a:noFill/>
          </a:ln>
        </p:spPr>
      </p:pic>
      <p:sp>
        <p:nvSpPr>
          <p:cNvPr id="435" name="Google Shape;435;p51"/>
          <p:cNvSpPr/>
          <p:nvPr/>
        </p:nvSpPr>
        <p:spPr>
          <a:xfrm rot="10800000">
            <a:off x="-1" y="30900"/>
            <a:ext cx="9144000" cy="5112600"/>
          </a:xfrm>
          <a:prstGeom prst="rect">
            <a:avLst/>
          </a:prstGeom>
          <a:gradFill>
            <a:gsLst>
              <a:gs pos="0">
                <a:srgbClr val="0C5B79">
                  <a:alpha val="62745"/>
                </a:srgbClr>
              </a:gs>
              <a:gs pos="17000">
                <a:srgbClr val="0C5B79">
                  <a:alpha val="62745"/>
                </a:srgbClr>
              </a:gs>
              <a:gs pos="58999">
                <a:srgbClr val="0C5B79">
                  <a:alpha val="8627"/>
                </a:srgbClr>
              </a:gs>
              <a:gs pos="94000">
                <a:srgbClr val="0C5B79">
                  <a:alpha val="82745"/>
                </a:srgbClr>
              </a:gs>
              <a:gs pos="100000">
                <a:srgbClr val="0C5B79">
                  <a:alpha val="82745"/>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36" name="Google Shape;436;p51"/>
          <p:cNvPicPr preferRelativeResize="0"/>
          <p:nvPr/>
        </p:nvPicPr>
        <p:blipFill rotWithShape="1">
          <a:blip r:embed="rId3">
            <a:alphaModFix/>
          </a:blip>
          <a:srcRect l="2648" r="5406"/>
          <a:stretch/>
        </p:blipFill>
        <p:spPr>
          <a:xfrm>
            <a:off x="2661089" y="788505"/>
            <a:ext cx="6751643" cy="4260614"/>
          </a:xfrm>
          <a:prstGeom prst="rect">
            <a:avLst/>
          </a:prstGeom>
          <a:noFill/>
          <a:ln>
            <a:noFill/>
          </a:ln>
        </p:spPr>
      </p:pic>
      <p:sp>
        <p:nvSpPr>
          <p:cNvPr id="437" name="Google Shape;437;p5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38" name="Google Shape;438;p51"/>
          <p:cNvSpPr>
            <a:spLocks noGrp="1"/>
          </p:cNvSpPr>
          <p:nvPr>
            <p:ph type="pic" idx="2"/>
          </p:nvPr>
        </p:nvSpPr>
        <p:spPr>
          <a:xfrm>
            <a:off x="3546060" y="1237093"/>
            <a:ext cx="4917300" cy="3108600"/>
          </a:xfrm>
          <a:prstGeom prst="rect">
            <a:avLst/>
          </a:prstGeom>
          <a:solidFill>
            <a:schemeClr val="lt1"/>
          </a:solidFill>
          <a:ln>
            <a:noFill/>
          </a:ln>
        </p:spPr>
      </p:sp>
      <p:sp>
        <p:nvSpPr>
          <p:cNvPr id="439" name="Google Shape;439;p5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40" name="Google Shape;440;p51"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41" name="Google Shape;441;p5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8_Title and Content">
  <p:cSld name="28_Title and Content">
    <p:spTree>
      <p:nvGrpSpPr>
        <p:cNvPr id="1" name="Shape 442"/>
        <p:cNvGrpSpPr/>
        <p:nvPr/>
      </p:nvGrpSpPr>
      <p:grpSpPr>
        <a:xfrm>
          <a:off x="0" y="0"/>
          <a:ext cx="0" cy="0"/>
          <a:chOff x="0" y="0"/>
          <a:chExt cx="0" cy="0"/>
        </a:xfrm>
      </p:grpSpPr>
      <p:pic>
        <p:nvPicPr>
          <p:cNvPr id="443" name="Google Shape;443;p52"/>
          <p:cNvPicPr preferRelativeResize="0"/>
          <p:nvPr/>
        </p:nvPicPr>
        <p:blipFill rotWithShape="1">
          <a:blip r:embed="rId2">
            <a:alphaModFix/>
          </a:blip>
          <a:srcRect/>
          <a:stretch/>
        </p:blipFill>
        <p:spPr>
          <a:xfrm flipH="1">
            <a:off x="2157" y="30992"/>
            <a:ext cx="9141843" cy="5146800"/>
          </a:xfrm>
          <a:prstGeom prst="rect">
            <a:avLst/>
          </a:prstGeom>
          <a:noFill/>
          <a:ln>
            <a:noFill/>
          </a:ln>
        </p:spPr>
      </p:pic>
      <p:sp>
        <p:nvSpPr>
          <p:cNvPr id="444" name="Google Shape;444;p52"/>
          <p:cNvSpPr/>
          <p:nvPr/>
        </p:nvSpPr>
        <p:spPr>
          <a:xfrm rot="10800000">
            <a:off x="-141" y="30992"/>
            <a:ext cx="9218100" cy="5146800"/>
          </a:xfrm>
          <a:prstGeom prst="rect">
            <a:avLst/>
          </a:prstGeom>
          <a:gradFill>
            <a:gsLst>
              <a:gs pos="0">
                <a:srgbClr val="000001"/>
              </a:gs>
              <a:gs pos="5000">
                <a:srgbClr val="000001"/>
              </a:gs>
              <a:gs pos="43000">
                <a:srgbClr val="000001">
                  <a:alpha val="49803"/>
                </a:srgbClr>
              </a:gs>
              <a:gs pos="85000">
                <a:srgbClr val="000001">
                  <a:alpha val="0"/>
                </a:srgbClr>
              </a:gs>
              <a:gs pos="100000">
                <a:srgbClr val="000001">
                  <a:alpha val="0"/>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45" name="Google Shape;445;p5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46" name="Google Shape;446;p52"/>
          <p:cNvSpPr txBox="1">
            <a:spLocks noGrp="1"/>
          </p:cNvSpPr>
          <p:nvPr>
            <p:ph type="body" idx="1"/>
          </p:nvPr>
        </p:nvSpPr>
        <p:spPr>
          <a:xfrm>
            <a:off x="576072" y="1203722"/>
            <a:ext cx="4850100" cy="33444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Char char="•"/>
              <a:defRPr sz="2100" b="1" i="0">
                <a:solidFill>
                  <a:schemeClr val="lt1"/>
                </a:solidFill>
                <a:latin typeface="Open Sans"/>
                <a:ea typeface="Open Sans"/>
                <a:cs typeface="Open Sans"/>
                <a:sym typeface="Open Sans"/>
              </a:defRPr>
            </a:lvl1pPr>
            <a:lvl2pPr marL="914400" lvl="1" indent="-361950" algn="l" rtl="0">
              <a:lnSpc>
                <a:spcPct val="100000"/>
              </a:lnSpc>
              <a:spcBef>
                <a:spcPts val="1800"/>
              </a:spcBef>
              <a:spcAft>
                <a:spcPts val="0"/>
              </a:spcAft>
              <a:buSzPts val="2100"/>
              <a:buChar char="•"/>
              <a:defRPr sz="2100" b="1" i="0">
                <a:solidFill>
                  <a:schemeClr val="lt1"/>
                </a:solidFill>
                <a:latin typeface="Open Sans"/>
                <a:ea typeface="Open Sans"/>
                <a:cs typeface="Open Sans"/>
                <a:sym typeface="Open Sans"/>
              </a:defRPr>
            </a:lvl2pPr>
            <a:lvl3pPr marL="1371600" lvl="2"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3pPr>
            <a:lvl4pPr marL="1828800" lvl="3"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4pPr>
            <a:lvl5pPr marL="2286000" lvl="4"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47" name="Google Shape;447;p5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48" name="Google Shape;448;p5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49" name="Google Shape;449;p5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50"/>
        <p:cNvGrpSpPr/>
        <p:nvPr/>
      </p:nvGrpSpPr>
      <p:grpSpPr>
        <a:xfrm>
          <a:off x="0" y="0"/>
          <a:ext cx="0" cy="0"/>
          <a:chOff x="0" y="0"/>
          <a:chExt cx="0" cy="0"/>
        </a:xfrm>
      </p:grpSpPr>
      <p:pic>
        <p:nvPicPr>
          <p:cNvPr id="451" name="Google Shape;451;p53"/>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52" name="Google Shape;452;p53"/>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53" name="Google Shape;453;p5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54" name="Google Shape;454;p5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55" name="Google Shape;455;p53"/>
          <p:cNvSpPr>
            <a:spLocks noGrp="1"/>
          </p:cNvSpPr>
          <p:nvPr>
            <p:ph type="pic" idx="2"/>
          </p:nvPr>
        </p:nvSpPr>
        <p:spPr>
          <a:xfrm>
            <a:off x="423863" y="1387205"/>
            <a:ext cx="1663800" cy="867300"/>
          </a:xfrm>
          <a:prstGeom prst="rect">
            <a:avLst/>
          </a:prstGeom>
          <a:noFill/>
          <a:ln>
            <a:noFill/>
          </a:ln>
        </p:spPr>
      </p:sp>
      <p:sp>
        <p:nvSpPr>
          <p:cNvPr id="456" name="Google Shape;456;p53"/>
          <p:cNvSpPr>
            <a:spLocks noGrp="1"/>
          </p:cNvSpPr>
          <p:nvPr>
            <p:ph type="pic" idx="3"/>
          </p:nvPr>
        </p:nvSpPr>
        <p:spPr>
          <a:xfrm>
            <a:off x="2578699" y="1387205"/>
            <a:ext cx="1663800" cy="867300"/>
          </a:xfrm>
          <a:prstGeom prst="rect">
            <a:avLst/>
          </a:prstGeom>
          <a:noFill/>
          <a:ln>
            <a:noFill/>
          </a:ln>
        </p:spPr>
      </p:sp>
      <p:sp>
        <p:nvSpPr>
          <p:cNvPr id="457" name="Google Shape;457;p53"/>
          <p:cNvSpPr>
            <a:spLocks noGrp="1"/>
          </p:cNvSpPr>
          <p:nvPr>
            <p:ph type="pic" idx="4"/>
          </p:nvPr>
        </p:nvSpPr>
        <p:spPr>
          <a:xfrm>
            <a:off x="4733536" y="1387205"/>
            <a:ext cx="1663800" cy="867300"/>
          </a:xfrm>
          <a:prstGeom prst="rect">
            <a:avLst/>
          </a:prstGeom>
          <a:noFill/>
          <a:ln>
            <a:noFill/>
          </a:ln>
        </p:spPr>
      </p:sp>
      <p:sp>
        <p:nvSpPr>
          <p:cNvPr id="458" name="Google Shape;458;p53"/>
          <p:cNvSpPr>
            <a:spLocks noGrp="1"/>
          </p:cNvSpPr>
          <p:nvPr>
            <p:ph type="pic" idx="5"/>
          </p:nvPr>
        </p:nvSpPr>
        <p:spPr>
          <a:xfrm>
            <a:off x="6888372" y="1387205"/>
            <a:ext cx="1663800" cy="867300"/>
          </a:xfrm>
          <a:prstGeom prst="rect">
            <a:avLst/>
          </a:prstGeom>
          <a:noFill/>
          <a:ln>
            <a:noFill/>
          </a:ln>
        </p:spPr>
      </p:sp>
      <p:sp>
        <p:nvSpPr>
          <p:cNvPr id="459" name="Google Shape;459;p53"/>
          <p:cNvSpPr>
            <a:spLocks noGrp="1"/>
          </p:cNvSpPr>
          <p:nvPr>
            <p:ph type="pic" idx="6"/>
          </p:nvPr>
        </p:nvSpPr>
        <p:spPr>
          <a:xfrm>
            <a:off x="423863" y="2579552"/>
            <a:ext cx="1663800" cy="867300"/>
          </a:xfrm>
          <a:prstGeom prst="rect">
            <a:avLst/>
          </a:prstGeom>
          <a:noFill/>
          <a:ln>
            <a:noFill/>
          </a:ln>
        </p:spPr>
      </p:sp>
      <p:sp>
        <p:nvSpPr>
          <p:cNvPr id="460" name="Google Shape;460;p53"/>
          <p:cNvSpPr>
            <a:spLocks noGrp="1"/>
          </p:cNvSpPr>
          <p:nvPr>
            <p:ph type="pic" idx="7"/>
          </p:nvPr>
        </p:nvSpPr>
        <p:spPr>
          <a:xfrm>
            <a:off x="2578699" y="2579552"/>
            <a:ext cx="1663800" cy="867300"/>
          </a:xfrm>
          <a:prstGeom prst="rect">
            <a:avLst/>
          </a:prstGeom>
          <a:noFill/>
          <a:ln>
            <a:noFill/>
          </a:ln>
        </p:spPr>
      </p:sp>
      <p:sp>
        <p:nvSpPr>
          <p:cNvPr id="461" name="Google Shape;461;p53"/>
          <p:cNvSpPr>
            <a:spLocks noGrp="1"/>
          </p:cNvSpPr>
          <p:nvPr>
            <p:ph type="pic" idx="8"/>
          </p:nvPr>
        </p:nvSpPr>
        <p:spPr>
          <a:xfrm>
            <a:off x="4733536" y="2579552"/>
            <a:ext cx="1663800" cy="867300"/>
          </a:xfrm>
          <a:prstGeom prst="rect">
            <a:avLst/>
          </a:prstGeom>
          <a:noFill/>
          <a:ln>
            <a:noFill/>
          </a:ln>
        </p:spPr>
      </p:sp>
      <p:sp>
        <p:nvSpPr>
          <p:cNvPr id="462" name="Google Shape;462;p53"/>
          <p:cNvSpPr>
            <a:spLocks noGrp="1"/>
          </p:cNvSpPr>
          <p:nvPr>
            <p:ph type="pic" idx="9"/>
          </p:nvPr>
        </p:nvSpPr>
        <p:spPr>
          <a:xfrm>
            <a:off x="6888372" y="2579552"/>
            <a:ext cx="1663800" cy="867300"/>
          </a:xfrm>
          <a:prstGeom prst="rect">
            <a:avLst/>
          </a:prstGeom>
          <a:noFill/>
          <a:ln>
            <a:noFill/>
          </a:ln>
        </p:spPr>
      </p:sp>
      <p:sp>
        <p:nvSpPr>
          <p:cNvPr id="463" name="Google Shape;463;p53"/>
          <p:cNvSpPr>
            <a:spLocks noGrp="1"/>
          </p:cNvSpPr>
          <p:nvPr>
            <p:ph type="pic" idx="13"/>
          </p:nvPr>
        </p:nvSpPr>
        <p:spPr>
          <a:xfrm>
            <a:off x="423863" y="3773576"/>
            <a:ext cx="1663800" cy="867300"/>
          </a:xfrm>
          <a:prstGeom prst="rect">
            <a:avLst/>
          </a:prstGeom>
          <a:noFill/>
          <a:ln>
            <a:noFill/>
          </a:ln>
        </p:spPr>
      </p:sp>
      <p:sp>
        <p:nvSpPr>
          <p:cNvPr id="464" name="Google Shape;464;p53"/>
          <p:cNvSpPr>
            <a:spLocks noGrp="1"/>
          </p:cNvSpPr>
          <p:nvPr>
            <p:ph type="pic" idx="14"/>
          </p:nvPr>
        </p:nvSpPr>
        <p:spPr>
          <a:xfrm>
            <a:off x="2578699" y="3773576"/>
            <a:ext cx="1663800" cy="867300"/>
          </a:xfrm>
          <a:prstGeom prst="rect">
            <a:avLst/>
          </a:prstGeom>
          <a:noFill/>
          <a:ln>
            <a:noFill/>
          </a:ln>
        </p:spPr>
      </p:sp>
      <p:sp>
        <p:nvSpPr>
          <p:cNvPr id="465" name="Google Shape;465;p53"/>
          <p:cNvSpPr>
            <a:spLocks noGrp="1"/>
          </p:cNvSpPr>
          <p:nvPr>
            <p:ph type="pic" idx="15"/>
          </p:nvPr>
        </p:nvSpPr>
        <p:spPr>
          <a:xfrm>
            <a:off x="4733536" y="3773576"/>
            <a:ext cx="1663800" cy="867300"/>
          </a:xfrm>
          <a:prstGeom prst="rect">
            <a:avLst/>
          </a:prstGeom>
          <a:noFill/>
          <a:ln>
            <a:noFill/>
          </a:ln>
        </p:spPr>
      </p:sp>
      <p:sp>
        <p:nvSpPr>
          <p:cNvPr id="466" name="Google Shape;466;p53"/>
          <p:cNvSpPr>
            <a:spLocks noGrp="1"/>
          </p:cNvSpPr>
          <p:nvPr>
            <p:ph type="pic" idx="16"/>
          </p:nvPr>
        </p:nvSpPr>
        <p:spPr>
          <a:xfrm>
            <a:off x="6888372" y="3773576"/>
            <a:ext cx="1663800" cy="867300"/>
          </a:xfrm>
          <a:prstGeom prst="rect">
            <a:avLst/>
          </a:prstGeom>
          <a:noFill/>
          <a:ln>
            <a:noFill/>
          </a:ln>
        </p:spPr>
      </p:sp>
      <p:pic>
        <p:nvPicPr>
          <p:cNvPr id="467" name="Google Shape;467;p5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68" name="Google Shape;468;p5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1_Title and Content">
  <p:cSld name="21_Title and Content">
    <p:spTree>
      <p:nvGrpSpPr>
        <p:cNvPr id="1" name="Shape 469"/>
        <p:cNvGrpSpPr/>
        <p:nvPr/>
      </p:nvGrpSpPr>
      <p:grpSpPr>
        <a:xfrm>
          <a:off x="0" y="0"/>
          <a:ext cx="0" cy="0"/>
          <a:chOff x="0" y="0"/>
          <a:chExt cx="0" cy="0"/>
        </a:xfrm>
      </p:grpSpPr>
      <p:pic>
        <p:nvPicPr>
          <p:cNvPr id="470" name="Google Shape;470;p54"/>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71" name="Google Shape;471;p54"/>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72" name="Google Shape;472;p54"/>
          <p:cNvSpPr/>
          <p:nvPr/>
        </p:nvSpPr>
        <p:spPr>
          <a:xfrm>
            <a:off x="-4" y="3529853"/>
            <a:ext cx="9144000" cy="1220400"/>
          </a:xfrm>
          <a:prstGeom prst="rect">
            <a:avLst/>
          </a:prstGeom>
          <a:solidFill>
            <a:schemeClr val="lt1">
              <a:alpha val="8275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73" name="Google Shape;473;p5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74" name="Google Shape;474;p5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75" name="Google Shape;475;p54"/>
          <p:cNvSpPr>
            <a:spLocks noGrp="1"/>
          </p:cNvSpPr>
          <p:nvPr>
            <p:ph type="pic" idx="2"/>
          </p:nvPr>
        </p:nvSpPr>
        <p:spPr>
          <a:xfrm>
            <a:off x="423863" y="3706276"/>
            <a:ext cx="1663800" cy="867300"/>
          </a:xfrm>
          <a:prstGeom prst="rect">
            <a:avLst/>
          </a:prstGeom>
          <a:noFill/>
          <a:ln>
            <a:noFill/>
          </a:ln>
        </p:spPr>
      </p:sp>
      <p:sp>
        <p:nvSpPr>
          <p:cNvPr id="476" name="Google Shape;476;p54"/>
          <p:cNvSpPr>
            <a:spLocks noGrp="1"/>
          </p:cNvSpPr>
          <p:nvPr>
            <p:ph type="pic" idx="3"/>
          </p:nvPr>
        </p:nvSpPr>
        <p:spPr>
          <a:xfrm>
            <a:off x="2578699" y="3706276"/>
            <a:ext cx="1663800" cy="867300"/>
          </a:xfrm>
          <a:prstGeom prst="rect">
            <a:avLst/>
          </a:prstGeom>
          <a:noFill/>
          <a:ln>
            <a:noFill/>
          </a:ln>
        </p:spPr>
      </p:sp>
      <p:sp>
        <p:nvSpPr>
          <p:cNvPr id="477" name="Google Shape;477;p54"/>
          <p:cNvSpPr>
            <a:spLocks noGrp="1"/>
          </p:cNvSpPr>
          <p:nvPr>
            <p:ph type="pic" idx="4"/>
          </p:nvPr>
        </p:nvSpPr>
        <p:spPr>
          <a:xfrm>
            <a:off x="4733536" y="3706276"/>
            <a:ext cx="1663800" cy="867300"/>
          </a:xfrm>
          <a:prstGeom prst="rect">
            <a:avLst/>
          </a:prstGeom>
          <a:noFill/>
          <a:ln>
            <a:noFill/>
          </a:ln>
        </p:spPr>
      </p:sp>
      <p:sp>
        <p:nvSpPr>
          <p:cNvPr id="478" name="Google Shape;478;p54"/>
          <p:cNvSpPr>
            <a:spLocks noGrp="1"/>
          </p:cNvSpPr>
          <p:nvPr>
            <p:ph type="pic" idx="5"/>
          </p:nvPr>
        </p:nvSpPr>
        <p:spPr>
          <a:xfrm>
            <a:off x="6888372" y="3706276"/>
            <a:ext cx="1663800" cy="867300"/>
          </a:xfrm>
          <a:prstGeom prst="rect">
            <a:avLst/>
          </a:prstGeom>
          <a:noFill/>
          <a:ln>
            <a:noFill/>
          </a:ln>
        </p:spPr>
      </p:sp>
      <p:pic>
        <p:nvPicPr>
          <p:cNvPr id="479" name="Google Shape;479;p54"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80" name="Google Shape;480;p5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0_Title and Content">
  <p:cSld name="40_Title and Content">
    <p:spTree>
      <p:nvGrpSpPr>
        <p:cNvPr id="1" name="Shape 481"/>
        <p:cNvGrpSpPr/>
        <p:nvPr/>
      </p:nvGrpSpPr>
      <p:grpSpPr>
        <a:xfrm>
          <a:off x="0" y="0"/>
          <a:ext cx="0" cy="0"/>
          <a:chOff x="0" y="0"/>
          <a:chExt cx="0" cy="0"/>
        </a:xfrm>
      </p:grpSpPr>
      <p:pic>
        <p:nvPicPr>
          <p:cNvPr id="482" name="Google Shape;482;p55"/>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83" name="Google Shape;483;p55"/>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84" name="Google Shape;484;p55"/>
          <p:cNvSpPr/>
          <p:nvPr/>
        </p:nvSpPr>
        <p:spPr>
          <a:xfrm>
            <a:off x="-4" y="3529853"/>
            <a:ext cx="9144000" cy="12204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85" name="Google Shape;485;p5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86" name="Google Shape;486;p5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87" name="Google Shape;487;p55"/>
          <p:cNvSpPr>
            <a:spLocks noGrp="1"/>
          </p:cNvSpPr>
          <p:nvPr>
            <p:ph type="pic" idx="2"/>
          </p:nvPr>
        </p:nvSpPr>
        <p:spPr>
          <a:xfrm>
            <a:off x="423863" y="3706276"/>
            <a:ext cx="1663800" cy="867300"/>
          </a:xfrm>
          <a:prstGeom prst="rect">
            <a:avLst/>
          </a:prstGeom>
          <a:noFill/>
          <a:ln>
            <a:noFill/>
          </a:ln>
        </p:spPr>
      </p:sp>
      <p:sp>
        <p:nvSpPr>
          <p:cNvPr id="488" name="Google Shape;488;p55"/>
          <p:cNvSpPr>
            <a:spLocks noGrp="1"/>
          </p:cNvSpPr>
          <p:nvPr>
            <p:ph type="pic" idx="3"/>
          </p:nvPr>
        </p:nvSpPr>
        <p:spPr>
          <a:xfrm>
            <a:off x="2578699" y="3706276"/>
            <a:ext cx="1663800" cy="867300"/>
          </a:xfrm>
          <a:prstGeom prst="rect">
            <a:avLst/>
          </a:prstGeom>
          <a:noFill/>
          <a:ln>
            <a:noFill/>
          </a:ln>
        </p:spPr>
      </p:sp>
      <p:sp>
        <p:nvSpPr>
          <p:cNvPr id="489" name="Google Shape;489;p55"/>
          <p:cNvSpPr>
            <a:spLocks noGrp="1"/>
          </p:cNvSpPr>
          <p:nvPr>
            <p:ph type="pic" idx="4"/>
          </p:nvPr>
        </p:nvSpPr>
        <p:spPr>
          <a:xfrm>
            <a:off x="4733536" y="3706276"/>
            <a:ext cx="1663800" cy="867300"/>
          </a:xfrm>
          <a:prstGeom prst="rect">
            <a:avLst/>
          </a:prstGeom>
          <a:noFill/>
          <a:ln>
            <a:noFill/>
          </a:ln>
        </p:spPr>
      </p:sp>
      <p:sp>
        <p:nvSpPr>
          <p:cNvPr id="490" name="Google Shape;490;p55"/>
          <p:cNvSpPr>
            <a:spLocks noGrp="1"/>
          </p:cNvSpPr>
          <p:nvPr>
            <p:ph type="pic" idx="5"/>
          </p:nvPr>
        </p:nvSpPr>
        <p:spPr>
          <a:xfrm>
            <a:off x="6888372" y="3706276"/>
            <a:ext cx="1663800" cy="867300"/>
          </a:xfrm>
          <a:prstGeom prst="rect">
            <a:avLst/>
          </a:prstGeom>
          <a:noFill/>
          <a:ln>
            <a:noFill/>
          </a:ln>
        </p:spPr>
      </p:sp>
      <p:pic>
        <p:nvPicPr>
          <p:cNvPr id="491" name="Google Shape;491;p5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92" name="Google Shape;492;p5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6_Title and Content">
  <p:cSld name="26_Title and Content">
    <p:spTree>
      <p:nvGrpSpPr>
        <p:cNvPr id="1" name="Shape 493"/>
        <p:cNvGrpSpPr/>
        <p:nvPr/>
      </p:nvGrpSpPr>
      <p:grpSpPr>
        <a:xfrm>
          <a:off x="0" y="0"/>
          <a:ext cx="0" cy="0"/>
          <a:chOff x="0" y="0"/>
          <a:chExt cx="0" cy="0"/>
        </a:xfrm>
      </p:grpSpPr>
      <p:pic>
        <p:nvPicPr>
          <p:cNvPr id="494" name="Google Shape;494;p56"/>
          <p:cNvPicPr preferRelativeResize="0"/>
          <p:nvPr/>
        </p:nvPicPr>
        <p:blipFill rotWithShape="1">
          <a:blip r:embed="rId2">
            <a:alphaModFix/>
          </a:blip>
          <a:srcRect t="19" b="29"/>
          <a:stretch/>
        </p:blipFill>
        <p:spPr>
          <a:xfrm flipH="1">
            <a:off x="0" y="30992"/>
            <a:ext cx="9144000" cy="5112507"/>
          </a:xfrm>
          <a:prstGeom prst="rect">
            <a:avLst/>
          </a:prstGeom>
          <a:noFill/>
          <a:ln>
            <a:noFill/>
          </a:ln>
        </p:spPr>
      </p:pic>
      <p:sp>
        <p:nvSpPr>
          <p:cNvPr id="495" name="Google Shape;495;p56"/>
          <p:cNvSpPr/>
          <p:nvPr/>
        </p:nvSpPr>
        <p:spPr>
          <a:xfrm rot="10800000">
            <a:off x="0" y="39725"/>
            <a:ext cx="9144000" cy="5112600"/>
          </a:xfrm>
          <a:prstGeom prst="rect">
            <a:avLst/>
          </a:prstGeom>
          <a:gradFill>
            <a:gsLst>
              <a:gs pos="0">
                <a:srgbClr val="0C5B79">
                  <a:alpha val="77647"/>
                </a:srgbClr>
              </a:gs>
              <a:gs pos="9000">
                <a:srgbClr val="0C5B79">
                  <a:alpha val="77647"/>
                </a:srgbClr>
              </a:gs>
              <a:gs pos="30000">
                <a:srgbClr val="0C5B79">
                  <a:alpha val="31764"/>
                </a:srgbClr>
              </a:gs>
              <a:gs pos="46000">
                <a:srgbClr val="0C5B79">
                  <a:alpha val="44705"/>
                </a:srgbClr>
              </a:gs>
              <a:gs pos="82000">
                <a:srgbClr val="0C5B79">
                  <a:alpha val="80000"/>
                </a:srgbClr>
              </a:gs>
              <a:gs pos="100000">
                <a:srgbClr val="0C5B79">
                  <a:alpha val="8000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96" name="Google Shape;496;p5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97" name="Google Shape;497;p56"/>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98" name="Google Shape;498;p5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99" name="Google Shape;499;p5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00" name="Google Shape;500;p5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501"/>
        <p:cNvGrpSpPr/>
        <p:nvPr/>
      </p:nvGrpSpPr>
      <p:grpSpPr>
        <a:xfrm>
          <a:off x="0" y="0"/>
          <a:ext cx="0" cy="0"/>
          <a:chOff x="0" y="0"/>
          <a:chExt cx="0" cy="0"/>
        </a:xfrm>
      </p:grpSpPr>
      <p:sp>
        <p:nvSpPr>
          <p:cNvPr id="502" name="Google Shape;502;p5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503" name="Google Shape;503;p57"/>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504" name="Google Shape;504;p57" descr="A close up of a sign&#10;&#10;Description automatically generated"/>
          <p:cNvPicPr preferRelativeResize="0"/>
          <p:nvPr/>
        </p:nvPicPr>
        <p:blipFill rotWithShape="1">
          <a:blip r:embed="rId3">
            <a:alphaModFix/>
          </a:blip>
          <a:srcRect/>
          <a:stretch/>
        </p:blipFill>
        <p:spPr>
          <a:xfrm>
            <a:off x="115820" y="4858508"/>
            <a:ext cx="460251" cy="202062"/>
          </a:xfrm>
          <a:prstGeom prst="rect">
            <a:avLst/>
          </a:prstGeom>
          <a:noFill/>
          <a:ln>
            <a:noFill/>
          </a:ln>
        </p:spPr>
      </p:pic>
      <p:pic>
        <p:nvPicPr>
          <p:cNvPr id="505" name="Google Shape;505;p57"/>
          <p:cNvPicPr preferRelativeResize="0"/>
          <p:nvPr/>
        </p:nvPicPr>
        <p:blipFill rotWithShape="1">
          <a:blip r:embed="rId4">
            <a:alphaModFix/>
          </a:blip>
          <a:srcRect/>
          <a:stretch/>
        </p:blipFill>
        <p:spPr>
          <a:xfrm>
            <a:off x="0" y="0"/>
            <a:ext cx="9144000" cy="5143500"/>
          </a:xfrm>
          <a:prstGeom prst="rect">
            <a:avLst/>
          </a:prstGeom>
          <a:noFill/>
          <a:ln>
            <a:noFill/>
          </a:ln>
        </p:spPr>
      </p:pic>
      <p:sp>
        <p:nvSpPr>
          <p:cNvPr id="506" name="Google Shape;506;p57"/>
          <p:cNvSpPr/>
          <p:nvPr/>
        </p:nvSpPr>
        <p:spPr>
          <a:xfrm>
            <a:off x="0" y="-13872"/>
            <a:ext cx="9144000" cy="5157600"/>
          </a:xfrm>
          <a:prstGeom prst="rect">
            <a:avLst/>
          </a:prstGeom>
          <a:gradFill>
            <a:gsLst>
              <a:gs pos="0">
                <a:srgbClr val="0C5B79">
                  <a:alpha val="0"/>
                </a:srgbClr>
              </a:gs>
              <a:gs pos="20000">
                <a:srgbClr val="0C5B79">
                  <a:alpha val="0"/>
                </a:srgbClr>
              </a:gs>
              <a:gs pos="63000">
                <a:srgbClr val="0C5B79">
                  <a:alpha val="81960"/>
                </a:srgbClr>
              </a:gs>
              <a:gs pos="90000">
                <a:srgbClr val="0C5B79"/>
              </a:gs>
              <a:gs pos="100000">
                <a:srgbClr val="0C5B79"/>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07" name="Google Shape;507;p57"/>
          <p:cNvSpPr/>
          <p:nvPr/>
        </p:nvSpPr>
        <p:spPr>
          <a:xfrm>
            <a:off x="312832" y="1619468"/>
            <a:ext cx="617100" cy="617100"/>
          </a:xfrm>
          <a:prstGeom prst="ellipse">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08" name="Google Shape;508;p57"/>
          <p:cNvSpPr/>
          <p:nvPr/>
        </p:nvSpPr>
        <p:spPr>
          <a:xfrm>
            <a:off x="312832" y="2727543"/>
            <a:ext cx="617100" cy="617100"/>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09" name="Google Shape;509;p57"/>
          <p:cNvSpPr/>
          <p:nvPr/>
        </p:nvSpPr>
        <p:spPr>
          <a:xfrm>
            <a:off x="312832" y="3835617"/>
            <a:ext cx="617100" cy="617100"/>
          </a:xfrm>
          <a:prstGeom prst="ellipse">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10" name="Google Shape;510;p57"/>
          <p:cNvSpPr txBox="1">
            <a:spLocks noGrp="1"/>
          </p:cNvSpPr>
          <p:nvPr>
            <p:ph type="body" idx="1"/>
          </p:nvPr>
        </p:nvSpPr>
        <p:spPr>
          <a:xfrm>
            <a:off x="1164359" y="1748029"/>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11" name="Google Shape;511;p57"/>
          <p:cNvSpPr txBox="1">
            <a:spLocks noGrp="1"/>
          </p:cNvSpPr>
          <p:nvPr>
            <p:ph type="body" idx="2"/>
          </p:nvPr>
        </p:nvSpPr>
        <p:spPr>
          <a:xfrm>
            <a:off x="1164359" y="2855324"/>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12" name="Google Shape;512;p57"/>
          <p:cNvSpPr txBox="1">
            <a:spLocks noGrp="1"/>
          </p:cNvSpPr>
          <p:nvPr>
            <p:ph type="body" idx="3"/>
          </p:nvPr>
        </p:nvSpPr>
        <p:spPr>
          <a:xfrm>
            <a:off x="1164359" y="3964178"/>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13" name="Google Shape;513;p57"/>
          <p:cNvSpPr/>
          <p:nvPr/>
        </p:nvSpPr>
        <p:spPr>
          <a:xfrm>
            <a:off x="0" y="-8585"/>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514" name="Google Shape;514;p57"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515" name="Google Shape;515;p5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
        <p:nvSpPr>
          <p:cNvPr id="516" name="Google Shape;516;p5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5_Title and Content">
  <p:cSld name="25_Title and Content">
    <p:spTree>
      <p:nvGrpSpPr>
        <p:cNvPr id="1" name="Shape 517"/>
        <p:cNvGrpSpPr/>
        <p:nvPr/>
      </p:nvGrpSpPr>
      <p:grpSpPr>
        <a:xfrm>
          <a:off x="0" y="0"/>
          <a:ext cx="0" cy="0"/>
          <a:chOff x="0" y="0"/>
          <a:chExt cx="0" cy="0"/>
        </a:xfrm>
      </p:grpSpPr>
      <p:pic>
        <p:nvPicPr>
          <p:cNvPr id="518" name="Google Shape;518;p58"/>
          <p:cNvPicPr preferRelativeResize="0"/>
          <p:nvPr/>
        </p:nvPicPr>
        <p:blipFill rotWithShape="1">
          <a:blip r:embed="rId2">
            <a:alphaModFix/>
          </a:blip>
          <a:srcRect/>
          <a:stretch/>
        </p:blipFill>
        <p:spPr>
          <a:xfrm>
            <a:off x="1" y="0"/>
            <a:ext cx="9143998" cy="5143499"/>
          </a:xfrm>
          <a:prstGeom prst="rect">
            <a:avLst/>
          </a:prstGeom>
          <a:noFill/>
          <a:ln>
            <a:noFill/>
          </a:ln>
        </p:spPr>
      </p:pic>
      <p:sp>
        <p:nvSpPr>
          <p:cNvPr id="519" name="Google Shape;519;p58"/>
          <p:cNvSpPr/>
          <p:nvPr/>
        </p:nvSpPr>
        <p:spPr>
          <a:xfrm>
            <a:off x="0" y="0"/>
            <a:ext cx="9144000" cy="5143500"/>
          </a:xfrm>
          <a:prstGeom prst="rect">
            <a:avLst/>
          </a:prstGeom>
          <a:gradFill>
            <a:gsLst>
              <a:gs pos="0">
                <a:srgbClr val="0C5B79">
                  <a:alpha val="27843"/>
                </a:srgbClr>
              </a:gs>
              <a:gs pos="28000">
                <a:srgbClr val="0C5B79">
                  <a:alpha val="27843"/>
                </a:srgbClr>
              </a:gs>
              <a:gs pos="77000">
                <a:srgbClr val="0C5B79">
                  <a:alpha val="86666"/>
                </a:srgbClr>
              </a:gs>
              <a:gs pos="100000">
                <a:srgbClr val="0C5B79">
                  <a:alpha val="86666"/>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20" name="Google Shape;520;p5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21" name="Google Shape;521;p58"/>
          <p:cNvSpPr txBox="1">
            <a:spLocks noGrp="1"/>
          </p:cNvSpPr>
          <p:nvPr>
            <p:ph type="body" idx="1"/>
          </p:nvPr>
        </p:nvSpPr>
        <p:spPr>
          <a:xfrm>
            <a:off x="4416029" y="1190625"/>
            <a:ext cx="4323300" cy="3405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22" name="Google Shape;522;p58"/>
          <p:cNvSpPr txBox="1">
            <a:spLocks noGrp="1"/>
          </p:cNvSpPr>
          <p:nvPr>
            <p:ph type="title"/>
          </p:nvPr>
        </p:nvSpPr>
        <p:spPr>
          <a:xfrm>
            <a:off x="256032" y="229865"/>
            <a:ext cx="8629200" cy="484800"/>
          </a:xfrm>
          <a:prstGeom prst="rect">
            <a:avLst/>
          </a:prstGeom>
          <a:noFill/>
          <a:ln>
            <a:noFill/>
          </a:ln>
        </p:spPr>
        <p:txBody>
          <a:bodyPr spcFirstLastPara="1" wrap="square" lIns="68575" tIns="34275" rIns="68575" bIns="34275" anchor="t" anchorCtr="0">
            <a:spAutoFit/>
          </a:bodyPr>
          <a:lstStyle>
            <a:lvl1pPr lvl="0" algn="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23" name="Google Shape;523;p5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24" name="Google Shape;524;p5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7_Title and Content">
  <p:cSld name="27_Title and Content">
    <p:spTree>
      <p:nvGrpSpPr>
        <p:cNvPr id="1" name="Shape 525"/>
        <p:cNvGrpSpPr/>
        <p:nvPr/>
      </p:nvGrpSpPr>
      <p:grpSpPr>
        <a:xfrm>
          <a:off x="0" y="0"/>
          <a:ext cx="0" cy="0"/>
          <a:chOff x="0" y="0"/>
          <a:chExt cx="0" cy="0"/>
        </a:xfrm>
      </p:grpSpPr>
      <p:pic>
        <p:nvPicPr>
          <p:cNvPr id="526" name="Google Shape;526;p5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27" name="Google Shape;527;p59"/>
          <p:cNvSpPr/>
          <p:nvPr/>
        </p:nvSpPr>
        <p:spPr>
          <a:xfrm>
            <a:off x="0" y="0"/>
            <a:ext cx="9144000" cy="5143500"/>
          </a:xfrm>
          <a:prstGeom prst="rect">
            <a:avLst/>
          </a:prstGeom>
          <a:gradFill>
            <a:gsLst>
              <a:gs pos="0">
                <a:srgbClr val="0C5B79">
                  <a:alpha val="50980"/>
                </a:srgbClr>
              </a:gs>
              <a:gs pos="11000">
                <a:srgbClr val="0C5B79">
                  <a:alpha val="50980"/>
                </a:srgbClr>
              </a:gs>
              <a:gs pos="31000">
                <a:srgbClr val="0C5B79">
                  <a:alpha val="40000"/>
                </a:srgbClr>
              </a:gs>
              <a:gs pos="55000">
                <a:srgbClr val="0C5B79">
                  <a:alpha val="83921"/>
                </a:srgbClr>
              </a:gs>
              <a:gs pos="100000">
                <a:srgbClr val="0C5B79"/>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28" name="Google Shape;528;p5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29" name="Google Shape;529;p59"/>
          <p:cNvSpPr txBox="1">
            <a:spLocks noGrp="1"/>
          </p:cNvSpPr>
          <p:nvPr>
            <p:ph type="body" idx="1"/>
          </p:nvPr>
        </p:nvSpPr>
        <p:spPr>
          <a:xfrm>
            <a:off x="4416029" y="1190625"/>
            <a:ext cx="4323300" cy="34053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Font typeface="Arial"/>
              <a:buChar char="•"/>
              <a:defRPr sz="2100">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0" name="Google Shape;530;p59"/>
          <p:cNvSpPr txBox="1">
            <a:spLocks noGrp="1"/>
          </p:cNvSpPr>
          <p:nvPr>
            <p:ph type="title"/>
          </p:nvPr>
        </p:nvSpPr>
        <p:spPr>
          <a:xfrm>
            <a:off x="256032" y="229865"/>
            <a:ext cx="8629200" cy="484800"/>
          </a:xfrm>
          <a:prstGeom prst="rect">
            <a:avLst/>
          </a:prstGeom>
          <a:noFill/>
          <a:ln>
            <a:noFill/>
          </a:ln>
        </p:spPr>
        <p:txBody>
          <a:bodyPr spcFirstLastPara="1" wrap="square" lIns="68575" tIns="34275" rIns="68575" bIns="34275" anchor="t" anchorCtr="0">
            <a:spAutoFit/>
          </a:bodyPr>
          <a:lstStyle>
            <a:lvl1pPr lvl="0" algn="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31" name="Google Shape;531;p59"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32" name="Google Shape;532;p5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24_Title and Content">
  <p:cSld name="24_Title and Content">
    <p:spTree>
      <p:nvGrpSpPr>
        <p:cNvPr id="1" name="Shape 533"/>
        <p:cNvGrpSpPr/>
        <p:nvPr/>
      </p:nvGrpSpPr>
      <p:grpSpPr>
        <a:xfrm>
          <a:off x="0" y="0"/>
          <a:ext cx="0" cy="0"/>
          <a:chOff x="0" y="0"/>
          <a:chExt cx="0" cy="0"/>
        </a:xfrm>
      </p:grpSpPr>
      <p:pic>
        <p:nvPicPr>
          <p:cNvPr id="534" name="Google Shape;534;p6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35" name="Google Shape;535;p60"/>
          <p:cNvSpPr/>
          <p:nvPr/>
        </p:nvSpPr>
        <p:spPr>
          <a:xfrm>
            <a:off x="0" y="0"/>
            <a:ext cx="9144000" cy="5143500"/>
          </a:xfrm>
          <a:prstGeom prst="rect">
            <a:avLst/>
          </a:prstGeom>
          <a:gradFill>
            <a:gsLst>
              <a:gs pos="0">
                <a:srgbClr val="0C5B79">
                  <a:alpha val="0"/>
                </a:srgbClr>
              </a:gs>
              <a:gs pos="30000">
                <a:srgbClr val="0C5B79">
                  <a:alpha val="0"/>
                </a:srgbClr>
              </a:gs>
              <a:gs pos="55000">
                <a:srgbClr val="0C5B79">
                  <a:alpha val="74901"/>
                </a:srgbClr>
              </a:gs>
              <a:gs pos="68000">
                <a:srgbClr val="0C5B79">
                  <a:alpha val="92941"/>
                </a:srgbClr>
              </a:gs>
              <a:gs pos="100000">
                <a:srgbClr val="0C5B79">
                  <a:alpha val="92941"/>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36" name="Google Shape;536;p60"/>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537" name="Google Shape;537;p6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38" name="Google Shape;538;p6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39" name="Google Shape;539;p6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40" name="Google Shape;540;p60"/>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541" name="Google Shape;541;p60" descr="Text&#10;&#10;Description automatically generated"/>
          <p:cNvPicPr preferRelativeResize="0"/>
          <p:nvPr/>
        </p:nvPicPr>
        <p:blipFill rotWithShape="1">
          <a:blip r:embed="rId3">
            <a:alphaModFix/>
          </a:blip>
          <a:srcRect/>
          <a:stretch/>
        </p:blipFill>
        <p:spPr>
          <a:xfrm>
            <a:off x="6228129" y="72617"/>
            <a:ext cx="2915868" cy="123924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35_Title and Content">
  <p:cSld name="35_Title and Content">
    <p:spTree>
      <p:nvGrpSpPr>
        <p:cNvPr id="1" name="Shape 542"/>
        <p:cNvGrpSpPr/>
        <p:nvPr/>
      </p:nvGrpSpPr>
      <p:grpSpPr>
        <a:xfrm>
          <a:off x="0" y="0"/>
          <a:ext cx="0" cy="0"/>
          <a:chOff x="0" y="0"/>
          <a:chExt cx="0" cy="0"/>
        </a:xfrm>
      </p:grpSpPr>
      <p:pic>
        <p:nvPicPr>
          <p:cNvPr id="543" name="Google Shape;543;p61"/>
          <p:cNvPicPr preferRelativeResize="0"/>
          <p:nvPr/>
        </p:nvPicPr>
        <p:blipFill rotWithShape="1">
          <a:blip r:embed="rId2">
            <a:alphaModFix/>
          </a:blip>
          <a:srcRect/>
          <a:stretch/>
        </p:blipFill>
        <p:spPr>
          <a:xfrm>
            <a:off x="0" y="-1"/>
            <a:ext cx="9143998" cy="5143501"/>
          </a:xfrm>
          <a:prstGeom prst="rect">
            <a:avLst/>
          </a:prstGeom>
          <a:noFill/>
          <a:ln>
            <a:noFill/>
          </a:ln>
        </p:spPr>
      </p:pic>
      <p:sp>
        <p:nvSpPr>
          <p:cNvPr id="544" name="Google Shape;544;p61"/>
          <p:cNvSpPr/>
          <p:nvPr/>
        </p:nvSpPr>
        <p:spPr>
          <a:xfrm rot="10800000">
            <a:off x="-10" y="0"/>
            <a:ext cx="9144000" cy="5143500"/>
          </a:xfrm>
          <a:prstGeom prst="rect">
            <a:avLst/>
          </a:prstGeom>
          <a:gradFill>
            <a:gsLst>
              <a:gs pos="0">
                <a:srgbClr val="0C5B79">
                  <a:alpha val="73725"/>
                </a:srgbClr>
              </a:gs>
              <a:gs pos="29000">
                <a:srgbClr val="0C5B79">
                  <a:alpha val="73725"/>
                </a:srgbClr>
              </a:gs>
              <a:gs pos="54000">
                <a:srgbClr val="0C5B79">
                  <a:alpha val="22745"/>
                </a:srgbClr>
              </a:gs>
              <a:gs pos="86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45" name="Google Shape;545;p61"/>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546" name="Google Shape;546;p6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pic>
        <p:nvPicPr>
          <p:cNvPr id="547" name="Google Shape;547;p61"/>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548" name="Google Shape;548;p61" descr="A close up of a sign&#10;&#10;Description automatically generated"/>
          <p:cNvPicPr preferRelativeResize="0"/>
          <p:nvPr/>
        </p:nvPicPr>
        <p:blipFill rotWithShape="1">
          <a:blip r:embed="rId4">
            <a:alphaModFix/>
          </a:blip>
          <a:srcRect/>
          <a:stretch/>
        </p:blipFill>
        <p:spPr>
          <a:xfrm>
            <a:off x="167801" y="115715"/>
            <a:ext cx="899046" cy="394703"/>
          </a:xfrm>
          <a:prstGeom prst="rect">
            <a:avLst/>
          </a:prstGeom>
          <a:noFill/>
          <a:ln>
            <a:noFill/>
          </a:ln>
        </p:spPr>
      </p:pic>
      <p:cxnSp>
        <p:nvCxnSpPr>
          <p:cNvPr id="549" name="Google Shape;549;p6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50" name="Google Shape;550;p6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51" name="Google Shape;551;p61"/>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36_Title and Content">
  <p:cSld name="36_Title and Content">
    <p:spTree>
      <p:nvGrpSpPr>
        <p:cNvPr id="1" name="Shape 552"/>
        <p:cNvGrpSpPr/>
        <p:nvPr/>
      </p:nvGrpSpPr>
      <p:grpSpPr>
        <a:xfrm>
          <a:off x="0" y="0"/>
          <a:ext cx="0" cy="0"/>
          <a:chOff x="0" y="0"/>
          <a:chExt cx="0" cy="0"/>
        </a:xfrm>
      </p:grpSpPr>
      <p:pic>
        <p:nvPicPr>
          <p:cNvPr id="553" name="Google Shape;553;p6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54" name="Google Shape;554;p62"/>
          <p:cNvSpPr/>
          <p:nvPr/>
        </p:nvSpPr>
        <p:spPr>
          <a:xfrm>
            <a:off x="0" y="0"/>
            <a:ext cx="9144000" cy="5143500"/>
          </a:xfrm>
          <a:prstGeom prst="rect">
            <a:avLst/>
          </a:prstGeom>
          <a:gradFill>
            <a:gsLst>
              <a:gs pos="0">
                <a:srgbClr val="0C5B79">
                  <a:alpha val="73725"/>
                </a:srgbClr>
              </a:gs>
              <a:gs pos="28000">
                <a:srgbClr val="0C5B79">
                  <a:alpha val="73725"/>
                </a:srgbClr>
              </a:gs>
              <a:gs pos="54000">
                <a:srgbClr val="0C5B79">
                  <a:alpha val="41960"/>
                </a:srgbClr>
              </a:gs>
              <a:gs pos="77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55" name="Google Shape;555;p62"/>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556" name="Google Shape;556;p6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57" name="Google Shape;557;p6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58" name="Google Shape;558;p6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59" name="Google Shape;559;p62"/>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560" name="Google Shape;560;p62" descr="Text&#10;&#10;Description automatically generated"/>
          <p:cNvPicPr preferRelativeResize="0"/>
          <p:nvPr/>
        </p:nvPicPr>
        <p:blipFill rotWithShape="1">
          <a:blip r:embed="rId3">
            <a:alphaModFix/>
          </a:blip>
          <a:srcRect/>
          <a:stretch/>
        </p:blipFill>
        <p:spPr>
          <a:xfrm>
            <a:off x="197930" y="238280"/>
            <a:ext cx="1653414" cy="702701"/>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37_Title and Content">
  <p:cSld name="37_Title and Content">
    <p:spTree>
      <p:nvGrpSpPr>
        <p:cNvPr id="1" name="Shape 561"/>
        <p:cNvGrpSpPr/>
        <p:nvPr/>
      </p:nvGrpSpPr>
      <p:grpSpPr>
        <a:xfrm>
          <a:off x="0" y="0"/>
          <a:ext cx="0" cy="0"/>
          <a:chOff x="0" y="0"/>
          <a:chExt cx="0" cy="0"/>
        </a:xfrm>
      </p:grpSpPr>
      <p:pic>
        <p:nvPicPr>
          <p:cNvPr id="562" name="Google Shape;562;p6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63" name="Google Shape;563;p63"/>
          <p:cNvSpPr/>
          <p:nvPr/>
        </p:nvSpPr>
        <p:spPr>
          <a:xfrm>
            <a:off x="0" y="0"/>
            <a:ext cx="9144000" cy="5143500"/>
          </a:xfrm>
          <a:prstGeom prst="rect">
            <a:avLst/>
          </a:prstGeom>
          <a:gradFill>
            <a:gsLst>
              <a:gs pos="0">
                <a:srgbClr val="0C5B79">
                  <a:alpha val="73725"/>
                </a:srgbClr>
              </a:gs>
              <a:gs pos="27000">
                <a:srgbClr val="0C5B79">
                  <a:alpha val="73725"/>
                </a:srgbClr>
              </a:gs>
              <a:gs pos="38000">
                <a:srgbClr val="0C5B79">
                  <a:alpha val="41960"/>
                </a:srgbClr>
              </a:gs>
              <a:gs pos="77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64" name="Google Shape;564;p63"/>
          <p:cNvSpPr txBox="1"/>
          <p:nvPr/>
        </p:nvSpPr>
        <p:spPr>
          <a:xfrm>
            <a:off x="197930" y="3783512"/>
            <a:ext cx="8485800" cy="885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565" name="Google Shape;565;p6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66" name="Google Shape;566;p6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67" name="Google Shape;567;p6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68" name="Google Shape;568;p63"/>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569" name="Google Shape;569;p63" descr="Text&#10;&#10;Description automatically generated"/>
          <p:cNvPicPr preferRelativeResize="0"/>
          <p:nvPr/>
        </p:nvPicPr>
        <p:blipFill rotWithShape="1">
          <a:blip r:embed="rId3">
            <a:alphaModFix/>
          </a:blip>
          <a:srcRect/>
          <a:stretch/>
        </p:blipFill>
        <p:spPr>
          <a:xfrm>
            <a:off x="197930" y="238280"/>
            <a:ext cx="1653414" cy="702701"/>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9_Vertical Title and Text">
  <p:cSld name="9_Vertical Title and Text">
    <p:spTree>
      <p:nvGrpSpPr>
        <p:cNvPr id="1" name="Shape 570"/>
        <p:cNvGrpSpPr/>
        <p:nvPr/>
      </p:nvGrpSpPr>
      <p:grpSpPr>
        <a:xfrm>
          <a:off x="0" y="0"/>
          <a:ext cx="0" cy="0"/>
          <a:chOff x="0" y="0"/>
          <a:chExt cx="0" cy="0"/>
        </a:xfrm>
      </p:grpSpPr>
      <p:grpSp>
        <p:nvGrpSpPr>
          <p:cNvPr id="571" name="Google Shape;571;p64"/>
          <p:cNvGrpSpPr/>
          <p:nvPr/>
        </p:nvGrpSpPr>
        <p:grpSpPr>
          <a:xfrm>
            <a:off x="6233575" y="1118152"/>
            <a:ext cx="2713276" cy="3294900"/>
            <a:chOff x="8396098" y="1490869"/>
            <a:chExt cx="3617701" cy="4393200"/>
          </a:xfrm>
        </p:grpSpPr>
        <p:sp>
          <p:nvSpPr>
            <p:cNvPr id="572" name="Google Shape;572;p64"/>
            <p:cNvSpPr/>
            <p:nvPr/>
          </p:nvSpPr>
          <p:spPr>
            <a:xfrm>
              <a:off x="8396099" y="1490869"/>
              <a:ext cx="3617700" cy="4393200"/>
            </a:xfrm>
            <a:prstGeom prst="roundRect">
              <a:avLst>
                <a:gd name="adj" fmla="val 0"/>
              </a:avLst>
            </a:prstGeom>
            <a:noFill/>
            <a:ln w="28575" cap="flat" cmpd="sng">
              <a:solidFill>
                <a:schemeClr val="accent4"/>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73" name="Google Shape;573;p64"/>
            <p:cNvSpPr/>
            <p:nvPr/>
          </p:nvSpPr>
          <p:spPr>
            <a:xfrm>
              <a:off x="8396098" y="4134679"/>
              <a:ext cx="3617700" cy="1749300"/>
            </a:xfrm>
            <a:prstGeom prst="roundRect">
              <a:avLst>
                <a:gd name="adj" fmla="val 0"/>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grpSp>
        <p:nvGrpSpPr>
          <p:cNvPr id="574" name="Google Shape;574;p64"/>
          <p:cNvGrpSpPr/>
          <p:nvPr/>
        </p:nvGrpSpPr>
        <p:grpSpPr>
          <a:xfrm>
            <a:off x="197042" y="1118152"/>
            <a:ext cx="2713276" cy="3294900"/>
            <a:chOff x="364434" y="1490869"/>
            <a:chExt cx="3617701" cy="4393200"/>
          </a:xfrm>
        </p:grpSpPr>
        <p:sp>
          <p:nvSpPr>
            <p:cNvPr id="575" name="Google Shape;575;p64"/>
            <p:cNvSpPr/>
            <p:nvPr/>
          </p:nvSpPr>
          <p:spPr>
            <a:xfrm>
              <a:off x="364435" y="1490869"/>
              <a:ext cx="3617700" cy="4393200"/>
            </a:xfrm>
            <a:prstGeom prst="roundRect">
              <a:avLst>
                <a:gd name="adj" fmla="val 0"/>
              </a:avLst>
            </a:prstGeom>
            <a:noFill/>
            <a:ln w="2857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76" name="Google Shape;576;p64"/>
            <p:cNvSpPr/>
            <p:nvPr/>
          </p:nvSpPr>
          <p:spPr>
            <a:xfrm>
              <a:off x="364434" y="4134679"/>
              <a:ext cx="3617700" cy="1749300"/>
            </a:xfrm>
            <a:prstGeom prst="roundRect">
              <a:avLst>
                <a:gd name="adj" fmla="val 0"/>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grpSp>
        <p:nvGrpSpPr>
          <p:cNvPr id="577" name="Google Shape;577;p64"/>
          <p:cNvGrpSpPr/>
          <p:nvPr/>
        </p:nvGrpSpPr>
        <p:grpSpPr>
          <a:xfrm>
            <a:off x="3215309" y="1118152"/>
            <a:ext cx="2713276" cy="3294900"/>
            <a:chOff x="4295601" y="1490869"/>
            <a:chExt cx="3617701" cy="4393200"/>
          </a:xfrm>
        </p:grpSpPr>
        <p:sp>
          <p:nvSpPr>
            <p:cNvPr id="578" name="Google Shape;578;p64"/>
            <p:cNvSpPr/>
            <p:nvPr/>
          </p:nvSpPr>
          <p:spPr>
            <a:xfrm>
              <a:off x="4295602" y="1490869"/>
              <a:ext cx="3617700" cy="4393200"/>
            </a:xfrm>
            <a:prstGeom prst="roundRect">
              <a:avLst>
                <a:gd name="adj" fmla="val 0"/>
              </a:avLst>
            </a:prstGeom>
            <a:noFill/>
            <a:ln w="28575" cap="flat" cmpd="sng">
              <a:solidFill>
                <a:schemeClr val="accent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79" name="Google Shape;579;p64"/>
            <p:cNvSpPr/>
            <p:nvPr/>
          </p:nvSpPr>
          <p:spPr>
            <a:xfrm>
              <a:off x="4295601" y="4134679"/>
              <a:ext cx="3617700" cy="1749300"/>
            </a:xfrm>
            <a:prstGeom prst="roundRect">
              <a:avLst>
                <a:gd name="adj" fmla="val 0"/>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sp>
        <p:nvSpPr>
          <p:cNvPr id="580" name="Google Shape;580;p6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Vertical Title and Text">
  <p:cSld name="11_Vertical Title and Text">
    <p:spTree>
      <p:nvGrpSpPr>
        <p:cNvPr id="1" name="Shape 581"/>
        <p:cNvGrpSpPr/>
        <p:nvPr/>
      </p:nvGrpSpPr>
      <p:grpSpPr>
        <a:xfrm>
          <a:off x="0" y="0"/>
          <a:ext cx="0" cy="0"/>
          <a:chOff x="0" y="0"/>
          <a:chExt cx="0" cy="0"/>
        </a:xfrm>
      </p:grpSpPr>
      <p:sp>
        <p:nvSpPr>
          <p:cNvPr id="582" name="Google Shape;582;p65"/>
          <p:cNvSpPr/>
          <p:nvPr/>
        </p:nvSpPr>
        <p:spPr>
          <a:xfrm>
            <a:off x="6233576" y="1118152"/>
            <a:ext cx="2713200" cy="3294900"/>
          </a:xfrm>
          <a:prstGeom prst="roundRect">
            <a:avLst>
              <a:gd name="adj" fmla="val 7137"/>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83" name="Google Shape;583;p65"/>
          <p:cNvSpPr/>
          <p:nvPr/>
        </p:nvSpPr>
        <p:spPr>
          <a:xfrm>
            <a:off x="197042" y="1118152"/>
            <a:ext cx="2713200" cy="3294900"/>
          </a:xfrm>
          <a:prstGeom prst="roundRect">
            <a:avLst>
              <a:gd name="adj" fmla="val 7552"/>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84" name="Google Shape;584;p65"/>
          <p:cNvSpPr/>
          <p:nvPr/>
        </p:nvSpPr>
        <p:spPr>
          <a:xfrm>
            <a:off x="3215309" y="1118152"/>
            <a:ext cx="2713200" cy="3294900"/>
          </a:xfrm>
          <a:prstGeom prst="roundRect">
            <a:avLst>
              <a:gd name="adj" fmla="val 7138"/>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85" name="Google Shape;585;p6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586"/>
        <p:cNvGrpSpPr/>
        <p:nvPr/>
      </p:nvGrpSpPr>
      <p:grpSpPr>
        <a:xfrm>
          <a:off x="0" y="0"/>
          <a:ext cx="0" cy="0"/>
          <a:chOff x="0" y="0"/>
          <a:chExt cx="0" cy="0"/>
        </a:xfrm>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87"/>
        <p:cNvGrpSpPr/>
        <p:nvPr/>
      </p:nvGrpSpPr>
      <p:grpSpPr>
        <a:xfrm>
          <a:off x="0" y="0"/>
          <a:ext cx="0" cy="0"/>
          <a:chOff x="0" y="0"/>
          <a:chExt cx="0" cy="0"/>
        </a:xfrm>
      </p:grpSpPr>
      <p:sp>
        <p:nvSpPr>
          <p:cNvPr id="588" name="Google Shape;588;p67"/>
          <p:cNvSpPr txBox="1">
            <a:spLocks noGrp="1"/>
          </p:cNvSpPr>
          <p:nvPr>
            <p:ph type="title"/>
          </p:nvPr>
        </p:nvSpPr>
        <p:spPr>
          <a:xfrm>
            <a:off x="311700" y="445025"/>
            <a:ext cx="8520600" cy="572700"/>
          </a:xfrm>
          <a:prstGeom prst="rect">
            <a:avLst/>
          </a:prstGeom>
        </p:spPr>
        <p:txBody>
          <a:bodyPr spcFirstLastPara="1" wrap="square" lIns="68575" tIns="34275" rIns="68575" bIns="34275" anchor="t" anchorCtr="0">
            <a:spAutoFit/>
          </a:bodyPr>
          <a:lstStyle>
            <a:lvl1pPr lvl="0" rtl="0">
              <a:spcBef>
                <a:spcPts val="0"/>
              </a:spcBef>
              <a:spcAft>
                <a:spcPts val="0"/>
              </a:spcAft>
              <a:buSzPts val="30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89" name="Google Shape;589;p67"/>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590" name="Google Shape;590;p67"/>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rgbClr val="4DA4D1"/>
        </a:solidFill>
        <a:effectLst/>
      </p:bgPr>
    </p:bg>
    <p:spTree>
      <p:nvGrpSpPr>
        <p:cNvPr id="1" name="Shape 591"/>
        <p:cNvGrpSpPr/>
        <p:nvPr/>
      </p:nvGrpSpPr>
      <p:grpSpPr>
        <a:xfrm>
          <a:off x="0" y="0"/>
          <a:ext cx="0" cy="0"/>
          <a:chOff x="0" y="0"/>
          <a:chExt cx="0" cy="0"/>
        </a:xfrm>
      </p:grpSpPr>
      <p:sp>
        <p:nvSpPr>
          <p:cNvPr id="592" name="Google Shape;592;p68"/>
          <p:cNvSpPr txBox="1">
            <a:spLocks noGrp="1"/>
          </p:cNvSpPr>
          <p:nvPr>
            <p:ph type="ctrTitle"/>
          </p:nvPr>
        </p:nvSpPr>
        <p:spPr>
          <a:xfrm>
            <a:off x="311708" y="1545459"/>
            <a:ext cx="8520600" cy="2052600"/>
          </a:xfrm>
          <a:prstGeom prst="rect">
            <a:avLst/>
          </a:prstGeom>
        </p:spPr>
        <p:txBody>
          <a:bodyPr spcFirstLastPara="1" wrap="square" lIns="68575" tIns="34275" rIns="68575" bIns="34275" anchor="b" anchorCtr="0">
            <a:spAutoFit/>
          </a:bodyPr>
          <a:lstStyle>
            <a:lvl1pPr lvl="0" rtl="0">
              <a:spcBef>
                <a:spcPts val="0"/>
              </a:spcBef>
              <a:spcAft>
                <a:spcPts val="0"/>
              </a:spcAft>
              <a:buClr>
                <a:schemeClr val="lt1"/>
              </a:buClr>
              <a:buSzPts val="5200"/>
              <a:buNone/>
              <a:defRPr sz="5200" b="0">
                <a:solidFill>
                  <a:schemeClr val="lt1"/>
                </a:solidFill>
              </a:defRPr>
            </a:lvl1pPr>
            <a:lvl2pPr lvl="1" algn="ctr" rtl="0">
              <a:spcBef>
                <a:spcPts val="0"/>
              </a:spcBef>
              <a:spcAft>
                <a:spcPts val="0"/>
              </a:spcAft>
              <a:buClr>
                <a:schemeClr val="lt1"/>
              </a:buClr>
              <a:buSzPts val="5200"/>
              <a:buNone/>
              <a:defRPr sz="5200">
                <a:solidFill>
                  <a:schemeClr val="lt1"/>
                </a:solidFill>
              </a:defRPr>
            </a:lvl2pPr>
            <a:lvl3pPr lvl="2" algn="ctr" rtl="0">
              <a:spcBef>
                <a:spcPts val="0"/>
              </a:spcBef>
              <a:spcAft>
                <a:spcPts val="0"/>
              </a:spcAft>
              <a:buClr>
                <a:schemeClr val="lt1"/>
              </a:buClr>
              <a:buSzPts val="5200"/>
              <a:buNone/>
              <a:defRPr sz="5200">
                <a:solidFill>
                  <a:schemeClr val="lt1"/>
                </a:solidFill>
              </a:defRPr>
            </a:lvl3pPr>
            <a:lvl4pPr lvl="3" algn="ctr" rtl="0">
              <a:spcBef>
                <a:spcPts val="0"/>
              </a:spcBef>
              <a:spcAft>
                <a:spcPts val="0"/>
              </a:spcAft>
              <a:buClr>
                <a:schemeClr val="lt1"/>
              </a:buClr>
              <a:buSzPts val="5200"/>
              <a:buNone/>
              <a:defRPr sz="5200">
                <a:solidFill>
                  <a:schemeClr val="lt1"/>
                </a:solidFill>
              </a:defRPr>
            </a:lvl4pPr>
            <a:lvl5pPr lvl="4" algn="ctr" rtl="0">
              <a:spcBef>
                <a:spcPts val="0"/>
              </a:spcBef>
              <a:spcAft>
                <a:spcPts val="0"/>
              </a:spcAft>
              <a:buClr>
                <a:schemeClr val="lt1"/>
              </a:buClr>
              <a:buSzPts val="5200"/>
              <a:buNone/>
              <a:defRPr sz="5200">
                <a:solidFill>
                  <a:schemeClr val="lt1"/>
                </a:solidFill>
              </a:defRPr>
            </a:lvl5pPr>
            <a:lvl6pPr lvl="5" algn="ctr" rtl="0">
              <a:spcBef>
                <a:spcPts val="0"/>
              </a:spcBef>
              <a:spcAft>
                <a:spcPts val="0"/>
              </a:spcAft>
              <a:buClr>
                <a:schemeClr val="lt1"/>
              </a:buClr>
              <a:buSzPts val="5200"/>
              <a:buNone/>
              <a:defRPr sz="5200">
                <a:solidFill>
                  <a:schemeClr val="lt1"/>
                </a:solidFill>
              </a:defRPr>
            </a:lvl6pPr>
            <a:lvl7pPr lvl="6" algn="ctr" rtl="0">
              <a:spcBef>
                <a:spcPts val="0"/>
              </a:spcBef>
              <a:spcAft>
                <a:spcPts val="0"/>
              </a:spcAft>
              <a:buClr>
                <a:schemeClr val="lt1"/>
              </a:buClr>
              <a:buSzPts val="5200"/>
              <a:buNone/>
              <a:defRPr sz="5200">
                <a:solidFill>
                  <a:schemeClr val="lt1"/>
                </a:solidFill>
              </a:defRPr>
            </a:lvl7pPr>
            <a:lvl8pPr lvl="7" algn="ctr" rtl="0">
              <a:spcBef>
                <a:spcPts val="0"/>
              </a:spcBef>
              <a:spcAft>
                <a:spcPts val="0"/>
              </a:spcAft>
              <a:buClr>
                <a:schemeClr val="lt1"/>
              </a:buClr>
              <a:buSzPts val="5200"/>
              <a:buNone/>
              <a:defRPr sz="5200">
                <a:solidFill>
                  <a:schemeClr val="lt1"/>
                </a:solidFill>
              </a:defRPr>
            </a:lvl8pPr>
            <a:lvl9pPr lvl="8" algn="ctr" rtl="0">
              <a:spcBef>
                <a:spcPts val="0"/>
              </a:spcBef>
              <a:spcAft>
                <a:spcPts val="0"/>
              </a:spcAft>
              <a:buClr>
                <a:schemeClr val="lt1"/>
              </a:buClr>
              <a:buSzPts val="5200"/>
              <a:buNone/>
              <a:defRPr sz="5200">
                <a:solidFill>
                  <a:schemeClr val="lt1"/>
                </a:solidFill>
              </a:defRPr>
            </a:lvl9pPr>
          </a:lstStyle>
          <a:p>
            <a:endParaRPr/>
          </a:p>
        </p:txBody>
      </p:sp>
      <p:sp>
        <p:nvSpPr>
          <p:cNvPr id="593" name="Google Shape;593;p68"/>
          <p:cNvSpPr txBox="1">
            <a:spLocks noGrp="1"/>
          </p:cNvSpPr>
          <p:nvPr>
            <p:ph type="subTitle" idx="1"/>
          </p:nvPr>
        </p:nvSpPr>
        <p:spPr>
          <a:xfrm>
            <a:off x="311700" y="3598059"/>
            <a:ext cx="8520600" cy="792600"/>
          </a:xfrm>
          <a:prstGeom prst="rect">
            <a:avLst/>
          </a:prstGeom>
        </p:spPr>
        <p:txBody>
          <a:bodyPr spcFirstLastPara="1" wrap="square" lIns="68575" tIns="34275" rIns="68575" bIns="34275" anchor="t" anchorCtr="0">
            <a:normAutofit/>
          </a:bodyPr>
          <a:lstStyle>
            <a:lvl1pPr lvl="0" rtl="0">
              <a:lnSpc>
                <a:spcPct val="100000"/>
              </a:lnSpc>
              <a:spcBef>
                <a:spcPts val="0"/>
              </a:spcBef>
              <a:spcAft>
                <a:spcPts val="0"/>
              </a:spcAft>
              <a:buClr>
                <a:schemeClr val="lt1"/>
              </a:buClr>
              <a:buSzPts val="2800"/>
              <a:buNone/>
              <a:defRPr sz="2800">
                <a:solidFill>
                  <a:schemeClr val="l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400"/>
              </a:spcBef>
              <a:spcAft>
                <a:spcPts val="0"/>
              </a:spcAft>
              <a:buSzPts val="2800"/>
              <a:buNone/>
              <a:defRPr sz="2800"/>
            </a:lvl6pPr>
            <a:lvl7pPr lvl="6" algn="ctr" rtl="0">
              <a:lnSpc>
                <a:spcPct val="100000"/>
              </a:lnSpc>
              <a:spcBef>
                <a:spcPts val="400"/>
              </a:spcBef>
              <a:spcAft>
                <a:spcPts val="0"/>
              </a:spcAft>
              <a:buSzPts val="2800"/>
              <a:buNone/>
              <a:defRPr sz="2800"/>
            </a:lvl7pPr>
            <a:lvl8pPr lvl="7" algn="ctr" rtl="0">
              <a:lnSpc>
                <a:spcPct val="100000"/>
              </a:lnSpc>
              <a:spcBef>
                <a:spcPts val="400"/>
              </a:spcBef>
              <a:spcAft>
                <a:spcPts val="0"/>
              </a:spcAft>
              <a:buSzPts val="2800"/>
              <a:buNone/>
              <a:defRPr sz="2800"/>
            </a:lvl8pPr>
            <a:lvl9pPr lvl="8" algn="ctr" rtl="0">
              <a:lnSpc>
                <a:spcPct val="100000"/>
              </a:lnSpc>
              <a:spcBef>
                <a:spcPts val="400"/>
              </a:spcBef>
              <a:spcAft>
                <a:spcPts val="0"/>
              </a:spcAft>
              <a:buSzPts val="2800"/>
              <a:buNone/>
              <a:defRPr sz="2800"/>
            </a:lvl9pPr>
          </a:lstStyle>
          <a:p>
            <a:endParaRPr/>
          </a:p>
        </p:txBody>
      </p:sp>
      <p:pic>
        <p:nvPicPr>
          <p:cNvPr id="594" name="Google Shape;594;p68"/>
          <p:cNvPicPr preferRelativeResize="0"/>
          <p:nvPr/>
        </p:nvPicPr>
        <p:blipFill>
          <a:blip r:embed="rId2">
            <a:alphaModFix/>
          </a:blip>
          <a:stretch>
            <a:fillRect/>
          </a:stretch>
        </p:blipFill>
        <p:spPr>
          <a:xfrm>
            <a:off x="0" y="4558063"/>
            <a:ext cx="718223" cy="513048"/>
          </a:xfrm>
          <a:prstGeom prst="rect">
            <a:avLst/>
          </a:prstGeom>
          <a:noFill/>
          <a:ln>
            <a:noFill/>
          </a:ln>
        </p:spPr>
      </p:pic>
      <p:pic>
        <p:nvPicPr>
          <p:cNvPr id="595" name="Google Shape;595;p68" descr="hmh-logo-w.png"/>
          <p:cNvPicPr preferRelativeResize="0"/>
          <p:nvPr/>
        </p:nvPicPr>
        <p:blipFill rotWithShape="1">
          <a:blip r:embed="rId3">
            <a:alphaModFix/>
          </a:blip>
          <a:srcRect/>
          <a:stretch/>
        </p:blipFill>
        <p:spPr>
          <a:xfrm>
            <a:off x="8275255" y="4724321"/>
            <a:ext cx="792122" cy="346554"/>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96"/>
        <p:cNvGrpSpPr/>
        <p:nvPr/>
      </p:nvGrpSpPr>
      <p:grpSpPr>
        <a:xfrm>
          <a:off x="0" y="0"/>
          <a:ext cx="0" cy="0"/>
          <a:chOff x="0" y="0"/>
          <a:chExt cx="0" cy="0"/>
        </a:xfrm>
      </p:grpSpPr>
      <p:sp>
        <p:nvSpPr>
          <p:cNvPr id="597" name="Google Shape;597;p69"/>
          <p:cNvSpPr/>
          <p:nvPr/>
        </p:nvSpPr>
        <p:spPr>
          <a:xfrm>
            <a:off x="-75" y="379200"/>
            <a:ext cx="9144000" cy="714900"/>
          </a:xfrm>
          <a:prstGeom prst="rect">
            <a:avLst/>
          </a:prstGeom>
          <a:solidFill>
            <a:srgbClr val="934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8" name="Google Shape;598;p69"/>
          <p:cNvSpPr txBox="1">
            <a:spLocks noGrp="1"/>
          </p:cNvSpPr>
          <p:nvPr>
            <p:ph type="title"/>
          </p:nvPr>
        </p:nvSpPr>
        <p:spPr>
          <a:xfrm>
            <a:off x="311700" y="445025"/>
            <a:ext cx="8520600" cy="572700"/>
          </a:xfrm>
          <a:prstGeom prst="rect">
            <a:avLst/>
          </a:prstGeom>
        </p:spPr>
        <p:txBody>
          <a:bodyPr spcFirstLastPara="1" wrap="square" lIns="68575" tIns="34275" rIns="68575" bIns="34275" anchor="t" anchorCtr="0">
            <a:sp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1100"/>
              <a:buNone/>
              <a:defRPr>
                <a:solidFill>
                  <a:schemeClr val="lt1"/>
                </a:solidFill>
              </a:defRPr>
            </a:lvl2pPr>
            <a:lvl3pPr lvl="2" rtl="0">
              <a:spcBef>
                <a:spcPts val="0"/>
              </a:spcBef>
              <a:spcAft>
                <a:spcPts val="0"/>
              </a:spcAft>
              <a:buClr>
                <a:schemeClr val="lt1"/>
              </a:buClr>
              <a:buSzPts val="1100"/>
              <a:buNone/>
              <a:defRPr>
                <a:solidFill>
                  <a:schemeClr val="lt1"/>
                </a:solidFill>
              </a:defRPr>
            </a:lvl3pPr>
            <a:lvl4pPr lvl="3" rtl="0">
              <a:spcBef>
                <a:spcPts val="0"/>
              </a:spcBef>
              <a:spcAft>
                <a:spcPts val="0"/>
              </a:spcAft>
              <a:buClr>
                <a:schemeClr val="lt1"/>
              </a:buClr>
              <a:buSzPts val="1100"/>
              <a:buNone/>
              <a:defRPr>
                <a:solidFill>
                  <a:schemeClr val="lt1"/>
                </a:solidFill>
              </a:defRPr>
            </a:lvl4pPr>
            <a:lvl5pPr lvl="4" rtl="0">
              <a:spcBef>
                <a:spcPts val="0"/>
              </a:spcBef>
              <a:spcAft>
                <a:spcPts val="0"/>
              </a:spcAft>
              <a:buClr>
                <a:schemeClr val="lt1"/>
              </a:buClr>
              <a:buSzPts val="1100"/>
              <a:buNone/>
              <a:defRPr>
                <a:solidFill>
                  <a:schemeClr val="lt1"/>
                </a:solidFill>
              </a:defRPr>
            </a:lvl5pPr>
            <a:lvl6pPr lvl="5" rtl="0">
              <a:spcBef>
                <a:spcPts val="0"/>
              </a:spcBef>
              <a:spcAft>
                <a:spcPts val="0"/>
              </a:spcAft>
              <a:buClr>
                <a:schemeClr val="lt1"/>
              </a:buClr>
              <a:buSzPts val="1100"/>
              <a:buNone/>
              <a:defRPr>
                <a:solidFill>
                  <a:schemeClr val="lt1"/>
                </a:solidFill>
              </a:defRPr>
            </a:lvl6pPr>
            <a:lvl7pPr lvl="6" rtl="0">
              <a:spcBef>
                <a:spcPts val="0"/>
              </a:spcBef>
              <a:spcAft>
                <a:spcPts val="0"/>
              </a:spcAft>
              <a:buClr>
                <a:schemeClr val="lt1"/>
              </a:buClr>
              <a:buSzPts val="1100"/>
              <a:buNone/>
              <a:defRPr>
                <a:solidFill>
                  <a:schemeClr val="lt1"/>
                </a:solidFill>
              </a:defRPr>
            </a:lvl7pPr>
            <a:lvl8pPr lvl="7" rtl="0">
              <a:spcBef>
                <a:spcPts val="0"/>
              </a:spcBef>
              <a:spcAft>
                <a:spcPts val="0"/>
              </a:spcAft>
              <a:buClr>
                <a:schemeClr val="lt1"/>
              </a:buClr>
              <a:buSzPts val="1100"/>
              <a:buNone/>
              <a:defRPr>
                <a:solidFill>
                  <a:schemeClr val="lt1"/>
                </a:solidFill>
              </a:defRPr>
            </a:lvl8pPr>
            <a:lvl9pPr lvl="8" rtl="0">
              <a:spcBef>
                <a:spcPts val="0"/>
              </a:spcBef>
              <a:spcAft>
                <a:spcPts val="0"/>
              </a:spcAft>
              <a:buClr>
                <a:schemeClr val="lt1"/>
              </a:buClr>
              <a:buSzPts val="1100"/>
              <a:buNone/>
              <a:defRPr>
                <a:solidFill>
                  <a:schemeClr val="lt1"/>
                </a:solidFill>
              </a:defRPr>
            </a:lvl9pPr>
          </a:lstStyle>
          <a:p>
            <a:endParaRPr/>
          </a:p>
        </p:txBody>
      </p:sp>
      <p:sp>
        <p:nvSpPr>
          <p:cNvPr id="599" name="Google Shape;599;p69"/>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rmAutofit/>
          </a:bodyPr>
          <a:lstStyle>
            <a:lvl1pPr marL="457200" lvl="0" indent="-381000" rtl="0">
              <a:spcBef>
                <a:spcPts val="0"/>
              </a:spcBef>
              <a:spcAft>
                <a:spcPts val="0"/>
              </a:spcAft>
              <a:buSzPts val="2400"/>
              <a:buChar char="•"/>
              <a:defRPr/>
            </a:lvl1pPr>
            <a:lvl2pPr marL="914400" lvl="1" indent="-361950" rtl="0">
              <a:spcBef>
                <a:spcPts val="900"/>
              </a:spcBef>
              <a:spcAft>
                <a:spcPts val="0"/>
              </a:spcAft>
              <a:buSzPts val="2100"/>
              <a:buChar char="•"/>
              <a:defRPr/>
            </a:lvl2pPr>
            <a:lvl3pPr marL="1371600" lvl="2" indent="-355600" rtl="0">
              <a:spcBef>
                <a:spcPts val="900"/>
              </a:spcBef>
              <a:spcAft>
                <a:spcPts val="0"/>
              </a:spcAft>
              <a:buSzPts val="2000"/>
              <a:buChar char="•"/>
              <a:defRPr/>
            </a:lvl3pPr>
            <a:lvl4pPr marL="1828800" lvl="3" indent="-342900" rtl="0">
              <a:spcBef>
                <a:spcPts val="900"/>
              </a:spcBef>
              <a:spcAft>
                <a:spcPts val="0"/>
              </a:spcAft>
              <a:buSzPts val="1800"/>
              <a:buChar char="•"/>
              <a:defRPr/>
            </a:lvl4pPr>
            <a:lvl5pPr marL="2286000" lvl="4" indent="-336550" rtl="0">
              <a:spcBef>
                <a:spcPts val="900"/>
              </a:spcBef>
              <a:spcAft>
                <a:spcPts val="0"/>
              </a:spcAft>
              <a:buSzPts val="1700"/>
              <a:buChar char="•"/>
              <a:defRPr/>
            </a:lvl5pPr>
            <a:lvl6pPr marL="2743200" lvl="5" indent="-317500" rtl="0">
              <a:spcBef>
                <a:spcPts val="9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600" name="Google Shape;600;p69"/>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01" name="Google Shape;601;p69"/>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02"/>
        <p:cNvGrpSpPr/>
        <p:nvPr/>
      </p:nvGrpSpPr>
      <p:grpSpPr>
        <a:xfrm>
          <a:off x="0" y="0"/>
          <a:ext cx="0" cy="0"/>
          <a:chOff x="0" y="0"/>
          <a:chExt cx="0" cy="0"/>
        </a:xfrm>
      </p:grpSpPr>
      <p:sp>
        <p:nvSpPr>
          <p:cNvPr id="603" name="Google Shape;603;p70"/>
          <p:cNvSpPr txBox="1">
            <a:spLocks noGrp="1"/>
          </p:cNvSpPr>
          <p:nvPr>
            <p:ph type="title"/>
          </p:nvPr>
        </p:nvSpPr>
        <p:spPr>
          <a:xfrm>
            <a:off x="311700" y="331775"/>
            <a:ext cx="2808000" cy="755700"/>
          </a:xfrm>
          <a:prstGeom prst="rect">
            <a:avLst/>
          </a:prstGeom>
        </p:spPr>
        <p:txBody>
          <a:bodyPr spcFirstLastPara="1" wrap="square" lIns="68575" tIns="34275" rIns="68575" bIns="34275" anchor="b" anchorCtr="0">
            <a:sp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604" name="Google Shape;604;p70"/>
          <p:cNvSpPr txBox="1">
            <a:spLocks noGrp="1"/>
          </p:cNvSpPr>
          <p:nvPr>
            <p:ph type="body" idx="1"/>
          </p:nvPr>
        </p:nvSpPr>
        <p:spPr>
          <a:xfrm>
            <a:off x="311700" y="1389600"/>
            <a:ext cx="2808000" cy="3179400"/>
          </a:xfrm>
          <a:prstGeom prst="rect">
            <a:avLst/>
          </a:prstGeom>
        </p:spPr>
        <p:txBody>
          <a:bodyPr spcFirstLastPara="1" wrap="square" lIns="68575" tIns="34275" rIns="68575" bIns="34275" anchor="t" anchorCtr="0">
            <a:normAutofit/>
          </a:bodyPr>
          <a:lstStyle>
            <a:lvl1pPr marL="457200" lvl="0" indent="-304800" rtl="0">
              <a:spcBef>
                <a:spcPts val="0"/>
              </a:spcBef>
              <a:spcAft>
                <a:spcPts val="0"/>
              </a:spcAft>
              <a:buSzPts val="1200"/>
              <a:buChar char="•"/>
              <a:defRPr sz="1200"/>
            </a:lvl1pPr>
            <a:lvl2pPr marL="914400" lvl="1" indent="-304800" rtl="0">
              <a:spcBef>
                <a:spcPts val="900"/>
              </a:spcBef>
              <a:spcAft>
                <a:spcPts val="0"/>
              </a:spcAft>
              <a:buSzPts val="1200"/>
              <a:buChar char="•"/>
              <a:defRPr sz="1200"/>
            </a:lvl2pPr>
            <a:lvl3pPr marL="1371600" lvl="2" indent="-304800" rtl="0">
              <a:spcBef>
                <a:spcPts val="900"/>
              </a:spcBef>
              <a:spcAft>
                <a:spcPts val="0"/>
              </a:spcAft>
              <a:buSzPts val="1200"/>
              <a:buChar char="•"/>
              <a:defRPr sz="1200"/>
            </a:lvl3pPr>
            <a:lvl4pPr marL="1828800" lvl="3" indent="-304800" rtl="0">
              <a:spcBef>
                <a:spcPts val="900"/>
              </a:spcBef>
              <a:spcAft>
                <a:spcPts val="0"/>
              </a:spcAft>
              <a:buSzPts val="1200"/>
              <a:buChar char="•"/>
              <a:defRPr sz="1200"/>
            </a:lvl4pPr>
            <a:lvl5pPr marL="2286000" lvl="4" indent="-304800" rtl="0">
              <a:spcBef>
                <a:spcPts val="900"/>
              </a:spcBef>
              <a:spcAft>
                <a:spcPts val="0"/>
              </a:spcAft>
              <a:buSzPts val="1200"/>
              <a:buChar char="•"/>
              <a:defRPr sz="1200"/>
            </a:lvl5pPr>
            <a:lvl6pPr marL="2743200" lvl="5" indent="-304800" rtl="0">
              <a:spcBef>
                <a:spcPts val="9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pic>
        <p:nvPicPr>
          <p:cNvPr id="605" name="Google Shape;605;p70"/>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06" name="Google Shape;606;p70"/>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07"/>
        <p:cNvGrpSpPr/>
        <p:nvPr/>
      </p:nvGrpSpPr>
      <p:grpSpPr>
        <a:xfrm>
          <a:off x="0" y="0"/>
          <a:ext cx="0" cy="0"/>
          <a:chOff x="0" y="0"/>
          <a:chExt cx="0" cy="0"/>
        </a:xfrm>
      </p:grpSpPr>
      <p:sp>
        <p:nvSpPr>
          <p:cNvPr id="608" name="Google Shape;608;p71"/>
          <p:cNvSpPr txBox="1">
            <a:spLocks noGrp="1"/>
          </p:cNvSpPr>
          <p:nvPr>
            <p:ph type="body" idx="1"/>
          </p:nvPr>
        </p:nvSpPr>
        <p:spPr>
          <a:xfrm>
            <a:off x="290025" y="3952950"/>
            <a:ext cx="5998800" cy="605100"/>
          </a:xfrm>
          <a:prstGeom prst="rect">
            <a:avLst/>
          </a:prstGeom>
        </p:spPr>
        <p:txBody>
          <a:bodyPr spcFirstLastPara="1" wrap="square" lIns="68575" tIns="34275" rIns="68575" bIns="34275" anchor="ctr" anchorCtr="0">
            <a:normAutofit/>
          </a:bodyPr>
          <a:lstStyle>
            <a:lvl1pPr marL="457200" lvl="0" indent="-228600" rtl="0">
              <a:lnSpc>
                <a:spcPct val="100000"/>
              </a:lnSpc>
              <a:spcBef>
                <a:spcPts val="0"/>
              </a:spcBef>
              <a:spcAft>
                <a:spcPts val="0"/>
              </a:spcAft>
              <a:buSzPts val="2400"/>
              <a:buNone/>
              <a:defRPr/>
            </a:lvl1pPr>
          </a:lstStyle>
          <a:p>
            <a:endParaRPr/>
          </a:p>
        </p:txBody>
      </p:sp>
      <p:pic>
        <p:nvPicPr>
          <p:cNvPr id="609" name="Google Shape;609;p71"/>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10" name="Google Shape;610;p71"/>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11"/>
        <p:cNvGrpSpPr/>
        <p:nvPr/>
      </p:nvGrpSpPr>
      <p:grpSpPr>
        <a:xfrm>
          <a:off x="0" y="0"/>
          <a:ext cx="0" cy="0"/>
          <a:chOff x="0" y="0"/>
          <a:chExt cx="0" cy="0"/>
        </a:xfrm>
      </p:grpSpPr>
      <p:sp>
        <p:nvSpPr>
          <p:cNvPr id="612" name="Google Shape;612;p72"/>
          <p:cNvSpPr txBox="1">
            <a:spLocks noGrp="1"/>
          </p:cNvSpPr>
          <p:nvPr>
            <p:ph type="title"/>
          </p:nvPr>
        </p:nvSpPr>
        <p:spPr>
          <a:xfrm>
            <a:off x="311700" y="445025"/>
            <a:ext cx="8520600" cy="572700"/>
          </a:xfrm>
          <a:prstGeom prst="rect">
            <a:avLst/>
          </a:prstGeom>
        </p:spPr>
        <p:txBody>
          <a:bodyPr spcFirstLastPara="1" wrap="square" lIns="68575" tIns="34275" rIns="68575" bIns="34275" anchor="t" anchorCtr="0">
            <a:spAutoFit/>
          </a:bodyPr>
          <a:lstStyle>
            <a:lvl1pPr lvl="0" rtl="0">
              <a:spcBef>
                <a:spcPts val="0"/>
              </a:spcBef>
              <a:spcAft>
                <a:spcPts val="0"/>
              </a:spcAft>
              <a:buSzPts val="30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13" name="Google Shape;613;p72"/>
          <p:cNvSpPr txBox="1">
            <a:spLocks noGrp="1"/>
          </p:cNvSpPr>
          <p:nvPr>
            <p:ph type="body" idx="1"/>
          </p:nvPr>
        </p:nvSpPr>
        <p:spPr>
          <a:xfrm>
            <a:off x="311700" y="1152475"/>
            <a:ext cx="3999900" cy="3416400"/>
          </a:xfrm>
          <a:prstGeom prst="rect">
            <a:avLst/>
          </a:prstGeom>
        </p:spPr>
        <p:txBody>
          <a:bodyPr spcFirstLastPara="1" wrap="square" lIns="68575" tIns="34275" rIns="68575" bIns="34275" anchor="t" anchorCtr="0">
            <a:normAutofit/>
          </a:bodyPr>
          <a:lstStyle>
            <a:lvl1pPr marL="457200" lvl="0" indent="-317500" rtl="0">
              <a:spcBef>
                <a:spcPts val="0"/>
              </a:spcBef>
              <a:spcAft>
                <a:spcPts val="0"/>
              </a:spcAft>
              <a:buSzPts val="1400"/>
              <a:buChar char="•"/>
              <a:defRPr sz="1400"/>
            </a:lvl1pPr>
            <a:lvl2pPr marL="914400" lvl="1" indent="-304800" rtl="0">
              <a:spcBef>
                <a:spcPts val="900"/>
              </a:spcBef>
              <a:spcAft>
                <a:spcPts val="0"/>
              </a:spcAft>
              <a:buSzPts val="1200"/>
              <a:buChar char="•"/>
              <a:defRPr sz="1200"/>
            </a:lvl2pPr>
            <a:lvl3pPr marL="1371600" lvl="2" indent="-304800" rtl="0">
              <a:spcBef>
                <a:spcPts val="900"/>
              </a:spcBef>
              <a:spcAft>
                <a:spcPts val="0"/>
              </a:spcAft>
              <a:buSzPts val="1200"/>
              <a:buChar char="•"/>
              <a:defRPr sz="1200"/>
            </a:lvl3pPr>
            <a:lvl4pPr marL="1828800" lvl="3" indent="-304800" rtl="0">
              <a:spcBef>
                <a:spcPts val="900"/>
              </a:spcBef>
              <a:spcAft>
                <a:spcPts val="0"/>
              </a:spcAft>
              <a:buSzPts val="1200"/>
              <a:buChar char="•"/>
              <a:defRPr sz="1200"/>
            </a:lvl4pPr>
            <a:lvl5pPr marL="2286000" lvl="4" indent="-304800" rtl="0">
              <a:spcBef>
                <a:spcPts val="900"/>
              </a:spcBef>
              <a:spcAft>
                <a:spcPts val="0"/>
              </a:spcAft>
              <a:buSzPts val="1200"/>
              <a:buChar char="•"/>
              <a:defRPr sz="1200"/>
            </a:lvl5pPr>
            <a:lvl6pPr marL="2743200" lvl="5" indent="-304800" rtl="0">
              <a:spcBef>
                <a:spcPts val="9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sp>
        <p:nvSpPr>
          <p:cNvPr id="614" name="Google Shape;614;p72"/>
          <p:cNvSpPr txBox="1">
            <a:spLocks noGrp="1"/>
          </p:cNvSpPr>
          <p:nvPr>
            <p:ph type="body" idx="2"/>
          </p:nvPr>
        </p:nvSpPr>
        <p:spPr>
          <a:xfrm>
            <a:off x="4832400" y="1152475"/>
            <a:ext cx="3999900" cy="3416400"/>
          </a:xfrm>
          <a:prstGeom prst="rect">
            <a:avLst/>
          </a:prstGeom>
        </p:spPr>
        <p:txBody>
          <a:bodyPr spcFirstLastPara="1" wrap="square" lIns="68575" tIns="34275" rIns="68575" bIns="34275" anchor="t" anchorCtr="0">
            <a:normAutofit/>
          </a:bodyPr>
          <a:lstStyle>
            <a:lvl1pPr marL="457200" lvl="0" indent="-317500" rtl="0">
              <a:spcBef>
                <a:spcPts val="0"/>
              </a:spcBef>
              <a:spcAft>
                <a:spcPts val="0"/>
              </a:spcAft>
              <a:buSzPts val="1400"/>
              <a:buChar char="•"/>
              <a:defRPr sz="1400"/>
            </a:lvl1pPr>
            <a:lvl2pPr marL="914400" lvl="1" indent="-304800" rtl="0">
              <a:spcBef>
                <a:spcPts val="900"/>
              </a:spcBef>
              <a:spcAft>
                <a:spcPts val="0"/>
              </a:spcAft>
              <a:buSzPts val="1200"/>
              <a:buChar char="•"/>
              <a:defRPr sz="1200"/>
            </a:lvl2pPr>
            <a:lvl3pPr marL="1371600" lvl="2" indent="-304800" rtl="0">
              <a:spcBef>
                <a:spcPts val="900"/>
              </a:spcBef>
              <a:spcAft>
                <a:spcPts val="0"/>
              </a:spcAft>
              <a:buSzPts val="1200"/>
              <a:buChar char="•"/>
              <a:defRPr sz="1200"/>
            </a:lvl3pPr>
            <a:lvl4pPr marL="1828800" lvl="3" indent="-304800" rtl="0">
              <a:spcBef>
                <a:spcPts val="900"/>
              </a:spcBef>
              <a:spcAft>
                <a:spcPts val="0"/>
              </a:spcAft>
              <a:buSzPts val="1200"/>
              <a:buChar char="•"/>
              <a:defRPr sz="1200"/>
            </a:lvl4pPr>
            <a:lvl5pPr marL="2286000" lvl="4" indent="-304800" rtl="0">
              <a:spcBef>
                <a:spcPts val="900"/>
              </a:spcBef>
              <a:spcAft>
                <a:spcPts val="0"/>
              </a:spcAft>
              <a:buSzPts val="1200"/>
              <a:buChar char="•"/>
              <a:defRPr sz="1200"/>
            </a:lvl5pPr>
            <a:lvl6pPr marL="2743200" lvl="5" indent="-304800" rtl="0">
              <a:spcBef>
                <a:spcPts val="900"/>
              </a:spcBef>
              <a:spcAft>
                <a:spcPts val="0"/>
              </a:spcAft>
              <a:buSzPts val="1200"/>
              <a:buChar char="•"/>
              <a:defRPr sz="1200"/>
            </a:lvl6pPr>
            <a:lvl7pPr marL="3200400" lvl="6" indent="-304800" rtl="0">
              <a:spcBef>
                <a:spcPts val="400"/>
              </a:spcBef>
              <a:spcAft>
                <a:spcPts val="0"/>
              </a:spcAft>
              <a:buSzPts val="1200"/>
              <a:buChar char="•"/>
              <a:defRPr sz="1200"/>
            </a:lvl7pPr>
            <a:lvl8pPr marL="3657600" lvl="7" indent="-304800" rtl="0">
              <a:spcBef>
                <a:spcPts val="400"/>
              </a:spcBef>
              <a:spcAft>
                <a:spcPts val="0"/>
              </a:spcAft>
              <a:buSzPts val="1200"/>
              <a:buChar char="•"/>
              <a:defRPr sz="1200"/>
            </a:lvl8pPr>
            <a:lvl9pPr marL="4114800" lvl="8" indent="-304800" rtl="0">
              <a:spcBef>
                <a:spcPts val="400"/>
              </a:spcBef>
              <a:spcAft>
                <a:spcPts val="0"/>
              </a:spcAft>
              <a:buSzPts val="1200"/>
              <a:buChar char="•"/>
              <a:defRPr sz="1200"/>
            </a:lvl9pPr>
          </a:lstStyle>
          <a:p>
            <a:endParaRPr/>
          </a:p>
        </p:txBody>
      </p:sp>
      <p:pic>
        <p:nvPicPr>
          <p:cNvPr id="615" name="Google Shape;615;p72"/>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16" name="Google Shape;616;p72"/>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617"/>
        <p:cNvGrpSpPr/>
        <p:nvPr/>
      </p:nvGrpSpPr>
      <p:grpSpPr>
        <a:xfrm>
          <a:off x="0" y="0"/>
          <a:ext cx="0" cy="0"/>
          <a:chOff x="0" y="0"/>
          <a:chExt cx="0" cy="0"/>
        </a:xfrm>
      </p:grpSpPr>
      <p:sp>
        <p:nvSpPr>
          <p:cNvPr id="618" name="Google Shape;618;p7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9" name="Google Shape;619;p73"/>
          <p:cNvSpPr txBox="1">
            <a:spLocks noGrp="1"/>
          </p:cNvSpPr>
          <p:nvPr>
            <p:ph type="title"/>
          </p:nvPr>
        </p:nvSpPr>
        <p:spPr>
          <a:xfrm>
            <a:off x="265500" y="1830600"/>
            <a:ext cx="4045200" cy="1482300"/>
          </a:xfrm>
          <a:prstGeom prst="rect">
            <a:avLst/>
          </a:prstGeom>
        </p:spPr>
        <p:txBody>
          <a:bodyPr spcFirstLastPara="1" wrap="square" lIns="68575" tIns="34275" rIns="68575" bIns="34275" anchor="b" anchorCtr="0">
            <a:spAutoFit/>
          </a:bodyPr>
          <a:lstStyle>
            <a:lvl1pPr lvl="0"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20" name="Google Shape;620;p73"/>
          <p:cNvSpPr txBox="1">
            <a:spLocks noGrp="1"/>
          </p:cNvSpPr>
          <p:nvPr>
            <p:ph type="subTitle" idx="1"/>
          </p:nvPr>
        </p:nvSpPr>
        <p:spPr>
          <a:xfrm>
            <a:off x="265500" y="3312900"/>
            <a:ext cx="4045200" cy="1235100"/>
          </a:xfrm>
          <a:prstGeom prst="rect">
            <a:avLst/>
          </a:prstGeom>
        </p:spPr>
        <p:txBody>
          <a:bodyPr spcFirstLastPara="1" wrap="square" lIns="68575" tIns="34275" rIns="68575" bIns="3427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400"/>
              </a:spcBef>
              <a:spcAft>
                <a:spcPts val="0"/>
              </a:spcAft>
              <a:buSzPts val="2100"/>
              <a:buNone/>
              <a:defRPr sz="2100"/>
            </a:lvl6pPr>
            <a:lvl7pPr lvl="6" algn="ctr" rtl="0">
              <a:lnSpc>
                <a:spcPct val="100000"/>
              </a:lnSpc>
              <a:spcBef>
                <a:spcPts val="400"/>
              </a:spcBef>
              <a:spcAft>
                <a:spcPts val="0"/>
              </a:spcAft>
              <a:buSzPts val="2100"/>
              <a:buNone/>
              <a:defRPr sz="2100"/>
            </a:lvl7pPr>
            <a:lvl8pPr lvl="7" algn="ctr" rtl="0">
              <a:lnSpc>
                <a:spcPct val="100000"/>
              </a:lnSpc>
              <a:spcBef>
                <a:spcPts val="400"/>
              </a:spcBef>
              <a:spcAft>
                <a:spcPts val="0"/>
              </a:spcAft>
              <a:buSzPts val="2100"/>
              <a:buNone/>
              <a:defRPr sz="2100"/>
            </a:lvl8pPr>
            <a:lvl9pPr lvl="8" algn="ctr" rtl="0">
              <a:lnSpc>
                <a:spcPct val="100000"/>
              </a:lnSpc>
              <a:spcBef>
                <a:spcPts val="400"/>
              </a:spcBef>
              <a:spcAft>
                <a:spcPts val="0"/>
              </a:spcAft>
              <a:buSzPts val="2100"/>
              <a:buNone/>
              <a:defRPr sz="2100"/>
            </a:lvl9pPr>
          </a:lstStyle>
          <a:p>
            <a:endParaRPr/>
          </a:p>
        </p:txBody>
      </p:sp>
      <p:sp>
        <p:nvSpPr>
          <p:cNvPr id="621" name="Google Shape;621;p73"/>
          <p:cNvSpPr txBox="1">
            <a:spLocks noGrp="1"/>
          </p:cNvSpPr>
          <p:nvPr>
            <p:ph type="body" idx="2"/>
          </p:nvPr>
        </p:nvSpPr>
        <p:spPr>
          <a:xfrm>
            <a:off x="4939500" y="724075"/>
            <a:ext cx="3837000" cy="3695100"/>
          </a:xfrm>
          <a:prstGeom prst="rect">
            <a:avLst/>
          </a:prstGeom>
        </p:spPr>
        <p:txBody>
          <a:bodyPr spcFirstLastPara="1" wrap="square" lIns="68575" tIns="34275" rIns="68575" bIns="34275" anchor="ctr" anchorCtr="0">
            <a:normAutofit/>
          </a:bodyPr>
          <a:lstStyle>
            <a:lvl1pPr marL="457200" lvl="0" indent="-381000" rtl="0">
              <a:spcBef>
                <a:spcPts val="0"/>
              </a:spcBef>
              <a:spcAft>
                <a:spcPts val="0"/>
              </a:spcAft>
              <a:buSzPts val="2400"/>
              <a:buChar char="•"/>
              <a:defRPr/>
            </a:lvl1pPr>
            <a:lvl2pPr marL="914400" lvl="1" indent="-361950" rtl="0">
              <a:spcBef>
                <a:spcPts val="900"/>
              </a:spcBef>
              <a:spcAft>
                <a:spcPts val="0"/>
              </a:spcAft>
              <a:buSzPts val="2100"/>
              <a:buChar char="•"/>
              <a:defRPr/>
            </a:lvl2pPr>
            <a:lvl3pPr marL="1371600" lvl="2" indent="-355600" rtl="0">
              <a:spcBef>
                <a:spcPts val="900"/>
              </a:spcBef>
              <a:spcAft>
                <a:spcPts val="0"/>
              </a:spcAft>
              <a:buSzPts val="2000"/>
              <a:buChar char="•"/>
              <a:defRPr/>
            </a:lvl3pPr>
            <a:lvl4pPr marL="1828800" lvl="3" indent="-342900" rtl="0">
              <a:spcBef>
                <a:spcPts val="900"/>
              </a:spcBef>
              <a:spcAft>
                <a:spcPts val="0"/>
              </a:spcAft>
              <a:buSzPts val="1800"/>
              <a:buChar char="•"/>
              <a:defRPr/>
            </a:lvl4pPr>
            <a:lvl5pPr marL="2286000" lvl="4" indent="-336550" rtl="0">
              <a:spcBef>
                <a:spcPts val="900"/>
              </a:spcBef>
              <a:spcAft>
                <a:spcPts val="0"/>
              </a:spcAft>
              <a:buSzPts val="1700"/>
              <a:buChar char="•"/>
              <a:defRPr/>
            </a:lvl5pPr>
            <a:lvl6pPr marL="2743200" lvl="5" indent="-317500" rtl="0">
              <a:spcBef>
                <a:spcPts val="9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622" name="Google Shape;622;p73"/>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23" name="Google Shape;623;p73"/>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2 1">
  <p:cSld name="SECTION_HEADER_2_1">
    <p:bg>
      <p:bgPr>
        <a:solidFill>
          <a:schemeClr val="lt1"/>
        </a:solidFill>
        <a:effectLst/>
      </p:bgPr>
    </p:bg>
    <p:spTree>
      <p:nvGrpSpPr>
        <p:cNvPr id="1" name="Shape 624"/>
        <p:cNvGrpSpPr/>
        <p:nvPr/>
      </p:nvGrpSpPr>
      <p:grpSpPr>
        <a:xfrm>
          <a:off x="0" y="0"/>
          <a:ext cx="0" cy="0"/>
          <a:chOff x="0" y="0"/>
          <a:chExt cx="0" cy="0"/>
        </a:xfrm>
      </p:grpSpPr>
      <p:pic>
        <p:nvPicPr>
          <p:cNvPr id="625" name="Google Shape;625;p74"/>
          <p:cNvPicPr preferRelativeResize="0"/>
          <p:nvPr/>
        </p:nvPicPr>
        <p:blipFill rotWithShape="1">
          <a:blip r:embed="rId2">
            <a:alphaModFix/>
          </a:blip>
          <a:srcRect l="1166" t="19" b="596"/>
          <a:stretch/>
        </p:blipFill>
        <p:spPr>
          <a:xfrm flipH="1">
            <a:off x="0" y="0"/>
            <a:ext cx="9144000" cy="5143500"/>
          </a:xfrm>
          <a:prstGeom prst="rect">
            <a:avLst/>
          </a:prstGeom>
          <a:noFill/>
          <a:ln>
            <a:noFill/>
          </a:ln>
        </p:spPr>
      </p:pic>
      <p:sp>
        <p:nvSpPr>
          <p:cNvPr id="626" name="Google Shape;626;p74"/>
          <p:cNvSpPr/>
          <p:nvPr/>
        </p:nvSpPr>
        <p:spPr>
          <a:xfrm>
            <a:off x="-97500" y="-34300"/>
            <a:ext cx="9252300" cy="5177700"/>
          </a:xfrm>
          <a:prstGeom prst="rect">
            <a:avLst/>
          </a:prstGeom>
          <a:gradFill>
            <a:gsLst>
              <a:gs pos="0">
                <a:srgbClr val="FFFFFF">
                  <a:alpha val="0"/>
                </a:srgbClr>
              </a:gs>
              <a:gs pos="100000">
                <a:schemeClr val="dk2"/>
              </a:gs>
            </a:gsLst>
            <a:lin ang="10800025"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27" name="Google Shape;627;p74"/>
          <p:cNvPicPr preferRelativeResize="0"/>
          <p:nvPr/>
        </p:nvPicPr>
        <p:blipFill>
          <a:blip r:embed="rId3">
            <a:alphaModFix/>
          </a:blip>
          <a:stretch>
            <a:fillRect/>
          </a:stretch>
        </p:blipFill>
        <p:spPr>
          <a:xfrm>
            <a:off x="0" y="4558063"/>
            <a:ext cx="718223" cy="513048"/>
          </a:xfrm>
          <a:prstGeom prst="rect">
            <a:avLst/>
          </a:prstGeom>
          <a:noFill/>
          <a:ln>
            <a:noFill/>
          </a:ln>
        </p:spPr>
      </p:pic>
      <p:pic>
        <p:nvPicPr>
          <p:cNvPr id="628" name="Google Shape;628;p74" descr="hmh-logo-w.png"/>
          <p:cNvPicPr preferRelativeResize="0"/>
          <p:nvPr/>
        </p:nvPicPr>
        <p:blipFill rotWithShape="1">
          <a:blip r:embed="rId4">
            <a:alphaModFix/>
          </a:blip>
          <a:srcRect/>
          <a:stretch/>
        </p:blipFill>
        <p:spPr>
          <a:xfrm>
            <a:off x="8275255" y="4724321"/>
            <a:ext cx="792122" cy="346554"/>
          </a:xfrm>
          <a:prstGeom prst="rect">
            <a:avLst/>
          </a:prstGeom>
          <a:noFill/>
          <a:ln>
            <a:noFill/>
          </a:ln>
        </p:spPr>
      </p:pic>
      <p:sp>
        <p:nvSpPr>
          <p:cNvPr id="629" name="Google Shape;629;p74"/>
          <p:cNvSpPr txBox="1">
            <a:spLocks noGrp="1"/>
          </p:cNvSpPr>
          <p:nvPr>
            <p:ph type="title"/>
          </p:nvPr>
        </p:nvSpPr>
        <p:spPr>
          <a:xfrm>
            <a:off x="311700" y="2771284"/>
            <a:ext cx="8520600" cy="841800"/>
          </a:xfrm>
          <a:prstGeom prst="rect">
            <a:avLst/>
          </a:prstGeom>
        </p:spPr>
        <p:txBody>
          <a:bodyPr spcFirstLastPara="1" wrap="square" lIns="68575" tIns="34275" rIns="68575" bIns="34275" anchor="ctr" anchorCtr="0">
            <a:spAutoFit/>
          </a:bodyPr>
          <a:lstStyle>
            <a:lvl1pPr lvl="0"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ection header 2">
  <p:cSld name="SECTION_HEADER_2_2">
    <p:bg>
      <p:bgPr>
        <a:solidFill>
          <a:schemeClr val="lt1"/>
        </a:solidFill>
        <a:effectLst/>
      </p:bgPr>
    </p:bg>
    <p:spTree>
      <p:nvGrpSpPr>
        <p:cNvPr id="1" name="Shape 630"/>
        <p:cNvGrpSpPr/>
        <p:nvPr/>
      </p:nvGrpSpPr>
      <p:grpSpPr>
        <a:xfrm>
          <a:off x="0" y="0"/>
          <a:ext cx="0" cy="0"/>
          <a:chOff x="0" y="0"/>
          <a:chExt cx="0" cy="0"/>
        </a:xfrm>
      </p:grpSpPr>
      <p:pic>
        <p:nvPicPr>
          <p:cNvPr id="631" name="Google Shape;631;p75"/>
          <p:cNvPicPr preferRelativeResize="0"/>
          <p:nvPr/>
        </p:nvPicPr>
        <p:blipFill rotWithShape="1">
          <a:blip r:embed="rId2">
            <a:alphaModFix/>
          </a:blip>
          <a:srcRect t="39" b="694"/>
          <a:stretch/>
        </p:blipFill>
        <p:spPr>
          <a:xfrm>
            <a:off x="0" y="0"/>
            <a:ext cx="9144000" cy="5143500"/>
          </a:xfrm>
          <a:prstGeom prst="rect">
            <a:avLst/>
          </a:prstGeom>
          <a:noFill/>
          <a:ln>
            <a:noFill/>
          </a:ln>
        </p:spPr>
      </p:pic>
      <p:sp>
        <p:nvSpPr>
          <p:cNvPr id="632" name="Google Shape;632;p75"/>
          <p:cNvSpPr/>
          <p:nvPr/>
        </p:nvSpPr>
        <p:spPr>
          <a:xfrm>
            <a:off x="-97500" y="-34300"/>
            <a:ext cx="9252300" cy="5177700"/>
          </a:xfrm>
          <a:prstGeom prst="rect">
            <a:avLst/>
          </a:prstGeom>
          <a:gradFill>
            <a:gsLst>
              <a:gs pos="0">
                <a:srgbClr val="FFFFFF">
                  <a:alpha val="0"/>
                </a:srgbClr>
              </a:gs>
              <a:gs pos="100000">
                <a:schemeClr val="dk2"/>
              </a:gs>
            </a:gsLst>
            <a:lin ang="10800025"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33" name="Google Shape;633;p75"/>
          <p:cNvPicPr preferRelativeResize="0"/>
          <p:nvPr/>
        </p:nvPicPr>
        <p:blipFill>
          <a:blip r:embed="rId3">
            <a:alphaModFix/>
          </a:blip>
          <a:stretch>
            <a:fillRect/>
          </a:stretch>
        </p:blipFill>
        <p:spPr>
          <a:xfrm>
            <a:off x="0" y="4558063"/>
            <a:ext cx="718223" cy="513048"/>
          </a:xfrm>
          <a:prstGeom prst="rect">
            <a:avLst/>
          </a:prstGeom>
          <a:noFill/>
          <a:ln>
            <a:noFill/>
          </a:ln>
        </p:spPr>
      </p:pic>
      <p:pic>
        <p:nvPicPr>
          <p:cNvPr id="634" name="Google Shape;634;p75" descr="hmh-logo-w.png"/>
          <p:cNvPicPr preferRelativeResize="0"/>
          <p:nvPr/>
        </p:nvPicPr>
        <p:blipFill rotWithShape="1">
          <a:blip r:embed="rId4">
            <a:alphaModFix/>
          </a:blip>
          <a:srcRect/>
          <a:stretch/>
        </p:blipFill>
        <p:spPr>
          <a:xfrm>
            <a:off x="8275255" y="4724321"/>
            <a:ext cx="792122" cy="346554"/>
          </a:xfrm>
          <a:prstGeom prst="rect">
            <a:avLst/>
          </a:prstGeom>
          <a:noFill/>
          <a:ln>
            <a:noFill/>
          </a:ln>
        </p:spPr>
      </p:pic>
      <p:sp>
        <p:nvSpPr>
          <p:cNvPr id="635" name="Google Shape;635;p75"/>
          <p:cNvSpPr txBox="1">
            <a:spLocks noGrp="1"/>
          </p:cNvSpPr>
          <p:nvPr>
            <p:ph type="title"/>
          </p:nvPr>
        </p:nvSpPr>
        <p:spPr>
          <a:xfrm>
            <a:off x="311700" y="2771284"/>
            <a:ext cx="8520600" cy="841800"/>
          </a:xfrm>
          <a:prstGeom prst="rect">
            <a:avLst/>
          </a:prstGeom>
        </p:spPr>
        <p:txBody>
          <a:bodyPr spcFirstLastPara="1" wrap="square" lIns="68575" tIns="34275" rIns="68575" bIns="34275" anchor="ctr" anchorCtr="0">
            <a:spAutoFit/>
          </a:bodyPr>
          <a:lstStyle>
            <a:lvl1pPr lvl="0"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636"/>
        <p:cNvGrpSpPr/>
        <p:nvPr/>
      </p:nvGrpSpPr>
      <p:grpSpPr>
        <a:xfrm>
          <a:off x="0" y="0"/>
          <a:ext cx="0" cy="0"/>
          <a:chOff x="0" y="0"/>
          <a:chExt cx="0" cy="0"/>
        </a:xfrm>
      </p:grpSpPr>
      <p:sp>
        <p:nvSpPr>
          <p:cNvPr id="637" name="Google Shape;637;p76"/>
          <p:cNvSpPr txBox="1">
            <a:spLocks noGrp="1"/>
          </p:cNvSpPr>
          <p:nvPr>
            <p:ph type="title"/>
          </p:nvPr>
        </p:nvSpPr>
        <p:spPr>
          <a:xfrm>
            <a:off x="311700" y="445025"/>
            <a:ext cx="8520600" cy="572700"/>
          </a:xfrm>
          <a:prstGeom prst="rect">
            <a:avLst/>
          </a:prstGeom>
        </p:spPr>
        <p:txBody>
          <a:bodyPr spcFirstLastPara="1" wrap="square" lIns="68575" tIns="34275" rIns="68575" bIns="34275" anchor="t" anchorCtr="0">
            <a:spAutoFit/>
          </a:bodyPr>
          <a:lstStyle>
            <a:lvl1pPr lvl="0" rtl="0">
              <a:spcBef>
                <a:spcPts val="0"/>
              </a:spcBef>
              <a:spcAft>
                <a:spcPts val="0"/>
              </a:spcAft>
              <a:buSzPts val="30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638" name="Google Shape;638;p76"/>
          <p:cNvSpPr txBox="1">
            <a:spLocks noGrp="1"/>
          </p:cNvSpPr>
          <p:nvPr>
            <p:ph type="body" idx="1"/>
          </p:nvPr>
        </p:nvSpPr>
        <p:spPr>
          <a:xfrm>
            <a:off x="311700" y="1152475"/>
            <a:ext cx="8520600" cy="3416400"/>
          </a:xfrm>
          <a:prstGeom prst="rect">
            <a:avLst/>
          </a:prstGeom>
        </p:spPr>
        <p:txBody>
          <a:bodyPr spcFirstLastPara="1" wrap="square" lIns="68575" tIns="34275" rIns="68575" bIns="34275" anchor="t" anchorCtr="0">
            <a:normAutofit/>
          </a:bodyPr>
          <a:lstStyle>
            <a:lvl1pPr marL="457200" lvl="0" indent="-381000" rtl="0">
              <a:spcBef>
                <a:spcPts val="0"/>
              </a:spcBef>
              <a:spcAft>
                <a:spcPts val="0"/>
              </a:spcAft>
              <a:buSzPts val="2400"/>
              <a:buChar char="•"/>
              <a:defRPr/>
            </a:lvl1pPr>
            <a:lvl2pPr marL="914400" lvl="1" indent="-361950" rtl="0">
              <a:spcBef>
                <a:spcPts val="900"/>
              </a:spcBef>
              <a:spcAft>
                <a:spcPts val="0"/>
              </a:spcAft>
              <a:buSzPts val="2100"/>
              <a:buChar char="•"/>
              <a:defRPr/>
            </a:lvl2pPr>
            <a:lvl3pPr marL="1371600" lvl="2" indent="-355600" rtl="0">
              <a:spcBef>
                <a:spcPts val="900"/>
              </a:spcBef>
              <a:spcAft>
                <a:spcPts val="0"/>
              </a:spcAft>
              <a:buSzPts val="2000"/>
              <a:buChar char="•"/>
              <a:defRPr/>
            </a:lvl3pPr>
            <a:lvl4pPr marL="1828800" lvl="3" indent="-342900" rtl="0">
              <a:spcBef>
                <a:spcPts val="900"/>
              </a:spcBef>
              <a:spcAft>
                <a:spcPts val="0"/>
              </a:spcAft>
              <a:buSzPts val="1800"/>
              <a:buChar char="•"/>
              <a:defRPr/>
            </a:lvl4pPr>
            <a:lvl5pPr marL="2286000" lvl="4" indent="-336550" rtl="0">
              <a:spcBef>
                <a:spcPts val="900"/>
              </a:spcBef>
              <a:spcAft>
                <a:spcPts val="0"/>
              </a:spcAft>
              <a:buSzPts val="1700"/>
              <a:buChar char="•"/>
              <a:defRPr/>
            </a:lvl5pPr>
            <a:lvl6pPr marL="2743200" lvl="5" indent="-317500" rtl="0">
              <a:spcBef>
                <a:spcPts val="900"/>
              </a:spcBef>
              <a:spcAft>
                <a:spcPts val="0"/>
              </a:spcAft>
              <a:buSzPts val="1400"/>
              <a:buChar char="•"/>
              <a:defRPr/>
            </a:lvl6pPr>
            <a:lvl7pPr marL="3200400" lvl="6" indent="-317500" rtl="0">
              <a:spcBef>
                <a:spcPts val="400"/>
              </a:spcBef>
              <a:spcAft>
                <a:spcPts val="0"/>
              </a:spcAft>
              <a:buSzPts val="1400"/>
              <a:buChar char="•"/>
              <a:defRPr/>
            </a:lvl7pPr>
            <a:lvl8pPr marL="3657600" lvl="7" indent="-317500" rtl="0">
              <a:spcBef>
                <a:spcPts val="400"/>
              </a:spcBef>
              <a:spcAft>
                <a:spcPts val="0"/>
              </a:spcAft>
              <a:buSzPts val="1400"/>
              <a:buChar char="•"/>
              <a:defRPr/>
            </a:lvl8pPr>
            <a:lvl9pPr marL="4114800" lvl="8" indent="-317500" rtl="0">
              <a:spcBef>
                <a:spcPts val="400"/>
              </a:spcBef>
              <a:spcAft>
                <a:spcPts val="0"/>
              </a:spcAft>
              <a:buSzPts val="1400"/>
              <a:buChar char="•"/>
              <a:defRPr/>
            </a:lvl9pPr>
          </a:lstStyle>
          <a:p>
            <a:endParaRPr/>
          </a:p>
        </p:txBody>
      </p:sp>
      <p:pic>
        <p:nvPicPr>
          <p:cNvPr id="639" name="Google Shape;639;p76"/>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40" name="Google Shape;640;p76"/>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8" y="1545459"/>
            <a:ext cx="8520600" cy="2052600"/>
          </a:xfrm>
          <a:prstGeom prst="rect">
            <a:avLst/>
          </a:prstGeom>
        </p:spPr>
        <p:txBody>
          <a:bodyPr spcFirstLastPara="1" wrap="square" lIns="91425" tIns="91425" rIns="91425" bIns="91425" anchor="b" anchorCtr="0">
            <a:normAutofit/>
          </a:bodyPr>
          <a:lstStyle>
            <a:lvl1pPr lvl="0">
              <a:spcBef>
                <a:spcPts val="0"/>
              </a:spcBef>
              <a:spcAft>
                <a:spcPts val="0"/>
              </a:spcAft>
              <a:buClr>
                <a:srgbClr val="934EA6"/>
              </a:buClr>
              <a:buSzPts val="5200"/>
              <a:buNone/>
              <a:defRPr sz="5200" b="0">
                <a:solidFill>
                  <a:srgbClr val="934EA6"/>
                </a:solidFill>
              </a:defRPr>
            </a:lvl1pPr>
            <a:lvl2pPr lvl="1" algn="ctr">
              <a:spcBef>
                <a:spcPts val="0"/>
              </a:spcBef>
              <a:spcAft>
                <a:spcPts val="0"/>
              </a:spcAft>
              <a:buClr>
                <a:srgbClr val="934EA6"/>
              </a:buClr>
              <a:buSzPts val="5200"/>
              <a:buNone/>
              <a:defRPr sz="5200">
                <a:solidFill>
                  <a:srgbClr val="934EA6"/>
                </a:solidFill>
              </a:defRPr>
            </a:lvl2pPr>
            <a:lvl3pPr lvl="2" algn="ctr">
              <a:spcBef>
                <a:spcPts val="0"/>
              </a:spcBef>
              <a:spcAft>
                <a:spcPts val="0"/>
              </a:spcAft>
              <a:buClr>
                <a:srgbClr val="934EA6"/>
              </a:buClr>
              <a:buSzPts val="5200"/>
              <a:buNone/>
              <a:defRPr sz="5200">
                <a:solidFill>
                  <a:srgbClr val="934EA6"/>
                </a:solidFill>
              </a:defRPr>
            </a:lvl3pPr>
            <a:lvl4pPr lvl="3" algn="ctr">
              <a:spcBef>
                <a:spcPts val="0"/>
              </a:spcBef>
              <a:spcAft>
                <a:spcPts val="0"/>
              </a:spcAft>
              <a:buClr>
                <a:srgbClr val="934EA6"/>
              </a:buClr>
              <a:buSzPts val="5200"/>
              <a:buNone/>
              <a:defRPr sz="5200">
                <a:solidFill>
                  <a:srgbClr val="934EA6"/>
                </a:solidFill>
              </a:defRPr>
            </a:lvl4pPr>
            <a:lvl5pPr lvl="4" algn="ctr">
              <a:spcBef>
                <a:spcPts val="0"/>
              </a:spcBef>
              <a:spcAft>
                <a:spcPts val="0"/>
              </a:spcAft>
              <a:buClr>
                <a:srgbClr val="934EA6"/>
              </a:buClr>
              <a:buSzPts val="5200"/>
              <a:buNone/>
              <a:defRPr sz="5200">
                <a:solidFill>
                  <a:srgbClr val="934EA6"/>
                </a:solidFill>
              </a:defRPr>
            </a:lvl5pPr>
            <a:lvl6pPr lvl="5" algn="ctr">
              <a:spcBef>
                <a:spcPts val="0"/>
              </a:spcBef>
              <a:spcAft>
                <a:spcPts val="0"/>
              </a:spcAft>
              <a:buClr>
                <a:srgbClr val="934EA6"/>
              </a:buClr>
              <a:buSzPts val="5200"/>
              <a:buNone/>
              <a:defRPr sz="5200">
                <a:solidFill>
                  <a:srgbClr val="934EA6"/>
                </a:solidFill>
              </a:defRPr>
            </a:lvl6pPr>
            <a:lvl7pPr lvl="6" algn="ctr">
              <a:spcBef>
                <a:spcPts val="0"/>
              </a:spcBef>
              <a:spcAft>
                <a:spcPts val="0"/>
              </a:spcAft>
              <a:buClr>
                <a:srgbClr val="934EA6"/>
              </a:buClr>
              <a:buSzPts val="5200"/>
              <a:buNone/>
              <a:defRPr sz="5200">
                <a:solidFill>
                  <a:srgbClr val="934EA6"/>
                </a:solidFill>
              </a:defRPr>
            </a:lvl7pPr>
            <a:lvl8pPr lvl="7" algn="ctr">
              <a:spcBef>
                <a:spcPts val="0"/>
              </a:spcBef>
              <a:spcAft>
                <a:spcPts val="0"/>
              </a:spcAft>
              <a:buClr>
                <a:srgbClr val="934EA6"/>
              </a:buClr>
              <a:buSzPts val="5200"/>
              <a:buNone/>
              <a:defRPr sz="5200">
                <a:solidFill>
                  <a:srgbClr val="934EA6"/>
                </a:solidFill>
              </a:defRPr>
            </a:lvl8pPr>
            <a:lvl9pPr lvl="8" algn="ctr">
              <a:spcBef>
                <a:spcPts val="0"/>
              </a:spcBef>
              <a:spcAft>
                <a:spcPts val="0"/>
              </a:spcAft>
              <a:buClr>
                <a:srgbClr val="934EA6"/>
              </a:buClr>
              <a:buSzPts val="5200"/>
              <a:buNone/>
              <a:defRPr sz="5200">
                <a:solidFill>
                  <a:srgbClr val="934EA6"/>
                </a:solidFill>
              </a:defRPr>
            </a:lvl9pPr>
          </a:lstStyle>
          <a:p>
            <a:endParaRPr/>
          </a:p>
        </p:txBody>
      </p:sp>
      <p:sp>
        <p:nvSpPr>
          <p:cNvPr id="10" name="Google Shape;10;p2"/>
          <p:cNvSpPr txBox="1">
            <a:spLocks noGrp="1"/>
          </p:cNvSpPr>
          <p:nvPr>
            <p:ph type="subTitle" idx="1"/>
          </p:nvPr>
        </p:nvSpPr>
        <p:spPr>
          <a:xfrm>
            <a:off x="311700" y="3598059"/>
            <a:ext cx="85206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pic>
        <p:nvPicPr>
          <p:cNvPr id="11" name="Google Shape;11;p2"/>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12" name="Google Shape;12;p2"/>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28559948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itle slide 1">
  <p:cSld name="Title slide 1">
    <p:bg>
      <p:bgPr>
        <a:solidFill>
          <a:srgbClr val="4DA4D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311708" y="1545459"/>
            <a:ext cx="8520600" cy="2052600"/>
          </a:xfrm>
          <a:prstGeom prst="rect">
            <a:avLst/>
          </a:prstGeom>
        </p:spPr>
        <p:txBody>
          <a:bodyPr spcFirstLastPara="1" wrap="square" lIns="91425" tIns="91425" rIns="91425" bIns="91425" anchor="b" anchorCtr="0">
            <a:normAutofit/>
          </a:bodyPr>
          <a:lstStyle>
            <a:lvl1pPr lvl="0" rtl="0">
              <a:spcBef>
                <a:spcPts val="0"/>
              </a:spcBef>
              <a:spcAft>
                <a:spcPts val="0"/>
              </a:spcAft>
              <a:buClr>
                <a:schemeClr val="lt1"/>
              </a:buClr>
              <a:buSzPts val="5200"/>
              <a:buNone/>
              <a:defRPr sz="5200" b="0">
                <a:solidFill>
                  <a:schemeClr val="lt1"/>
                </a:solidFill>
              </a:defRPr>
            </a:lvl1pPr>
            <a:lvl2pPr lvl="1" algn="ctr" rtl="0">
              <a:spcBef>
                <a:spcPts val="0"/>
              </a:spcBef>
              <a:spcAft>
                <a:spcPts val="0"/>
              </a:spcAft>
              <a:buClr>
                <a:schemeClr val="lt1"/>
              </a:buClr>
              <a:buSzPts val="5200"/>
              <a:buNone/>
              <a:defRPr sz="5200">
                <a:solidFill>
                  <a:schemeClr val="lt1"/>
                </a:solidFill>
              </a:defRPr>
            </a:lvl2pPr>
            <a:lvl3pPr lvl="2" algn="ctr" rtl="0">
              <a:spcBef>
                <a:spcPts val="0"/>
              </a:spcBef>
              <a:spcAft>
                <a:spcPts val="0"/>
              </a:spcAft>
              <a:buClr>
                <a:schemeClr val="lt1"/>
              </a:buClr>
              <a:buSzPts val="5200"/>
              <a:buNone/>
              <a:defRPr sz="5200">
                <a:solidFill>
                  <a:schemeClr val="lt1"/>
                </a:solidFill>
              </a:defRPr>
            </a:lvl3pPr>
            <a:lvl4pPr lvl="3" algn="ctr" rtl="0">
              <a:spcBef>
                <a:spcPts val="0"/>
              </a:spcBef>
              <a:spcAft>
                <a:spcPts val="0"/>
              </a:spcAft>
              <a:buClr>
                <a:schemeClr val="lt1"/>
              </a:buClr>
              <a:buSzPts val="5200"/>
              <a:buNone/>
              <a:defRPr sz="5200">
                <a:solidFill>
                  <a:schemeClr val="lt1"/>
                </a:solidFill>
              </a:defRPr>
            </a:lvl4pPr>
            <a:lvl5pPr lvl="4" algn="ctr" rtl="0">
              <a:spcBef>
                <a:spcPts val="0"/>
              </a:spcBef>
              <a:spcAft>
                <a:spcPts val="0"/>
              </a:spcAft>
              <a:buClr>
                <a:schemeClr val="lt1"/>
              </a:buClr>
              <a:buSzPts val="5200"/>
              <a:buNone/>
              <a:defRPr sz="5200">
                <a:solidFill>
                  <a:schemeClr val="lt1"/>
                </a:solidFill>
              </a:defRPr>
            </a:lvl5pPr>
            <a:lvl6pPr lvl="5" algn="ctr" rtl="0">
              <a:spcBef>
                <a:spcPts val="0"/>
              </a:spcBef>
              <a:spcAft>
                <a:spcPts val="0"/>
              </a:spcAft>
              <a:buClr>
                <a:schemeClr val="lt1"/>
              </a:buClr>
              <a:buSzPts val="5200"/>
              <a:buNone/>
              <a:defRPr sz="5200">
                <a:solidFill>
                  <a:schemeClr val="lt1"/>
                </a:solidFill>
              </a:defRPr>
            </a:lvl6pPr>
            <a:lvl7pPr lvl="6" algn="ctr" rtl="0">
              <a:spcBef>
                <a:spcPts val="0"/>
              </a:spcBef>
              <a:spcAft>
                <a:spcPts val="0"/>
              </a:spcAft>
              <a:buClr>
                <a:schemeClr val="lt1"/>
              </a:buClr>
              <a:buSzPts val="5200"/>
              <a:buNone/>
              <a:defRPr sz="5200">
                <a:solidFill>
                  <a:schemeClr val="lt1"/>
                </a:solidFill>
              </a:defRPr>
            </a:lvl7pPr>
            <a:lvl8pPr lvl="7" algn="ctr" rtl="0">
              <a:spcBef>
                <a:spcPts val="0"/>
              </a:spcBef>
              <a:spcAft>
                <a:spcPts val="0"/>
              </a:spcAft>
              <a:buClr>
                <a:schemeClr val="lt1"/>
              </a:buClr>
              <a:buSzPts val="5200"/>
              <a:buNone/>
              <a:defRPr sz="5200">
                <a:solidFill>
                  <a:schemeClr val="lt1"/>
                </a:solidFill>
              </a:defRPr>
            </a:lvl8pPr>
            <a:lvl9pPr lvl="8" algn="ctr" rtl="0">
              <a:spcBef>
                <a:spcPts val="0"/>
              </a:spcBef>
              <a:spcAft>
                <a:spcPts val="0"/>
              </a:spcAft>
              <a:buClr>
                <a:schemeClr val="lt1"/>
              </a:buClr>
              <a:buSzPts val="5200"/>
              <a:buNone/>
              <a:defRPr sz="5200">
                <a:solidFill>
                  <a:schemeClr val="lt1"/>
                </a:solidFill>
              </a:defRPr>
            </a:lvl9pPr>
          </a:lstStyle>
          <a:p>
            <a:endParaRPr/>
          </a:p>
        </p:txBody>
      </p:sp>
      <p:sp>
        <p:nvSpPr>
          <p:cNvPr id="15" name="Google Shape;15;p3"/>
          <p:cNvSpPr txBox="1">
            <a:spLocks noGrp="1"/>
          </p:cNvSpPr>
          <p:nvPr>
            <p:ph type="subTitle" idx="1"/>
          </p:nvPr>
        </p:nvSpPr>
        <p:spPr>
          <a:xfrm>
            <a:off x="311700" y="3598059"/>
            <a:ext cx="8520600" cy="7926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Clr>
                <a:schemeClr val="lt1"/>
              </a:buClr>
              <a:buSzPts val="2800"/>
              <a:buNone/>
              <a:defRPr sz="2800">
                <a:solidFill>
                  <a:schemeClr val="l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pic>
        <p:nvPicPr>
          <p:cNvPr id="16" name="Google Shape;16;p3"/>
          <p:cNvPicPr preferRelativeResize="0"/>
          <p:nvPr/>
        </p:nvPicPr>
        <p:blipFill>
          <a:blip r:embed="rId2">
            <a:alphaModFix/>
          </a:blip>
          <a:stretch>
            <a:fillRect/>
          </a:stretch>
        </p:blipFill>
        <p:spPr>
          <a:xfrm>
            <a:off x="0" y="4558063"/>
            <a:ext cx="718223" cy="513048"/>
          </a:xfrm>
          <a:prstGeom prst="rect">
            <a:avLst/>
          </a:prstGeom>
          <a:noFill/>
          <a:ln>
            <a:noFill/>
          </a:ln>
        </p:spPr>
      </p:pic>
      <p:pic>
        <p:nvPicPr>
          <p:cNvPr id="17" name="Google Shape;17;p3" descr="hmh-logo-w.png"/>
          <p:cNvPicPr preferRelativeResize="0"/>
          <p:nvPr/>
        </p:nvPicPr>
        <p:blipFill rotWithShape="1">
          <a:blip r:embed="rId3">
            <a:alphaModFix/>
          </a:blip>
          <a:srcRect/>
          <a:stretch/>
        </p:blipFill>
        <p:spPr>
          <a:xfrm>
            <a:off x="8275255" y="4724321"/>
            <a:ext cx="792122" cy="346554"/>
          </a:xfrm>
          <a:prstGeom prst="rect">
            <a:avLst/>
          </a:prstGeom>
          <a:noFill/>
          <a:ln>
            <a:noFill/>
          </a:ln>
        </p:spPr>
      </p:pic>
    </p:spTree>
    <p:extLst>
      <p:ext uri="{BB962C8B-B14F-4D97-AF65-F5344CB8AC3E}">
        <p14:creationId xmlns:p14="http://schemas.microsoft.com/office/powerpoint/2010/main" val="30384293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rgbClr val="80CA9E"/>
        </a:solidFill>
        <a:effectLst/>
      </p:bgPr>
    </p:bg>
    <p:spTree>
      <p:nvGrpSpPr>
        <p:cNvPr id="1" name="Shape 26"/>
        <p:cNvGrpSpPr/>
        <p:nvPr/>
      </p:nvGrpSpPr>
      <p:grpSpPr>
        <a:xfrm>
          <a:off x="0" y="0"/>
          <a:ext cx="0" cy="0"/>
          <a:chOff x="0" y="0"/>
          <a:chExt cx="0" cy="0"/>
        </a:xfrm>
      </p:grpSpPr>
      <p:sp>
        <p:nvSpPr>
          <p:cNvPr id="27" name="Google Shape;27;p5"/>
          <p:cNvSpPr txBox="1">
            <a:spLocks noGrp="1"/>
          </p:cNvSpPr>
          <p:nvPr>
            <p:ph type="title"/>
          </p:nvPr>
        </p:nvSpPr>
        <p:spPr>
          <a:xfrm>
            <a:off x="311700" y="2771284"/>
            <a:ext cx="8520600" cy="841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pic>
        <p:nvPicPr>
          <p:cNvPr id="28" name="Google Shape;28;p5"/>
          <p:cNvPicPr preferRelativeResize="0"/>
          <p:nvPr/>
        </p:nvPicPr>
        <p:blipFill>
          <a:blip r:embed="rId2">
            <a:alphaModFix/>
          </a:blip>
          <a:stretch>
            <a:fillRect/>
          </a:stretch>
        </p:blipFill>
        <p:spPr>
          <a:xfrm>
            <a:off x="0" y="4558063"/>
            <a:ext cx="718223" cy="513048"/>
          </a:xfrm>
          <a:prstGeom prst="rect">
            <a:avLst/>
          </a:prstGeom>
          <a:noFill/>
          <a:ln>
            <a:noFill/>
          </a:ln>
        </p:spPr>
      </p:pic>
      <p:pic>
        <p:nvPicPr>
          <p:cNvPr id="29" name="Google Shape;29;p5" descr="hmh-logo-w.png"/>
          <p:cNvPicPr preferRelativeResize="0"/>
          <p:nvPr/>
        </p:nvPicPr>
        <p:blipFill rotWithShape="1">
          <a:blip r:embed="rId3">
            <a:alphaModFix/>
          </a:blip>
          <a:srcRect/>
          <a:stretch/>
        </p:blipFill>
        <p:spPr>
          <a:xfrm>
            <a:off x="8275255" y="4724321"/>
            <a:ext cx="792122" cy="346554"/>
          </a:xfrm>
          <a:prstGeom prst="rect">
            <a:avLst/>
          </a:prstGeom>
          <a:noFill/>
          <a:ln>
            <a:noFill/>
          </a:ln>
        </p:spPr>
      </p:pic>
    </p:spTree>
    <p:extLst>
      <p:ext uri="{BB962C8B-B14F-4D97-AF65-F5344CB8AC3E}">
        <p14:creationId xmlns:p14="http://schemas.microsoft.com/office/powerpoint/2010/main" val="20884422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header 2">
  <p:cSld name="Section header 2">
    <p:bg>
      <p:bgPr>
        <a:solidFill>
          <a:schemeClr val="lt1"/>
        </a:solidFill>
        <a:effectLst/>
      </p:bgPr>
    </p:bg>
    <p:spTree>
      <p:nvGrpSpPr>
        <p:cNvPr id="1" name="Shape 30"/>
        <p:cNvGrpSpPr/>
        <p:nvPr/>
      </p:nvGrpSpPr>
      <p:grpSpPr>
        <a:xfrm>
          <a:off x="0" y="0"/>
          <a:ext cx="0" cy="0"/>
          <a:chOff x="0" y="0"/>
          <a:chExt cx="0" cy="0"/>
        </a:xfrm>
      </p:grpSpPr>
      <p:pic>
        <p:nvPicPr>
          <p:cNvPr id="31" name="Google Shape;31;p6"/>
          <p:cNvPicPr preferRelativeResize="0"/>
          <p:nvPr/>
        </p:nvPicPr>
        <p:blipFill rotWithShape="1">
          <a:blip r:embed="rId2">
            <a:alphaModFix/>
          </a:blip>
          <a:srcRect t="39" b="694"/>
          <a:stretch/>
        </p:blipFill>
        <p:spPr>
          <a:xfrm>
            <a:off x="0" y="0"/>
            <a:ext cx="9144000" cy="5143500"/>
          </a:xfrm>
          <a:prstGeom prst="rect">
            <a:avLst/>
          </a:prstGeom>
          <a:noFill/>
          <a:ln>
            <a:noFill/>
          </a:ln>
        </p:spPr>
      </p:pic>
      <p:sp>
        <p:nvSpPr>
          <p:cNvPr id="32" name="Google Shape;32;p6"/>
          <p:cNvSpPr/>
          <p:nvPr/>
        </p:nvSpPr>
        <p:spPr>
          <a:xfrm>
            <a:off x="-97500" y="-34300"/>
            <a:ext cx="9252300" cy="5177700"/>
          </a:xfrm>
          <a:prstGeom prst="rect">
            <a:avLst/>
          </a:prstGeom>
          <a:gradFill>
            <a:gsLst>
              <a:gs pos="0">
                <a:srgbClr val="FFFFFF">
                  <a:alpha val="0"/>
                </a:srgbClr>
              </a:gs>
              <a:gs pos="100000">
                <a:schemeClr val="dk2"/>
              </a:gs>
            </a:gsLst>
            <a:lin ang="10800025"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3" name="Google Shape;33;p6"/>
          <p:cNvPicPr preferRelativeResize="0"/>
          <p:nvPr/>
        </p:nvPicPr>
        <p:blipFill>
          <a:blip r:embed="rId3">
            <a:alphaModFix/>
          </a:blip>
          <a:stretch>
            <a:fillRect/>
          </a:stretch>
        </p:blipFill>
        <p:spPr>
          <a:xfrm>
            <a:off x="0" y="4558063"/>
            <a:ext cx="718223" cy="513048"/>
          </a:xfrm>
          <a:prstGeom prst="rect">
            <a:avLst/>
          </a:prstGeom>
          <a:noFill/>
          <a:ln>
            <a:noFill/>
          </a:ln>
        </p:spPr>
      </p:pic>
      <p:pic>
        <p:nvPicPr>
          <p:cNvPr id="34" name="Google Shape;34;p6" descr="hmh-logo-w.png"/>
          <p:cNvPicPr preferRelativeResize="0"/>
          <p:nvPr/>
        </p:nvPicPr>
        <p:blipFill rotWithShape="1">
          <a:blip r:embed="rId4">
            <a:alphaModFix/>
          </a:blip>
          <a:srcRect/>
          <a:stretch/>
        </p:blipFill>
        <p:spPr>
          <a:xfrm>
            <a:off x="8275255" y="4724321"/>
            <a:ext cx="792122" cy="346554"/>
          </a:xfrm>
          <a:prstGeom prst="rect">
            <a:avLst/>
          </a:prstGeom>
          <a:noFill/>
          <a:ln>
            <a:noFill/>
          </a:ln>
        </p:spPr>
      </p:pic>
      <p:sp>
        <p:nvSpPr>
          <p:cNvPr id="35" name="Google Shape;35;p6"/>
          <p:cNvSpPr txBox="1">
            <a:spLocks noGrp="1"/>
          </p:cNvSpPr>
          <p:nvPr>
            <p:ph type="title"/>
          </p:nvPr>
        </p:nvSpPr>
        <p:spPr>
          <a:xfrm>
            <a:off x="311700" y="2771284"/>
            <a:ext cx="8520600" cy="841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extLst>
      <p:ext uri="{BB962C8B-B14F-4D97-AF65-F5344CB8AC3E}">
        <p14:creationId xmlns:p14="http://schemas.microsoft.com/office/powerpoint/2010/main" val="5196568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Section header 2 1">
  <p:cSld name="Section header 2 1">
    <p:bg>
      <p:bgPr>
        <a:solidFill>
          <a:schemeClr val="lt1"/>
        </a:solidFill>
        <a:effectLst/>
      </p:bgPr>
    </p:bg>
    <p:spTree>
      <p:nvGrpSpPr>
        <p:cNvPr id="1" name="Shape 36"/>
        <p:cNvGrpSpPr/>
        <p:nvPr/>
      </p:nvGrpSpPr>
      <p:grpSpPr>
        <a:xfrm>
          <a:off x="0" y="0"/>
          <a:ext cx="0" cy="0"/>
          <a:chOff x="0" y="0"/>
          <a:chExt cx="0" cy="0"/>
        </a:xfrm>
      </p:grpSpPr>
      <p:pic>
        <p:nvPicPr>
          <p:cNvPr id="37" name="Google Shape;37;p7"/>
          <p:cNvPicPr preferRelativeResize="0"/>
          <p:nvPr/>
        </p:nvPicPr>
        <p:blipFill rotWithShape="1">
          <a:blip r:embed="rId2">
            <a:alphaModFix/>
          </a:blip>
          <a:srcRect l="1166" t="19" b="596"/>
          <a:stretch/>
        </p:blipFill>
        <p:spPr>
          <a:xfrm flipH="1">
            <a:off x="0" y="0"/>
            <a:ext cx="9144000" cy="5143500"/>
          </a:xfrm>
          <a:prstGeom prst="rect">
            <a:avLst/>
          </a:prstGeom>
          <a:noFill/>
          <a:ln>
            <a:noFill/>
          </a:ln>
        </p:spPr>
      </p:pic>
      <p:sp>
        <p:nvSpPr>
          <p:cNvPr id="38" name="Google Shape;38;p7"/>
          <p:cNvSpPr/>
          <p:nvPr/>
        </p:nvSpPr>
        <p:spPr>
          <a:xfrm>
            <a:off x="-97500" y="-34300"/>
            <a:ext cx="9252300" cy="5177700"/>
          </a:xfrm>
          <a:prstGeom prst="rect">
            <a:avLst/>
          </a:prstGeom>
          <a:gradFill>
            <a:gsLst>
              <a:gs pos="0">
                <a:srgbClr val="FFFFFF">
                  <a:alpha val="0"/>
                </a:srgbClr>
              </a:gs>
              <a:gs pos="100000">
                <a:schemeClr val="dk2"/>
              </a:gs>
            </a:gsLst>
            <a:lin ang="10800025"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9" name="Google Shape;39;p7"/>
          <p:cNvPicPr preferRelativeResize="0"/>
          <p:nvPr/>
        </p:nvPicPr>
        <p:blipFill>
          <a:blip r:embed="rId3">
            <a:alphaModFix/>
          </a:blip>
          <a:stretch>
            <a:fillRect/>
          </a:stretch>
        </p:blipFill>
        <p:spPr>
          <a:xfrm>
            <a:off x="0" y="4558063"/>
            <a:ext cx="718223" cy="513048"/>
          </a:xfrm>
          <a:prstGeom prst="rect">
            <a:avLst/>
          </a:prstGeom>
          <a:noFill/>
          <a:ln>
            <a:noFill/>
          </a:ln>
        </p:spPr>
      </p:pic>
      <p:pic>
        <p:nvPicPr>
          <p:cNvPr id="40" name="Google Shape;40;p7" descr="hmh-logo-w.png"/>
          <p:cNvPicPr preferRelativeResize="0"/>
          <p:nvPr/>
        </p:nvPicPr>
        <p:blipFill rotWithShape="1">
          <a:blip r:embed="rId4">
            <a:alphaModFix/>
          </a:blip>
          <a:srcRect/>
          <a:stretch/>
        </p:blipFill>
        <p:spPr>
          <a:xfrm>
            <a:off x="8275255" y="4724321"/>
            <a:ext cx="792122" cy="346554"/>
          </a:xfrm>
          <a:prstGeom prst="rect">
            <a:avLst/>
          </a:prstGeom>
          <a:noFill/>
          <a:ln>
            <a:noFill/>
          </a:ln>
        </p:spPr>
      </p:pic>
      <p:sp>
        <p:nvSpPr>
          <p:cNvPr id="41" name="Google Shape;41;p7"/>
          <p:cNvSpPr txBox="1">
            <a:spLocks noGrp="1"/>
          </p:cNvSpPr>
          <p:nvPr>
            <p:ph type="title"/>
          </p:nvPr>
        </p:nvSpPr>
        <p:spPr>
          <a:xfrm>
            <a:off x="311700" y="2771284"/>
            <a:ext cx="8520600" cy="841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lt1"/>
              </a:buClr>
              <a:buSzPts val="3600"/>
              <a:buNone/>
              <a:defRPr sz="3600">
                <a:solidFill>
                  <a:schemeClr val="lt1"/>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extLst>
      <p:ext uri="{BB962C8B-B14F-4D97-AF65-F5344CB8AC3E}">
        <p14:creationId xmlns:p14="http://schemas.microsoft.com/office/powerpoint/2010/main" val="129998922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311700" y="2771275"/>
            <a:ext cx="8520600" cy="841800"/>
          </a:xfrm>
          <a:prstGeom prst="rect">
            <a:avLst/>
          </a:prstGeom>
        </p:spPr>
        <p:txBody>
          <a:bodyPr spcFirstLastPara="1" wrap="square" lIns="91425" tIns="91425" rIns="91425" bIns="91425" anchor="ctr" anchorCtr="0">
            <a:normAutofit/>
          </a:bodyPr>
          <a:lstStyle>
            <a:lvl1pPr lvl="0" rtl="0">
              <a:spcBef>
                <a:spcPts val="0"/>
              </a:spcBef>
              <a:spcAft>
                <a:spcPts val="0"/>
              </a:spcAft>
              <a:buClr>
                <a:srgbClr val="934EA6"/>
              </a:buClr>
              <a:buSzPts val="3600"/>
              <a:buNone/>
              <a:defRPr sz="3600">
                <a:solidFill>
                  <a:srgbClr val="934EA6"/>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pic>
        <p:nvPicPr>
          <p:cNvPr id="44" name="Google Shape;44;p8"/>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45" name="Google Shape;45;p8"/>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426307395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6"/>
        <p:cNvGrpSpPr/>
        <p:nvPr/>
      </p:nvGrpSpPr>
      <p:grpSpPr>
        <a:xfrm>
          <a:off x="0" y="0"/>
          <a:ext cx="0" cy="0"/>
          <a:chOff x="0" y="0"/>
          <a:chExt cx="0" cy="0"/>
        </a:xfrm>
      </p:grpSpPr>
      <p:sp>
        <p:nvSpPr>
          <p:cNvPr id="47" name="Google Shape;47;p9"/>
          <p:cNvSpPr/>
          <p:nvPr/>
        </p:nvSpPr>
        <p:spPr>
          <a:xfrm>
            <a:off x="-75" y="379200"/>
            <a:ext cx="9144000" cy="714900"/>
          </a:xfrm>
          <a:prstGeom prst="rect">
            <a:avLst/>
          </a:prstGeom>
          <a:solidFill>
            <a:srgbClr val="934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49" name="Google Shape;49;p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pic>
        <p:nvPicPr>
          <p:cNvPr id="50" name="Google Shape;50;p9"/>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51" name="Google Shape;51;p9"/>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18869712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4" name="Google Shape;54;p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55" name="Google Shape;55;p10"/>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56" name="Google Shape;56;p10"/>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3999598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57"/>
        <p:cNvGrpSpPr/>
        <p:nvPr/>
      </p:nvGrpSpPr>
      <p:grpSpPr>
        <a:xfrm>
          <a:off x="0" y="0"/>
          <a:ext cx="0" cy="0"/>
          <a:chOff x="0" y="0"/>
          <a:chExt cx="0" cy="0"/>
        </a:xfrm>
      </p:grpSpPr>
      <p:sp>
        <p:nvSpPr>
          <p:cNvPr id="58" name="Google Shape;58;p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9" name="Google Shape;59;p1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0" name="Google Shape;60;p1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pic>
        <p:nvPicPr>
          <p:cNvPr id="61" name="Google Shape;61;p11"/>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2" name="Google Shape;62;p11"/>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37477478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63"/>
        <p:cNvGrpSpPr/>
        <p:nvPr/>
      </p:nvGrpSpPr>
      <p:grpSpPr>
        <a:xfrm>
          <a:off x="0" y="0"/>
          <a:ext cx="0" cy="0"/>
          <a:chOff x="0" y="0"/>
          <a:chExt cx="0" cy="0"/>
        </a:xfrm>
      </p:grpSpPr>
      <p:sp>
        <p:nvSpPr>
          <p:cNvPr id="64" name="Google Shape;64;p12"/>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65" name="Google Shape;65;p12"/>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pic>
        <p:nvPicPr>
          <p:cNvPr id="66" name="Google Shape;66;p12"/>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67" name="Google Shape;67;p12"/>
          <p:cNvPicPr preferRelativeResize="0"/>
          <p:nvPr/>
        </p:nvPicPr>
        <p:blipFill rotWithShape="1">
          <a:blip r:embed="rId3">
            <a:alphaModFix/>
          </a:blip>
          <a:srcRect/>
          <a:stretch/>
        </p:blipFill>
        <p:spPr>
          <a:xfrm>
            <a:off x="8268976" y="4724062"/>
            <a:ext cx="804673" cy="347088"/>
          </a:xfrm>
          <a:prstGeom prst="rect">
            <a:avLst/>
          </a:prstGeom>
          <a:noFill/>
          <a:ln>
            <a:noFill/>
          </a:ln>
        </p:spPr>
      </p:pic>
      <p:sp>
        <p:nvSpPr>
          <p:cNvPr id="68" name="Google Shape;68;p12"/>
          <p:cNvSpPr/>
          <p:nvPr/>
        </p:nvSpPr>
        <p:spPr>
          <a:xfrm>
            <a:off x="-75" y="379200"/>
            <a:ext cx="9144000" cy="714900"/>
          </a:xfrm>
          <a:prstGeom prst="rect">
            <a:avLst/>
          </a:prstGeom>
          <a:solidFill>
            <a:srgbClr val="934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114645460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72" name="Google Shape;72;p13"/>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73" name="Google Shape;73;p13"/>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153180755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74"/>
        <p:cNvGrpSpPr/>
        <p:nvPr/>
      </p:nvGrpSpPr>
      <p:grpSpPr>
        <a:xfrm>
          <a:off x="0" y="0"/>
          <a:ext cx="0" cy="0"/>
          <a:chOff x="0" y="0"/>
          <a:chExt cx="0" cy="0"/>
        </a:xfrm>
      </p:grpSpPr>
      <p:pic>
        <p:nvPicPr>
          <p:cNvPr id="75" name="Google Shape;75;p14"/>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76" name="Google Shape;76;p14"/>
          <p:cNvPicPr preferRelativeResize="0"/>
          <p:nvPr/>
        </p:nvPicPr>
        <p:blipFill rotWithShape="1">
          <a:blip r:embed="rId3">
            <a:alphaModFix/>
          </a:blip>
          <a:srcRect/>
          <a:stretch/>
        </p:blipFill>
        <p:spPr>
          <a:xfrm>
            <a:off x="8268976" y="4724062"/>
            <a:ext cx="804673" cy="347088"/>
          </a:xfrm>
          <a:prstGeom prst="rect">
            <a:avLst/>
          </a:prstGeom>
          <a:noFill/>
          <a:ln>
            <a:noFill/>
          </a:ln>
        </p:spPr>
      </p:pic>
      <p:sp>
        <p:nvSpPr>
          <p:cNvPr id="77" name="Google Shape;77;p14"/>
          <p:cNvSpPr/>
          <p:nvPr/>
        </p:nvSpPr>
        <p:spPr>
          <a:xfrm>
            <a:off x="-75" y="379200"/>
            <a:ext cx="9144000" cy="714900"/>
          </a:xfrm>
          <a:prstGeom prst="rect">
            <a:avLst/>
          </a:prstGeom>
          <a:solidFill>
            <a:srgbClr val="934E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33342643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11700" y="331775"/>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81" name="Google Shape;81;p1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pic>
        <p:nvPicPr>
          <p:cNvPr id="82" name="Google Shape;82;p15"/>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83" name="Google Shape;83;p15"/>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33096179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84"/>
        <p:cNvGrpSpPr/>
        <p:nvPr/>
      </p:nvGrpSpPr>
      <p:grpSpPr>
        <a:xfrm>
          <a:off x="0" y="0"/>
          <a:ext cx="0" cy="0"/>
          <a:chOff x="0" y="0"/>
          <a:chExt cx="0" cy="0"/>
        </a:xfrm>
      </p:grpSpPr>
      <p:sp>
        <p:nvSpPr>
          <p:cNvPr id="85" name="Google Shape;85;p1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Clr>
                <a:srgbClr val="934EA6"/>
              </a:buClr>
              <a:buSzPts val="4800"/>
              <a:buNone/>
              <a:defRPr sz="4800">
                <a:solidFill>
                  <a:srgbClr val="934EA6"/>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pic>
        <p:nvPicPr>
          <p:cNvPr id="86" name="Google Shape;86;p16"/>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87" name="Google Shape;87;p16"/>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35485715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8"/>
        <p:cNvGrpSpPr/>
        <p:nvPr/>
      </p:nvGrpSpPr>
      <p:grpSpPr>
        <a:xfrm>
          <a:off x="0" y="0"/>
          <a:ext cx="0" cy="0"/>
          <a:chOff x="0" y="0"/>
          <a:chExt cx="0" cy="0"/>
        </a:xfrm>
      </p:grpSpPr>
      <p:sp>
        <p:nvSpPr>
          <p:cNvPr id="89" name="Google Shape;89;p1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17"/>
          <p:cNvSpPr txBox="1">
            <a:spLocks noGrp="1"/>
          </p:cNvSpPr>
          <p:nvPr>
            <p:ph type="title"/>
          </p:nvPr>
        </p:nvSpPr>
        <p:spPr>
          <a:xfrm>
            <a:off x="265500" y="1830600"/>
            <a:ext cx="4045200" cy="1482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1" name="Google Shape;91;p17"/>
          <p:cNvSpPr txBox="1">
            <a:spLocks noGrp="1"/>
          </p:cNvSpPr>
          <p:nvPr>
            <p:ph type="subTitle" idx="1"/>
          </p:nvPr>
        </p:nvSpPr>
        <p:spPr>
          <a:xfrm>
            <a:off x="265500" y="331290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2" name="Google Shape;92;p1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pic>
        <p:nvPicPr>
          <p:cNvPr id="93" name="Google Shape;93;p17"/>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94" name="Google Shape;94;p17"/>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282462335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5"/>
        <p:cNvGrpSpPr/>
        <p:nvPr/>
      </p:nvGrpSpPr>
      <p:grpSpPr>
        <a:xfrm>
          <a:off x="0" y="0"/>
          <a:ext cx="0" cy="0"/>
          <a:chOff x="0" y="0"/>
          <a:chExt cx="0" cy="0"/>
        </a:xfrm>
      </p:grpSpPr>
      <p:sp>
        <p:nvSpPr>
          <p:cNvPr id="96" name="Google Shape;96;p18"/>
          <p:cNvSpPr txBox="1">
            <a:spLocks noGrp="1"/>
          </p:cNvSpPr>
          <p:nvPr>
            <p:ph type="body" idx="1"/>
          </p:nvPr>
        </p:nvSpPr>
        <p:spPr>
          <a:xfrm>
            <a:off x="290025" y="3952950"/>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pic>
        <p:nvPicPr>
          <p:cNvPr id="97" name="Google Shape;97;p18"/>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98" name="Google Shape;98;p18"/>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28454420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99"/>
        <p:cNvGrpSpPr/>
        <p:nvPr/>
      </p:nvGrpSpPr>
      <p:grpSpPr>
        <a:xfrm>
          <a:off x="0" y="0"/>
          <a:ext cx="0" cy="0"/>
          <a:chOff x="0" y="0"/>
          <a:chExt cx="0" cy="0"/>
        </a:xfrm>
      </p:grpSpPr>
      <p:sp>
        <p:nvSpPr>
          <p:cNvPr id="100" name="Google Shape;100;p1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spcBef>
                <a:spcPts val="0"/>
              </a:spcBef>
              <a:spcAft>
                <a:spcPts val="0"/>
              </a:spcAft>
              <a:buClr>
                <a:srgbClr val="934EA6"/>
              </a:buClr>
              <a:buSzPts val="12000"/>
              <a:buNone/>
              <a:defRPr sz="12000">
                <a:solidFill>
                  <a:srgbClr val="934EA6"/>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1" name="Google Shape;101;p1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pic>
        <p:nvPicPr>
          <p:cNvPr id="102" name="Google Shape;102;p19"/>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103" name="Google Shape;103;p19"/>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35974368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pic>
        <p:nvPicPr>
          <p:cNvPr id="105" name="Google Shape;105;p20"/>
          <p:cNvPicPr preferRelativeResize="0"/>
          <p:nvPr/>
        </p:nvPicPr>
        <p:blipFill>
          <a:blip r:embed="rId2">
            <a:alphaModFix/>
          </a:blip>
          <a:stretch>
            <a:fillRect/>
          </a:stretch>
        </p:blipFill>
        <p:spPr>
          <a:xfrm>
            <a:off x="0" y="4558053"/>
            <a:ext cx="718223" cy="513081"/>
          </a:xfrm>
          <a:prstGeom prst="rect">
            <a:avLst/>
          </a:prstGeom>
          <a:noFill/>
          <a:ln>
            <a:noFill/>
          </a:ln>
        </p:spPr>
      </p:pic>
      <p:pic>
        <p:nvPicPr>
          <p:cNvPr id="106" name="Google Shape;106;p20"/>
          <p:cNvPicPr preferRelativeResize="0"/>
          <p:nvPr/>
        </p:nvPicPr>
        <p:blipFill rotWithShape="1">
          <a:blip r:embed="rId3">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258384466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107"/>
        <p:cNvGrpSpPr/>
        <p:nvPr/>
      </p:nvGrpSpPr>
      <p:grpSpPr>
        <a:xfrm>
          <a:off x="0" y="0"/>
          <a:ext cx="0" cy="0"/>
          <a:chOff x="0" y="0"/>
          <a:chExt cx="0" cy="0"/>
        </a:xfrm>
      </p:grpSpPr>
    </p:spTree>
    <p:extLst>
      <p:ext uri="{BB962C8B-B14F-4D97-AF65-F5344CB8AC3E}">
        <p14:creationId xmlns:p14="http://schemas.microsoft.com/office/powerpoint/2010/main" val="96481039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8"/>
        <p:cNvGrpSpPr/>
        <p:nvPr/>
      </p:nvGrpSpPr>
      <p:grpSpPr>
        <a:xfrm>
          <a:off x="0" y="0"/>
          <a:ext cx="0" cy="0"/>
          <a:chOff x="0" y="0"/>
          <a:chExt cx="0" cy="0"/>
        </a:xfrm>
      </p:grpSpPr>
    </p:spTree>
    <p:extLst>
      <p:ext uri="{BB962C8B-B14F-4D97-AF65-F5344CB8AC3E}">
        <p14:creationId xmlns:p14="http://schemas.microsoft.com/office/powerpoint/2010/main" val="37206092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2_Headline + logo">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11E3BBCF-1B3B-A645-AEFE-2265C5A58169}"/>
              </a:ext>
            </a:extLst>
          </p:cNvPr>
          <p:cNvSpPr>
            <a:spLocks noGrp="1"/>
          </p:cNvSpPr>
          <p:nvPr>
            <p:ph type="body" sz="quarter" idx="10" hasCustomPrompt="1"/>
          </p:nvPr>
        </p:nvSpPr>
        <p:spPr>
          <a:xfrm>
            <a:off x="475038" y="398399"/>
            <a:ext cx="7586663" cy="742096"/>
          </a:xfrm>
          <a:prstGeom prst="rect">
            <a:avLst/>
          </a:prstGeom>
        </p:spPr>
        <p:txBody>
          <a:bodyPr>
            <a:spAutoFit/>
          </a:bodyPr>
          <a:lstStyle>
            <a:lvl1pPr marL="0" indent="0">
              <a:buNone/>
              <a:defRPr kumimoji="0" lang="en-US" sz="3150" b="1" i="0" u="none" strike="noStrike" cap="none" spc="0" normalizeH="0" baseline="0" dirty="0" smtClean="0">
                <a:ln>
                  <a:noFill/>
                </a:ln>
                <a:solidFill>
                  <a:schemeClr val="tx1"/>
                </a:solidFill>
                <a:effectLst/>
                <a:uFillTx/>
                <a:latin typeface="Arial" panose="020B0604020202020204" pitchFamily="34" charset="0"/>
                <a:ea typeface="Helvetica Neue"/>
                <a:cs typeface="Arial" panose="020B0604020202020204" pitchFamily="34" charset="0"/>
                <a:sym typeface="Helvetica Neue"/>
              </a:defRPr>
            </a:lvl1pPr>
            <a:lvl2pPr marL="128575"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2pPr>
            <a:lvl3pPr marL="257147"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3pPr>
            <a:lvl4pPr marL="385722"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4pPr>
            <a:lvl5pPr marL="514295" indent="0">
              <a:buNone/>
              <a:defRPr kumimoji="0" lang="en-US" sz="2550" b="0" i="0" u="none" strike="noStrike" cap="none" spc="0" normalizeH="0" baseline="0" dirty="0">
                <a:ln>
                  <a:noFill/>
                </a:ln>
                <a:solidFill>
                  <a:srgbClr val="231F20"/>
                </a:solidFill>
                <a:effectLst/>
                <a:uFillTx/>
                <a:latin typeface="Gilroy Bold"/>
                <a:ea typeface="Helvetica Neue"/>
                <a:cs typeface="Helvetica Neue"/>
                <a:sym typeface="Helvetica Neue"/>
              </a:defRPr>
            </a:lvl5pPr>
          </a:lstStyle>
          <a:p>
            <a:pPr lvl="0"/>
            <a:r>
              <a:rPr lang="en-US" dirty="0"/>
              <a:t>Click to edit Master title style</a:t>
            </a:r>
          </a:p>
        </p:txBody>
      </p:sp>
      <p:pic>
        <p:nvPicPr>
          <p:cNvPr id="9" name="Picture 8">
            <a:extLst>
              <a:ext uri="{FF2B5EF4-FFF2-40B4-BE49-F238E27FC236}">
                <a16:creationId xmlns:a16="http://schemas.microsoft.com/office/drawing/2014/main" id="{A145ED5C-4FB4-C744-98D8-B44B59FC7A3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66446" y="4606792"/>
            <a:ext cx="416318" cy="292548"/>
          </a:xfrm>
          <a:prstGeom prst="rect">
            <a:avLst/>
          </a:prstGeom>
        </p:spPr>
      </p:pic>
      <p:pic>
        <p:nvPicPr>
          <p:cNvPr id="5" name="Picture 4" descr="A close up of a sign&#10;&#10;Description automatically generated">
            <a:extLst>
              <a:ext uri="{FF2B5EF4-FFF2-40B4-BE49-F238E27FC236}">
                <a16:creationId xmlns:a16="http://schemas.microsoft.com/office/drawing/2014/main" id="{9D76E832-CF8F-3248-A9F2-73C63FB7C55B}"/>
              </a:ext>
            </a:extLst>
          </p:cNvPr>
          <p:cNvPicPr>
            <a:picLocks noChangeAspect="1"/>
          </p:cNvPicPr>
          <p:nvPr userDrawn="1"/>
        </p:nvPicPr>
        <p:blipFill>
          <a:blip r:embed="rId3"/>
          <a:stretch>
            <a:fillRect/>
          </a:stretch>
        </p:blipFill>
        <p:spPr>
          <a:xfrm>
            <a:off x="7962028" y="4624759"/>
            <a:ext cx="915527" cy="401939"/>
          </a:xfrm>
          <a:prstGeom prst="rect">
            <a:avLst/>
          </a:prstGeom>
        </p:spPr>
      </p:pic>
    </p:spTree>
    <p:extLst>
      <p:ext uri="{BB962C8B-B14F-4D97-AF65-F5344CB8AC3E}">
        <p14:creationId xmlns:p14="http://schemas.microsoft.com/office/powerpoint/2010/main" val="4127228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BA38598-698D-1845-AC2D-05FA5D6D8149}"/>
              </a:ext>
            </a:extLst>
          </p:cNvPr>
          <p:cNvSpPr/>
          <p:nvPr userDrawn="1"/>
        </p:nvSpPr>
        <p:spPr>
          <a:xfrm>
            <a:off x="0" y="0"/>
            <a:ext cx="9144000" cy="5143500"/>
          </a:xfrm>
          <a:prstGeom prst="rect">
            <a:avLst/>
          </a:prstGeom>
          <a:solidFill>
            <a:srgbClr val="43A9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5" name="Text Placeholder 6">
            <a:extLst>
              <a:ext uri="{FF2B5EF4-FFF2-40B4-BE49-F238E27FC236}">
                <a16:creationId xmlns:a16="http://schemas.microsoft.com/office/drawing/2014/main" id="{5006032C-FF8F-F145-BE51-371496066DFE}"/>
              </a:ext>
            </a:extLst>
          </p:cNvPr>
          <p:cNvSpPr>
            <a:spLocks noGrp="1"/>
          </p:cNvSpPr>
          <p:nvPr>
            <p:ph type="body" sz="quarter" idx="10" hasCustomPrompt="1"/>
          </p:nvPr>
        </p:nvSpPr>
        <p:spPr>
          <a:xfrm>
            <a:off x="475038" y="398399"/>
            <a:ext cx="7586663" cy="742096"/>
          </a:xfrm>
          <a:prstGeom prst="rect">
            <a:avLst/>
          </a:prstGeom>
        </p:spPr>
        <p:txBody>
          <a:bodyPr>
            <a:spAutoFit/>
          </a:bodyPr>
          <a:lstStyle>
            <a:lvl1pPr marL="0" indent="0">
              <a:buNone/>
              <a:defRPr kumimoji="0" lang="en-US" sz="3150" b="1" i="0" u="none" strike="noStrike" cap="none" spc="0" normalizeH="0" baseline="0" dirty="0" smtClean="0">
                <a:ln>
                  <a:noFill/>
                </a:ln>
                <a:solidFill>
                  <a:schemeClr val="bg1"/>
                </a:solidFill>
                <a:effectLst/>
                <a:uFillTx/>
                <a:latin typeface="Arial" panose="020B0604020202020204" pitchFamily="34" charset="0"/>
                <a:ea typeface="Helvetica Neue"/>
                <a:cs typeface="Arial" panose="020B0604020202020204" pitchFamily="34" charset="0"/>
                <a:sym typeface="Helvetica Neue"/>
              </a:defRPr>
            </a:lvl1pPr>
            <a:lvl2pPr marL="128575"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2pPr>
            <a:lvl3pPr marL="257147"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3pPr>
            <a:lvl4pPr marL="385722" indent="0">
              <a:buNone/>
              <a:defRPr kumimoji="0" lang="en-US" sz="2550" b="0" i="0" u="none" strike="noStrike" cap="none" spc="0" normalizeH="0" baseline="0" dirty="0" smtClean="0">
                <a:ln>
                  <a:noFill/>
                </a:ln>
                <a:solidFill>
                  <a:srgbClr val="231F20"/>
                </a:solidFill>
                <a:effectLst/>
                <a:uFillTx/>
                <a:latin typeface="Gilroy Bold"/>
                <a:ea typeface="Helvetica Neue"/>
                <a:cs typeface="Helvetica Neue"/>
                <a:sym typeface="Helvetica Neue"/>
              </a:defRPr>
            </a:lvl4pPr>
            <a:lvl5pPr marL="514295" indent="0">
              <a:buNone/>
              <a:defRPr kumimoji="0" lang="en-US" sz="2550" b="0" i="0" u="none" strike="noStrike" cap="none" spc="0" normalizeH="0" baseline="0" dirty="0">
                <a:ln>
                  <a:noFill/>
                </a:ln>
                <a:solidFill>
                  <a:srgbClr val="231F20"/>
                </a:solidFill>
                <a:effectLst/>
                <a:uFillTx/>
                <a:latin typeface="Gilroy Bold"/>
                <a:ea typeface="Helvetica Neue"/>
                <a:cs typeface="Helvetica Neue"/>
                <a:sym typeface="Helvetica Neue"/>
              </a:defRPr>
            </a:lvl5pPr>
          </a:lstStyle>
          <a:p>
            <a:pPr lvl="0"/>
            <a:r>
              <a:rPr lang="en-US" dirty="0"/>
              <a:t>Click to edit Master title style</a:t>
            </a:r>
          </a:p>
        </p:txBody>
      </p:sp>
    </p:spTree>
    <p:extLst>
      <p:ext uri="{BB962C8B-B14F-4D97-AF65-F5344CB8AC3E}">
        <p14:creationId xmlns:p14="http://schemas.microsoft.com/office/powerpoint/2010/main" val="398290094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14"/>
        <p:cNvGrpSpPr/>
        <p:nvPr/>
      </p:nvGrpSpPr>
      <p:grpSpPr>
        <a:xfrm>
          <a:off x="0" y="0"/>
          <a:ext cx="0" cy="0"/>
          <a:chOff x="0" y="0"/>
          <a:chExt cx="0" cy="0"/>
        </a:xfrm>
      </p:grpSpPr>
    </p:spTree>
    <p:extLst>
      <p:ext uri="{BB962C8B-B14F-4D97-AF65-F5344CB8AC3E}">
        <p14:creationId xmlns:p14="http://schemas.microsoft.com/office/powerpoint/2010/main" val="20959697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8_Vertical Title and Text">
  <p:cSld name="8_Vertical Title and Text">
    <p:spTree>
      <p:nvGrpSpPr>
        <p:cNvPr id="1" name="Shape 115"/>
        <p:cNvGrpSpPr/>
        <p:nvPr/>
      </p:nvGrpSpPr>
      <p:grpSpPr>
        <a:xfrm>
          <a:off x="0" y="0"/>
          <a:ext cx="0" cy="0"/>
          <a:chOff x="0" y="0"/>
          <a:chExt cx="0" cy="0"/>
        </a:xfrm>
      </p:grpSpPr>
      <p:sp>
        <p:nvSpPr>
          <p:cNvPr id="116" name="Google Shape;116;p25"/>
          <p:cNvSpPr txBox="1">
            <a:spLocks noGrp="1"/>
          </p:cNvSpPr>
          <p:nvPr>
            <p:ph type="body" idx="1"/>
          </p:nvPr>
        </p:nvSpPr>
        <p:spPr>
          <a:xfrm>
            <a:off x="590550" y="1181100"/>
            <a:ext cx="7886700" cy="3105300"/>
          </a:xfrm>
          <a:prstGeom prst="rect">
            <a:avLst/>
          </a:prstGeom>
          <a:noFill/>
          <a:ln>
            <a:noFill/>
          </a:ln>
        </p:spPr>
        <p:txBody>
          <a:bodyPr spcFirstLastPara="1" wrap="square" lIns="68575" tIns="34275" rIns="68575" bIns="34275" anchor="t" anchorCtr="0">
            <a:normAutofit/>
          </a:bodyPr>
          <a:lstStyle>
            <a:lvl1pPr marL="457200" lvl="0" indent="-317500" algn="l" rtl="0">
              <a:lnSpc>
                <a:spcPct val="100000"/>
              </a:lnSpc>
              <a:spcBef>
                <a:spcPts val="0"/>
              </a:spcBef>
              <a:spcAft>
                <a:spcPts val="0"/>
              </a:spcAft>
              <a:buSzPts val="1400"/>
              <a:buChar char="•"/>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7" name="Google Shape;117;p2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3482794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0_Vertical Title and Text">
  <p:cSld name="10_Vertical Title and Text">
    <p:spTree>
      <p:nvGrpSpPr>
        <p:cNvPr id="1" name="Shape 118"/>
        <p:cNvGrpSpPr/>
        <p:nvPr/>
      </p:nvGrpSpPr>
      <p:grpSpPr>
        <a:xfrm>
          <a:off x="0" y="0"/>
          <a:ext cx="0" cy="0"/>
          <a:chOff x="0" y="0"/>
          <a:chExt cx="0" cy="0"/>
        </a:xfrm>
      </p:grpSpPr>
      <p:sp>
        <p:nvSpPr>
          <p:cNvPr id="119" name="Google Shape;119;p26"/>
          <p:cNvSpPr/>
          <p:nvPr/>
        </p:nvSpPr>
        <p:spPr>
          <a:xfrm>
            <a:off x="6233576" y="1118152"/>
            <a:ext cx="2713200" cy="3294900"/>
          </a:xfrm>
          <a:prstGeom prst="roundRect">
            <a:avLst>
              <a:gd name="adj" fmla="val 12676"/>
            </a:avLst>
          </a:prstGeom>
          <a:solidFill>
            <a:schemeClr val="lt1"/>
          </a:solidFill>
          <a:ln w="28575" cap="flat" cmpd="sng">
            <a:solidFill>
              <a:schemeClr val="accent4"/>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0" name="Google Shape;120;p26"/>
          <p:cNvSpPr/>
          <p:nvPr/>
        </p:nvSpPr>
        <p:spPr>
          <a:xfrm>
            <a:off x="197042" y="1118152"/>
            <a:ext cx="2713200" cy="3294900"/>
          </a:xfrm>
          <a:prstGeom prst="roundRect">
            <a:avLst>
              <a:gd name="adj" fmla="val 11789"/>
            </a:avLst>
          </a:prstGeom>
          <a:solidFill>
            <a:schemeClr val="lt1"/>
          </a:solidFill>
          <a:ln w="28575" cap="flat" cmpd="sng">
            <a:solidFill>
              <a:schemeClr val="accent1"/>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1" name="Google Shape;121;p26"/>
          <p:cNvSpPr/>
          <p:nvPr/>
        </p:nvSpPr>
        <p:spPr>
          <a:xfrm>
            <a:off x="3215309" y="1118152"/>
            <a:ext cx="2713200" cy="3294900"/>
          </a:xfrm>
          <a:prstGeom prst="roundRect">
            <a:avLst>
              <a:gd name="adj" fmla="val 12233"/>
            </a:avLst>
          </a:prstGeom>
          <a:solidFill>
            <a:schemeClr val="lt1"/>
          </a:solidFill>
          <a:ln w="28575" cap="flat" cmpd="sng">
            <a:solidFill>
              <a:schemeClr val="accent2"/>
            </a:solidFill>
            <a:prstDash val="solid"/>
            <a:miter lim="800000"/>
            <a:headEnd type="none" w="sm" len="sm"/>
            <a:tailEnd type="none" w="sm" len="sm"/>
          </a:ln>
          <a:effectLst>
            <a:outerShdw blurRad="50800" dist="38100" dir="2700000" algn="tl" rotWithShape="0">
              <a:srgbClr val="5F5F5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22" name="Google Shape;122;p2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41167006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rgbClr val="000001"/>
        </a:solidFill>
        <a:effectLst/>
      </p:bgPr>
    </p:bg>
    <p:spTree>
      <p:nvGrpSpPr>
        <p:cNvPr id="1" name="Shape 131"/>
        <p:cNvGrpSpPr/>
        <p:nvPr/>
      </p:nvGrpSpPr>
      <p:grpSpPr>
        <a:xfrm>
          <a:off x="0" y="0"/>
          <a:ext cx="0" cy="0"/>
          <a:chOff x="0" y="0"/>
          <a:chExt cx="0" cy="0"/>
        </a:xfrm>
      </p:grpSpPr>
      <p:pic>
        <p:nvPicPr>
          <p:cNvPr id="132" name="Google Shape;132;p28"/>
          <p:cNvPicPr preferRelativeResize="0"/>
          <p:nvPr/>
        </p:nvPicPr>
        <p:blipFill rotWithShape="1">
          <a:blip r:embed="rId2">
            <a:alphaModFix/>
          </a:blip>
          <a:srcRect/>
          <a:stretch/>
        </p:blipFill>
        <p:spPr>
          <a:xfrm>
            <a:off x="2039" y="21336"/>
            <a:ext cx="9139920" cy="5122163"/>
          </a:xfrm>
          <a:prstGeom prst="rect">
            <a:avLst/>
          </a:prstGeom>
          <a:noFill/>
          <a:ln>
            <a:noFill/>
          </a:ln>
        </p:spPr>
      </p:pic>
      <p:sp>
        <p:nvSpPr>
          <p:cNvPr id="133" name="Google Shape;133;p28"/>
          <p:cNvSpPr/>
          <p:nvPr/>
        </p:nvSpPr>
        <p:spPr>
          <a:xfrm>
            <a:off x="0" y="1"/>
            <a:ext cx="9144000" cy="5143500"/>
          </a:xfrm>
          <a:prstGeom prst="rect">
            <a:avLst/>
          </a:prstGeom>
          <a:gradFill>
            <a:gsLst>
              <a:gs pos="0">
                <a:srgbClr val="0C5B79">
                  <a:alpha val="25882"/>
                </a:srgbClr>
              </a:gs>
              <a:gs pos="8000">
                <a:srgbClr val="0C5B79">
                  <a:alpha val="25882"/>
                </a:srgbClr>
              </a:gs>
              <a:gs pos="49000">
                <a:srgbClr val="0C5B79">
                  <a:alpha val="73725"/>
                </a:srgbClr>
              </a:gs>
              <a:gs pos="84000">
                <a:srgbClr val="0C5B79">
                  <a:alpha val="56862"/>
                </a:srgbClr>
              </a:gs>
              <a:gs pos="100000">
                <a:srgbClr val="0C5B79">
                  <a:alpha val="56862"/>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34" name="Google Shape;134;p2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35" name="Google Shape;135;p28"/>
          <p:cNvSpPr txBox="1">
            <a:spLocks noGrp="1"/>
          </p:cNvSpPr>
          <p:nvPr>
            <p:ph type="body" idx="1"/>
          </p:nvPr>
        </p:nvSpPr>
        <p:spPr>
          <a:xfrm>
            <a:off x="256033" y="1177529"/>
            <a:ext cx="5021700" cy="33552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36" name="Google Shape;136;p28"/>
          <p:cNvSpPr>
            <a:spLocks noGrp="1"/>
          </p:cNvSpPr>
          <p:nvPr>
            <p:ph type="pic" idx="2"/>
          </p:nvPr>
        </p:nvSpPr>
        <p:spPr>
          <a:xfrm>
            <a:off x="5486400" y="1177529"/>
            <a:ext cx="3413400" cy="3355200"/>
          </a:xfrm>
          <a:prstGeom prst="rect">
            <a:avLst/>
          </a:prstGeom>
          <a:noFill/>
          <a:ln>
            <a:noFill/>
          </a:ln>
        </p:spPr>
      </p:sp>
      <p:sp>
        <p:nvSpPr>
          <p:cNvPr id="137" name="Google Shape;137;p2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38" name="Google Shape;138;p2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139" name="Google Shape;139;p2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00246542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matchingName="Cover ">
  <p:cSld name="Cover ">
    <p:spTree>
      <p:nvGrpSpPr>
        <p:cNvPr id="1" name="Shape 140"/>
        <p:cNvGrpSpPr/>
        <p:nvPr/>
      </p:nvGrpSpPr>
      <p:grpSpPr>
        <a:xfrm>
          <a:off x="0" y="0"/>
          <a:ext cx="0" cy="0"/>
          <a:chOff x="0" y="0"/>
          <a:chExt cx="0" cy="0"/>
        </a:xfrm>
      </p:grpSpPr>
      <p:sp>
        <p:nvSpPr>
          <p:cNvPr id="141" name="Google Shape;141;p29"/>
          <p:cNvSpPr/>
          <p:nvPr/>
        </p:nvSpPr>
        <p:spPr>
          <a:xfrm>
            <a:off x="0" y="-3298"/>
            <a:ext cx="9144000" cy="342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42" name="Google Shape;142;p29"/>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43" name="Google Shape;143;p29" descr="A close up of a sign&#10;&#10;Description automatically generated"/>
          <p:cNvPicPr preferRelativeResize="0"/>
          <p:nvPr/>
        </p:nvPicPr>
        <p:blipFill rotWithShape="1">
          <a:blip r:embed="rId3">
            <a:alphaModFix/>
          </a:blip>
          <a:srcRect/>
          <a:stretch/>
        </p:blipFill>
        <p:spPr>
          <a:xfrm>
            <a:off x="115820" y="4858508"/>
            <a:ext cx="460251" cy="202062"/>
          </a:xfrm>
          <a:prstGeom prst="rect">
            <a:avLst/>
          </a:prstGeom>
          <a:noFill/>
          <a:ln>
            <a:noFill/>
          </a:ln>
        </p:spPr>
      </p:pic>
      <p:pic>
        <p:nvPicPr>
          <p:cNvPr id="144" name="Google Shape;144;p29"/>
          <p:cNvPicPr preferRelativeResize="0"/>
          <p:nvPr/>
        </p:nvPicPr>
        <p:blipFill rotWithShape="1">
          <a:blip r:embed="rId4">
            <a:alphaModFix/>
          </a:blip>
          <a:srcRect/>
          <a:stretch/>
        </p:blipFill>
        <p:spPr>
          <a:xfrm>
            <a:off x="0" y="0"/>
            <a:ext cx="9144000" cy="5143500"/>
          </a:xfrm>
          <a:prstGeom prst="rect">
            <a:avLst/>
          </a:prstGeom>
          <a:noFill/>
          <a:ln>
            <a:noFill/>
          </a:ln>
        </p:spPr>
      </p:pic>
      <p:sp>
        <p:nvSpPr>
          <p:cNvPr id="145" name="Google Shape;145;p29"/>
          <p:cNvSpPr/>
          <p:nvPr/>
        </p:nvSpPr>
        <p:spPr>
          <a:xfrm>
            <a:off x="0" y="-3298"/>
            <a:ext cx="9144000" cy="5146800"/>
          </a:xfrm>
          <a:prstGeom prst="rect">
            <a:avLst/>
          </a:prstGeom>
          <a:solidFill>
            <a:srgbClr val="0C5B79">
              <a:alpha val="4078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cxnSp>
        <p:nvCxnSpPr>
          <p:cNvPr id="146" name="Google Shape;146;p29"/>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147" name="Google Shape;147;p29"/>
          <p:cNvPicPr preferRelativeResize="0"/>
          <p:nvPr/>
        </p:nvPicPr>
        <p:blipFill rotWithShape="1">
          <a:blip r:embed="rId5">
            <a:alphaModFix/>
          </a:blip>
          <a:srcRect/>
          <a:stretch/>
        </p:blipFill>
        <p:spPr>
          <a:xfrm>
            <a:off x="8576188" y="115715"/>
            <a:ext cx="400011" cy="281088"/>
          </a:xfrm>
          <a:prstGeom prst="rect">
            <a:avLst/>
          </a:prstGeom>
          <a:noFill/>
          <a:ln>
            <a:noFill/>
          </a:ln>
        </p:spPr>
      </p:pic>
      <p:pic>
        <p:nvPicPr>
          <p:cNvPr id="148" name="Google Shape;148;p29" descr="A close up of a sign&#10;&#10;Description automatically generated"/>
          <p:cNvPicPr preferRelativeResize="0"/>
          <p:nvPr/>
        </p:nvPicPr>
        <p:blipFill rotWithShape="1">
          <a:blip r:embed="rId6">
            <a:alphaModFix/>
          </a:blip>
          <a:srcRect/>
          <a:stretch/>
        </p:blipFill>
        <p:spPr>
          <a:xfrm>
            <a:off x="155067" y="129373"/>
            <a:ext cx="899046" cy="394703"/>
          </a:xfrm>
          <a:prstGeom prst="rect">
            <a:avLst/>
          </a:prstGeom>
          <a:noFill/>
          <a:ln>
            <a:noFill/>
          </a:ln>
        </p:spPr>
      </p:pic>
      <p:sp>
        <p:nvSpPr>
          <p:cNvPr id="149" name="Google Shape;149;p29"/>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0" name="Google Shape;150;p29"/>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9299615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matchingName="Cover2">
  <p:cSld name="Cover2">
    <p:spTree>
      <p:nvGrpSpPr>
        <p:cNvPr id="1" name="Shape 151"/>
        <p:cNvGrpSpPr/>
        <p:nvPr/>
      </p:nvGrpSpPr>
      <p:grpSpPr>
        <a:xfrm>
          <a:off x="0" y="0"/>
          <a:ext cx="0" cy="0"/>
          <a:chOff x="0" y="0"/>
          <a:chExt cx="0" cy="0"/>
        </a:xfrm>
      </p:grpSpPr>
      <p:pic>
        <p:nvPicPr>
          <p:cNvPr id="152" name="Google Shape;152;p3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53" name="Google Shape;153;p30"/>
          <p:cNvSpPr/>
          <p:nvPr/>
        </p:nvSpPr>
        <p:spPr>
          <a:xfrm flipH="1">
            <a:off x="-26" y="0"/>
            <a:ext cx="8584500" cy="5143500"/>
          </a:xfrm>
          <a:prstGeom prst="rect">
            <a:avLst/>
          </a:prstGeom>
          <a:gradFill>
            <a:gsLst>
              <a:gs pos="0">
                <a:srgbClr val="0C5B79">
                  <a:alpha val="0"/>
                </a:srgbClr>
              </a:gs>
              <a:gs pos="30000">
                <a:srgbClr val="0C5B79">
                  <a:alpha val="0"/>
                </a:srgbClr>
              </a:gs>
              <a:gs pos="55000">
                <a:srgbClr val="0C5B79">
                  <a:alpha val="74901"/>
                </a:srgbClr>
              </a:gs>
              <a:gs pos="68000">
                <a:srgbClr val="0C5B79">
                  <a:alpha val="92941"/>
                </a:srgbClr>
              </a:gs>
              <a:gs pos="100000">
                <a:srgbClr val="0C5B79">
                  <a:alpha val="92941"/>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54" name="Google Shape;154;p30"/>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155" name="Google Shape;155;p30"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156" name="Google Shape;156;p30"/>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157" name="Google Shape;157;p30"/>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58" name="Google Shape;158;p30"/>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6367432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matchingName="Cover 3">
  <p:cSld name="Cover 3">
    <p:spTree>
      <p:nvGrpSpPr>
        <p:cNvPr id="1" name="Shape 159"/>
        <p:cNvGrpSpPr/>
        <p:nvPr/>
      </p:nvGrpSpPr>
      <p:grpSpPr>
        <a:xfrm>
          <a:off x="0" y="0"/>
          <a:ext cx="0" cy="0"/>
          <a:chOff x="0" y="0"/>
          <a:chExt cx="0" cy="0"/>
        </a:xfrm>
      </p:grpSpPr>
      <p:pic>
        <p:nvPicPr>
          <p:cNvPr id="160" name="Google Shape;160;p31"/>
          <p:cNvPicPr preferRelativeResize="0"/>
          <p:nvPr/>
        </p:nvPicPr>
        <p:blipFill rotWithShape="1">
          <a:blip r:embed="rId2">
            <a:alphaModFix/>
          </a:blip>
          <a:srcRect/>
          <a:stretch/>
        </p:blipFill>
        <p:spPr>
          <a:xfrm>
            <a:off x="1" y="0"/>
            <a:ext cx="9143998" cy="5143499"/>
          </a:xfrm>
          <a:prstGeom prst="rect">
            <a:avLst/>
          </a:prstGeom>
          <a:noFill/>
          <a:ln>
            <a:noFill/>
          </a:ln>
        </p:spPr>
      </p:pic>
      <p:sp>
        <p:nvSpPr>
          <p:cNvPr id="161" name="Google Shape;161;p31"/>
          <p:cNvSpPr/>
          <p:nvPr/>
        </p:nvSpPr>
        <p:spPr>
          <a:xfrm>
            <a:off x="0" y="0"/>
            <a:ext cx="8721600" cy="5143500"/>
          </a:xfrm>
          <a:prstGeom prst="rect">
            <a:avLst/>
          </a:prstGeom>
          <a:gradFill>
            <a:gsLst>
              <a:gs pos="0">
                <a:srgbClr val="0C5B79">
                  <a:alpha val="87843"/>
                </a:srgbClr>
              </a:gs>
              <a:gs pos="12000">
                <a:srgbClr val="0C5B79">
                  <a:alpha val="87843"/>
                </a:srgbClr>
              </a:gs>
              <a:gs pos="44000">
                <a:srgbClr val="0C5B79">
                  <a:alpha val="52941"/>
                </a:srgbClr>
              </a:gs>
              <a:gs pos="69000">
                <a:srgbClr val="2B2B2B">
                  <a:alpha val="12941"/>
                </a:srgbClr>
              </a:gs>
              <a:gs pos="82000">
                <a:srgbClr val="00141E">
                  <a:alpha val="0"/>
                </a:srgbClr>
              </a:gs>
              <a:gs pos="100000">
                <a:srgbClr val="00141E">
                  <a:alpha val="0"/>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62" name="Google Shape;162;p31"/>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163" name="Google Shape;163;p31"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164" name="Google Shape;164;p31"/>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165" name="Google Shape;165;p31"/>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66" name="Google Shape;166;p31"/>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5173043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matchingName="Cover 4">
  <p:cSld name="Cover 4">
    <p:spTree>
      <p:nvGrpSpPr>
        <p:cNvPr id="1" name="Shape 167"/>
        <p:cNvGrpSpPr/>
        <p:nvPr/>
      </p:nvGrpSpPr>
      <p:grpSpPr>
        <a:xfrm>
          <a:off x="0" y="0"/>
          <a:ext cx="0" cy="0"/>
          <a:chOff x="0" y="0"/>
          <a:chExt cx="0" cy="0"/>
        </a:xfrm>
      </p:grpSpPr>
      <p:pic>
        <p:nvPicPr>
          <p:cNvPr id="168" name="Google Shape;168;p3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169" name="Google Shape;169;p32"/>
          <p:cNvSpPr/>
          <p:nvPr/>
        </p:nvSpPr>
        <p:spPr>
          <a:xfrm>
            <a:off x="0" y="0"/>
            <a:ext cx="8115900" cy="5143500"/>
          </a:xfrm>
          <a:prstGeom prst="rect">
            <a:avLst/>
          </a:prstGeom>
          <a:gradFill>
            <a:gsLst>
              <a:gs pos="0">
                <a:srgbClr val="0C5B79">
                  <a:alpha val="87843"/>
                </a:srgbClr>
              </a:gs>
              <a:gs pos="12000">
                <a:srgbClr val="0C5B79">
                  <a:alpha val="87843"/>
                </a:srgbClr>
              </a:gs>
              <a:gs pos="31000">
                <a:srgbClr val="0C5B79">
                  <a:alpha val="52941"/>
                </a:srgbClr>
              </a:gs>
              <a:gs pos="55000">
                <a:srgbClr val="0C5B79">
                  <a:alpha val="12941"/>
                </a:srgbClr>
              </a:gs>
              <a:gs pos="100000">
                <a:srgbClr val="0C5B79">
                  <a:alpha val="0"/>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170" name="Google Shape;170;p32"/>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171" name="Google Shape;171;p32" descr="A close up of a sign&#10;&#10;Description automatically generated"/>
          <p:cNvPicPr preferRelativeResize="0"/>
          <p:nvPr/>
        </p:nvPicPr>
        <p:blipFill rotWithShape="1">
          <a:blip r:embed="rId4">
            <a:alphaModFix/>
          </a:blip>
          <a:srcRect/>
          <a:stretch/>
        </p:blipFill>
        <p:spPr>
          <a:xfrm>
            <a:off x="155067" y="129373"/>
            <a:ext cx="899046" cy="394703"/>
          </a:xfrm>
          <a:prstGeom prst="rect">
            <a:avLst/>
          </a:prstGeom>
          <a:noFill/>
          <a:ln>
            <a:noFill/>
          </a:ln>
        </p:spPr>
      </p:pic>
      <p:cxnSp>
        <p:nvCxnSpPr>
          <p:cNvPr id="172" name="Google Shape;172;p32"/>
          <p:cNvCxnSpPr/>
          <p:nvPr/>
        </p:nvCxnSpPr>
        <p:spPr>
          <a:xfrm>
            <a:off x="0" y="4606522"/>
            <a:ext cx="9144000" cy="0"/>
          </a:xfrm>
          <a:prstGeom prst="straightConnector1">
            <a:avLst/>
          </a:prstGeom>
          <a:noFill/>
          <a:ln w="34925" cap="flat" cmpd="sng">
            <a:solidFill>
              <a:schemeClr val="accent1"/>
            </a:solidFill>
            <a:prstDash val="solid"/>
            <a:miter lim="800000"/>
            <a:headEnd type="none" w="sm" len="sm"/>
            <a:tailEnd type="none" w="sm" len="sm"/>
          </a:ln>
        </p:spPr>
      </p:cxnSp>
      <p:sp>
        <p:nvSpPr>
          <p:cNvPr id="173" name="Google Shape;173;p32"/>
          <p:cNvSpPr txBox="1">
            <a:spLocks noGrp="1"/>
          </p:cNvSpPr>
          <p:nvPr>
            <p:ph type="body" idx="1"/>
          </p:nvPr>
        </p:nvSpPr>
        <p:spPr>
          <a:xfrm>
            <a:off x="287128" y="3718005"/>
            <a:ext cx="8584500" cy="9522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6400"/>
              <a:buNone/>
              <a:defRPr sz="64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74" name="Google Shape;174;p32"/>
          <p:cNvSpPr txBox="1">
            <a:spLocks noGrp="1"/>
          </p:cNvSpPr>
          <p:nvPr>
            <p:ph type="body" idx="2"/>
          </p:nvPr>
        </p:nvSpPr>
        <p:spPr>
          <a:xfrm>
            <a:off x="287128" y="4760921"/>
            <a:ext cx="7952100" cy="227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1800"/>
              <a:buNone/>
              <a:defRPr sz="1800">
                <a:solidFill>
                  <a:schemeClr val="lt1"/>
                </a:solidFill>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34793113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3 Data Points">
  <p:cSld name="3 Data Points">
    <p:spTree>
      <p:nvGrpSpPr>
        <p:cNvPr id="1" name="Shape 175"/>
        <p:cNvGrpSpPr/>
        <p:nvPr/>
      </p:nvGrpSpPr>
      <p:grpSpPr>
        <a:xfrm>
          <a:off x="0" y="0"/>
          <a:ext cx="0" cy="0"/>
          <a:chOff x="0" y="0"/>
          <a:chExt cx="0" cy="0"/>
        </a:xfrm>
      </p:grpSpPr>
      <p:pic>
        <p:nvPicPr>
          <p:cNvPr id="176" name="Google Shape;176;p33"/>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77" name="Google Shape;177;p33"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178" name="Google Shape;178;p33"/>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179" name="Google Shape;179;p33"/>
          <p:cNvSpPr/>
          <p:nvPr/>
        </p:nvSpPr>
        <p:spPr>
          <a:xfrm>
            <a:off x="0" y="30992"/>
            <a:ext cx="91440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0" name="Google Shape;180;p33"/>
          <p:cNvSpPr/>
          <p:nvPr/>
        </p:nvSpPr>
        <p:spPr>
          <a:xfrm>
            <a:off x="3421896" y="2418902"/>
            <a:ext cx="2278500" cy="2278500"/>
          </a:xfrm>
          <a:prstGeom prst="ellipse">
            <a:avLst/>
          </a:prstGeom>
          <a:solidFill>
            <a:schemeClr val="accent2"/>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1" name="Google Shape;181;p33"/>
          <p:cNvSpPr/>
          <p:nvPr/>
        </p:nvSpPr>
        <p:spPr>
          <a:xfrm>
            <a:off x="201881" y="2418902"/>
            <a:ext cx="2278500" cy="2278500"/>
          </a:xfrm>
          <a:prstGeom prst="ellipse">
            <a:avLst/>
          </a:prstGeom>
          <a:solidFill>
            <a:schemeClr val="accent1"/>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2" name="Google Shape;182;p33"/>
          <p:cNvSpPr/>
          <p:nvPr/>
        </p:nvSpPr>
        <p:spPr>
          <a:xfrm>
            <a:off x="6673592" y="2418902"/>
            <a:ext cx="2278500" cy="2278500"/>
          </a:xfrm>
          <a:prstGeom prst="ellipse">
            <a:avLst/>
          </a:prstGeom>
          <a:solidFill>
            <a:schemeClr val="accent3"/>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3" name="Google Shape;183;p33"/>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4" name="Google Shape;184;p3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85" name="Google Shape;185;p33"/>
          <p:cNvSpPr txBox="1">
            <a:spLocks noGrp="1"/>
          </p:cNvSpPr>
          <p:nvPr>
            <p:ph type="body" idx="2"/>
          </p:nvPr>
        </p:nvSpPr>
        <p:spPr>
          <a:xfrm>
            <a:off x="301087"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6" name="Google Shape;186;p33"/>
          <p:cNvSpPr txBox="1">
            <a:spLocks noGrp="1"/>
          </p:cNvSpPr>
          <p:nvPr>
            <p:ph type="body" idx="3"/>
          </p:nvPr>
        </p:nvSpPr>
        <p:spPr>
          <a:xfrm>
            <a:off x="3521102"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7" name="Google Shape;187;p33"/>
          <p:cNvSpPr txBox="1">
            <a:spLocks noGrp="1"/>
          </p:cNvSpPr>
          <p:nvPr>
            <p:ph type="body" idx="4"/>
          </p:nvPr>
        </p:nvSpPr>
        <p:spPr>
          <a:xfrm>
            <a:off x="6806552" y="3030120"/>
            <a:ext cx="2079900" cy="11289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2600"/>
              <a:buNone/>
              <a:defRPr sz="26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88" name="Google Shape;188;p3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189" name="Google Shape;189;p33"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190" name="Google Shape;190;p3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0502843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4 Data Points">
  <p:cSld name="4 Data Points">
    <p:spTree>
      <p:nvGrpSpPr>
        <p:cNvPr id="1" name="Shape 191"/>
        <p:cNvGrpSpPr/>
        <p:nvPr/>
      </p:nvGrpSpPr>
      <p:grpSpPr>
        <a:xfrm>
          <a:off x="0" y="0"/>
          <a:ext cx="0" cy="0"/>
          <a:chOff x="0" y="0"/>
          <a:chExt cx="0" cy="0"/>
        </a:xfrm>
      </p:grpSpPr>
      <p:pic>
        <p:nvPicPr>
          <p:cNvPr id="192" name="Google Shape;192;p34"/>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193" name="Google Shape;193;p34"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194" name="Google Shape;194;p34"/>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195" name="Google Shape;195;p34"/>
          <p:cNvSpPr/>
          <p:nvPr/>
        </p:nvSpPr>
        <p:spPr>
          <a:xfrm>
            <a:off x="0" y="30992"/>
            <a:ext cx="91440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6" name="Google Shape;196;p34"/>
          <p:cNvSpPr/>
          <p:nvPr/>
        </p:nvSpPr>
        <p:spPr>
          <a:xfrm>
            <a:off x="2461217" y="3093720"/>
            <a:ext cx="1603500" cy="1603500"/>
          </a:xfrm>
          <a:prstGeom prst="ellipse">
            <a:avLst/>
          </a:prstGeom>
          <a:solidFill>
            <a:schemeClr val="accent2"/>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7" name="Google Shape;197;p34"/>
          <p:cNvSpPr/>
          <p:nvPr/>
        </p:nvSpPr>
        <p:spPr>
          <a:xfrm>
            <a:off x="201881" y="3093720"/>
            <a:ext cx="1603500" cy="1603500"/>
          </a:xfrm>
          <a:prstGeom prst="ellipse">
            <a:avLst/>
          </a:prstGeom>
          <a:solidFill>
            <a:schemeClr val="accent1"/>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8" name="Google Shape;198;p34"/>
          <p:cNvSpPr/>
          <p:nvPr/>
        </p:nvSpPr>
        <p:spPr>
          <a:xfrm>
            <a:off x="4720553" y="3093720"/>
            <a:ext cx="1603500" cy="1603500"/>
          </a:xfrm>
          <a:prstGeom prst="ellipse">
            <a:avLst/>
          </a:prstGeom>
          <a:solidFill>
            <a:schemeClr val="accent3"/>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199" name="Google Shape;199;p34"/>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0" name="Google Shape;200;p3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01" name="Google Shape;201;p34"/>
          <p:cNvSpPr/>
          <p:nvPr/>
        </p:nvSpPr>
        <p:spPr>
          <a:xfrm>
            <a:off x="6979889" y="3093720"/>
            <a:ext cx="1603500" cy="1603500"/>
          </a:xfrm>
          <a:prstGeom prst="ellipse">
            <a:avLst/>
          </a:prstGeom>
          <a:solidFill>
            <a:schemeClr val="accent5"/>
          </a:solidFill>
          <a:ln w="19050" cap="flat" cmpd="sng">
            <a:solidFill>
              <a:schemeClr val="lt1"/>
            </a:solidFill>
            <a:prstDash val="solid"/>
            <a:miter lim="800000"/>
            <a:headEnd type="none" w="sm" len="sm"/>
            <a:tailEnd type="none" w="sm" len="sm"/>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02" name="Google Shape;202;p34"/>
          <p:cNvSpPr txBox="1">
            <a:spLocks noGrp="1"/>
          </p:cNvSpPr>
          <p:nvPr>
            <p:ph type="body" idx="2"/>
          </p:nvPr>
        </p:nvSpPr>
        <p:spPr>
          <a:xfrm>
            <a:off x="201880" y="3518093"/>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3" name="Google Shape;203;p34"/>
          <p:cNvSpPr txBox="1">
            <a:spLocks noGrp="1"/>
          </p:cNvSpPr>
          <p:nvPr>
            <p:ph type="body" idx="3"/>
          </p:nvPr>
        </p:nvSpPr>
        <p:spPr>
          <a:xfrm>
            <a:off x="2461217" y="3513941"/>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4" name="Google Shape;204;p34"/>
          <p:cNvSpPr txBox="1">
            <a:spLocks noGrp="1"/>
          </p:cNvSpPr>
          <p:nvPr>
            <p:ph type="body" idx="4"/>
          </p:nvPr>
        </p:nvSpPr>
        <p:spPr>
          <a:xfrm>
            <a:off x="4715313" y="3535498"/>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5" name="Google Shape;205;p34"/>
          <p:cNvSpPr txBox="1">
            <a:spLocks noGrp="1"/>
          </p:cNvSpPr>
          <p:nvPr>
            <p:ph type="body" idx="5"/>
          </p:nvPr>
        </p:nvSpPr>
        <p:spPr>
          <a:xfrm>
            <a:off x="6979888" y="3535498"/>
            <a:ext cx="1603500" cy="754800"/>
          </a:xfrm>
          <a:prstGeom prst="rect">
            <a:avLst/>
          </a:prstGeom>
          <a:noFill/>
          <a:ln>
            <a:noFill/>
          </a:ln>
        </p:spPr>
        <p:txBody>
          <a:bodyPr spcFirstLastPara="1" wrap="square" lIns="34275" tIns="34275" rIns="34275" bIns="34275" anchor="t" anchorCtr="0">
            <a:spAutoFit/>
          </a:bodyPr>
          <a:lstStyle>
            <a:lvl1pPr marL="457200" lvl="0" indent="-228600" algn="ctr" rtl="0">
              <a:lnSpc>
                <a:spcPct val="100000"/>
              </a:lnSpc>
              <a:spcBef>
                <a:spcPts val="0"/>
              </a:spcBef>
              <a:spcAft>
                <a:spcPts val="0"/>
              </a:spcAft>
              <a:buSzPts val="1700"/>
              <a:buNone/>
              <a:defRPr sz="1700" b="1" i="0">
                <a:solidFill>
                  <a:schemeClr val="lt1"/>
                </a:solidFill>
                <a:latin typeface="Open Sans ExtraBold"/>
                <a:ea typeface="Open Sans ExtraBold"/>
                <a:cs typeface="Open Sans ExtraBold"/>
                <a:sym typeface="Open Sans ExtraBold"/>
              </a:defRPr>
            </a:lvl1pPr>
            <a:lvl2pPr marL="914400" lvl="1" indent="-361950" algn="l" rtl="0">
              <a:lnSpc>
                <a:spcPct val="100000"/>
              </a:lnSpc>
              <a:spcBef>
                <a:spcPts val="900"/>
              </a:spcBef>
              <a:spcAft>
                <a:spcPts val="0"/>
              </a:spcAft>
              <a:buSzPts val="2100"/>
              <a:buChar char="•"/>
              <a:defRPr/>
            </a:lvl2pPr>
            <a:lvl3pPr marL="1371600" lvl="2" indent="-355600" algn="l" rtl="0">
              <a:lnSpc>
                <a:spcPct val="100000"/>
              </a:lnSpc>
              <a:spcBef>
                <a:spcPts val="900"/>
              </a:spcBef>
              <a:spcAft>
                <a:spcPts val="0"/>
              </a:spcAft>
              <a:buSzPts val="2000"/>
              <a:buChar char="•"/>
              <a:defRPr/>
            </a:lvl3pPr>
            <a:lvl4pPr marL="1828800" lvl="3" indent="-342900" algn="l" rtl="0">
              <a:lnSpc>
                <a:spcPct val="100000"/>
              </a:lnSpc>
              <a:spcBef>
                <a:spcPts val="900"/>
              </a:spcBef>
              <a:spcAft>
                <a:spcPts val="0"/>
              </a:spcAft>
              <a:buSzPts val="1800"/>
              <a:buChar char="•"/>
              <a:defRPr/>
            </a:lvl4pPr>
            <a:lvl5pPr marL="2286000" lvl="4" indent="-336550" algn="l" rtl="0">
              <a:lnSpc>
                <a:spcPct val="100000"/>
              </a:lnSpc>
              <a:spcBef>
                <a:spcPts val="900"/>
              </a:spcBef>
              <a:spcAft>
                <a:spcPts val="0"/>
              </a:spcAft>
              <a:buSzPts val="17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06" name="Google Shape;206;p34"/>
          <p:cNvSpPr txBox="1">
            <a:spLocks noGrp="1"/>
          </p:cNvSpPr>
          <p:nvPr>
            <p:ph type="title"/>
          </p:nvPr>
        </p:nvSpPr>
        <p:spPr>
          <a:xfrm>
            <a:off x="256032" y="255833"/>
            <a:ext cx="48636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07" name="Google Shape;207;p34"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208" name="Google Shape;208;p3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6910324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General ">
  <p:cSld name="General ">
    <p:spTree>
      <p:nvGrpSpPr>
        <p:cNvPr id="1" name="Shape 209"/>
        <p:cNvGrpSpPr/>
        <p:nvPr/>
      </p:nvGrpSpPr>
      <p:grpSpPr>
        <a:xfrm>
          <a:off x="0" y="0"/>
          <a:ext cx="0" cy="0"/>
          <a:chOff x="0" y="0"/>
          <a:chExt cx="0" cy="0"/>
        </a:xfrm>
      </p:grpSpPr>
      <p:pic>
        <p:nvPicPr>
          <p:cNvPr id="210" name="Google Shape;210;p35"/>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211" name="Google Shape;211;p35" descr="A close up of a sign&#10;&#10;Description automatically generated"/>
          <p:cNvPicPr preferRelativeResize="0"/>
          <p:nvPr/>
        </p:nvPicPr>
        <p:blipFill rotWithShape="1">
          <a:blip r:embed="rId3">
            <a:alphaModFix/>
          </a:blip>
          <a:srcRect/>
          <a:stretch/>
        </p:blipFill>
        <p:spPr>
          <a:xfrm>
            <a:off x="115820" y="4813634"/>
            <a:ext cx="562464" cy="246936"/>
          </a:xfrm>
          <a:prstGeom prst="rect">
            <a:avLst/>
          </a:prstGeom>
          <a:noFill/>
          <a:ln>
            <a:noFill/>
          </a:ln>
        </p:spPr>
      </p:pic>
      <p:pic>
        <p:nvPicPr>
          <p:cNvPr id="212" name="Google Shape;212;p35"/>
          <p:cNvPicPr preferRelativeResize="0"/>
          <p:nvPr/>
        </p:nvPicPr>
        <p:blipFill rotWithShape="1">
          <a:blip r:embed="rId4">
            <a:alphaModFix/>
          </a:blip>
          <a:srcRect t="19" b="29"/>
          <a:stretch/>
        </p:blipFill>
        <p:spPr>
          <a:xfrm>
            <a:off x="-1" y="30992"/>
            <a:ext cx="9144000" cy="5112509"/>
          </a:xfrm>
          <a:prstGeom prst="rect">
            <a:avLst/>
          </a:prstGeom>
          <a:noFill/>
          <a:ln>
            <a:noFill/>
          </a:ln>
        </p:spPr>
      </p:pic>
      <p:sp>
        <p:nvSpPr>
          <p:cNvPr id="213" name="Google Shape;213;p35"/>
          <p:cNvSpPr/>
          <p:nvPr/>
        </p:nvSpPr>
        <p:spPr>
          <a:xfrm>
            <a:off x="0" y="30992"/>
            <a:ext cx="9026400" cy="5112600"/>
          </a:xfrm>
          <a:prstGeom prst="rect">
            <a:avLst/>
          </a:prstGeom>
          <a:gradFill>
            <a:gsLst>
              <a:gs pos="0">
                <a:srgbClr val="0C5B79">
                  <a:alpha val="81960"/>
                </a:srgbClr>
              </a:gs>
              <a:gs pos="34000">
                <a:srgbClr val="0C5B79">
                  <a:alpha val="81960"/>
                </a:srgbClr>
              </a:gs>
              <a:gs pos="73000">
                <a:srgbClr val="0C5B79">
                  <a:alpha val="2745"/>
                </a:srgbClr>
              </a:gs>
              <a:gs pos="100000">
                <a:srgbClr val="0C5B79">
                  <a:alpha val="2745"/>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14" name="Google Shape;214;p35"/>
          <p:cNvSpPr txBox="1">
            <a:spLocks noGrp="1"/>
          </p:cNvSpPr>
          <p:nvPr>
            <p:ph type="body" idx="1"/>
          </p:nvPr>
        </p:nvSpPr>
        <p:spPr>
          <a:xfrm>
            <a:off x="201881" y="1363416"/>
            <a:ext cx="53154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5" name="Google Shape;215;p3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16" name="Google Shape;216;p35"/>
          <p:cNvSpPr txBox="1">
            <a:spLocks noGrp="1"/>
          </p:cNvSpPr>
          <p:nvPr>
            <p:ph type="body" idx="2"/>
          </p:nvPr>
        </p:nvSpPr>
        <p:spPr>
          <a:xfrm>
            <a:off x="202406" y="1994297"/>
            <a:ext cx="8640600" cy="2625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7" name="Google Shape;217;p35"/>
          <p:cNvSpPr txBox="1">
            <a:spLocks noGrp="1"/>
          </p:cNvSpPr>
          <p:nvPr>
            <p:ph type="title"/>
          </p:nvPr>
        </p:nvSpPr>
        <p:spPr>
          <a:xfrm>
            <a:off x="256032" y="255833"/>
            <a:ext cx="4895700" cy="9003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18" name="Google Shape;218;p35"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219" name="Google Shape;219;p3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7603240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 Column Text">
  <p:cSld name="2 Column Text">
    <p:spTree>
      <p:nvGrpSpPr>
        <p:cNvPr id="1" name="Shape 220"/>
        <p:cNvGrpSpPr/>
        <p:nvPr/>
      </p:nvGrpSpPr>
      <p:grpSpPr>
        <a:xfrm>
          <a:off x="0" y="0"/>
          <a:ext cx="0" cy="0"/>
          <a:chOff x="0" y="0"/>
          <a:chExt cx="0" cy="0"/>
        </a:xfrm>
      </p:grpSpPr>
      <p:pic>
        <p:nvPicPr>
          <p:cNvPr id="221" name="Google Shape;221;p36"/>
          <p:cNvPicPr preferRelativeResize="0"/>
          <p:nvPr/>
        </p:nvPicPr>
        <p:blipFill rotWithShape="1">
          <a:blip r:embed="rId2">
            <a:alphaModFix/>
          </a:blip>
          <a:srcRect l="39" r="29"/>
          <a:stretch/>
        </p:blipFill>
        <p:spPr>
          <a:xfrm>
            <a:off x="0" y="0"/>
            <a:ext cx="9144000" cy="5166416"/>
          </a:xfrm>
          <a:prstGeom prst="rect">
            <a:avLst/>
          </a:prstGeom>
          <a:noFill/>
          <a:ln>
            <a:noFill/>
          </a:ln>
        </p:spPr>
      </p:pic>
      <p:sp>
        <p:nvSpPr>
          <p:cNvPr id="222" name="Google Shape;222;p36"/>
          <p:cNvSpPr/>
          <p:nvPr/>
        </p:nvSpPr>
        <p:spPr>
          <a:xfrm>
            <a:off x="1" y="82932"/>
            <a:ext cx="9144000" cy="5060400"/>
          </a:xfrm>
          <a:prstGeom prst="rect">
            <a:avLst/>
          </a:prstGeom>
          <a:gradFill>
            <a:gsLst>
              <a:gs pos="0">
                <a:srgbClr val="0C5B79">
                  <a:alpha val="67843"/>
                </a:srgbClr>
              </a:gs>
              <a:gs pos="13000">
                <a:srgbClr val="0C5B79">
                  <a:alpha val="67843"/>
                </a:srgbClr>
              </a:gs>
              <a:gs pos="52000">
                <a:srgbClr val="0C5B79">
                  <a:alpha val="2745"/>
                </a:srgbClr>
              </a:gs>
              <a:gs pos="83000">
                <a:srgbClr val="0C5B79">
                  <a:alpha val="67843"/>
                </a:srgbClr>
              </a:gs>
              <a:gs pos="100000">
                <a:srgbClr val="0C5B79">
                  <a:alpha val="6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23" name="Google Shape;223;p36"/>
          <p:cNvSpPr/>
          <p:nvPr/>
        </p:nvSpPr>
        <p:spPr>
          <a:xfrm>
            <a:off x="-1" y="0"/>
            <a:ext cx="9144000" cy="5143500"/>
          </a:xfrm>
          <a:prstGeom prst="rect">
            <a:avLst/>
          </a:prstGeom>
          <a:gradFill>
            <a:gsLst>
              <a:gs pos="0">
                <a:srgbClr val="0C5B79">
                  <a:alpha val="66666"/>
                </a:srgbClr>
              </a:gs>
              <a:gs pos="5000">
                <a:srgbClr val="0C5B79">
                  <a:alpha val="66666"/>
                </a:srgbClr>
              </a:gs>
              <a:gs pos="52000">
                <a:srgbClr val="0C5B79">
                  <a:alpha val="0"/>
                </a:srgbClr>
              </a:gs>
              <a:gs pos="100000">
                <a:srgbClr val="0C5B79">
                  <a:alpha val="67843"/>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24" name="Google Shape;224;p36"/>
          <p:cNvSpPr txBox="1">
            <a:spLocks noGrp="1"/>
          </p:cNvSpPr>
          <p:nvPr>
            <p:ph type="body" idx="1"/>
          </p:nvPr>
        </p:nvSpPr>
        <p:spPr>
          <a:xfrm>
            <a:off x="267892" y="315003"/>
            <a:ext cx="4058700" cy="6927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300"/>
              <a:buNone/>
              <a:defRPr sz="23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2pPr>
            <a:lvl3pPr marL="1371600" lvl="2"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3pPr>
            <a:lvl4pPr marL="1828800" lvl="3"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4pPr>
            <a:lvl5pPr marL="2286000" lvl="4"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5" name="Google Shape;225;p36"/>
          <p:cNvSpPr txBox="1">
            <a:spLocks noGrp="1"/>
          </p:cNvSpPr>
          <p:nvPr>
            <p:ph type="body" idx="2"/>
          </p:nvPr>
        </p:nvSpPr>
        <p:spPr>
          <a:xfrm>
            <a:off x="4817268" y="315003"/>
            <a:ext cx="4058700" cy="6927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300"/>
              <a:buNone/>
              <a:defRPr sz="2300" b="1"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2pPr>
            <a:lvl3pPr marL="1371600" lvl="2"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3pPr>
            <a:lvl4pPr marL="1828800" lvl="3"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4pPr>
            <a:lvl5pPr marL="2286000" lvl="4" indent="-228600" algn="l" rtl="0">
              <a:lnSpc>
                <a:spcPct val="100000"/>
              </a:lnSpc>
              <a:spcBef>
                <a:spcPts val="900"/>
              </a:spcBef>
              <a:spcAft>
                <a:spcPts val="0"/>
              </a:spcAft>
              <a:buSzPts val="2100"/>
              <a:buNone/>
              <a:defRPr sz="2100" b="1" i="0">
                <a:solidFill>
                  <a:schemeClr val="lt1"/>
                </a:solidFill>
                <a:latin typeface="Montserrat"/>
                <a:ea typeface="Montserrat"/>
                <a:cs typeface="Montserrat"/>
                <a:sym typeface="Montserrat"/>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6" name="Google Shape;226;p36"/>
          <p:cNvSpPr txBox="1">
            <a:spLocks noGrp="1"/>
          </p:cNvSpPr>
          <p:nvPr>
            <p:ph type="body" idx="3"/>
          </p:nvPr>
        </p:nvSpPr>
        <p:spPr>
          <a:xfrm>
            <a:off x="267891"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7" name="Google Shape;227;p36"/>
          <p:cNvSpPr txBox="1">
            <a:spLocks noGrp="1"/>
          </p:cNvSpPr>
          <p:nvPr>
            <p:ph type="body" idx="4"/>
          </p:nvPr>
        </p:nvSpPr>
        <p:spPr>
          <a:xfrm>
            <a:off x="4817267"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28" name="Google Shape;228;p3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229" name="Google Shape;229;p3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30" name="Google Shape;230;p3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87423949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1_2 Column Text">
  <p:cSld name="1_2 Column Text">
    <p:spTree>
      <p:nvGrpSpPr>
        <p:cNvPr id="1" name="Shape 231"/>
        <p:cNvGrpSpPr/>
        <p:nvPr/>
      </p:nvGrpSpPr>
      <p:grpSpPr>
        <a:xfrm>
          <a:off x="0" y="0"/>
          <a:ext cx="0" cy="0"/>
          <a:chOff x="0" y="0"/>
          <a:chExt cx="0" cy="0"/>
        </a:xfrm>
      </p:grpSpPr>
      <p:pic>
        <p:nvPicPr>
          <p:cNvPr id="232" name="Google Shape;232;p37"/>
          <p:cNvPicPr preferRelativeResize="0"/>
          <p:nvPr/>
        </p:nvPicPr>
        <p:blipFill rotWithShape="1">
          <a:blip r:embed="rId2">
            <a:alphaModFix/>
          </a:blip>
          <a:srcRect l="39" r="29"/>
          <a:stretch/>
        </p:blipFill>
        <p:spPr>
          <a:xfrm>
            <a:off x="0" y="0"/>
            <a:ext cx="9144000" cy="5166416"/>
          </a:xfrm>
          <a:prstGeom prst="rect">
            <a:avLst/>
          </a:prstGeom>
          <a:noFill/>
          <a:ln>
            <a:noFill/>
          </a:ln>
        </p:spPr>
      </p:pic>
      <p:sp>
        <p:nvSpPr>
          <p:cNvPr id="233" name="Google Shape;233;p37"/>
          <p:cNvSpPr/>
          <p:nvPr/>
        </p:nvSpPr>
        <p:spPr>
          <a:xfrm>
            <a:off x="1" y="82932"/>
            <a:ext cx="9144000" cy="5060400"/>
          </a:xfrm>
          <a:prstGeom prst="rect">
            <a:avLst/>
          </a:prstGeom>
          <a:gradFill>
            <a:gsLst>
              <a:gs pos="0">
                <a:srgbClr val="0C5B79">
                  <a:alpha val="67843"/>
                </a:srgbClr>
              </a:gs>
              <a:gs pos="13000">
                <a:srgbClr val="0C5B79">
                  <a:alpha val="67843"/>
                </a:srgbClr>
              </a:gs>
              <a:gs pos="52000">
                <a:srgbClr val="0C5B79">
                  <a:alpha val="2745"/>
                </a:srgbClr>
              </a:gs>
              <a:gs pos="83000">
                <a:srgbClr val="0C5B79">
                  <a:alpha val="67843"/>
                </a:srgbClr>
              </a:gs>
              <a:gs pos="100000">
                <a:srgbClr val="0C5B79">
                  <a:alpha val="6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34" name="Google Shape;234;p37"/>
          <p:cNvSpPr/>
          <p:nvPr/>
        </p:nvSpPr>
        <p:spPr>
          <a:xfrm>
            <a:off x="0" y="0"/>
            <a:ext cx="9144000" cy="5166600"/>
          </a:xfrm>
          <a:prstGeom prst="rect">
            <a:avLst/>
          </a:prstGeom>
          <a:gradFill>
            <a:gsLst>
              <a:gs pos="0">
                <a:srgbClr val="0C5B79">
                  <a:alpha val="66666"/>
                </a:srgbClr>
              </a:gs>
              <a:gs pos="5000">
                <a:srgbClr val="0C5B79">
                  <a:alpha val="66666"/>
                </a:srgbClr>
              </a:gs>
              <a:gs pos="52000">
                <a:srgbClr val="0C5B79">
                  <a:alpha val="0"/>
                </a:srgbClr>
              </a:gs>
              <a:gs pos="100000">
                <a:srgbClr val="0C5B79">
                  <a:alpha val="67843"/>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35" name="Google Shape;235;p37"/>
          <p:cNvSpPr txBox="1">
            <a:spLocks noGrp="1"/>
          </p:cNvSpPr>
          <p:nvPr>
            <p:ph type="body" idx="1"/>
          </p:nvPr>
        </p:nvSpPr>
        <p:spPr>
          <a:xfrm>
            <a:off x="267891"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6" name="Google Shape;236;p37"/>
          <p:cNvSpPr txBox="1">
            <a:spLocks noGrp="1"/>
          </p:cNvSpPr>
          <p:nvPr>
            <p:ph type="body" idx="2"/>
          </p:nvPr>
        </p:nvSpPr>
        <p:spPr>
          <a:xfrm>
            <a:off x="4817267" y="1419225"/>
            <a:ext cx="4058700" cy="29433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0"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b="0" i="0">
                <a:solidFill>
                  <a:schemeClr val="lt1"/>
                </a:solidFill>
                <a:latin typeface="Open Sans"/>
                <a:ea typeface="Open Sans"/>
                <a:cs typeface="Open Sans"/>
                <a:sym typeface="Open Sans"/>
              </a:defRPr>
            </a:lvl2pPr>
            <a:lvl3pPr marL="1371600" lvl="2" indent="-355600" algn="l" rtl="0">
              <a:lnSpc>
                <a:spcPct val="100000"/>
              </a:lnSpc>
              <a:spcBef>
                <a:spcPts val="900"/>
              </a:spcBef>
              <a:spcAft>
                <a:spcPts val="0"/>
              </a:spcAft>
              <a:buSzPts val="2000"/>
              <a:buChar char="•"/>
              <a:defRPr b="0" i="0">
                <a:solidFill>
                  <a:schemeClr val="lt1"/>
                </a:solidFill>
                <a:latin typeface="Open Sans"/>
                <a:ea typeface="Open Sans"/>
                <a:cs typeface="Open Sans"/>
                <a:sym typeface="Open Sans"/>
              </a:defRPr>
            </a:lvl3pPr>
            <a:lvl4pPr marL="1828800" lvl="3" indent="-342900" algn="l" rtl="0">
              <a:lnSpc>
                <a:spcPct val="100000"/>
              </a:lnSpc>
              <a:spcBef>
                <a:spcPts val="900"/>
              </a:spcBef>
              <a:spcAft>
                <a:spcPts val="0"/>
              </a:spcAft>
              <a:buSzPts val="1800"/>
              <a:buChar char="•"/>
              <a:defRPr b="0" i="0">
                <a:solidFill>
                  <a:schemeClr val="lt1"/>
                </a:solidFill>
                <a:latin typeface="Open Sans"/>
                <a:ea typeface="Open Sans"/>
                <a:cs typeface="Open Sans"/>
                <a:sym typeface="Open Sans"/>
              </a:defRPr>
            </a:lvl4pPr>
            <a:lvl5pPr marL="2286000" lvl="4" indent="-336550" algn="l" rtl="0">
              <a:lnSpc>
                <a:spcPct val="100000"/>
              </a:lnSpc>
              <a:spcBef>
                <a:spcPts val="900"/>
              </a:spcBef>
              <a:spcAft>
                <a:spcPts val="0"/>
              </a:spcAft>
              <a:buSzPts val="1700"/>
              <a:buChar char="•"/>
              <a:defRPr b="0"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37" name="Google Shape;237;p3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38" name="Google Shape;238;p3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39" name="Google Shape;239;p3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40" name="Google Shape;240;p3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69985746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General - 4 Content">
  <p:cSld name="General - 4 Content">
    <p:spTree>
      <p:nvGrpSpPr>
        <p:cNvPr id="1" name="Shape 241"/>
        <p:cNvGrpSpPr/>
        <p:nvPr/>
      </p:nvGrpSpPr>
      <p:grpSpPr>
        <a:xfrm>
          <a:off x="0" y="0"/>
          <a:ext cx="0" cy="0"/>
          <a:chOff x="0" y="0"/>
          <a:chExt cx="0" cy="0"/>
        </a:xfrm>
      </p:grpSpPr>
      <p:pic>
        <p:nvPicPr>
          <p:cNvPr id="242" name="Google Shape;242;p38"/>
          <p:cNvPicPr preferRelativeResize="0"/>
          <p:nvPr/>
        </p:nvPicPr>
        <p:blipFill rotWithShape="1">
          <a:blip r:embed="rId2">
            <a:alphaModFix/>
          </a:blip>
          <a:srcRect t="9" b="9"/>
          <a:stretch/>
        </p:blipFill>
        <p:spPr>
          <a:xfrm>
            <a:off x="1131570" y="0"/>
            <a:ext cx="8012430" cy="5143500"/>
          </a:xfrm>
          <a:prstGeom prst="rect">
            <a:avLst/>
          </a:prstGeom>
          <a:noFill/>
          <a:ln>
            <a:noFill/>
          </a:ln>
        </p:spPr>
      </p:pic>
      <p:sp>
        <p:nvSpPr>
          <p:cNvPr id="243" name="Google Shape;243;p38"/>
          <p:cNvSpPr/>
          <p:nvPr/>
        </p:nvSpPr>
        <p:spPr>
          <a:xfrm rot="10800000">
            <a:off x="-3" y="0"/>
            <a:ext cx="9144000" cy="5143500"/>
          </a:xfrm>
          <a:prstGeom prst="rect">
            <a:avLst/>
          </a:prstGeom>
          <a:gradFill>
            <a:gsLst>
              <a:gs pos="0">
                <a:srgbClr val="0C5B79">
                  <a:alpha val="13725"/>
                </a:srgbClr>
              </a:gs>
              <a:gs pos="38000">
                <a:srgbClr val="0C5B79">
                  <a:alpha val="13725"/>
                </a:srgbClr>
              </a:gs>
              <a:gs pos="65000">
                <a:srgbClr val="0C5B79">
                  <a:alpha val="81960"/>
                </a:srgbClr>
              </a:gs>
              <a:gs pos="87000">
                <a:srgbClr val="0C5B79"/>
              </a:gs>
              <a:gs pos="100000">
                <a:srgbClr val="0C5B79"/>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44" name="Google Shape;244;p38"/>
          <p:cNvSpPr txBox="1">
            <a:spLocks noGrp="1"/>
          </p:cNvSpPr>
          <p:nvPr>
            <p:ph type="body" idx="1"/>
          </p:nvPr>
        </p:nvSpPr>
        <p:spPr>
          <a:xfrm>
            <a:off x="202147" y="1363416"/>
            <a:ext cx="5315100" cy="3600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1" i="0">
                <a:solidFill>
                  <a:schemeClr val="lt1"/>
                </a:solidFill>
                <a:latin typeface="Open Sans"/>
                <a:ea typeface="Open Sans"/>
                <a:cs typeface="Open Sans"/>
                <a:sym typeface="Open Sans"/>
              </a:defRPr>
            </a:lvl1pPr>
            <a:lvl2pPr marL="914400" lvl="1" indent="-361950" algn="l" rtl="0">
              <a:lnSpc>
                <a:spcPct val="100000"/>
              </a:lnSpc>
              <a:spcBef>
                <a:spcPts val="900"/>
              </a:spcBef>
              <a:spcAft>
                <a:spcPts val="0"/>
              </a:spcAft>
              <a:buSzPts val="2100"/>
              <a:buChar char="•"/>
              <a:defRPr sz="2100" b="1">
                <a:solidFill>
                  <a:schemeClr val="lt1"/>
                </a:solidFill>
              </a:defRPr>
            </a:lvl2pPr>
            <a:lvl3pPr marL="1371600" lvl="2" indent="-361950" algn="l" rtl="0">
              <a:lnSpc>
                <a:spcPct val="100000"/>
              </a:lnSpc>
              <a:spcBef>
                <a:spcPts val="900"/>
              </a:spcBef>
              <a:spcAft>
                <a:spcPts val="0"/>
              </a:spcAft>
              <a:buSzPts val="2100"/>
              <a:buChar char="•"/>
              <a:defRPr sz="2100" b="1">
                <a:solidFill>
                  <a:schemeClr val="lt1"/>
                </a:solidFill>
              </a:defRPr>
            </a:lvl3pPr>
            <a:lvl4pPr marL="1828800" lvl="3" indent="-361950" algn="l" rtl="0">
              <a:lnSpc>
                <a:spcPct val="100000"/>
              </a:lnSpc>
              <a:spcBef>
                <a:spcPts val="900"/>
              </a:spcBef>
              <a:spcAft>
                <a:spcPts val="0"/>
              </a:spcAft>
              <a:buSzPts val="2100"/>
              <a:buChar char="•"/>
              <a:defRPr sz="2100" b="1">
                <a:solidFill>
                  <a:schemeClr val="lt1"/>
                </a:solidFill>
              </a:defRPr>
            </a:lvl4pPr>
            <a:lvl5pPr marL="2286000" lvl="4" indent="-361950" algn="l" rtl="0">
              <a:lnSpc>
                <a:spcPct val="100000"/>
              </a:lnSpc>
              <a:spcBef>
                <a:spcPts val="900"/>
              </a:spcBef>
              <a:spcAft>
                <a:spcPts val="0"/>
              </a:spcAft>
              <a:buSzPts val="2100"/>
              <a:buChar char="•"/>
              <a:defRPr sz="2100" b="1">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5" name="Google Shape;245;p38"/>
          <p:cNvSpPr txBox="1">
            <a:spLocks noGrp="1"/>
          </p:cNvSpPr>
          <p:nvPr>
            <p:ph type="body" idx="2"/>
          </p:nvPr>
        </p:nvSpPr>
        <p:spPr>
          <a:xfrm>
            <a:off x="512283" y="2136377"/>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6" name="Google Shape;246;p38"/>
          <p:cNvSpPr txBox="1">
            <a:spLocks noGrp="1"/>
          </p:cNvSpPr>
          <p:nvPr>
            <p:ph type="body" idx="3"/>
          </p:nvPr>
        </p:nvSpPr>
        <p:spPr>
          <a:xfrm>
            <a:off x="512283" y="2897823"/>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7" name="Google Shape;247;p38"/>
          <p:cNvSpPr txBox="1">
            <a:spLocks noGrp="1"/>
          </p:cNvSpPr>
          <p:nvPr>
            <p:ph type="body" idx="4"/>
          </p:nvPr>
        </p:nvSpPr>
        <p:spPr>
          <a:xfrm>
            <a:off x="512283" y="3619679"/>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8" name="Google Shape;248;p38"/>
          <p:cNvSpPr txBox="1">
            <a:spLocks noGrp="1"/>
          </p:cNvSpPr>
          <p:nvPr>
            <p:ph type="body" idx="5"/>
          </p:nvPr>
        </p:nvSpPr>
        <p:spPr>
          <a:xfrm>
            <a:off x="512283" y="4312576"/>
            <a:ext cx="4199400" cy="3291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1900"/>
              <a:buNone/>
              <a:defRPr sz="1900" b="1" i="0">
                <a:solidFill>
                  <a:schemeClr val="lt1"/>
                </a:solidFill>
                <a:latin typeface="Open Sans"/>
                <a:ea typeface="Open Sans"/>
                <a:cs typeface="Open Sans"/>
                <a:sym typeface="Open Sans"/>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49" name="Google Shape;249;p3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50" name="Google Shape;250;p38"/>
          <p:cNvSpPr txBox="1">
            <a:spLocks noGrp="1"/>
          </p:cNvSpPr>
          <p:nvPr>
            <p:ph type="title"/>
          </p:nvPr>
        </p:nvSpPr>
        <p:spPr>
          <a:xfrm>
            <a:off x="256032" y="255833"/>
            <a:ext cx="8483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51" name="Google Shape;251;p3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52" name="Google Shape;252;p3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7209370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53"/>
        <p:cNvGrpSpPr/>
        <p:nvPr/>
      </p:nvGrpSpPr>
      <p:grpSpPr>
        <a:xfrm>
          <a:off x="0" y="0"/>
          <a:ext cx="0" cy="0"/>
          <a:chOff x="0" y="0"/>
          <a:chExt cx="0" cy="0"/>
        </a:xfrm>
      </p:grpSpPr>
      <p:pic>
        <p:nvPicPr>
          <p:cNvPr id="254" name="Google Shape;254;p39"/>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255" name="Google Shape;255;p39"/>
          <p:cNvSpPr/>
          <p:nvPr/>
        </p:nvSpPr>
        <p:spPr>
          <a:xfrm>
            <a:off x="0" y="30992"/>
            <a:ext cx="9144000" cy="5112600"/>
          </a:xfrm>
          <a:prstGeom prst="rect">
            <a:avLst/>
          </a:prstGeom>
          <a:gradFill>
            <a:gsLst>
              <a:gs pos="0">
                <a:srgbClr val="0C5B79">
                  <a:alpha val="92941"/>
                </a:srgbClr>
              </a:gs>
              <a:gs pos="5000">
                <a:srgbClr val="0C5B79">
                  <a:alpha val="92941"/>
                </a:srgbClr>
              </a:gs>
              <a:gs pos="29000">
                <a:srgbClr val="0C5B79">
                  <a:alpha val="12941"/>
                </a:srgbClr>
              </a:gs>
              <a:gs pos="67000">
                <a:srgbClr val="1F201F">
                  <a:alpha val="11764"/>
                </a:srgbClr>
              </a:gs>
              <a:gs pos="91000">
                <a:srgbClr val="0C5B79">
                  <a:alpha val="82745"/>
                </a:srgbClr>
              </a:gs>
              <a:gs pos="100000">
                <a:srgbClr val="0C5B79">
                  <a:alpha val="82745"/>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56" name="Google Shape;256;p39"/>
          <p:cNvSpPr txBox="1">
            <a:spLocks noGrp="1"/>
          </p:cNvSpPr>
          <p:nvPr>
            <p:ph type="body" idx="1"/>
          </p:nvPr>
        </p:nvSpPr>
        <p:spPr>
          <a:xfrm>
            <a:off x="588310" y="4010527"/>
            <a:ext cx="8445300" cy="536700"/>
          </a:xfrm>
          <a:prstGeom prst="rect">
            <a:avLst/>
          </a:prstGeom>
          <a:noFill/>
          <a:ln>
            <a:noFill/>
          </a:ln>
        </p:spPr>
        <p:txBody>
          <a:bodyPr spcFirstLastPara="1" wrap="square" lIns="68575" tIns="34275" rIns="68575" bIns="34275" anchor="t" anchorCtr="0">
            <a:spAutoFit/>
          </a:bodyPr>
          <a:lstStyle>
            <a:lvl1pPr marL="457200" lvl="0" indent="-228600" algn="r" rtl="0">
              <a:lnSpc>
                <a:spcPct val="100000"/>
              </a:lnSpc>
              <a:spcBef>
                <a:spcPts val="0"/>
              </a:spcBef>
              <a:spcAft>
                <a:spcPts val="0"/>
              </a:spcAft>
              <a:buSzPts val="3400"/>
              <a:buNone/>
              <a:defRPr sz="3400" b="1" i="0">
                <a:solidFill>
                  <a:schemeClr val="accent2"/>
                </a:solidFill>
                <a:latin typeface="Montserrat"/>
                <a:ea typeface="Montserrat"/>
                <a:cs typeface="Montserrat"/>
                <a:sym typeface="Montserrat"/>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57" name="Google Shape;257;p3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58" name="Google Shape;258;p39"/>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59" name="Google Shape;259;p39"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60" name="Google Shape;260;p3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51993635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261"/>
        <p:cNvGrpSpPr/>
        <p:nvPr/>
      </p:nvGrpSpPr>
      <p:grpSpPr>
        <a:xfrm>
          <a:off x="0" y="0"/>
          <a:ext cx="0" cy="0"/>
          <a:chOff x="0" y="0"/>
          <a:chExt cx="0" cy="0"/>
        </a:xfrm>
      </p:grpSpPr>
      <p:pic>
        <p:nvPicPr>
          <p:cNvPr id="262" name="Google Shape;262;p40"/>
          <p:cNvPicPr preferRelativeResize="0"/>
          <p:nvPr/>
        </p:nvPicPr>
        <p:blipFill rotWithShape="1">
          <a:blip r:embed="rId2">
            <a:alphaModFix/>
          </a:blip>
          <a:srcRect t="29" b="19"/>
          <a:stretch/>
        </p:blipFill>
        <p:spPr>
          <a:xfrm>
            <a:off x="0" y="0"/>
            <a:ext cx="9144000" cy="5169234"/>
          </a:xfrm>
          <a:prstGeom prst="rect">
            <a:avLst/>
          </a:prstGeom>
          <a:noFill/>
          <a:ln>
            <a:noFill/>
          </a:ln>
        </p:spPr>
      </p:pic>
      <p:sp>
        <p:nvSpPr>
          <p:cNvPr id="263" name="Google Shape;263;p40"/>
          <p:cNvSpPr/>
          <p:nvPr/>
        </p:nvSpPr>
        <p:spPr>
          <a:xfrm>
            <a:off x="0" y="1"/>
            <a:ext cx="9144000" cy="5169300"/>
          </a:xfrm>
          <a:prstGeom prst="rect">
            <a:avLst/>
          </a:prstGeom>
          <a:solidFill>
            <a:srgbClr val="0C5B79">
              <a:alpha val="3569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64" name="Google Shape;264;p4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65" name="Google Shape;265;p40"/>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66" name="Google Shape;266;p4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67" name="Google Shape;267;p40"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68" name="Google Shape;268;p4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7382973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269"/>
        <p:cNvGrpSpPr/>
        <p:nvPr/>
      </p:nvGrpSpPr>
      <p:grpSpPr>
        <a:xfrm>
          <a:off x="0" y="0"/>
          <a:ext cx="0" cy="0"/>
          <a:chOff x="0" y="0"/>
          <a:chExt cx="0" cy="0"/>
        </a:xfrm>
      </p:grpSpPr>
      <p:pic>
        <p:nvPicPr>
          <p:cNvPr id="270" name="Google Shape;270;p41"/>
          <p:cNvPicPr preferRelativeResize="0"/>
          <p:nvPr/>
        </p:nvPicPr>
        <p:blipFill rotWithShape="1">
          <a:blip r:embed="rId2">
            <a:alphaModFix/>
          </a:blip>
          <a:srcRect/>
          <a:stretch/>
        </p:blipFill>
        <p:spPr>
          <a:xfrm>
            <a:off x="5524" y="30992"/>
            <a:ext cx="9144000" cy="5146799"/>
          </a:xfrm>
          <a:prstGeom prst="rect">
            <a:avLst/>
          </a:prstGeom>
          <a:noFill/>
          <a:ln>
            <a:noFill/>
          </a:ln>
        </p:spPr>
      </p:pic>
      <p:sp>
        <p:nvSpPr>
          <p:cNvPr id="271" name="Google Shape;271;p41"/>
          <p:cNvSpPr/>
          <p:nvPr/>
        </p:nvSpPr>
        <p:spPr>
          <a:xfrm rot="10800000">
            <a:off x="176" y="52892"/>
            <a:ext cx="9138300" cy="5154900"/>
          </a:xfrm>
          <a:prstGeom prst="rect">
            <a:avLst/>
          </a:prstGeom>
          <a:gradFill>
            <a:gsLst>
              <a:gs pos="0">
                <a:srgbClr val="0C5B79"/>
              </a:gs>
              <a:gs pos="4000">
                <a:srgbClr val="0C5B79"/>
              </a:gs>
              <a:gs pos="43000">
                <a:srgbClr val="0C5B79">
                  <a:alpha val="49803"/>
                </a:srgbClr>
              </a:gs>
              <a:gs pos="85000">
                <a:srgbClr val="0C5B79">
                  <a:alpha val="0"/>
                </a:srgbClr>
              </a:gs>
              <a:gs pos="100000">
                <a:srgbClr val="0C5B79">
                  <a:alpha val="0"/>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72" name="Google Shape;272;p4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73" name="Google Shape;273;p41"/>
          <p:cNvSpPr txBox="1">
            <a:spLocks noGrp="1"/>
          </p:cNvSpPr>
          <p:nvPr>
            <p:ph type="body" idx="1"/>
          </p:nvPr>
        </p:nvSpPr>
        <p:spPr>
          <a:xfrm>
            <a:off x="576072" y="1203722"/>
            <a:ext cx="4850100" cy="33444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Char char="•"/>
              <a:defRPr sz="2100" b="1" i="0">
                <a:solidFill>
                  <a:schemeClr val="lt1"/>
                </a:solidFill>
                <a:latin typeface="Open Sans"/>
                <a:ea typeface="Open Sans"/>
                <a:cs typeface="Open Sans"/>
                <a:sym typeface="Open Sans"/>
              </a:defRPr>
            </a:lvl1pPr>
            <a:lvl2pPr marL="914400" lvl="1" indent="-361950" algn="l" rtl="0">
              <a:lnSpc>
                <a:spcPct val="100000"/>
              </a:lnSpc>
              <a:spcBef>
                <a:spcPts val="1800"/>
              </a:spcBef>
              <a:spcAft>
                <a:spcPts val="0"/>
              </a:spcAft>
              <a:buSzPts val="2100"/>
              <a:buChar char="•"/>
              <a:defRPr sz="2100" b="1" i="0">
                <a:solidFill>
                  <a:schemeClr val="lt1"/>
                </a:solidFill>
                <a:latin typeface="Open Sans"/>
                <a:ea typeface="Open Sans"/>
                <a:cs typeface="Open Sans"/>
                <a:sym typeface="Open Sans"/>
              </a:defRPr>
            </a:lvl2pPr>
            <a:lvl3pPr marL="1371600" lvl="2"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3pPr>
            <a:lvl4pPr marL="1828800" lvl="3"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4pPr>
            <a:lvl5pPr marL="2286000" lvl="4"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74" name="Google Shape;274;p4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75" name="Google Shape;275;p41"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76" name="Google Shape;276;p4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42068423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matchingName="6_Title and Content">
  <p:cSld name="6_Title and Content">
    <p:bg>
      <p:bgPr>
        <a:solidFill>
          <a:srgbClr val="000001"/>
        </a:solidFill>
        <a:effectLst/>
      </p:bgPr>
    </p:bg>
    <p:spTree>
      <p:nvGrpSpPr>
        <p:cNvPr id="1" name="Shape 277"/>
        <p:cNvGrpSpPr/>
        <p:nvPr/>
      </p:nvGrpSpPr>
      <p:grpSpPr>
        <a:xfrm>
          <a:off x="0" y="0"/>
          <a:ext cx="0" cy="0"/>
          <a:chOff x="0" y="0"/>
          <a:chExt cx="0" cy="0"/>
        </a:xfrm>
      </p:grpSpPr>
      <p:pic>
        <p:nvPicPr>
          <p:cNvPr id="278" name="Google Shape;278;p42"/>
          <p:cNvPicPr preferRelativeResize="0"/>
          <p:nvPr/>
        </p:nvPicPr>
        <p:blipFill rotWithShape="1">
          <a:blip r:embed="rId2">
            <a:alphaModFix/>
          </a:blip>
          <a:srcRect/>
          <a:stretch/>
        </p:blipFill>
        <p:spPr>
          <a:xfrm>
            <a:off x="1112600" y="536925"/>
            <a:ext cx="7216974" cy="4069651"/>
          </a:xfrm>
          <a:prstGeom prst="rect">
            <a:avLst/>
          </a:prstGeom>
          <a:noFill/>
          <a:ln>
            <a:noFill/>
          </a:ln>
        </p:spPr>
      </p:pic>
      <p:sp>
        <p:nvSpPr>
          <p:cNvPr id="279" name="Google Shape;279;p42"/>
          <p:cNvSpPr/>
          <p:nvPr/>
        </p:nvSpPr>
        <p:spPr>
          <a:xfrm>
            <a:off x="0" y="104363"/>
            <a:ext cx="9144000" cy="5039100"/>
          </a:xfrm>
          <a:prstGeom prst="rect">
            <a:avLst/>
          </a:prstGeom>
          <a:solidFill>
            <a:srgbClr val="0C5B79">
              <a:alpha val="27840"/>
            </a:srgb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80" name="Google Shape;280;p42"/>
          <p:cNvSpPr txBox="1">
            <a:spLocks noGrp="1"/>
          </p:cNvSpPr>
          <p:nvPr>
            <p:ph type="body" idx="1"/>
          </p:nvPr>
        </p:nvSpPr>
        <p:spPr>
          <a:xfrm>
            <a:off x="536324" y="4517423"/>
            <a:ext cx="8071500" cy="4848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2700"/>
              <a:buNone/>
              <a:defRPr sz="2700" b="1" i="0">
                <a:solidFill>
                  <a:schemeClr val="accent2"/>
                </a:solidFill>
                <a:latin typeface="Montserrat"/>
                <a:ea typeface="Montserrat"/>
                <a:cs typeface="Montserrat"/>
                <a:sym typeface="Montserrat"/>
              </a:defRPr>
            </a:lvl1pPr>
            <a:lvl2pPr marL="914400" lvl="1" indent="-228600" algn="l" rtl="0">
              <a:lnSpc>
                <a:spcPct val="100000"/>
              </a:lnSpc>
              <a:spcBef>
                <a:spcPts val="900"/>
              </a:spcBef>
              <a:spcAft>
                <a:spcPts val="0"/>
              </a:spcAft>
              <a:buSzPts val="1800"/>
              <a:buNone/>
              <a:defRPr sz="1800" b="1" i="0">
                <a:latin typeface="Open Sans"/>
                <a:ea typeface="Open Sans"/>
                <a:cs typeface="Open Sans"/>
                <a:sym typeface="Open Sans"/>
              </a:defRPr>
            </a:lvl2pPr>
            <a:lvl3pPr marL="1371600" lvl="2" indent="-228600" algn="l" rtl="0">
              <a:lnSpc>
                <a:spcPct val="100000"/>
              </a:lnSpc>
              <a:spcBef>
                <a:spcPts val="900"/>
              </a:spcBef>
              <a:spcAft>
                <a:spcPts val="0"/>
              </a:spcAft>
              <a:buSzPts val="1800"/>
              <a:buNone/>
              <a:defRPr sz="1800" b="1" i="0">
                <a:latin typeface="Open Sans"/>
                <a:ea typeface="Open Sans"/>
                <a:cs typeface="Open Sans"/>
                <a:sym typeface="Open Sans"/>
              </a:defRPr>
            </a:lvl3pPr>
            <a:lvl4pPr marL="1828800" lvl="3" indent="-228600" algn="l" rtl="0">
              <a:lnSpc>
                <a:spcPct val="100000"/>
              </a:lnSpc>
              <a:spcBef>
                <a:spcPts val="900"/>
              </a:spcBef>
              <a:spcAft>
                <a:spcPts val="0"/>
              </a:spcAft>
              <a:buSzPts val="1800"/>
              <a:buNone/>
              <a:defRPr sz="1800" b="1" i="0">
                <a:latin typeface="Open Sans"/>
                <a:ea typeface="Open Sans"/>
                <a:cs typeface="Open Sans"/>
                <a:sym typeface="Open Sans"/>
              </a:defRPr>
            </a:lvl4pPr>
            <a:lvl5pPr marL="2286000" lvl="4" indent="-228600" algn="l" rtl="0">
              <a:lnSpc>
                <a:spcPct val="100000"/>
              </a:lnSpc>
              <a:spcBef>
                <a:spcPts val="900"/>
              </a:spcBef>
              <a:spcAft>
                <a:spcPts val="0"/>
              </a:spcAft>
              <a:buSzPts val="1800"/>
              <a:buNone/>
              <a:defRPr sz="1800" b="1" i="0">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81" name="Google Shape;281;p4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82" name="Google Shape;282;p4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83" name="Google Shape;283;p4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84" name="Google Shape;284;p4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38066755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285"/>
        <p:cNvGrpSpPr/>
        <p:nvPr/>
      </p:nvGrpSpPr>
      <p:grpSpPr>
        <a:xfrm>
          <a:off x="0" y="0"/>
          <a:ext cx="0" cy="0"/>
          <a:chOff x="0" y="0"/>
          <a:chExt cx="0" cy="0"/>
        </a:xfrm>
      </p:grpSpPr>
      <p:pic>
        <p:nvPicPr>
          <p:cNvPr id="286" name="Google Shape;286;p43"/>
          <p:cNvPicPr preferRelativeResize="0"/>
          <p:nvPr/>
        </p:nvPicPr>
        <p:blipFill rotWithShape="1">
          <a:blip r:embed="rId2">
            <a:alphaModFix/>
          </a:blip>
          <a:srcRect/>
          <a:stretch/>
        </p:blipFill>
        <p:spPr>
          <a:xfrm>
            <a:off x="2513" y="0"/>
            <a:ext cx="9138974" cy="5169232"/>
          </a:xfrm>
          <a:prstGeom prst="rect">
            <a:avLst/>
          </a:prstGeom>
          <a:noFill/>
          <a:ln>
            <a:noFill/>
          </a:ln>
        </p:spPr>
      </p:pic>
      <p:sp>
        <p:nvSpPr>
          <p:cNvPr id="287" name="Google Shape;287;p43"/>
          <p:cNvSpPr/>
          <p:nvPr/>
        </p:nvSpPr>
        <p:spPr>
          <a:xfrm>
            <a:off x="0" y="1"/>
            <a:ext cx="9144000" cy="5169300"/>
          </a:xfrm>
          <a:prstGeom prst="rect">
            <a:avLst/>
          </a:prstGeom>
          <a:gradFill>
            <a:gsLst>
              <a:gs pos="0">
                <a:srgbClr val="000001">
                  <a:alpha val="87843"/>
                </a:srgbClr>
              </a:gs>
              <a:gs pos="6000">
                <a:srgbClr val="000001">
                  <a:alpha val="87843"/>
                </a:srgbClr>
              </a:gs>
              <a:gs pos="11000">
                <a:srgbClr val="000001">
                  <a:alpha val="78823"/>
                </a:srgbClr>
              </a:gs>
              <a:gs pos="35000">
                <a:srgbClr val="000001">
                  <a:alpha val="40784"/>
                </a:srgbClr>
              </a:gs>
              <a:gs pos="79000">
                <a:srgbClr val="000001">
                  <a:alpha val="68627"/>
                </a:srgbClr>
              </a:gs>
              <a:gs pos="100000">
                <a:srgbClr val="000001">
                  <a:alpha val="68627"/>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88" name="Google Shape;288;p4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289" name="Google Shape;289;p43"/>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0" name="Google Shape;290;p4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291" name="Google Shape;291;p4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292" name="Google Shape;292;p4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66461188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matchingName="32_Title and Content">
  <p:cSld name="32_Title and Content">
    <p:bg>
      <p:bgPr>
        <a:solidFill>
          <a:schemeClr val="accent5"/>
        </a:solidFill>
        <a:effectLst/>
      </p:bgPr>
    </p:bg>
    <p:spTree>
      <p:nvGrpSpPr>
        <p:cNvPr id="1" name="Shape 293"/>
        <p:cNvGrpSpPr/>
        <p:nvPr/>
      </p:nvGrpSpPr>
      <p:grpSpPr>
        <a:xfrm>
          <a:off x="0" y="0"/>
          <a:ext cx="0" cy="0"/>
          <a:chOff x="0" y="0"/>
          <a:chExt cx="0" cy="0"/>
        </a:xfrm>
      </p:grpSpPr>
      <p:sp>
        <p:nvSpPr>
          <p:cNvPr id="294" name="Google Shape;294;p4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5" name="Google Shape;295;p44"/>
          <p:cNvSpPr txBox="1">
            <a:spLocks noGrp="1"/>
          </p:cNvSpPr>
          <p:nvPr>
            <p:ph type="body" idx="1"/>
          </p:nvPr>
        </p:nvSpPr>
        <p:spPr>
          <a:xfrm>
            <a:off x="0" y="2394347"/>
            <a:ext cx="9144000" cy="914400"/>
          </a:xfrm>
          <a:prstGeom prst="rect">
            <a:avLst/>
          </a:prstGeom>
          <a:noFill/>
          <a:ln>
            <a:noFill/>
          </a:ln>
        </p:spPr>
        <p:txBody>
          <a:bodyPr spcFirstLastPara="1" wrap="square" lIns="68575" tIns="34275" rIns="68575" bIns="34275" anchor="t" anchorCtr="0">
            <a:normAutofit/>
          </a:bodyPr>
          <a:lstStyle>
            <a:lvl1pPr marL="457200" lvl="0" indent="-228600" algn="ctr" rtl="0">
              <a:lnSpc>
                <a:spcPct val="100000"/>
              </a:lnSpc>
              <a:spcBef>
                <a:spcPts val="0"/>
              </a:spcBef>
              <a:spcAft>
                <a:spcPts val="0"/>
              </a:spcAft>
              <a:buSzPts val="4100"/>
              <a:buNone/>
              <a:defRPr sz="4100" b="0" i="0">
                <a:solidFill>
                  <a:schemeClr val="lt1"/>
                </a:solidFill>
                <a:latin typeface="Montserrat Medium"/>
                <a:ea typeface="Montserrat Medium"/>
                <a:cs typeface="Montserrat Medium"/>
                <a:sym typeface="Montserrat Medium"/>
              </a:defRPr>
            </a:lvl1pPr>
            <a:lvl2pPr marL="914400" lvl="1" indent="-317500" algn="l" rtl="0">
              <a:lnSpc>
                <a:spcPct val="100000"/>
              </a:lnSpc>
              <a:spcBef>
                <a:spcPts val="900"/>
              </a:spcBef>
              <a:spcAft>
                <a:spcPts val="0"/>
              </a:spcAft>
              <a:buSzPts val="1400"/>
              <a:buChar char="•"/>
              <a:defRPr/>
            </a:lvl2pPr>
            <a:lvl3pPr marL="1371600" lvl="2" indent="-317500" algn="l" rtl="0">
              <a:lnSpc>
                <a:spcPct val="100000"/>
              </a:lnSpc>
              <a:spcBef>
                <a:spcPts val="900"/>
              </a:spcBef>
              <a:spcAft>
                <a:spcPts val="0"/>
              </a:spcAft>
              <a:buSzPts val="1400"/>
              <a:buChar char="•"/>
              <a:defRPr/>
            </a:lvl3pPr>
            <a:lvl4pPr marL="1828800" lvl="3" indent="-317500" algn="l" rtl="0">
              <a:lnSpc>
                <a:spcPct val="100000"/>
              </a:lnSpc>
              <a:spcBef>
                <a:spcPts val="900"/>
              </a:spcBef>
              <a:spcAft>
                <a:spcPts val="0"/>
              </a:spcAft>
              <a:buSzPts val="1400"/>
              <a:buChar char="•"/>
              <a:defRPr/>
            </a:lvl4pPr>
            <a:lvl5pPr marL="2286000" lvl="4" indent="-317500" algn="l" rtl="0">
              <a:lnSpc>
                <a:spcPct val="100000"/>
              </a:lnSpc>
              <a:spcBef>
                <a:spcPts val="900"/>
              </a:spcBef>
              <a:spcAft>
                <a:spcPts val="0"/>
              </a:spcAft>
              <a:buSzPts val="1400"/>
              <a:buChar char="•"/>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96" name="Google Shape;296;p4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297" name="Google Shape;297;p44" descr="Text&#10;&#10;Description automatically generated"/>
          <p:cNvPicPr preferRelativeResize="0"/>
          <p:nvPr/>
        </p:nvPicPr>
        <p:blipFill rotWithShape="1">
          <a:blip r:embed="rId2">
            <a:alphaModFix/>
          </a:blip>
          <a:srcRect/>
          <a:stretch/>
        </p:blipFill>
        <p:spPr>
          <a:xfrm>
            <a:off x="53580" y="4746918"/>
            <a:ext cx="924462" cy="392899"/>
          </a:xfrm>
          <a:prstGeom prst="rect">
            <a:avLst/>
          </a:prstGeom>
          <a:noFill/>
          <a:ln>
            <a:noFill/>
          </a:ln>
        </p:spPr>
      </p:pic>
    </p:spTree>
    <p:extLst>
      <p:ext uri="{BB962C8B-B14F-4D97-AF65-F5344CB8AC3E}">
        <p14:creationId xmlns:p14="http://schemas.microsoft.com/office/powerpoint/2010/main" val="354321140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98"/>
        <p:cNvGrpSpPr/>
        <p:nvPr/>
      </p:nvGrpSpPr>
      <p:grpSpPr>
        <a:xfrm>
          <a:off x="0" y="0"/>
          <a:ext cx="0" cy="0"/>
          <a:chOff x="0" y="0"/>
          <a:chExt cx="0" cy="0"/>
        </a:xfrm>
      </p:grpSpPr>
      <p:pic>
        <p:nvPicPr>
          <p:cNvPr id="299" name="Google Shape;299;p45"/>
          <p:cNvPicPr preferRelativeResize="0"/>
          <p:nvPr/>
        </p:nvPicPr>
        <p:blipFill rotWithShape="1">
          <a:blip r:embed="rId2">
            <a:alphaModFix/>
          </a:blip>
          <a:srcRect/>
          <a:stretch/>
        </p:blipFill>
        <p:spPr>
          <a:xfrm>
            <a:off x="-1" y="-1"/>
            <a:ext cx="9144002" cy="5139513"/>
          </a:xfrm>
          <a:prstGeom prst="rect">
            <a:avLst/>
          </a:prstGeom>
          <a:noFill/>
          <a:ln>
            <a:noFill/>
          </a:ln>
        </p:spPr>
      </p:pic>
      <p:sp>
        <p:nvSpPr>
          <p:cNvPr id="300" name="Google Shape;300;p45"/>
          <p:cNvSpPr/>
          <p:nvPr/>
        </p:nvSpPr>
        <p:spPr>
          <a:xfrm rot="10800000">
            <a:off x="0"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01" name="Google Shape;301;p4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02" name="Google Shape;302;p45"/>
          <p:cNvSpPr txBox="1">
            <a:spLocks noGrp="1"/>
          </p:cNvSpPr>
          <p:nvPr>
            <p:ph type="body" idx="1"/>
          </p:nvPr>
        </p:nvSpPr>
        <p:spPr>
          <a:xfrm>
            <a:off x="678656" y="1618488"/>
            <a:ext cx="8060700" cy="3063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03" name="Google Shape;303;p4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04" name="Google Shape;304;p4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05" name="Google Shape;305;p4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960719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39_Title and Content">
  <p:cSld name="39_Title and Content">
    <p:spTree>
      <p:nvGrpSpPr>
        <p:cNvPr id="1" name="Shape 306"/>
        <p:cNvGrpSpPr/>
        <p:nvPr/>
      </p:nvGrpSpPr>
      <p:grpSpPr>
        <a:xfrm>
          <a:off x="0" y="0"/>
          <a:ext cx="0" cy="0"/>
          <a:chOff x="0" y="0"/>
          <a:chExt cx="0" cy="0"/>
        </a:xfrm>
      </p:grpSpPr>
      <p:pic>
        <p:nvPicPr>
          <p:cNvPr id="307" name="Google Shape;307;p46"/>
          <p:cNvPicPr preferRelativeResize="0"/>
          <p:nvPr/>
        </p:nvPicPr>
        <p:blipFill rotWithShape="1">
          <a:blip r:embed="rId2">
            <a:alphaModFix/>
          </a:blip>
          <a:srcRect t="39" b="29"/>
          <a:stretch/>
        </p:blipFill>
        <p:spPr>
          <a:xfrm>
            <a:off x="0" y="603466"/>
            <a:ext cx="9144000" cy="4540035"/>
          </a:xfrm>
          <a:prstGeom prst="rect">
            <a:avLst/>
          </a:prstGeom>
          <a:noFill/>
          <a:ln>
            <a:noFill/>
          </a:ln>
        </p:spPr>
      </p:pic>
      <p:sp>
        <p:nvSpPr>
          <p:cNvPr id="308" name="Google Shape;308;p46"/>
          <p:cNvSpPr/>
          <p:nvPr/>
        </p:nvSpPr>
        <p:spPr>
          <a:xfrm rot="10800000">
            <a:off x="-1" y="-1"/>
            <a:ext cx="9144000" cy="5143500"/>
          </a:xfrm>
          <a:prstGeom prst="rect">
            <a:avLst/>
          </a:prstGeom>
          <a:gradFill>
            <a:gsLst>
              <a:gs pos="0">
                <a:srgbClr val="0C5B79">
                  <a:alpha val="86666"/>
                </a:srgbClr>
              </a:gs>
              <a:gs pos="32000">
                <a:srgbClr val="0C5B79">
                  <a:alpha val="86666"/>
                </a:srgbClr>
              </a:gs>
              <a:gs pos="57000">
                <a:srgbClr val="0C5B79">
                  <a:alpha val="41960"/>
                </a:srgbClr>
              </a:gs>
              <a:gs pos="100000">
                <a:srgbClr val="0C5B79">
                  <a:alpha val="5372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09" name="Google Shape;309;p4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10" name="Google Shape;310;p46"/>
          <p:cNvSpPr txBox="1">
            <a:spLocks noGrp="1"/>
          </p:cNvSpPr>
          <p:nvPr>
            <p:ph type="body" idx="1"/>
          </p:nvPr>
        </p:nvSpPr>
        <p:spPr>
          <a:xfrm>
            <a:off x="678656" y="1618488"/>
            <a:ext cx="8060700" cy="3063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1" name="Google Shape;311;p4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312" name="Google Shape;312;p4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13" name="Google Shape;313;p4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91210015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22_Title and Content">
  <p:cSld name="22_Title and Content">
    <p:spTree>
      <p:nvGrpSpPr>
        <p:cNvPr id="1" name="Shape 314"/>
        <p:cNvGrpSpPr/>
        <p:nvPr/>
      </p:nvGrpSpPr>
      <p:grpSpPr>
        <a:xfrm>
          <a:off x="0" y="0"/>
          <a:ext cx="0" cy="0"/>
          <a:chOff x="0" y="0"/>
          <a:chExt cx="0" cy="0"/>
        </a:xfrm>
      </p:grpSpPr>
      <p:pic>
        <p:nvPicPr>
          <p:cNvPr id="315" name="Google Shape;315;p47"/>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316" name="Google Shape;316;p47"/>
          <p:cNvSpPr/>
          <p:nvPr/>
        </p:nvSpPr>
        <p:spPr>
          <a:xfrm rot="10800000">
            <a:off x="0" y="26995"/>
            <a:ext cx="9144000" cy="5116500"/>
          </a:xfrm>
          <a:prstGeom prst="rect">
            <a:avLst/>
          </a:prstGeom>
          <a:gradFill>
            <a:gsLst>
              <a:gs pos="0">
                <a:srgbClr val="862996">
                  <a:alpha val="77647"/>
                </a:srgbClr>
              </a:gs>
              <a:gs pos="100000">
                <a:srgbClr val="25B2E8">
                  <a:alpha val="65882"/>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17" name="Google Shape;317;p4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18" name="Google Shape;318;p4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19" name="Google Shape;319;p47"/>
          <p:cNvSpPr/>
          <p:nvPr/>
        </p:nvSpPr>
        <p:spPr>
          <a:xfrm>
            <a:off x="5032686" y="1702745"/>
            <a:ext cx="3143400" cy="22860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Montserrat"/>
              <a:ea typeface="Montserrat"/>
              <a:cs typeface="Montserrat"/>
              <a:sym typeface="Montserrat"/>
            </a:endParaRPr>
          </a:p>
        </p:txBody>
      </p:sp>
      <p:sp>
        <p:nvSpPr>
          <p:cNvPr id="320" name="Google Shape;320;p47"/>
          <p:cNvSpPr/>
          <p:nvPr/>
        </p:nvSpPr>
        <p:spPr>
          <a:xfrm>
            <a:off x="5032687" y="3989379"/>
            <a:ext cx="3143400" cy="1344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21" name="Google Shape;321;p47"/>
          <p:cNvCxnSpPr/>
          <p:nvPr/>
        </p:nvCxnSpPr>
        <p:spPr>
          <a:xfrm>
            <a:off x="5032687" y="2151100"/>
            <a:ext cx="31434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22" name="Google Shape;322;p47"/>
          <p:cNvSpPr/>
          <p:nvPr/>
        </p:nvSpPr>
        <p:spPr>
          <a:xfrm>
            <a:off x="967871" y="1686190"/>
            <a:ext cx="3143400" cy="22860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Montserrat"/>
              <a:ea typeface="Montserrat"/>
              <a:cs typeface="Montserrat"/>
              <a:sym typeface="Montserrat"/>
            </a:endParaRPr>
          </a:p>
        </p:txBody>
      </p:sp>
      <p:sp>
        <p:nvSpPr>
          <p:cNvPr id="323" name="Google Shape;323;p47"/>
          <p:cNvSpPr/>
          <p:nvPr/>
        </p:nvSpPr>
        <p:spPr>
          <a:xfrm>
            <a:off x="967872" y="3972824"/>
            <a:ext cx="3143400" cy="134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24" name="Google Shape;324;p47"/>
          <p:cNvCxnSpPr/>
          <p:nvPr/>
        </p:nvCxnSpPr>
        <p:spPr>
          <a:xfrm>
            <a:off x="967872" y="2134544"/>
            <a:ext cx="31434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25" name="Google Shape;325;p47"/>
          <p:cNvSpPr txBox="1"/>
          <p:nvPr/>
        </p:nvSpPr>
        <p:spPr>
          <a:xfrm>
            <a:off x="967871" y="1732607"/>
            <a:ext cx="31434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Montserrat"/>
                <a:ea typeface="Montserrat"/>
                <a:cs typeface="Montserrat"/>
                <a:sym typeface="Montserrat"/>
              </a:rPr>
              <a:t>01.</a:t>
            </a:r>
            <a:endParaRPr sz="1100" dirty="0"/>
          </a:p>
        </p:txBody>
      </p:sp>
      <p:sp>
        <p:nvSpPr>
          <p:cNvPr id="326" name="Google Shape;326;p47"/>
          <p:cNvSpPr txBox="1"/>
          <p:nvPr/>
        </p:nvSpPr>
        <p:spPr>
          <a:xfrm>
            <a:off x="5032686" y="1749163"/>
            <a:ext cx="31434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4"/>
                </a:solidFill>
                <a:latin typeface="Montserrat"/>
                <a:ea typeface="Montserrat"/>
                <a:cs typeface="Montserrat"/>
                <a:sym typeface="Montserrat"/>
              </a:rPr>
              <a:t>02.</a:t>
            </a:r>
            <a:endParaRPr sz="1100" dirty="0"/>
          </a:p>
        </p:txBody>
      </p:sp>
      <p:sp>
        <p:nvSpPr>
          <p:cNvPr id="327" name="Google Shape;327;p47"/>
          <p:cNvSpPr txBox="1">
            <a:spLocks noGrp="1"/>
          </p:cNvSpPr>
          <p:nvPr>
            <p:ph type="body" idx="1"/>
          </p:nvPr>
        </p:nvSpPr>
        <p:spPr>
          <a:xfrm>
            <a:off x="967872" y="2269444"/>
            <a:ext cx="31434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28" name="Google Shape;328;p47"/>
          <p:cNvSpPr txBox="1">
            <a:spLocks noGrp="1"/>
          </p:cNvSpPr>
          <p:nvPr>
            <p:ph type="body" idx="2"/>
          </p:nvPr>
        </p:nvSpPr>
        <p:spPr>
          <a:xfrm>
            <a:off x="5033265" y="2285999"/>
            <a:ext cx="31428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4"/>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29" name="Google Shape;329;p4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30" name="Google Shape;330;p4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43496551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30_Title and Content">
  <p:cSld name="30_Title and Content">
    <p:spTree>
      <p:nvGrpSpPr>
        <p:cNvPr id="1" name="Shape 331"/>
        <p:cNvGrpSpPr/>
        <p:nvPr/>
      </p:nvGrpSpPr>
      <p:grpSpPr>
        <a:xfrm>
          <a:off x="0" y="0"/>
          <a:ext cx="0" cy="0"/>
          <a:chOff x="0" y="0"/>
          <a:chExt cx="0" cy="0"/>
        </a:xfrm>
      </p:grpSpPr>
      <p:pic>
        <p:nvPicPr>
          <p:cNvPr id="332" name="Google Shape;332;p48"/>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333" name="Google Shape;333;p48"/>
          <p:cNvSpPr/>
          <p:nvPr/>
        </p:nvSpPr>
        <p:spPr>
          <a:xfrm rot="10800000">
            <a:off x="-1"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34" name="Google Shape;334;p4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35" name="Google Shape;335;p4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36" name="Google Shape;336;p48"/>
          <p:cNvSpPr/>
          <p:nvPr/>
        </p:nvSpPr>
        <p:spPr>
          <a:xfrm>
            <a:off x="3587557"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37" name="Google Shape;337;p48"/>
          <p:cNvSpPr/>
          <p:nvPr/>
        </p:nvSpPr>
        <p:spPr>
          <a:xfrm>
            <a:off x="3587557" y="3930242"/>
            <a:ext cx="1930500" cy="1374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38" name="Google Shape;338;p48"/>
          <p:cNvCxnSpPr/>
          <p:nvPr/>
        </p:nvCxnSpPr>
        <p:spPr>
          <a:xfrm>
            <a:off x="3587557"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39" name="Google Shape;339;p48"/>
          <p:cNvSpPr/>
          <p:nvPr/>
        </p:nvSpPr>
        <p:spPr>
          <a:xfrm>
            <a:off x="1415653"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40" name="Google Shape;340;p48"/>
          <p:cNvSpPr/>
          <p:nvPr/>
        </p:nvSpPr>
        <p:spPr>
          <a:xfrm>
            <a:off x="1415653" y="3930242"/>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41" name="Google Shape;341;p48"/>
          <p:cNvCxnSpPr/>
          <p:nvPr/>
        </p:nvCxnSpPr>
        <p:spPr>
          <a:xfrm>
            <a:off x="1415653"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42" name="Google Shape;342;p48"/>
          <p:cNvSpPr txBox="1"/>
          <p:nvPr/>
        </p:nvSpPr>
        <p:spPr>
          <a:xfrm>
            <a:off x="2034671"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01.</a:t>
            </a:r>
            <a:endParaRPr sz="1100" dirty="0"/>
          </a:p>
        </p:txBody>
      </p:sp>
      <p:sp>
        <p:nvSpPr>
          <p:cNvPr id="343" name="Google Shape;343;p48"/>
          <p:cNvSpPr/>
          <p:nvPr/>
        </p:nvSpPr>
        <p:spPr>
          <a:xfrm>
            <a:off x="5759461" y="1643609"/>
            <a:ext cx="1930500" cy="2286000"/>
          </a:xfrm>
          <a:prstGeom prst="rect">
            <a:avLst/>
          </a:prstGeom>
          <a:solidFill>
            <a:schemeClr val="lt1">
              <a:alpha val="76860"/>
            </a:schemeClr>
          </a:solidFill>
          <a:ln>
            <a:noFill/>
          </a:ln>
          <a:effectLst>
            <a:outerShdw blurRad="50800" dist="38100" dir="2700000" algn="tl"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44" name="Google Shape;344;p48"/>
          <p:cNvSpPr/>
          <p:nvPr/>
        </p:nvSpPr>
        <p:spPr>
          <a:xfrm>
            <a:off x="5759461" y="3930242"/>
            <a:ext cx="1930500" cy="137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45" name="Google Shape;345;p48"/>
          <p:cNvCxnSpPr/>
          <p:nvPr/>
        </p:nvCxnSpPr>
        <p:spPr>
          <a:xfrm>
            <a:off x="5759461" y="2091963"/>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46" name="Google Shape;346;p48"/>
          <p:cNvSpPr txBox="1"/>
          <p:nvPr/>
        </p:nvSpPr>
        <p:spPr>
          <a:xfrm>
            <a:off x="6378479"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2"/>
                </a:solidFill>
                <a:latin typeface="Open Sans"/>
                <a:ea typeface="Open Sans"/>
                <a:cs typeface="Open Sans"/>
                <a:sym typeface="Open Sans"/>
              </a:rPr>
              <a:t>03.</a:t>
            </a:r>
            <a:endParaRPr sz="1100" dirty="0"/>
          </a:p>
        </p:txBody>
      </p:sp>
      <p:sp>
        <p:nvSpPr>
          <p:cNvPr id="347" name="Google Shape;347;p48"/>
          <p:cNvSpPr txBox="1"/>
          <p:nvPr/>
        </p:nvSpPr>
        <p:spPr>
          <a:xfrm>
            <a:off x="4206575" y="1690026"/>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3"/>
                </a:solidFill>
                <a:latin typeface="Open Sans"/>
                <a:ea typeface="Open Sans"/>
                <a:cs typeface="Open Sans"/>
                <a:sym typeface="Open Sans"/>
              </a:rPr>
              <a:t>02.</a:t>
            </a:r>
            <a:endParaRPr sz="1100" dirty="0"/>
          </a:p>
        </p:txBody>
      </p:sp>
      <p:sp>
        <p:nvSpPr>
          <p:cNvPr id="348" name="Google Shape;348;p48"/>
          <p:cNvSpPr txBox="1">
            <a:spLocks noGrp="1"/>
          </p:cNvSpPr>
          <p:nvPr>
            <p:ph type="body" idx="1"/>
          </p:nvPr>
        </p:nvSpPr>
        <p:spPr>
          <a:xfrm>
            <a:off x="1415653"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49" name="Google Shape;349;p48"/>
          <p:cNvSpPr txBox="1">
            <a:spLocks noGrp="1"/>
          </p:cNvSpPr>
          <p:nvPr>
            <p:ph type="body" idx="2"/>
          </p:nvPr>
        </p:nvSpPr>
        <p:spPr>
          <a:xfrm>
            <a:off x="3588135"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3"/>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50" name="Google Shape;350;p48"/>
          <p:cNvSpPr txBox="1">
            <a:spLocks noGrp="1"/>
          </p:cNvSpPr>
          <p:nvPr>
            <p:ph type="body" idx="3"/>
          </p:nvPr>
        </p:nvSpPr>
        <p:spPr>
          <a:xfrm>
            <a:off x="5766815" y="2226863"/>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2"/>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351" name="Google Shape;351;p4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352" name="Google Shape;352;p4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19322207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23_Title and Content">
  <p:cSld name="23_Title and Content">
    <p:spTree>
      <p:nvGrpSpPr>
        <p:cNvPr id="1" name="Shape 380"/>
        <p:cNvGrpSpPr/>
        <p:nvPr/>
      </p:nvGrpSpPr>
      <p:grpSpPr>
        <a:xfrm>
          <a:off x="0" y="0"/>
          <a:ext cx="0" cy="0"/>
          <a:chOff x="0" y="0"/>
          <a:chExt cx="0" cy="0"/>
        </a:xfrm>
      </p:grpSpPr>
      <p:pic>
        <p:nvPicPr>
          <p:cNvPr id="381" name="Google Shape;381;p50"/>
          <p:cNvPicPr preferRelativeResize="0"/>
          <p:nvPr/>
        </p:nvPicPr>
        <p:blipFill rotWithShape="1">
          <a:blip r:embed="rId2">
            <a:alphaModFix/>
          </a:blip>
          <a:srcRect t="19" b="29"/>
          <a:stretch/>
        </p:blipFill>
        <p:spPr>
          <a:xfrm>
            <a:off x="-1" y="27005"/>
            <a:ext cx="9144000" cy="5112507"/>
          </a:xfrm>
          <a:prstGeom prst="rect">
            <a:avLst/>
          </a:prstGeom>
          <a:noFill/>
          <a:ln>
            <a:noFill/>
          </a:ln>
        </p:spPr>
      </p:pic>
      <p:sp>
        <p:nvSpPr>
          <p:cNvPr id="382" name="Google Shape;382;p50"/>
          <p:cNvSpPr/>
          <p:nvPr/>
        </p:nvSpPr>
        <p:spPr>
          <a:xfrm rot="10800000">
            <a:off x="0" y="26995"/>
            <a:ext cx="9144000" cy="5116500"/>
          </a:xfrm>
          <a:prstGeom prst="rect">
            <a:avLst/>
          </a:prstGeom>
          <a:gradFill>
            <a:gsLst>
              <a:gs pos="0">
                <a:srgbClr val="0C5B79">
                  <a:alpha val="48627"/>
                </a:srgbClr>
              </a:gs>
              <a:gs pos="33000">
                <a:srgbClr val="0C5B79">
                  <a:alpha val="48627"/>
                </a:srgbClr>
              </a:gs>
              <a:gs pos="58999">
                <a:srgbClr val="0C5B79">
                  <a:alpha val="70980"/>
                </a:srgbClr>
              </a:gs>
              <a:gs pos="100000">
                <a:srgbClr val="0C5B79"/>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83" name="Google Shape;383;p5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384" name="Google Shape;384;p5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85" name="Google Shape;385;p50"/>
          <p:cNvSpPr/>
          <p:nvPr/>
        </p:nvSpPr>
        <p:spPr>
          <a:xfrm>
            <a:off x="364558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86" name="Google Shape;386;p50"/>
          <p:cNvSpPr/>
          <p:nvPr/>
        </p:nvSpPr>
        <p:spPr>
          <a:xfrm>
            <a:off x="3645584" y="2666719"/>
            <a:ext cx="1930500" cy="1374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87" name="Google Shape;387;p50"/>
          <p:cNvCxnSpPr/>
          <p:nvPr/>
        </p:nvCxnSpPr>
        <p:spPr>
          <a:xfrm>
            <a:off x="364558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88" name="Google Shape;388;p50"/>
          <p:cNvSpPr/>
          <p:nvPr/>
        </p:nvSpPr>
        <p:spPr>
          <a:xfrm>
            <a:off x="105320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89" name="Google Shape;389;p50"/>
          <p:cNvSpPr/>
          <p:nvPr/>
        </p:nvSpPr>
        <p:spPr>
          <a:xfrm>
            <a:off x="1053204" y="2666719"/>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90" name="Google Shape;390;p50"/>
          <p:cNvCxnSpPr/>
          <p:nvPr/>
        </p:nvCxnSpPr>
        <p:spPr>
          <a:xfrm>
            <a:off x="105320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91" name="Google Shape;391;p50"/>
          <p:cNvSpPr txBox="1"/>
          <p:nvPr/>
        </p:nvSpPr>
        <p:spPr>
          <a:xfrm>
            <a:off x="1672222"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01.</a:t>
            </a:r>
            <a:endParaRPr sz="1100" dirty="0"/>
          </a:p>
        </p:txBody>
      </p:sp>
      <p:sp>
        <p:nvSpPr>
          <p:cNvPr id="392" name="Google Shape;392;p50"/>
          <p:cNvSpPr/>
          <p:nvPr/>
        </p:nvSpPr>
        <p:spPr>
          <a:xfrm>
            <a:off x="6237964" y="1040481"/>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393" name="Google Shape;393;p50"/>
          <p:cNvSpPr/>
          <p:nvPr/>
        </p:nvSpPr>
        <p:spPr>
          <a:xfrm>
            <a:off x="6237964" y="2666719"/>
            <a:ext cx="1930500" cy="1374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394" name="Google Shape;394;p50"/>
          <p:cNvCxnSpPr/>
          <p:nvPr/>
        </p:nvCxnSpPr>
        <p:spPr>
          <a:xfrm>
            <a:off x="6237964" y="148883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395" name="Google Shape;395;p50"/>
          <p:cNvSpPr txBox="1"/>
          <p:nvPr/>
        </p:nvSpPr>
        <p:spPr>
          <a:xfrm>
            <a:off x="6856982"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2"/>
                </a:solidFill>
                <a:latin typeface="Open Sans"/>
                <a:ea typeface="Open Sans"/>
                <a:cs typeface="Open Sans"/>
                <a:sym typeface="Open Sans"/>
              </a:rPr>
              <a:t>03.</a:t>
            </a:r>
            <a:endParaRPr sz="1100" dirty="0"/>
          </a:p>
        </p:txBody>
      </p:sp>
      <p:sp>
        <p:nvSpPr>
          <p:cNvPr id="396" name="Google Shape;396;p50"/>
          <p:cNvSpPr txBox="1"/>
          <p:nvPr/>
        </p:nvSpPr>
        <p:spPr>
          <a:xfrm>
            <a:off x="4264601" y="108689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6"/>
                </a:solidFill>
                <a:latin typeface="Open Sans"/>
                <a:ea typeface="Open Sans"/>
                <a:cs typeface="Open Sans"/>
                <a:sym typeface="Open Sans"/>
              </a:rPr>
              <a:t>02.</a:t>
            </a:r>
            <a:endParaRPr sz="1100" dirty="0"/>
          </a:p>
        </p:txBody>
      </p:sp>
      <p:sp>
        <p:nvSpPr>
          <p:cNvPr id="397" name="Google Shape;397;p50"/>
          <p:cNvSpPr txBox="1">
            <a:spLocks noGrp="1"/>
          </p:cNvSpPr>
          <p:nvPr>
            <p:ph type="body" idx="1"/>
          </p:nvPr>
        </p:nvSpPr>
        <p:spPr>
          <a:xfrm>
            <a:off x="1053204" y="1623736"/>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98" name="Google Shape;398;p50"/>
          <p:cNvSpPr txBox="1">
            <a:spLocks noGrp="1"/>
          </p:cNvSpPr>
          <p:nvPr>
            <p:ph type="body" idx="2"/>
          </p:nvPr>
        </p:nvSpPr>
        <p:spPr>
          <a:xfrm>
            <a:off x="3646162" y="1623736"/>
            <a:ext cx="1930200" cy="3003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6"/>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99" name="Google Shape;399;p50"/>
          <p:cNvSpPr txBox="1">
            <a:spLocks noGrp="1"/>
          </p:cNvSpPr>
          <p:nvPr>
            <p:ph type="body" idx="3"/>
          </p:nvPr>
        </p:nvSpPr>
        <p:spPr>
          <a:xfrm>
            <a:off x="6245318" y="1623736"/>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2"/>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00" name="Google Shape;400;p50"/>
          <p:cNvSpPr/>
          <p:nvPr/>
        </p:nvSpPr>
        <p:spPr>
          <a:xfrm>
            <a:off x="4951800" y="3052912"/>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401" name="Google Shape;401;p50"/>
          <p:cNvSpPr/>
          <p:nvPr/>
        </p:nvSpPr>
        <p:spPr>
          <a:xfrm>
            <a:off x="4951800" y="4679150"/>
            <a:ext cx="1930500" cy="1374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402" name="Google Shape;402;p50"/>
          <p:cNvCxnSpPr/>
          <p:nvPr/>
        </p:nvCxnSpPr>
        <p:spPr>
          <a:xfrm>
            <a:off x="4951800" y="350126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403" name="Google Shape;403;p50"/>
          <p:cNvSpPr/>
          <p:nvPr/>
        </p:nvSpPr>
        <p:spPr>
          <a:xfrm>
            <a:off x="2334020" y="3052912"/>
            <a:ext cx="1930500" cy="1705500"/>
          </a:xfrm>
          <a:prstGeom prst="rect">
            <a:avLst/>
          </a:prstGeom>
          <a:solidFill>
            <a:schemeClr val="lt1">
              <a:alpha val="7686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sp>
        <p:nvSpPr>
          <p:cNvPr id="404" name="Google Shape;404;p50"/>
          <p:cNvSpPr/>
          <p:nvPr/>
        </p:nvSpPr>
        <p:spPr>
          <a:xfrm>
            <a:off x="2334020" y="4679150"/>
            <a:ext cx="1930500" cy="1374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800" dirty="0">
              <a:solidFill>
                <a:srgbClr val="FFFFFF"/>
              </a:solidFill>
              <a:latin typeface="Calibri"/>
              <a:ea typeface="Calibri"/>
              <a:cs typeface="Calibri"/>
              <a:sym typeface="Calibri"/>
            </a:endParaRPr>
          </a:p>
        </p:txBody>
      </p:sp>
      <p:cxnSp>
        <p:nvCxnSpPr>
          <p:cNvPr id="405" name="Google Shape;405;p50"/>
          <p:cNvCxnSpPr/>
          <p:nvPr/>
        </p:nvCxnSpPr>
        <p:spPr>
          <a:xfrm>
            <a:off x="2334020" y="3501266"/>
            <a:ext cx="1930500" cy="0"/>
          </a:xfrm>
          <a:prstGeom prst="straightConnector1">
            <a:avLst/>
          </a:prstGeom>
          <a:noFill/>
          <a:ln w="9525" cap="flat" cmpd="sng">
            <a:solidFill>
              <a:srgbClr val="000001">
                <a:alpha val="49800"/>
              </a:srgbClr>
            </a:solidFill>
            <a:prstDash val="solid"/>
            <a:miter lim="800000"/>
            <a:headEnd type="none" w="sm" len="sm"/>
            <a:tailEnd type="none" w="sm" len="sm"/>
          </a:ln>
        </p:spPr>
      </p:cxnSp>
      <p:sp>
        <p:nvSpPr>
          <p:cNvPr id="406" name="Google Shape;406;p50"/>
          <p:cNvSpPr txBox="1"/>
          <p:nvPr/>
        </p:nvSpPr>
        <p:spPr>
          <a:xfrm>
            <a:off x="2953038" y="309932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5"/>
                </a:solidFill>
                <a:latin typeface="Open Sans"/>
                <a:ea typeface="Open Sans"/>
                <a:cs typeface="Open Sans"/>
                <a:sym typeface="Open Sans"/>
              </a:rPr>
              <a:t>04.</a:t>
            </a:r>
            <a:endParaRPr sz="1100" dirty="0"/>
          </a:p>
        </p:txBody>
      </p:sp>
      <p:sp>
        <p:nvSpPr>
          <p:cNvPr id="407" name="Google Shape;407;p50"/>
          <p:cNvSpPr txBox="1"/>
          <p:nvPr/>
        </p:nvSpPr>
        <p:spPr>
          <a:xfrm>
            <a:off x="5570818" y="3099329"/>
            <a:ext cx="692700" cy="397200"/>
          </a:xfrm>
          <a:prstGeom prst="rect">
            <a:avLst/>
          </a:prstGeom>
          <a:noFill/>
          <a:ln>
            <a:noFill/>
          </a:ln>
        </p:spPr>
        <p:txBody>
          <a:bodyPr spcFirstLastPara="1" wrap="square" lIns="0" tIns="68575" rIns="0" bIns="68575" anchor="ctr" anchorCtr="0">
            <a:spAutoFit/>
          </a:bodyPr>
          <a:lstStyle/>
          <a:p>
            <a:pPr marL="0" marR="0" lvl="0" indent="0" algn="ctr" rtl="0">
              <a:lnSpc>
                <a:spcPct val="80000"/>
              </a:lnSpc>
              <a:spcBef>
                <a:spcPts val="0"/>
              </a:spcBef>
              <a:spcAft>
                <a:spcPts val="0"/>
              </a:spcAft>
              <a:buNone/>
            </a:pPr>
            <a:r>
              <a:rPr lang="en" sz="2100" b="1">
                <a:solidFill>
                  <a:schemeClr val="accent1"/>
                </a:solidFill>
                <a:latin typeface="Open Sans"/>
                <a:ea typeface="Open Sans"/>
                <a:cs typeface="Open Sans"/>
                <a:sym typeface="Open Sans"/>
              </a:rPr>
              <a:t>05.</a:t>
            </a:r>
            <a:endParaRPr sz="1100" dirty="0"/>
          </a:p>
        </p:txBody>
      </p:sp>
      <p:sp>
        <p:nvSpPr>
          <p:cNvPr id="408" name="Google Shape;408;p50"/>
          <p:cNvSpPr txBox="1">
            <a:spLocks noGrp="1"/>
          </p:cNvSpPr>
          <p:nvPr>
            <p:ph type="body" idx="4"/>
          </p:nvPr>
        </p:nvSpPr>
        <p:spPr>
          <a:xfrm>
            <a:off x="2334020" y="3636167"/>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5"/>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09" name="Google Shape;409;p50"/>
          <p:cNvSpPr txBox="1">
            <a:spLocks noGrp="1"/>
          </p:cNvSpPr>
          <p:nvPr>
            <p:ph type="body" idx="5"/>
          </p:nvPr>
        </p:nvSpPr>
        <p:spPr>
          <a:xfrm>
            <a:off x="4952378" y="3636167"/>
            <a:ext cx="1930200" cy="276900"/>
          </a:xfrm>
          <a:prstGeom prst="rect">
            <a:avLst/>
          </a:prstGeom>
          <a:noFill/>
          <a:ln>
            <a:noFill/>
          </a:ln>
        </p:spPr>
        <p:txBody>
          <a:bodyPr spcFirstLastPara="1" wrap="square" lIns="68575" tIns="34275" rIns="68575" bIns="34275" anchor="t" anchorCtr="0">
            <a:spAutoFit/>
          </a:bodyPr>
          <a:lstStyle>
            <a:lvl1pPr marL="457200" lvl="0" indent="-228600" algn="ctr" rtl="0">
              <a:lnSpc>
                <a:spcPct val="100000"/>
              </a:lnSpc>
              <a:spcBef>
                <a:spcPts val="0"/>
              </a:spcBef>
              <a:spcAft>
                <a:spcPts val="0"/>
              </a:spcAft>
              <a:buSzPts val="1500"/>
              <a:buNone/>
              <a:defRPr sz="1500" b="1" i="0">
                <a:solidFill>
                  <a:schemeClr val="accent1"/>
                </a:solidFill>
                <a:latin typeface="Open Sans ExtraBold"/>
                <a:ea typeface="Open Sans ExtraBold"/>
                <a:cs typeface="Open Sans ExtraBold"/>
                <a:sym typeface="Open Sans ExtraBold"/>
              </a:defRPr>
            </a:lvl1pPr>
            <a:lvl2pPr marL="914400" lvl="1" indent="-228600" algn="l" rtl="0">
              <a:lnSpc>
                <a:spcPct val="100000"/>
              </a:lnSpc>
              <a:spcBef>
                <a:spcPts val="900"/>
              </a:spcBef>
              <a:spcAft>
                <a:spcPts val="0"/>
              </a:spcAft>
              <a:buSzPts val="2100"/>
              <a:buNone/>
              <a:defRPr/>
            </a:lvl2pPr>
            <a:lvl3pPr marL="1371600" lvl="2" indent="-228600" algn="l" rtl="0">
              <a:lnSpc>
                <a:spcPct val="100000"/>
              </a:lnSpc>
              <a:spcBef>
                <a:spcPts val="900"/>
              </a:spcBef>
              <a:spcAft>
                <a:spcPts val="0"/>
              </a:spcAft>
              <a:buSzPts val="2000"/>
              <a:buNone/>
              <a:defRPr/>
            </a:lvl3pPr>
            <a:lvl4pPr marL="1828800" lvl="3" indent="-228600" algn="l" rtl="0">
              <a:lnSpc>
                <a:spcPct val="100000"/>
              </a:lnSpc>
              <a:spcBef>
                <a:spcPts val="900"/>
              </a:spcBef>
              <a:spcAft>
                <a:spcPts val="0"/>
              </a:spcAft>
              <a:buSzPts val="1800"/>
              <a:buNone/>
              <a:defRPr/>
            </a:lvl4pPr>
            <a:lvl5pPr marL="2286000" lvl="4" indent="-228600" algn="l" rtl="0">
              <a:lnSpc>
                <a:spcPct val="100000"/>
              </a:lnSpc>
              <a:spcBef>
                <a:spcPts val="900"/>
              </a:spcBef>
              <a:spcAft>
                <a:spcPts val="0"/>
              </a:spcAft>
              <a:buSzPts val="1700"/>
              <a:buNone/>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pic>
        <p:nvPicPr>
          <p:cNvPr id="410" name="Google Shape;410;p50"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11" name="Google Shape;411;p5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0225960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2"/>
        <p:cNvGrpSpPr/>
        <p:nvPr/>
      </p:nvGrpSpPr>
      <p:grpSpPr>
        <a:xfrm>
          <a:off x="0" y="0"/>
          <a:ext cx="0" cy="0"/>
          <a:chOff x="0" y="0"/>
          <a:chExt cx="0" cy="0"/>
        </a:xfrm>
      </p:grpSpPr>
      <p:pic>
        <p:nvPicPr>
          <p:cNvPr id="413" name="Google Shape;413;p51"/>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414" name="Google Shape;414;p51"/>
          <p:cNvSpPr/>
          <p:nvPr/>
        </p:nvSpPr>
        <p:spPr>
          <a:xfrm rot="10800000">
            <a:off x="-6" y="30900"/>
            <a:ext cx="9144000" cy="5112600"/>
          </a:xfrm>
          <a:prstGeom prst="rect">
            <a:avLst/>
          </a:prstGeom>
          <a:gradFill>
            <a:gsLst>
              <a:gs pos="0">
                <a:srgbClr val="0C5B79">
                  <a:alpha val="84705"/>
                </a:srgbClr>
              </a:gs>
              <a:gs pos="30000">
                <a:srgbClr val="0C5B79">
                  <a:alpha val="84705"/>
                </a:srgbClr>
              </a:gs>
              <a:gs pos="52999">
                <a:srgbClr val="1389B6">
                  <a:alpha val="22745"/>
                </a:srgbClr>
              </a:gs>
              <a:gs pos="78000">
                <a:srgbClr val="1389B6">
                  <a:alpha val="86666"/>
                </a:srgbClr>
              </a:gs>
              <a:gs pos="100000">
                <a:srgbClr val="1389B6">
                  <a:alpha val="86666"/>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15" name="Google Shape;415;p5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16" name="Google Shape;416;p51"/>
          <p:cNvSpPr txBox="1">
            <a:spLocks noGrp="1"/>
          </p:cNvSpPr>
          <p:nvPr>
            <p:ph type="body" idx="1"/>
          </p:nvPr>
        </p:nvSpPr>
        <p:spPr>
          <a:xfrm>
            <a:off x="2672603" y="1188720"/>
            <a:ext cx="60666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17" name="Google Shape;417;p5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18" name="Google Shape;418;p51"/>
          <p:cNvSpPr>
            <a:spLocks noGrp="1"/>
          </p:cNvSpPr>
          <p:nvPr>
            <p:ph type="pic" idx="2"/>
          </p:nvPr>
        </p:nvSpPr>
        <p:spPr>
          <a:xfrm>
            <a:off x="539607" y="2078428"/>
            <a:ext cx="1338900" cy="1100100"/>
          </a:xfrm>
          <a:prstGeom prst="rect">
            <a:avLst/>
          </a:prstGeom>
          <a:noFill/>
          <a:ln>
            <a:noFill/>
          </a:ln>
        </p:spPr>
      </p:sp>
      <p:pic>
        <p:nvPicPr>
          <p:cNvPr id="419" name="Google Shape;419;p51"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20" name="Google Shape;420;p5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62119183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20_Title and Content">
  <p:cSld name="20_Title and Content">
    <p:spTree>
      <p:nvGrpSpPr>
        <p:cNvPr id="1" name="Shape 421"/>
        <p:cNvGrpSpPr/>
        <p:nvPr/>
      </p:nvGrpSpPr>
      <p:grpSpPr>
        <a:xfrm>
          <a:off x="0" y="0"/>
          <a:ext cx="0" cy="0"/>
          <a:chOff x="0" y="0"/>
          <a:chExt cx="0" cy="0"/>
        </a:xfrm>
      </p:grpSpPr>
      <p:pic>
        <p:nvPicPr>
          <p:cNvPr id="422" name="Google Shape;422;p52"/>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423" name="Google Shape;423;p52"/>
          <p:cNvSpPr/>
          <p:nvPr/>
        </p:nvSpPr>
        <p:spPr>
          <a:xfrm rot="10800000">
            <a:off x="-6" y="30900"/>
            <a:ext cx="9144000" cy="5112600"/>
          </a:xfrm>
          <a:prstGeom prst="rect">
            <a:avLst/>
          </a:prstGeom>
          <a:gradFill>
            <a:gsLst>
              <a:gs pos="0">
                <a:srgbClr val="0C5B79">
                  <a:alpha val="84705"/>
                </a:srgbClr>
              </a:gs>
              <a:gs pos="30000">
                <a:srgbClr val="0C5B79">
                  <a:alpha val="84705"/>
                </a:srgbClr>
              </a:gs>
              <a:gs pos="56000">
                <a:srgbClr val="1389B6">
                  <a:alpha val="22745"/>
                </a:srgbClr>
              </a:gs>
              <a:gs pos="84000">
                <a:srgbClr val="1389B6">
                  <a:alpha val="86666"/>
                </a:srgbClr>
              </a:gs>
              <a:gs pos="100000">
                <a:srgbClr val="1389B6">
                  <a:alpha val="86666"/>
                </a:srgbClr>
              </a:gs>
            </a:gsLst>
            <a:lin ang="2700006"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24" name="Google Shape;424;p5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25" name="Google Shape;425;p52"/>
          <p:cNvSpPr txBox="1">
            <a:spLocks noGrp="1"/>
          </p:cNvSpPr>
          <p:nvPr>
            <p:ph type="body" idx="1"/>
          </p:nvPr>
        </p:nvSpPr>
        <p:spPr>
          <a:xfrm>
            <a:off x="2672603" y="1188720"/>
            <a:ext cx="60666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26" name="Google Shape;426;p5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27" name="Google Shape;427;p52"/>
          <p:cNvSpPr/>
          <p:nvPr/>
        </p:nvSpPr>
        <p:spPr>
          <a:xfrm>
            <a:off x="256032" y="1665899"/>
            <a:ext cx="1894800" cy="1894800"/>
          </a:xfrm>
          <a:prstGeom prst="ellipse">
            <a:avLst/>
          </a:prstGeom>
          <a:solidFill>
            <a:schemeClr val="lt1"/>
          </a:solidFill>
          <a:ln w="12700"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28" name="Google Shape;428;p52"/>
          <p:cNvSpPr>
            <a:spLocks noGrp="1"/>
          </p:cNvSpPr>
          <p:nvPr>
            <p:ph type="pic" idx="2"/>
          </p:nvPr>
        </p:nvSpPr>
        <p:spPr>
          <a:xfrm>
            <a:off x="539607" y="2078428"/>
            <a:ext cx="1338900" cy="1100100"/>
          </a:xfrm>
          <a:prstGeom prst="rect">
            <a:avLst/>
          </a:prstGeom>
          <a:noFill/>
          <a:ln>
            <a:noFill/>
          </a:ln>
        </p:spPr>
      </p:sp>
      <p:pic>
        <p:nvPicPr>
          <p:cNvPr id="429" name="Google Shape;429;p5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30" name="Google Shape;430;p5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414227664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34_Title and Content">
  <p:cSld name="34_Title and Content">
    <p:spTree>
      <p:nvGrpSpPr>
        <p:cNvPr id="1" name="Shape 431"/>
        <p:cNvGrpSpPr/>
        <p:nvPr/>
      </p:nvGrpSpPr>
      <p:grpSpPr>
        <a:xfrm>
          <a:off x="0" y="0"/>
          <a:ext cx="0" cy="0"/>
          <a:chOff x="0" y="0"/>
          <a:chExt cx="0" cy="0"/>
        </a:xfrm>
      </p:grpSpPr>
      <p:pic>
        <p:nvPicPr>
          <p:cNvPr id="432" name="Google Shape;432;p53"/>
          <p:cNvPicPr preferRelativeResize="0"/>
          <p:nvPr/>
        </p:nvPicPr>
        <p:blipFill rotWithShape="1">
          <a:blip r:embed="rId2">
            <a:alphaModFix/>
          </a:blip>
          <a:srcRect t="19" b="29"/>
          <a:stretch/>
        </p:blipFill>
        <p:spPr>
          <a:xfrm>
            <a:off x="0" y="30992"/>
            <a:ext cx="9144000" cy="5112509"/>
          </a:xfrm>
          <a:prstGeom prst="rect">
            <a:avLst/>
          </a:prstGeom>
          <a:noFill/>
          <a:ln>
            <a:noFill/>
          </a:ln>
        </p:spPr>
      </p:pic>
      <p:sp>
        <p:nvSpPr>
          <p:cNvPr id="433" name="Google Shape;433;p53"/>
          <p:cNvSpPr/>
          <p:nvPr/>
        </p:nvSpPr>
        <p:spPr>
          <a:xfrm rot="10800000">
            <a:off x="-6" y="30900"/>
            <a:ext cx="9144000" cy="5112600"/>
          </a:xfrm>
          <a:prstGeom prst="rect">
            <a:avLst/>
          </a:prstGeom>
          <a:gradFill>
            <a:gsLst>
              <a:gs pos="0">
                <a:srgbClr val="0C5B79">
                  <a:alpha val="84705"/>
                </a:srgbClr>
              </a:gs>
              <a:gs pos="30000">
                <a:srgbClr val="0C5B79">
                  <a:alpha val="84705"/>
                </a:srgbClr>
              </a:gs>
              <a:gs pos="56000">
                <a:srgbClr val="1389B6">
                  <a:alpha val="22745"/>
                </a:srgbClr>
              </a:gs>
              <a:gs pos="84000">
                <a:srgbClr val="1389B6">
                  <a:alpha val="86666"/>
                </a:srgbClr>
              </a:gs>
              <a:gs pos="100000">
                <a:srgbClr val="1389B6">
                  <a:alpha val="86666"/>
                </a:srgbClr>
              </a:gs>
            </a:gsLst>
            <a:lin ang="2700006"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34" name="Google Shape;434;p5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35" name="Google Shape;435;p5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36" name="Google Shape;436;p5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37" name="Google Shape;437;p5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90187191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38"/>
        <p:cNvGrpSpPr/>
        <p:nvPr/>
      </p:nvGrpSpPr>
      <p:grpSpPr>
        <a:xfrm>
          <a:off x="0" y="0"/>
          <a:ext cx="0" cy="0"/>
          <a:chOff x="0" y="0"/>
          <a:chExt cx="0" cy="0"/>
        </a:xfrm>
      </p:grpSpPr>
      <p:pic>
        <p:nvPicPr>
          <p:cNvPr id="439" name="Google Shape;439;p54"/>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40" name="Google Shape;440;p54"/>
          <p:cNvSpPr/>
          <p:nvPr/>
        </p:nvSpPr>
        <p:spPr>
          <a:xfrm rot="10800000">
            <a:off x="0" y="30900"/>
            <a:ext cx="9144000" cy="5112600"/>
          </a:xfrm>
          <a:prstGeom prst="rect">
            <a:avLst/>
          </a:prstGeom>
          <a:gradFill>
            <a:gsLst>
              <a:gs pos="0">
                <a:srgbClr val="000001">
                  <a:alpha val="21960"/>
                </a:srgbClr>
              </a:gs>
              <a:gs pos="24000">
                <a:srgbClr val="000001">
                  <a:alpha val="21960"/>
                </a:srgbClr>
              </a:gs>
              <a:gs pos="51000">
                <a:srgbClr val="0C5B79">
                  <a:alpha val="83921"/>
                </a:srgbClr>
              </a:gs>
              <a:gs pos="79000">
                <a:srgbClr val="0C5B79">
                  <a:alpha val="87843"/>
                </a:srgbClr>
              </a:gs>
              <a:gs pos="100000">
                <a:srgbClr val="0C5B79">
                  <a:alpha val="87843"/>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41" name="Google Shape;441;p5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42" name="Google Shape;442;p54"/>
          <p:cNvSpPr txBox="1">
            <a:spLocks noGrp="1"/>
          </p:cNvSpPr>
          <p:nvPr>
            <p:ph type="body" idx="1"/>
          </p:nvPr>
        </p:nvSpPr>
        <p:spPr>
          <a:xfrm>
            <a:off x="3300984" y="1188720"/>
            <a:ext cx="5438400" cy="34929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43" name="Google Shape;443;p5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44" name="Google Shape;444;p54"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45" name="Google Shape;445;p5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86706835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46"/>
        <p:cNvGrpSpPr/>
        <p:nvPr/>
      </p:nvGrpSpPr>
      <p:grpSpPr>
        <a:xfrm>
          <a:off x="0" y="0"/>
          <a:ext cx="0" cy="0"/>
          <a:chOff x="0" y="0"/>
          <a:chExt cx="0" cy="0"/>
        </a:xfrm>
      </p:grpSpPr>
      <p:pic>
        <p:nvPicPr>
          <p:cNvPr id="447" name="Google Shape;447;p55"/>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48" name="Google Shape;448;p55"/>
          <p:cNvSpPr/>
          <p:nvPr/>
        </p:nvSpPr>
        <p:spPr>
          <a:xfrm rot="10800000">
            <a:off x="-3" y="30899"/>
            <a:ext cx="9144000" cy="5112600"/>
          </a:xfrm>
          <a:prstGeom prst="rect">
            <a:avLst/>
          </a:prstGeom>
          <a:gradFill>
            <a:gsLst>
              <a:gs pos="0">
                <a:srgbClr val="0C5B79">
                  <a:alpha val="25882"/>
                </a:srgbClr>
              </a:gs>
              <a:gs pos="13000">
                <a:srgbClr val="0C5B79">
                  <a:alpha val="25882"/>
                </a:srgbClr>
              </a:gs>
              <a:gs pos="42000">
                <a:srgbClr val="0C5B79">
                  <a:alpha val="20000"/>
                </a:srgbClr>
              </a:gs>
              <a:gs pos="61000">
                <a:srgbClr val="0C5B79">
                  <a:alpha val="63921"/>
                </a:srgbClr>
              </a:gs>
              <a:gs pos="81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49" name="Google Shape;449;p5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50" name="Google Shape;450;p55"/>
          <p:cNvSpPr txBox="1">
            <a:spLocks noGrp="1"/>
          </p:cNvSpPr>
          <p:nvPr>
            <p:ph type="title"/>
          </p:nvPr>
        </p:nvSpPr>
        <p:spPr>
          <a:xfrm>
            <a:off x="128016" y="3764577"/>
            <a:ext cx="8888100" cy="484800"/>
          </a:xfrm>
          <a:prstGeom prst="rect">
            <a:avLst/>
          </a:prstGeom>
          <a:noFill/>
          <a:ln>
            <a:noFill/>
          </a:ln>
        </p:spPr>
        <p:txBody>
          <a:bodyPr spcFirstLastPara="1" wrap="square" lIns="68575" tIns="34275" rIns="68575" bIns="34275" anchor="t" anchorCtr="0">
            <a:spAutoFit/>
          </a:bodyPr>
          <a:lstStyle>
            <a:lvl1pPr lvl="0" algn="ct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51" name="Google Shape;451;p5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52" name="Google Shape;452;p5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06755335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38_Title and Content">
  <p:cSld name="38_Title and Content">
    <p:spTree>
      <p:nvGrpSpPr>
        <p:cNvPr id="1" name="Shape 453"/>
        <p:cNvGrpSpPr/>
        <p:nvPr/>
      </p:nvGrpSpPr>
      <p:grpSpPr>
        <a:xfrm>
          <a:off x="0" y="0"/>
          <a:ext cx="0" cy="0"/>
          <a:chOff x="0" y="0"/>
          <a:chExt cx="0" cy="0"/>
        </a:xfrm>
      </p:grpSpPr>
      <p:pic>
        <p:nvPicPr>
          <p:cNvPr id="454" name="Google Shape;454;p56"/>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55" name="Google Shape;455;p56"/>
          <p:cNvSpPr/>
          <p:nvPr/>
        </p:nvSpPr>
        <p:spPr>
          <a:xfrm rot="10800000">
            <a:off x="-2" y="30899"/>
            <a:ext cx="9144000" cy="5112600"/>
          </a:xfrm>
          <a:prstGeom prst="rect">
            <a:avLst/>
          </a:prstGeom>
          <a:gradFill>
            <a:gsLst>
              <a:gs pos="0">
                <a:srgbClr val="0C5B79">
                  <a:alpha val="72941"/>
                </a:srgbClr>
              </a:gs>
              <a:gs pos="13000">
                <a:srgbClr val="0C5B79">
                  <a:alpha val="72941"/>
                </a:srgbClr>
              </a:gs>
              <a:gs pos="33000">
                <a:srgbClr val="0C5B79">
                  <a:alpha val="40784"/>
                </a:srgbClr>
              </a:gs>
              <a:gs pos="45989">
                <a:srgbClr val="1F201F">
                  <a:alpha val="27843"/>
                </a:srgbClr>
              </a:gs>
              <a:gs pos="69000">
                <a:srgbClr val="0C5B79">
                  <a:alpha val="63921"/>
                </a:srgbClr>
              </a:gs>
              <a:gs pos="88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56" name="Google Shape;456;p5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57" name="Google Shape;457;p5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58" name="Google Shape;458;p5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7259981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29_Title and Content">
  <p:cSld name="29_Title and Content">
    <p:spTree>
      <p:nvGrpSpPr>
        <p:cNvPr id="1" name="Shape 459"/>
        <p:cNvGrpSpPr/>
        <p:nvPr/>
      </p:nvGrpSpPr>
      <p:grpSpPr>
        <a:xfrm>
          <a:off x="0" y="0"/>
          <a:ext cx="0" cy="0"/>
          <a:chOff x="0" y="0"/>
          <a:chExt cx="0" cy="0"/>
        </a:xfrm>
      </p:grpSpPr>
      <p:pic>
        <p:nvPicPr>
          <p:cNvPr id="460" name="Google Shape;460;p57"/>
          <p:cNvPicPr preferRelativeResize="0"/>
          <p:nvPr/>
        </p:nvPicPr>
        <p:blipFill rotWithShape="1">
          <a:blip r:embed="rId2">
            <a:alphaModFix/>
          </a:blip>
          <a:srcRect l="238" r="238"/>
          <a:stretch/>
        </p:blipFill>
        <p:spPr>
          <a:xfrm>
            <a:off x="0" y="0"/>
            <a:ext cx="9144000" cy="5177788"/>
          </a:xfrm>
          <a:prstGeom prst="rect">
            <a:avLst/>
          </a:prstGeom>
          <a:noFill/>
          <a:ln>
            <a:noFill/>
          </a:ln>
        </p:spPr>
      </p:pic>
      <p:sp>
        <p:nvSpPr>
          <p:cNvPr id="461" name="Google Shape;461;p57"/>
          <p:cNvSpPr/>
          <p:nvPr/>
        </p:nvSpPr>
        <p:spPr>
          <a:xfrm rot="10800000">
            <a:off x="-1" y="-3334"/>
            <a:ext cx="9144000" cy="5202900"/>
          </a:xfrm>
          <a:prstGeom prst="rect">
            <a:avLst/>
          </a:prstGeom>
          <a:gradFill>
            <a:gsLst>
              <a:gs pos="0">
                <a:srgbClr val="0C5B79">
                  <a:alpha val="25882"/>
                </a:srgbClr>
              </a:gs>
              <a:gs pos="13000">
                <a:srgbClr val="0C5B79">
                  <a:alpha val="25882"/>
                </a:srgbClr>
              </a:gs>
              <a:gs pos="42000">
                <a:srgbClr val="0C5B79">
                  <a:alpha val="20000"/>
                </a:srgbClr>
              </a:gs>
              <a:gs pos="61000">
                <a:srgbClr val="0C5B79">
                  <a:alpha val="63921"/>
                </a:srgbClr>
              </a:gs>
              <a:gs pos="81000">
                <a:srgbClr val="0C5B79">
                  <a:alpha val="84705"/>
                </a:srgbClr>
              </a:gs>
              <a:gs pos="100000">
                <a:srgbClr val="0C5B79">
                  <a:alpha val="84705"/>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62" name="Google Shape;462;p5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63" name="Google Shape;463;p57"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464" name="Google Shape;464;p5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
        <p:nvSpPr>
          <p:cNvPr id="465" name="Google Shape;465;p57"/>
          <p:cNvSpPr txBox="1">
            <a:spLocks noGrp="1"/>
          </p:cNvSpPr>
          <p:nvPr>
            <p:ph type="title"/>
          </p:nvPr>
        </p:nvSpPr>
        <p:spPr>
          <a:xfrm>
            <a:off x="256032" y="3748625"/>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6498928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bg>
      <p:bgPr>
        <a:solidFill>
          <a:srgbClr val="000001"/>
        </a:solidFill>
        <a:effectLst/>
      </p:bgPr>
    </p:bg>
    <p:spTree>
      <p:nvGrpSpPr>
        <p:cNvPr id="1" name="Shape 466"/>
        <p:cNvGrpSpPr/>
        <p:nvPr/>
      </p:nvGrpSpPr>
      <p:grpSpPr>
        <a:xfrm>
          <a:off x="0" y="0"/>
          <a:ext cx="0" cy="0"/>
          <a:chOff x="0" y="0"/>
          <a:chExt cx="0" cy="0"/>
        </a:xfrm>
      </p:grpSpPr>
      <p:sp>
        <p:nvSpPr>
          <p:cNvPr id="467" name="Google Shape;467;p5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68" name="Google Shape;468;p58"/>
          <p:cNvSpPr txBox="1">
            <a:spLocks noGrp="1"/>
          </p:cNvSpPr>
          <p:nvPr>
            <p:ph type="body" idx="1"/>
          </p:nvPr>
        </p:nvSpPr>
        <p:spPr>
          <a:xfrm>
            <a:off x="256033" y="913483"/>
            <a:ext cx="8679600" cy="38064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469" name="Google Shape;469;p58"/>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70" name="Google Shape;470;p58" descr="Text&#10;&#10;Description automatically generated"/>
          <p:cNvPicPr preferRelativeResize="0"/>
          <p:nvPr/>
        </p:nvPicPr>
        <p:blipFill rotWithShape="1">
          <a:blip r:embed="rId2">
            <a:alphaModFix/>
          </a:blip>
          <a:srcRect/>
          <a:stretch/>
        </p:blipFill>
        <p:spPr>
          <a:xfrm>
            <a:off x="53580" y="4746918"/>
            <a:ext cx="924462" cy="392899"/>
          </a:xfrm>
          <a:prstGeom prst="rect">
            <a:avLst/>
          </a:prstGeom>
          <a:noFill/>
          <a:ln>
            <a:noFill/>
          </a:ln>
        </p:spPr>
      </p:pic>
      <p:sp>
        <p:nvSpPr>
          <p:cNvPr id="471" name="Google Shape;471;p5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18064171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bg>
      <p:bgPr>
        <a:solidFill>
          <a:srgbClr val="000001"/>
        </a:solidFill>
        <a:effectLst/>
      </p:bgPr>
    </p:bg>
    <p:spTree>
      <p:nvGrpSpPr>
        <p:cNvPr id="1" name="Shape 472"/>
        <p:cNvGrpSpPr/>
        <p:nvPr/>
      </p:nvGrpSpPr>
      <p:grpSpPr>
        <a:xfrm>
          <a:off x="0" y="0"/>
          <a:ext cx="0" cy="0"/>
          <a:chOff x="0" y="0"/>
          <a:chExt cx="0" cy="0"/>
        </a:xfrm>
      </p:grpSpPr>
      <p:pic>
        <p:nvPicPr>
          <p:cNvPr id="473" name="Google Shape;473;p59"/>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474" name="Google Shape;474;p59"/>
          <p:cNvSpPr/>
          <p:nvPr/>
        </p:nvSpPr>
        <p:spPr>
          <a:xfrm rot="10800000">
            <a:off x="-4" y="30899"/>
            <a:ext cx="9144000" cy="5112600"/>
          </a:xfrm>
          <a:prstGeom prst="rect">
            <a:avLst/>
          </a:prstGeom>
          <a:gradFill>
            <a:gsLst>
              <a:gs pos="0">
                <a:srgbClr val="000001">
                  <a:alpha val="20000"/>
                </a:srgbClr>
              </a:gs>
              <a:gs pos="24000">
                <a:srgbClr val="000001">
                  <a:alpha val="20000"/>
                </a:srgbClr>
              </a:gs>
              <a:gs pos="46000">
                <a:srgbClr val="000001">
                  <a:alpha val="71764"/>
                </a:srgbClr>
              </a:gs>
              <a:gs pos="80000">
                <a:srgbClr val="000001">
                  <a:alpha val="85882"/>
                </a:srgbClr>
              </a:gs>
              <a:gs pos="100000">
                <a:srgbClr val="000001">
                  <a:alpha val="85882"/>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75" name="Google Shape;475;p59"/>
          <p:cNvPicPr preferRelativeResize="0"/>
          <p:nvPr/>
        </p:nvPicPr>
        <p:blipFill rotWithShape="1">
          <a:blip r:embed="rId3">
            <a:alphaModFix/>
          </a:blip>
          <a:srcRect l="2648" r="5406"/>
          <a:stretch/>
        </p:blipFill>
        <p:spPr>
          <a:xfrm>
            <a:off x="2503644" y="553382"/>
            <a:ext cx="7507130" cy="4737363"/>
          </a:xfrm>
          <a:prstGeom prst="rect">
            <a:avLst/>
          </a:prstGeom>
          <a:noFill/>
          <a:ln>
            <a:noFill/>
          </a:ln>
        </p:spPr>
      </p:pic>
      <p:sp>
        <p:nvSpPr>
          <p:cNvPr id="476" name="Google Shape;476;p5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77" name="Google Shape;477;p59"/>
          <p:cNvSpPr>
            <a:spLocks noGrp="1"/>
          </p:cNvSpPr>
          <p:nvPr>
            <p:ph type="pic" idx="2"/>
          </p:nvPr>
        </p:nvSpPr>
        <p:spPr>
          <a:xfrm>
            <a:off x="3493008" y="1070372"/>
            <a:ext cx="5467800" cy="3456600"/>
          </a:xfrm>
          <a:prstGeom prst="rect">
            <a:avLst/>
          </a:prstGeom>
          <a:solidFill>
            <a:schemeClr val="lt1"/>
          </a:solidFill>
          <a:ln>
            <a:noFill/>
          </a:ln>
        </p:spPr>
      </p:sp>
      <p:sp>
        <p:nvSpPr>
          <p:cNvPr id="478" name="Google Shape;478;p59"/>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79" name="Google Shape;479;p59"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80" name="Google Shape;480;p59"/>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41254793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bg>
      <p:bgPr>
        <a:solidFill>
          <a:srgbClr val="000001"/>
        </a:solidFill>
        <a:effectLst/>
      </p:bgPr>
    </p:bg>
    <p:spTree>
      <p:nvGrpSpPr>
        <p:cNvPr id="1" name="Shape 481"/>
        <p:cNvGrpSpPr/>
        <p:nvPr/>
      </p:nvGrpSpPr>
      <p:grpSpPr>
        <a:xfrm>
          <a:off x="0" y="0"/>
          <a:ext cx="0" cy="0"/>
          <a:chOff x="0" y="0"/>
          <a:chExt cx="0" cy="0"/>
        </a:xfrm>
      </p:grpSpPr>
      <p:pic>
        <p:nvPicPr>
          <p:cNvPr id="482" name="Google Shape;482;p60"/>
          <p:cNvPicPr preferRelativeResize="0"/>
          <p:nvPr/>
        </p:nvPicPr>
        <p:blipFill rotWithShape="1">
          <a:blip r:embed="rId2">
            <a:alphaModFix/>
          </a:blip>
          <a:srcRect l="29" r="29"/>
          <a:stretch/>
        </p:blipFill>
        <p:spPr>
          <a:xfrm>
            <a:off x="-1" y="-3297"/>
            <a:ext cx="9144002" cy="5146797"/>
          </a:xfrm>
          <a:prstGeom prst="rect">
            <a:avLst/>
          </a:prstGeom>
          <a:noFill/>
          <a:ln>
            <a:noFill/>
          </a:ln>
        </p:spPr>
      </p:pic>
      <p:sp>
        <p:nvSpPr>
          <p:cNvPr id="483" name="Google Shape;483;p60"/>
          <p:cNvSpPr/>
          <p:nvPr/>
        </p:nvSpPr>
        <p:spPr>
          <a:xfrm rot="10800000">
            <a:off x="-7" y="30896"/>
            <a:ext cx="9144000" cy="5112600"/>
          </a:xfrm>
          <a:prstGeom prst="rect">
            <a:avLst/>
          </a:prstGeom>
          <a:gradFill>
            <a:gsLst>
              <a:gs pos="0">
                <a:srgbClr val="000001">
                  <a:alpha val="20000"/>
                </a:srgbClr>
              </a:gs>
              <a:gs pos="24000">
                <a:srgbClr val="000001">
                  <a:alpha val="20000"/>
                </a:srgbClr>
              </a:gs>
              <a:gs pos="46000">
                <a:srgbClr val="000001">
                  <a:alpha val="58823"/>
                </a:srgbClr>
              </a:gs>
              <a:gs pos="80000">
                <a:srgbClr val="000001">
                  <a:alpha val="66666"/>
                </a:srgbClr>
              </a:gs>
              <a:gs pos="100000">
                <a:srgbClr val="000001">
                  <a:alpha val="66666"/>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84" name="Google Shape;484;p60"/>
          <p:cNvPicPr preferRelativeResize="0"/>
          <p:nvPr/>
        </p:nvPicPr>
        <p:blipFill rotWithShape="1">
          <a:blip r:embed="rId3">
            <a:alphaModFix/>
          </a:blip>
          <a:srcRect l="2648" r="5406"/>
          <a:stretch/>
        </p:blipFill>
        <p:spPr>
          <a:xfrm>
            <a:off x="2503644" y="553382"/>
            <a:ext cx="7507130" cy="4737363"/>
          </a:xfrm>
          <a:prstGeom prst="rect">
            <a:avLst/>
          </a:prstGeom>
          <a:noFill/>
          <a:ln>
            <a:noFill/>
          </a:ln>
        </p:spPr>
      </p:pic>
      <p:sp>
        <p:nvSpPr>
          <p:cNvPr id="485" name="Google Shape;485;p60"/>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86" name="Google Shape;486;p60"/>
          <p:cNvSpPr>
            <a:spLocks noGrp="1"/>
          </p:cNvSpPr>
          <p:nvPr>
            <p:ph type="pic" idx="2"/>
          </p:nvPr>
        </p:nvSpPr>
        <p:spPr>
          <a:xfrm>
            <a:off x="3493008" y="1070372"/>
            <a:ext cx="5467800" cy="3456600"/>
          </a:xfrm>
          <a:prstGeom prst="rect">
            <a:avLst/>
          </a:prstGeom>
          <a:solidFill>
            <a:schemeClr val="lt1"/>
          </a:solidFill>
          <a:ln>
            <a:noFill/>
          </a:ln>
        </p:spPr>
      </p:sp>
      <p:sp>
        <p:nvSpPr>
          <p:cNvPr id="487" name="Google Shape;487;p60"/>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88" name="Google Shape;488;p60"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89" name="Google Shape;489;p60"/>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55824559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bg>
      <p:bgPr>
        <a:solidFill>
          <a:srgbClr val="000001"/>
        </a:solidFill>
        <a:effectLst/>
      </p:bgPr>
    </p:bg>
    <p:spTree>
      <p:nvGrpSpPr>
        <p:cNvPr id="1" name="Shape 490"/>
        <p:cNvGrpSpPr/>
        <p:nvPr/>
      </p:nvGrpSpPr>
      <p:grpSpPr>
        <a:xfrm>
          <a:off x="0" y="0"/>
          <a:ext cx="0" cy="0"/>
          <a:chOff x="0" y="0"/>
          <a:chExt cx="0" cy="0"/>
        </a:xfrm>
      </p:grpSpPr>
      <p:pic>
        <p:nvPicPr>
          <p:cNvPr id="491" name="Google Shape;491;p61"/>
          <p:cNvPicPr preferRelativeResize="0"/>
          <p:nvPr/>
        </p:nvPicPr>
        <p:blipFill rotWithShape="1">
          <a:blip r:embed="rId2">
            <a:alphaModFix/>
          </a:blip>
          <a:srcRect/>
          <a:stretch/>
        </p:blipFill>
        <p:spPr>
          <a:xfrm>
            <a:off x="-1" y="30992"/>
            <a:ext cx="9144001" cy="5112509"/>
          </a:xfrm>
          <a:prstGeom prst="rect">
            <a:avLst/>
          </a:prstGeom>
          <a:noFill/>
          <a:ln>
            <a:noFill/>
          </a:ln>
        </p:spPr>
      </p:pic>
      <p:sp>
        <p:nvSpPr>
          <p:cNvPr id="492" name="Google Shape;492;p61"/>
          <p:cNvSpPr/>
          <p:nvPr/>
        </p:nvSpPr>
        <p:spPr>
          <a:xfrm rot="10800000">
            <a:off x="-1" y="30900"/>
            <a:ext cx="9144000" cy="5112600"/>
          </a:xfrm>
          <a:prstGeom prst="rect">
            <a:avLst/>
          </a:prstGeom>
          <a:gradFill>
            <a:gsLst>
              <a:gs pos="0">
                <a:srgbClr val="0C5B79">
                  <a:alpha val="62745"/>
                </a:srgbClr>
              </a:gs>
              <a:gs pos="17000">
                <a:srgbClr val="0C5B79">
                  <a:alpha val="62745"/>
                </a:srgbClr>
              </a:gs>
              <a:gs pos="58999">
                <a:srgbClr val="0C5B79">
                  <a:alpha val="8627"/>
                </a:srgbClr>
              </a:gs>
              <a:gs pos="94000">
                <a:srgbClr val="0C5B79">
                  <a:alpha val="82745"/>
                </a:srgbClr>
              </a:gs>
              <a:gs pos="100000">
                <a:srgbClr val="0C5B79">
                  <a:alpha val="82745"/>
                </a:srgbClr>
              </a:gs>
            </a:gsLst>
            <a:lin ang="5400012"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493" name="Google Shape;493;p61"/>
          <p:cNvPicPr preferRelativeResize="0"/>
          <p:nvPr/>
        </p:nvPicPr>
        <p:blipFill rotWithShape="1">
          <a:blip r:embed="rId3">
            <a:alphaModFix/>
          </a:blip>
          <a:srcRect l="2648" r="5406"/>
          <a:stretch/>
        </p:blipFill>
        <p:spPr>
          <a:xfrm>
            <a:off x="2661089" y="788505"/>
            <a:ext cx="6751643" cy="4260614"/>
          </a:xfrm>
          <a:prstGeom prst="rect">
            <a:avLst/>
          </a:prstGeom>
          <a:noFill/>
          <a:ln>
            <a:noFill/>
          </a:ln>
        </p:spPr>
      </p:pic>
      <p:sp>
        <p:nvSpPr>
          <p:cNvPr id="494" name="Google Shape;494;p61"/>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495" name="Google Shape;495;p61"/>
          <p:cNvSpPr>
            <a:spLocks noGrp="1"/>
          </p:cNvSpPr>
          <p:nvPr>
            <p:ph type="pic" idx="2"/>
          </p:nvPr>
        </p:nvSpPr>
        <p:spPr>
          <a:xfrm>
            <a:off x="3546060" y="1237093"/>
            <a:ext cx="4917300" cy="3108600"/>
          </a:xfrm>
          <a:prstGeom prst="rect">
            <a:avLst/>
          </a:prstGeom>
          <a:solidFill>
            <a:schemeClr val="lt1"/>
          </a:solidFill>
          <a:ln>
            <a:noFill/>
          </a:ln>
        </p:spPr>
      </p:sp>
      <p:sp>
        <p:nvSpPr>
          <p:cNvPr id="496" name="Google Shape;496;p61"/>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497" name="Google Shape;497;p61" descr="Text&#10;&#10;Description automatically generated"/>
          <p:cNvPicPr preferRelativeResize="0"/>
          <p:nvPr/>
        </p:nvPicPr>
        <p:blipFill rotWithShape="1">
          <a:blip r:embed="rId4">
            <a:alphaModFix/>
          </a:blip>
          <a:srcRect/>
          <a:stretch/>
        </p:blipFill>
        <p:spPr>
          <a:xfrm>
            <a:off x="53580" y="4746918"/>
            <a:ext cx="924462" cy="392899"/>
          </a:xfrm>
          <a:prstGeom prst="rect">
            <a:avLst/>
          </a:prstGeom>
          <a:noFill/>
          <a:ln>
            <a:noFill/>
          </a:ln>
        </p:spPr>
      </p:pic>
      <p:sp>
        <p:nvSpPr>
          <p:cNvPr id="498" name="Google Shape;498;p61"/>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362519441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28_Title and Content">
  <p:cSld name="28_Title and Content">
    <p:spTree>
      <p:nvGrpSpPr>
        <p:cNvPr id="1" name="Shape 499"/>
        <p:cNvGrpSpPr/>
        <p:nvPr/>
      </p:nvGrpSpPr>
      <p:grpSpPr>
        <a:xfrm>
          <a:off x="0" y="0"/>
          <a:ext cx="0" cy="0"/>
          <a:chOff x="0" y="0"/>
          <a:chExt cx="0" cy="0"/>
        </a:xfrm>
      </p:grpSpPr>
      <p:pic>
        <p:nvPicPr>
          <p:cNvPr id="500" name="Google Shape;500;p62"/>
          <p:cNvPicPr preferRelativeResize="0"/>
          <p:nvPr/>
        </p:nvPicPr>
        <p:blipFill rotWithShape="1">
          <a:blip r:embed="rId2">
            <a:alphaModFix/>
          </a:blip>
          <a:srcRect/>
          <a:stretch/>
        </p:blipFill>
        <p:spPr>
          <a:xfrm flipH="1">
            <a:off x="2157" y="30992"/>
            <a:ext cx="9141843" cy="5146800"/>
          </a:xfrm>
          <a:prstGeom prst="rect">
            <a:avLst/>
          </a:prstGeom>
          <a:noFill/>
          <a:ln>
            <a:noFill/>
          </a:ln>
        </p:spPr>
      </p:pic>
      <p:sp>
        <p:nvSpPr>
          <p:cNvPr id="501" name="Google Shape;501;p62"/>
          <p:cNvSpPr/>
          <p:nvPr/>
        </p:nvSpPr>
        <p:spPr>
          <a:xfrm rot="10800000">
            <a:off x="-141" y="30992"/>
            <a:ext cx="9218100" cy="5146800"/>
          </a:xfrm>
          <a:prstGeom prst="rect">
            <a:avLst/>
          </a:prstGeom>
          <a:gradFill>
            <a:gsLst>
              <a:gs pos="0">
                <a:srgbClr val="000001"/>
              </a:gs>
              <a:gs pos="5000">
                <a:srgbClr val="000001"/>
              </a:gs>
              <a:gs pos="43000">
                <a:srgbClr val="000001">
                  <a:alpha val="49803"/>
                </a:srgbClr>
              </a:gs>
              <a:gs pos="85000">
                <a:srgbClr val="000001">
                  <a:alpha val="0"/>
                </a:srgbClr>
              </a:gs>
              <a:gs pos="100000">
                <a:srgbClr val="000001">
                  <a:alpha val="0"/>
                </a:srgbClr>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02" name="Google Shape;502;p62"/>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03" name="Google Shape;503;p62"/>
          <p:cNvSpPr txBox="1">
            <a:spLocks noGrp="1"/>
          </p:cNvSpPr>
          <p:nvPr>
            <p:ph type="body" idx="1"/>
          </p:nvPr>
        </p:nvSpPr>
        <p:spPr>
          <a:xfrm>
            <a:off x="576072" y="1203722"/>
            <a:ext cx="4850100" cy="33444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Char char="•"/>
              <a:defRPr sz="2100" b="1" i="0">
                <a:solidFill>
                  <a:schemeClr val="lt1"/>
                </a:solidFill>
                <a:latin typeface="Open Sans"/>
                <a:ea typeface="Open Sans"/>
                <a:cs typeface="Open Sans"/>
                <a:sym typeface="Open Sans"/>
              </a:defRPr>
            </a:lvl1pPr>
            <a:lvl2pPr marL="914400" lvl="1" indent="-361950" algn="l" rtl="0">
              <a:lnSpc>
                <a:spcPct val="100000"/>
              </a:lnSpc>
              <a:spcBef>
                <a:spcPts val="1800"/>
              </a:spcBef>
              <a:spcAft>
                <a:spcPts val="0"/>
              </a:spcAft>
              <a:buSzPts val="2100"/>
              <a:buChar char="•"/>
              <a:defRPr sz="2100" b="1" i="0">
                <a:solidFill>
                  <a:schemeClr val="lt1"/>
                </a:solidFill>
                <a:latin typeface="Open Sans"/>
                <a:ea typeface="Open Sans"/>
                <a:cs typeface="Open Sans"/>
                <a:sym typeface="Open Sans"/>
              </a:defRPr>
            </a:lvl2pPr>
            <a:lvl3pPr marL="1371600" lvl="2"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3pPr>
            <a:lvl4pPr marL="1828800" lvl="3"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4pPr>
            <a:lvl5pPr marL="2286000" lvl="4" indent="-361950" algn="l" rtl="0">
              <a:lnSpc>
                <a:spcPct val="100000"/>
              </a:lnSpc>
              <a:spcBef>
                <a:spcPts val="900"/>
              </a:spcBef>
              <a:spcAft>
                <a:spcPts val="0"/>
              </a:spcAft>
              <a:buSzPts val="2100"/>
              <a:buChar char="•"/>
              <a:defRPr sz="2100" b="1" i="0">
                <a:solidFill>
                  <a:schemeClr val="lt1"/>
                </a:solidFill>
                <a:latin typeface="Open Sans"/>
                <a:ea typeface="Open Sans"/>
                <a:cs typeface="Open Sans"/>
                <a:sym typeface="Open Sans"/>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04" name="Google Shape;504;p62"/>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05" name="Google Shape;505;p62"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06" name="Google Shape;506;p62"/>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4664894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507"/>
        <p:cNvGrpSpPr/>
        <p:nvPr/>
      </p:nvGrpSpPr>
      <p:grpSpPr>
        <a:xfrm>
          <a:off x="0" y="0"/>
          <a:ext cx="0" cy="0"/>
          <a:chOff x="0" y="0"/>
          <a:chExt cx="0" cy="0"/>
        </a:xfrm>
      </p:grpSpPr>
      <p:pic>
        <p:nvPicPr>
          <p:cNvPr id="508" name="Google Shape;508;p63"/>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509" name="Google Shape;509;p63"/>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10" name="Google Shape;510;p6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11" name="Google Shape;511;p6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12" name="Google Shape;512;p63"/>
          <p:cNvSpPr>
            <a:spLocks noGrp="1"/>
          </p:cNvSpPr>
          <p:nvPr>
            <p:ph type="pic" idx="2"/>
          </p:nvPr>
        </p:nvSpPr>
        <p:spPr>
          <a:xfrm>
            <a:off x="423863" y="1387205"/>
            <a:ext cx="1663800" cy="867300"/>
          </a:xfrm>
          <a:prstGeom prst="rect">
            <a:avLst/>
          </a:prstGeom>
          <a:noFill/>
          <a:ln>
            <a:noFill/>
          </a:ln>
        </p:spPr>
      </p:sp>
      <p:sp>
        <p:nvSpPr>
          <p:cNvPr id="513" name="Google Shape;513;p63"/>
          <p:cNvSpPr>
            <a:spLocks noGrp="1"/>
          </p:cNvSpPr>
          <p:nvPr>
            <p:ph type="pic" idx="3"/>
          </p:nvPr>
        </p:nvSpPr>
        <p:spPr>
          <a:xfrm>
            <a:off x="2578699" y="1387205"/>
            <a:ext cx="1663800" cy="867300"/>
          </a:xfrm>
          <a:prstGeom prst="rect">
            <a:avLst/>
          </a:prstGeom>
          <a:noFill/>
          <a:ln>
            <a:noFill/>
          </a:ln>
        </p:spPr>
      </p:sp>
      <p:sp>
        <p:nvSpPr>
          <p:cNvPr id="514" name="Google Shape;514;p63"/>
          <p:cNvSpPr>
            <a:spLocks noGrp="1"/>
          </p:cNvSpPr>
          <p:nvPr>
            <p:ph type="pic" idx="4"/>
          </p:nvPr>
        </p:nvSpPr>
        <p:spPr>
          <a:xfrm>
            <a:off x="4733536" y="1387205"/>
            <a:ext cx="1663800" cy="867300"/>
          </a:xfrm>
          <a:prstGeom prst="rect">
            <a:avLst/>
          </a:prstGeom>
          <a:noFill/>
          <a:ln>
            <a:noFill/>
          </a:ln>
        </p:spPr>
      </p:sp>
      <p:sp>
        <p:nvSpPr>
          <p:cNvPr id="515" name="Google Shape;515;p63"/>
          <p:cNvSpPr>
            <a:spLocks noGrp="1"/>
          </p:cNvSpPr>
          <p:nvPr>
            <p:ph type="pic" idx="5"/>
          </p:nvPr>
        </p:nvSpPr>
        <p:spPr>
          <a:xfrm>
            <a:off x="6888372" y="1387205"/>
            <a:ext cx="1663800" cy="867300"/>
          </a:xfrm>
          <a:prstGeom prst="rect">
            <a:avLst/>
          </a:prstGeom>
          <a:noFill/>
          <a:ln>
            <a:noFill/>
          </a:ln>
        </p:spPr>
      </p:sp>
      <p:sp>
        <p:nvSpPr>
          <p:cNvPr id="516" name="Google Shape;516;p63"/>
          <p:cNvSpPr>
            <a:spLocks noGrp="1"/>
          </p:cNvSpPr>
          <p:nvPr>
            <p:ph type="pic" idx="6"/>
          </p:nvPr>
        </p:nvSpPr>
        <p:spPr>
          <a:xfrm>
            <a:off x="423863" y="2579552"/>
            <a:ext cx="1663800" cy="867300"/>
          </a:xfrm>
          <a:prstGeom prst="rect">
            <a:avLst/>
          </a:prstGeom>
          <a:noFill/>
          <a:ln>
            <a:noFill/>
          </a:ln>
        </p:spPr>
      </p:sp>
      <p:sp>
        <p:nvSpPr>
          <p:cNvPr id="517" name="Google Shape;517;p63"/>
          <p:cNvSpPr>
            <a:spLocks noGrp="1"/>
          </p:cNvSpPr>
          <p:nvPr>
            <p:ph type="pic" idx="7"/>
          </p:nvPr>
        </p:nvSpPr>
        <p:spPr>
          <a:xfrm>
            <a:off x="2578699" y="2579552"/>
            <a:ext cx="1663800" cy="867300"/>
          </a:xfrm>
          <a:prstGeom prst="rect">
            <a:avLst/>
          </a:prstGeom>
          <a:noFill/>
          <a:ln>
            <a:noFill/>
          </a:ln>
        </p:spPr>
      </p:sp>
      <p:sp>
        <p:nvSpPr>
          <p:cNvPr id="518" name="Google Shape;518;p63"/>
          <p:cNvSpPr>
            <a:spLocks noGrp="1"/>
          </p:cNvSpPr>
          <p:nvPr>
            <p:ph type="pic" idx="8"/>
          </p:nvPr>
        </p:nvSpPr>
        <p:spPr>
          <a:xfrm>
            <a:off x="4733536" y="2579552"/>
            <a:ext cx="1663800" cy="867300"/>
          </a:xfrm>
          <a:prstGeom prst="rect">
            <a:avLst/>
          </a:prstGeom>
          <a:noFill/>
          <a:ln>
            <a:noFill/>
          </a:ln>
        </p:spPr>
      </p:sp>
      <p:sp>
        <p:nvSpPr>
          <p:cNvPr id="519" name="Google Shape;519;p63"/>
          <p:cNvSpPr>
            <a:spLocks noGrp="1"/>
          </p:cNvSpPr>
          <p:nvPr>
            <p:ph type="pic" idx="9"/>
          </p:nvPr>
        </p:nvSpPr>
        <p:spPr>
          <a:xfrm>
            <a:off x="6888372" y="2579552"/>
            <a:ext cx="1663800" cy="867300"/>
          </a:xfrm>
          <a:prstGeom prst="rect">
            <a:avLst/>
          </a:prstGeom>
          <a:noFill/>
          <a:ln>
            <a:noFill/>
          </a:ln>
        </p:spPr>
      </p:sp>
      <p:sp>
        <p:nvSpPr>
          <p:cNvPr id="520" name="Google Shape;520;p63"/>
          <p:cNvSpPr>
            <a:spLocks noGrp="1"/>
          </p:cNvSpPr>
          <p:nvPr>
            <p:ph type="pic" idx="13"/>
          </p:nvPr>
        </p:nvSpPr>
        <p:spPr>
          <a:xfrm>
            <a:off x="423863" y="3773576"/>
            <a:ext cx="1663800" cy="867300"/>
          </a:xfrm>
          <a:prstGeom prst="rect">
            <a:avLst/>
          </a:prstGeom>
          <a:noFill/>
          <a:ln>
            <a:noFill/>
          </a:ln>
        </p:spPr>
      </p:sp>
      <p:sp>
        <p:nvSpPr>
          <p:cNvPr id="521" name="Google Shape;521;p63"/>
          <p:cNvSpPr>
            <a:spLocks noGrp="1"/>
          </p:cNvSpPr>
          <p:nvPr>
            <p:ph type="pic" idx="14"/>
          </p:nvPr>
        </p:nvSpPr>
        <p:spPr>
          <a:xfrm>
            <a:off x="2578699" y="3773576"/>
            <a:ext cx="1663800" cy="867300"/>
          </a:xfrm>
          <a:prstGeom prst="rect">
            <a:avLst/>
          </a:prstGeom>
          <a:noFill/>
          <a:ln>
            <a:noFill/>
          </a:ln>
        </p:spPr>
      </p:sp>
      <p:sp>
        <p:nvSpPr>
          <p:cNvPr id="522" name="Google Shape;522;p63"/>
          <p:cNvSpPr>
            <a:spLocks noGrp="1"/>
          </p:cNvSpPr>
          <p:nvPr>
            <p:ph type="pic" idx="15"/>
          </p:nvPr>
        </p:nvSpPr>
        <p:spPr>
          <a:xfrm>
            <a:off x="4733536" y="3773576"/>
            <a:ext cx="1663800" cy="867300"/>
          </a:xfrm>
          <a:prstGeom prst="rect">
            <a:avLst/>
          </a:prstGeom>
          <a:noFill/>
          <a:ln>
            <a:noFill/>
          </a:ln>
        </p:spPr>
      </p:sp>
      <p:sp>
        <p:nvSpPr>
          <p:cNvPr id="523" name="Google Shape;523;p63"/>
          <p:cNvSpPr>
            <a:spLocks noGrp="1"/>
          </p:cNvSpPr>
          <p:nvPr>
            <p:ph type="pic" idx="16"/>
          </p:nvPr>
        </p:nvSpPr>
        <p:spPr>
          <a:xfrm>
            <a:off x="6888372" y="3773576"/>
            <a:ext cx="1663800" cy="867300"/>
          </a:xfrm>
          <a:prstGeom prst="rect">
            <a:avLst/>
          </a:prstGeom>
          <a:noFill/>
          <a:ln>
            <a:noFill/>
          </a:ln>
        </p:spPr>
      </p:sp>
      <p:pic>
        <p:nvPicPr>
          <p:cNvPr id="524" name="Google Shape;524;p63"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25" name="Google Shape;525;p6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414428454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21_Title and Content">
  <p:cSld name="21_Title and Content">
    <p:spTree>
      <p:nvGrpSpPr>
        <p:cNvPr id="1" name="Shape 526"/>
        <p:cNvGrpSpPr/>
        <p:nvPr/>
      </p:nvGrpSpPr>
      <p:grpSpPr>
        <a:xfrm>
          <a:off x="0" y="0"/>
          <a:ext cx="0" cy="0"/>
          <a:chOff x="0" y="0"/>
          <a:chExt cx="0" cy="0"/>
        </a:xfrm>
      </p:grpSpPr>
      <p:pic>
        <p:nvPicPr>
          <p:cNvPr id="527" name="Google Shape;527;p64"/>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528" name="Google Shape;528;p64"/>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29" name="Google Shape;529;p64"/>
          <p:cNvSpPr/>
          <p:nvPr/>
        </p:nvSpPr>
        <p:spPr>
          <a:xfrm>
            <a:off x="-4" y="3529853"/>
            <a:ext cx="9144000" cy="1220400"/>
          </a:xfrm>
          <a:prstGeom prst="rect">
            <a:avLst/>
          </a:prstGeom>
          <a:solidFill>
            <a:schemeClr val="lt1">
              <a:alpha val="82750"/>
            </a:schemeClr>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30" name="Google Shape;530;p64"/>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31" name="Google Shape;531;p6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2" name="Google Shape;532;p64"/>
          <p:cNvSpPr>
            <a:spLocks noGrp="1"/>
          </p:cNvSpPr>
          <p:nvPr>
            <p:ph type="pic" idx="2"/>
          </p:nvPr>
        </p:nvSpPr>
        <p:spPr>
          <a:xfrm>
            <a:off x="423863" y="3706276"/>
            <a:ext cx="1663800" cy="867300"/>
          </a:xfrm>
          <a:prstGeom prst="rect">
            <a:avLst/>
          </a:prstGeom>
          <a:noFill/>
          <a:ln>
            <a:noFill/>
          </a:ln>
        </p:spPr>
      </p:sp>
      <p:sp>
        <p:nvSpPr>
          <p:cNvPr id="533" name="Google Shape;533;p64"/>
          <p:cNvSpPr>
            <a:spLocks noGrp="1"/>
          </p:cNvSpPr>
          <p:nvPr>
            <p:ph type="pic" idx="3"/>
          </p:nvPr>
        </p:nvSpPr>
        <p:spPr>
          <a:xfrm>
            <a:off x="2578699" y="3706276"/>
            <a:ext cx="1663800" cy="867300"/>
          </a:xfrm>
          <a:prstGeom prst="rect">
            <a:avLst/>
          </a:prstGeom>
          <a:noFill/>
          <a:ln>
            <a:noFill/>
          </a:ln>
        </p:spPr>
      </p:sp>
      <p:sp>
        <p:nvSpPr>
          <p:cNvPr id="534" name="Google Shape;534;p64"/>
          <p:cNvSpPr>
            <a:spLocks noGrp="1"/>
          </p:cNvSpPr>
          <p:nvPr>
            <p:ph type="pic" idx="4"/>
          </p:nvPr>
        </p:nvSpPr>
        <p:spPr>
          <a:xfrm>
            <a:off x="4733536" y="3706276"/>
            <a:ext cx="1663800" cy="867300"/>
          </a:xfrm>
          <a:prstGeom prst="rect">
            <a:avLst/>
          </a:prstGeom>
          <a:noFill/>
          <a:ln>
            <a:noFill/>
          </a:ln>
        </p:spPr>
      </p:sp>
      <p:sp>
        <p:nvSpPr>
          <p:cNvPr id="535" name="Google Shape;535;p64"/>
          <p:cNvSpPr>
            <a:spLocks noGrp="1"/>
          </p:cNvSpPr>
          <p:nvPr>
            <p:ph type="pic" idx="5"/>
          </p:nvPr>
        </p:nvSpPr>
        <p:spPr>
          <a:xfrm>
            <a:off x="6888372" y="3706276"/>
            <a:ext cx="1663800" cy="867300"/>
          </a:xfrm>
          <a:prstGeom prst="rect">
            <a:avLst/>
          </a:prstGeom>
          <a:noFill/>
          <a:ln>
            <a:noFill/>
          </a:ln>
        </p:spPr>
      </p:sp>
      <p:pic>
        <p:nvPicPr>
          <p:cNvPr id="536" name="Google Shape;536;p64"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37" name="Google Shape;537;p64"/>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04758894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40_Title and Content">
  <p:cSld name="40_Title and Content">
    <p:spTree>
      <p:nvGrpSpPr>
        <p:cNvPr id="1" name="Shape 538"/>
        <p:cNvGrpSpPr/>
        <p:nvPr/>
      </p:nvGrpSpPr>
      <p:grpSpPr>
        <a:xfrm>
          <a:off x="0" y="0"/>
          <a:ext cx="0" cy="0"/>
          <a:chOff x="0" y="0"/>
          <a:chExt cx="0" cy="0"/>
        </a:xfrm>
      </p:grpSpPr>
      <p:pic>
        <p:nvPicPr>
          <p:cNvPr id="539" name="Google Shape;539;p65"/>
          <p:cNvPicPr preferRelativeResize="0"/>
          <p:nvPr/>
        </p:nvPicPr>
        <p:blipFill rotWithShape="1">
          <a:blip r:embed="rId2">
            <a:alphaModFix/>
          </a:blip>
          <a:srcRect t="19" b="29"/>
          <a:stretch/>
        </p:blipFill>
        <p:spPr>
          <a:xfrm>
            <a:off x="0" y="30992"/>
            <a:ext cx="9144000" cy="5112507"/>
          </a:xfrm>
          <a:prstGeom prst="rect">
            <a:avLst/>
          </a:prstGeom>
          <a:noFill/>
          <a:ln>
            <a:noFill/>
          </a:ln>
        </p:spPr>
      </p:pic>
      <p:sp>
        <p:nvSpPr>
          <p:cNvPr id="540" name="Google Shape;540;p65"/>
          <p:cNvSpPr/>
          <p:nvPr/>
        </p:nvSpPr>
        <p:spPr>
          <a:xfrm rot="10800000">
            <a:off x="0" y="30899"/>
            <a:ext cx="9144000" cy="5112600"/>
          </a:xfrm>
          <a:prstGeom prst="rect">
            <a:avLst/>
          </a:prstGeom>
          <a:gradFill>
            <a:gsLst>
              <a:gs pos="0">
                <a:srgbClr val="0C5B79">
                  <a:alpha val="78823"/>
                </a:srgbClr>
              </a:gs>
              <a:gs pos="10000">
                <a:srgbClr val="0C5B79">
                  <a:alpha val="78823"/>
                </a:srgbClr>
              </a:gs>
              <a:gs pos="25000">
                <a:srgbClr val="0C5B79">
                  <a:alpha val="32941"/>
                </a:srgbClr>
              </a:gs>
              <a:gs pos="47000">
                <a:srgbClr val="0C5B79">
                  <a:alpha val="8627"/>
                </a:srgbClr>
              </a:gs>
              <a:gs pos="64980">
                <a:srgbClr val="0C5B79">
                  <a:alpha val="35686"/>
                </a:srgbClr>
              </a:gs>
              <a:gs pos="84000">
                <a:srgbClr val="0C5B79">
                  <a:alpha val="66666"/>
                </a:srgbClr>
              </a:gs>
              <a:gs pos="100000">
                <a:srgbClr val="0C5B79">
                  <a:alpha val="66666"/>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41" name="Google Shape;541;p65"/>
          <p:cNvSpPr/>
          <p:nvPr/>
        </p:nvSpPr>
        <p:spPr>
          <a:xfrm>
            <a:off x="-4" y="3529853"/>
            <a:ext cx="9144000" cy="12204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42" name="Google Shape;542;p65"/>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43" name="Google Shape;543;p6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44" name="Google Shape;544;p65"/>
          <p:cNvSpPr>
            <a:spLocks noGrp="1"/>
          </p:cNvSpPr>
          <p:nvPr>
            <p:ph type="pic" idx="2"/>
          </p:nvPr>
        </p:nvSpPr>
        <p:spPr>
          <a:xfrm>
            <a:off x="423863" y="3706276"/>
            <a:ext cx="1663800" cy="867300"/>
          </a:xfrm>
          <a:prstGeom prst="rect">
            <a:avLst/>
          </a:prstGeom>
          <a:noFill/>
          <a:ln>
            <a:noFill/>
          </a:ln>
        </p:spPr>
      </p:sp>
      <p:sp>
        <p:nvSpPr>
          <p:cNvPr id="545" name="Google Shape;545;p65"/>
          <p:cNvSpPr>
            <a:spLocks noGrp="1"/>
          </p:cNvSpPr>
          <p:nvPr>
            <p:ph type="pic" idx="3"/>
          </p:nvPr>
        </p:nvSpPr>
        <p:spPr>
          <a:xfrm>
            <a:off x="2578699" y="3706276"/>
            <a:ext cx="1663800" cy="867300"/>
          </a:xfrm>
          <a:prstGeom prst="rect">
            <a:avLst/>
          </a:prstGeom>
          <a:noFill/>
          <a:ln>
            <a:noFill/>
          </a:ln>
        </p:spPr>
      </p:sp>
      <p:sp>
        <p:nvSpPr>
          <p:cNvPr id="546" name="Google Shape;546;p65"/>
          <p:cNvSpPr>
            <a:spLocks noGrp="1"/>
          </p:cNvSpPr>
          <p:nvPr>
            <p:ph type="pic" idx="4"/>
          </p:nvPr>
        </p:nvSpPr>
        <p:spPr>
          <a:xfrm>
            <a:off x="4733536" y="3706276"/>
            <a:ext cx="1663800" cy="867300"/>
          </a:xfrm>
          <a:prstGeom prst="rect">
            <a:avLst/>
          </a:prstGeom>
          <a:noFill/>
          <a:ln>
            <a:noFill/>
          </a:ln>
        </p:spPr>
      </p:sp>
      <p:sp>
        <p:nvSpPr>
          <p:cNvPr id="547" name="Google Shape;547;p65"/>
          <p:cNvSpPr>
            <a:spLocks noGrp="1"/>
          </p:cNvSpPr>
          <p:nvPr>
            <p:ph type="pic" idx="5"/>
          </p:nvPr>
        </p:nvSpPr>
        <p:spPr>
          <a:xfrm>
            <a:off x="6888372" y="3706276"/>
            <a:ext cx="1663800" cy="867300"/>
          </a:xfrm>
          <a:prstGeom prst="rect">
            <a:avLst/>
          </a:prstGeom>
          <a:noFill/>
          <a:ln>
            <a:noFill/>
          </a:ln>
        </p:spPr>
      </p:sp>
      <p:pic>
        <p:nvPicPr>
          <p:cNvPr id="548" name="Google Shape;548;p65"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49" name="Google Shape;549;p65"/>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138921715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26_Title and Content">
  <p:cSld name="26_Title and Content">
    <p:spTree>
      <p:nvGrpSpPr>
        <p:cNvPr id="1" name="Shape 550"/>
        <p:cNvGrpSpPr/>
        <p:nvPr/>
      </p:nvGrpSpPr>
      <p:grpSpPr>
        <a:xfrm>
          <a:off x="0" y="0"/>
          <a:ext cx="0" cy="0"/>
          <a:chOff x="0" y="0"/>
          <a:chExt cx="0" cy="0"/>
        </a:xfrm>
      </p:grpSpPr>
      <p:pic>
        <p:nvPicPr>
          <p:cNvPr id="551" name="Google Shape;551;p66"/>
          <p:cNvPicPr preferRelativeResize="0"/>
          <p:nvPr/>
        </p:nvPicPr>
        <p:blipFill rotWithShape="1">
          <a:blip r:embed="rId2">
            <a:alphaModFix/>
          </a:blip>
          <a:srcRect t="19" b="29"/>
          <a:stretch/>
        </p:blipFill>
        <p:spPr>
          <a:xfrm flipH="1">
            <a:off x="0" y="30992"/>
            <a:ext cx="9144000" cy="5112507"/>
          </a:xfrm>
          <a:prstGeom prst="rect">
            <a:avLst/>
          </a:prstGeom>
          <a:noFill/>
          <a:ln>
            <a:noFill/>
          </a:ln>
        </p:spPr>
      </p:pic>
      <p:sp>
        <p:nvSpPr>
          <p:cNvPr id="552" name="Google Shape;552;p66"/>
          <p:cNvSpPr/>
          <p:nvPr/>
        </p:nvSpPr>
        <p:spPr>
          <a:xfrm rot="10800000">
            <a:off x="0" y="39725"/>
            <a:ext cx="9144000" cy="5112600"/>
          </a:xfrm>
          <a:prstGeom prst="rect">
            <a:avLst/>
          </a:prstGeom>
          <a:gradFill>
            <a:gsLst>
              <a:gs pos="0">
                <a:srgbClr val="0C5B79">
                  <a:alpha val="77647"/>
                </a:srgbClr>
              </a:gs>
              <a:gs pos="9000">
                <a:srgbClr val="0C5B79">
                  <a:alpha val="77647"/>
                </a:srgbClr>
              </a:gs>
              <a:gs pos="30000">
                <a:srgbClr val="0C5B79">
                  <a:alpha val="31764"/>
                </a:srgbClr>
              </a:gs>
              <a:gs pos="46000">
                <a:srgbClr val="0C5B79">
                  <a:alpha val="44705"/>
                </a:srgbClr>
              </a:gs>
              <a:gs pos="82000">
                <a:srgbClr val="0C5B79">
                  <a:alpha val="80000"/>
                </a:srgbClr>
              </a:gs>
              <a:gs pos="100000">
                <a:srgbClr val="0C5B79">
                  <a:alpha val="80000"/>
                </a:srgbClr>
              </a:gs>
            </a:gsLst>
            <a:lin ang="16200038"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53" name="Google Shape;553;p66"/>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54" name="Google Shape;554;p66"/>
          <p:cNvSpPr txBox="1">
            <a:spLocks noGrp="1"/>
          </p:cNvSpPr>
          <p:nvPr>
            <p:ph type="body" idx="1"/>
          </p:nvPr>
        </p:nvSpPr>
        <p:spPr>
          <a:xfrm>
            <a:off x="685800" y="1190625"/>
            <a:ext cx="7748700" cy="3285000"/>
          </a:xfrm>
          <a:prstGeom prst="rect">
            <a:avLst/>
          </a:prstGeom>
          <a:noFill/>
          <a:ln>
            <a:noFill/>
          </a:ln>
        </p:spPr>
        <p:txBody>
          <a:bodyPr spcFirstLastPara="1" wrap="square" lIns="68575" tIns="34275" rIns="68575" bIns="34275" anchor="t" anchorCtr="0">
            <a:normAutofit/>
          </a:bodyPr>
          <a:lstStyle>
            <a:lvl1pPr marL="457200" lvl="0" indent="-381000" algn="l" rtl="0">
              <a:lnSpc>
                <a:spcPct val="100000"/>
              </a:lnSpc>
              <a:spcBef>
                <a:spcPts val="0"/>
              </a:spcBef>
              <a:spcAft>
                <a:spcPts val="0"/>
              </a:spcAft>
              <a:buSzPts val="2400"/>
              <a:buChar char="•"/>
              <a:defRPr b="1" i="0">
                <a:solidFill>
                  <a:schemeClr val="lt1"/>
                </a:solidFill>
                <a:latin typeface="Open Sans SemiBold"/>
                <a:ea typeface="Open Sans SemiBold"/>
                <a:cs typeface="Open Sans SemiBold"/>
                <a:sym typeface="Open Sans SemiBold"/>
              </a:defRPr>
            </a:lvl1pPr>
            <a:lvl2pPr marL="914400" lvl="1" indent="-361950" algn="l" rtl="0">
              <a:lnSpc>
                <a:spcPct val="100000"/>
              </a:lnSpc>
              <a:spcBef>
                <a:spcPts val="900"/>
              </a:spcBef>
              <a:spcAft>
                <a:spcPts val="0"/>
              </a:spcAft>
              <a:buSzPts val="2100"/>
              <a:buChar char="•"/>
              <a:defRPr b="1" i="0">
                <a:solidFill>
                  <a:schemeClr val="lt1"/>
                </a:solidFill>
                <a:latin typeface="Open Sans SemiBold"/>
                <a:ea typeface="Open Sans SemiBold"/>
                <a:cs typeface="Open Sans SemiBold"/>
                <a:sym typeface="Open Sans SemiBold"/>
              </a:defRPr>
            </a:lvl2pPr>
            <a:lvl3pPr marL="1371600" lvl="2" indent="-355600" algn="l" rtl="0">
              <a:lnSpc>
                <a:spcPct val="100000"/>
              </a:lnSpc>
              <a:spcBef>
                <a:spcPts val="900"/>
              </a:spcBef>
              <a:spcAft>
                <a:spcPts val="0"/>
              </a:spcAft>
              <a:buSzPts val="2000"/>
              <a:buChar char="•"/>
              <a:defRPr b="1" i="0">
                <a:solidFill>
                  <a:schemeClr val="lt1"/>
                </a:solidFill>
                <a:latin typeface="Open Sans SemiBold"/>
                <a:ea typeface="Open Sans SemiBold"/>
                <a:cs typeface="Open Sans SemiBold"/>
                <a:sym typeface="Open Sans SemiBold"/>
              </a:defRPr>
            </a:lvl3pPr>
            <a:lvl4pPr marL="1828800" lvl="3" indent="-342900" algn="l" rtl="0">
              <a:lnSpc>
                <a:spcPct val="100000"/>
              </a:lnSpc>
              <a:spcBef>
                <a:spcPts val="900"/>
              </a:spcBef>
              <a:spcAft>
                <a:spcPts val="0"/>
              </a:spcAft>
              <a:buSzPts val="1800"/>
              <a:buChar char="•"/>
              <a:defRPr b="1" i="0">
                <a:solidFill>
                  <a:schemeClr val="lt1"/>
                </a:solidFill>
                <a:latin typeface="Open Sans SemiBold"/>
                <a:ea typeface="Open Sans SemiBold"/>
                <a:cs typeface="Open Sans SemiBold"/>
                <a:sym typeface="Open Sans SemiBold"/>
              </a:defRPr>
            </a:lvl4pPr>
            <a:lvl5pPr marL="2286000" lvl="4" indent="-336550" algn="l" rtl="0">
              <a:lnSpc>
                <a:spcPct val="100000"/>
              </a:lnSpc>
              <a:spcBef>
                <a:spcPts val="900"/>
              </a:spcBef>
              <a:spcAft>
                <a:spcPts val="0"/>
              </a:spcAft>
              <a:buSzPts val="1700"/>
              <a:buChar char="•"/>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55" name="Google Shape;555;p66"/>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56" name="Google Shape;556;p66"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57" name="Google Shape;557;p66"/>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424512465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558"/>
        <p:cNvGrpSpPr/>
        <p:nvPr/>
      </p:nvGrpSpPr>
      <p:grpSpPr>
        <a:xfrm>
          <a:off x="0" y="0"/>
          <a:ext cx="0" cy="0"/>
          <a:chOff x="0" y="0"/>
          <a:chExt cx="0" cy="0"/>
        </a:xfrm>
      </p:grpSpPr>
      <p:sp>
        <p:nvSpPr>
          <p:cNvPr id="559" name="Google Shape;559;p67"/>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560" name="Google Shape;560;p67"/>
          <p:cNvPicPr preferRelativeResize="0"/>
          <p:nvPr/>
        </p:nvPicPr>
        <p:blipFill rotWithShape="1">
          <a:blip r:embed="rId2">
            <a:alphaModFix/>
          </a:blip>
          <a:srcRect/>
          <a:stretch/>
        </p:blipFill>
        <p:spPr>
          <a:xfrm>
            <a:off x="8739256" y="4832164"/>
            <a:ext cx="294537" cy="206973"/>
          </a:xfrm>
          <a:prstGeom prst="rect">
            <a:avLst/>
          </a:prstGeom>
          <a:noFill/>
          <a:ln>
            <a:noFill/>
          </a:ln>
        </p:spPr>
      </p:pic>
      <p:pic>
        <p:nvPicPr>
          <p:cNvPr id="561" name="Google Shape;561;p67" descr="A close up of a sign&#10;&#10;Description automatically generated"/>
          <p:cNvPicPr preferRelativeResize="0"/>
          <p:nvPr/>
        </p:nvPicPr>
        <p:blipFill rotWithShape="1">
          <a:blip r:embed="rId3">
            <a:alphaModFix/>
          </a:blip>
          <a:srcRect/>
          <a:stretch/>
        </p:blipFill>
        <p:spPr>
          <a:xfrm>
            <a:off x="115820" y="4858508"/>
            <a:ext cx="460251" cy="202062"/>
          </a:xfrm>
          <a:prstGeom prst="rect">
            <a:avLst/>
          </a:prstGeom>
          <a:noFill/>
          <a:ln>
            <a:noFill/>
          </a:ln>
        </p:spPr>
      </p:pic>
      <p:pic>
        <p:nvPicPr>
          <p:cNvPr id="562" name="Google Shape;562;p67"/>
          <p:cNvPicPr preferRelativeResize="0"/>
          <p:nvPr/>
        </p:nvPicPr>
        <p:blipFill rotWithShape="1">
          <a:blip r:embed="rId4">
            <a:alphaModFix/>
          </a:blip>
          <a:srcRect/>
          <a:stretch/>
        </p:blipFill>
        <p:spPr>
          <a:xfrm>
            <a:off x="0" y="0"/>
            <a:ext cx="9144000" cy="5143500"/>
          </a:xfrm>
          <a:prstGeom prst="rect">
            <a:avLst/>
          </a:prstGeom>
          <a:noFill/>
          <a:ln>
            <a:noFill/>
          </a:ln>
        </p:spPr>
      </p:pic>
      <p:sp>
        <p:nvSpPr>
          <p:cNvPr id="563" name="Google Shape;563;p67"/>
          <p:cNvSpPr/>
          <p:nvPr/>
        </p:nvSpPr>
        <p:spPr>
          <a:xfrm>
            <a:off x="0" y="-13872"/>
            <a:ext cx="9144000" cy="5157600"/>
          </a:xfrm>
          <a:prstGeom prst="rect">
            <a:avLst/>
          </a:prstGeom>
          <a:gradFill>
            <a:gsLst>
              <a:gs pos="0">
                <a:srgbClr val="0C5B79">
                  <a:alpha val="0"/>
                </a:srgbClr>
              </a:gs>
              <a:gs pos="20000">
                <a:srgbClr val="0C5B79">
                  <a:alpha val="0"/>
                </a:srgbClr>
              </a:gs>
              <a:gs pos="63000">
                <a:srgbClr val="0C5B79">
                  <a:alpha val="81960"/>
                </a:srgbClr>
              </a:gs>
              <a:gs pos="90000">
                <a:srgbClr val="0C5B79"/>
              </a:gs>
              <a:gs pos="100000">
                <a:srgbClr val="0C5B79"/>
              </a:gs>
            </a:gsLst>
            <a:lin ang="10800025"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64" name="Google Shape;564;p67"/>
          <p:cNvSpPr/>
          <p:nvPr/>
        </p:nvSpPr>
        <p:spPr>
          <a:xfrm>
            <a:off x="312832" y="1619468"/>
            <a:ext cx="617100" cy="617100"/>
          </a:xfrm>
          <a:prstGeom prst="ellipse">
            <a:avLst/>
          </a:prstGeom>
          <a:solidFill>
            <a:schemeClr val="accent1"/>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65" name="Google Shape;565;p67"/>
          <p:cNvSpPr/>
          <p:nvPr/>
        </p:nvSpPr>
        <p:spPr>
          <a:xfrm>
            <a:off x="312832" y="2727543"/>
            <a:ext cx="617100" cy="617100"/>
          </a:xfrm>
          <a:prstGeom prst="ellipse">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66" name="Google Shape;566;p67"/>
          <p:cNvSpPr/>
          <p:nvPr/>
        </p:nvSpPr>
        <p:spPr>
          <a:xfrm>
            <a:off x="312832" y="3835617"/>
            <a:ext cx="617100" cy="617100"/>
          </a:xfrm>
          <a:prstGeom prst="ellipse">
            <a:avLst/>
          </a:prstGeom>
          <a:solidFill>
            <a:schemeClr val="accent5"/>
          </a:solidFill>
          <a:ln w="12700" cap="flat" cmpd="sng">
            <a:solidFill>
              <a:schemeClr val="l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600" dirty="0">
              <a:solidFill>
                <a:schemeClr val="lt1"/>
              </a:solidFill>
              <a:latin typeface="Calibri"/>
              <a:ea typeface="Calibri"/>
              <a:cs typeface="Calibri"/>
              <a:sym typeface="Calibri"/>
            </a:endParaRPr>
          </a:p>
        </p:txBody>
      </p:sp>
      <p:sp>
        <p:nvSpPr>
          <p:cNvPr id="567" name="Google Shape;567;p67"/>
          <p:cNvSpPr txBox="1">
            <a:spLocks noGrp="1"/>
          </p:cNvSpPr>
          <p:nvPr>
            <p:ph type="body" idx="1"/>
          </p:nvPr>
        </p:nvSpPr>
        <p:spPr>
          <a:xfrm>
            <a:off x="1164359" y="1748029"/>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8" name="Google Shape;568;p67"/>
          <p:cNvSpPr txBox="1">
            <a:spLocks noGrp="1"/>
          </p:cNvSpPr>
          <p:nvPr>
            <p:ph type="body" idx="2"/>
          </p:nvPr>
        </p:nvSpPr>
        <p:spPr>
          <a:xfrm>
            <a:off x="1164359" y="2855324"/>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69" name="Google Shape;569;p67"/>
          <p:cNvSpPr txBox="1">
            <a:spLocks noGrp="1"/>
          </p:cNvSpPr>
          <p:nvPr>
            <p:ph type="body" idx="3"/>
          </p:nvPr>
        </p:nvSpPr>
        <p:spPr>
          <a:xfrm>
            <a:off x="1164359" y="3964178"/>
            <a:ext cx="4081200" cy="715500"/>
          </a:xfrm>
          <a:prstGeom prst="rect">
            <a:avLst/>
          </a:prstGeom>
          <a:noFill/>
          <a:ln>
            <a:noFill/>
          </a:ln>
        </p:spPr>
        <p:txBody>
          <a:bodyPr spcFirstLastPara="1" wrap="square" lIns="68575" tIns="34275" rIns="68575" bIns="34275" anchor="t" anchorCtr="0">
            <a:spAutoFit/>
          </a:bodyPr>
          <a:lstStyle>
            <a:lvl1pPr marL="457200" lvl="0" indent="-228600" algn="l" rtl="0">
              <a:lnSpc>
                <a:spcPct val="100000"/>
              </a:lnSpc>
              <a:spcBef>
                <a:spcPts val="0"/>
              </a:spcBef>
              <a:spcAft>
                <a:spcPts val="0"/>
              </a:spcAft>
              <a:buSzPts val="2100"/>
              <a:buNone/>
              <a:defRPr sz="2100" b="0" i="0">
                <a:solidFill>
                  <a:schemeClr val="lt1"/>
                </a:solidFill>
                <a:latin typeface="Montserrat"/>
                <a:ea typeface="Montserrat"/>
                <a:cs typeface="Montserrat"/>
                <a:sym typeface="Montserrat"/>
              </a:defRPr>
            </a:lvl1pPr>
            <a:lvl2pPr marL="914400" lvl="1" indent="-228600" algn="l" rtl="0">
              <a:lnSpc>
                <a:spcPct val="100000"/>
              </a:lnSpc>
              <a:spcBef>
                <a:spcPts val="900"/>
              </a:spcBef>
              <a:spcAft>
                <a:spcPts val="0"/>
              </a:spcAft>
              <a:buSzPts val="2100"/>
              <a:buNone/>
              <a:defRPr b="1" i="0">
                <a:solidFill>
                  <a:schemeClr val="lt1"/>
                </a:solidFill>
                <a:latin typeface="Open Sans SemiBold"/>
                <a:ea typeface="Open Sans SemiBold"/>
                <a:cs typeface="Open Sans SemiBold"/>
                <a:sym typeface="Open Sans SemiBold"/>
              </a:defRPr>
            </a:lvl2pPr>
            <a:lvl3pPr marL="1371600" lvl="2" indent="-228600" algn="l" rtl="0">
              <a:lnSpc>
                <a:spcPct val="100000"/>
              </a:lnSpc>
              <a:spcBef>
                <a:spcPts val="900"/>
              </a:spcBef>
              <a:spcAft>
                <a:spcPts val="0"/>
              </a:spcAft>
              <a:buSzPts val="2000"/>
              <a:buNone/>
              <a:defRPr b="1" i="0">
                <a:solidFill>
                  <a:schemeClr val="lt1"/>
                </a:solidFill>
                <a:latin typeface="Open Sans SemiBold"/>
                <a:ea typeface="Open Sans SemiBold"/>
                <a:cs typeface="Open Sans SemiBold"/>
                <a:sym typeface="Open Sans SemiBold"/>
              </a:defRPr>
            </a:lvl3pPr>
            <a:lvl4pPr marL="1828800" lvl="3" indent="-228600" algn="l" rtl="0">
              <a:lnSpc>
                <a:spcPct val="100000"/>
              </a:lnSpc>
              <a:spcBef>
                <a:spcPts val="900"/>
              </a:spcBef>
              <a:spcAft>
                <a:spcPts val="0"/>
              </a:spcAft>
              <a:buSzPts val="1800"/>
              <a:buNone/>
              <a:defRPr b="1" i="0">
                <a:solidFill>
                  <a:schemeClr val="lt1"/>
                </a:solidFill>
                <a:latin typeface="Open Sans SemiBold"/>
                <a:ea typeface="Open Sans SemiBold"/>
                <a:cs typeface="Open Sans SemiBold"/>
                <a:sym typeface="Open Sans SemiBold"/>
              </a:defRPr>
            </a:lvl4pPr>
            <a:lvl5pPr marL="2286000" lvl="4" indent="-228600" algn="l" rtl="0">
              <a:lnSpc>
                <a:spcPct val="100000"/>
              </a:lnSpc>
              <a:spcBef>
                <a:spcPts val="900"/>
              </a:spcBef>
              <a:spcAft>
                <a:spcPts val="0"/>
              </a:spcAft>
              <a:buSzPts val="1700"/>
              <a:buNone/>
              <a:defRPr b="1" i="0">
                <a:solidFill>
                  <a:schemeClr val="lt1"/>
                </a:solidFill>
                <a:latin typeface="Open Sans SemiBold"/>
                <a:ea typeface="Open Sans SemiBold"/>
                <a:cs typeface="Open Sans SemiBold"/>
                <a:sym typeface="Open Sans SemiBold"/>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70" name="Google Shape;570;p67"/>
          <p:cNvSpPr/>
          <p:nvPr/>
        </p:nvSpPr>
        <p:spPr>
          <a:xfrm>
            <a:off x="0" y="-8585"/>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pic>
        <p:nvPicPr>
          <p:cNvPr id="571" name="Google Shape;571;p67" descr="Text&#10;&#10;Description automatically generated"/>
          <p:cNvPicPr preferRelativeResize="0"/>
          <p:nvPr/>
        </p:nvPicPr>
        <p:blipFill rotWithShape="1">
          <a:blip r:embed="rId5">
            <a:alphaModFix/>
          </a:blip>
          <a:srcRect/>
          <a:stretch/>
        </p:blipFill>
        <p:spPr>
          <a:xfrm>
            <a:off x="53580" y="4746918"/>
            <a:ext cx="924462" cy="392899"/>
          </a:xfrm>
          <a:prstGeom prst="rect">
            <a:avLst/>
          </a:prstGeom>
          <a:noFill/>
          <a:ln>
            <a:noFill/>
          </a:ln>
        </p:spPr>
      </p:pic>
      <p:sp>
        <p:nvSpPr>
          <p:cNvPr id="572" name="Google Shape;572;p67"/>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
        <p:nvSpPr>
          <p:cNvPr id="573" name="Google Shape;573;p67"/>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298020744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25_Title and Content">
  <p:cSld name="25_Title and Content">
    <p:spTree>
      <p:nvGrpSpPr>
        <p:cNvPr id="1" name="Shape 574"/>
        <p:cNvGrpSpPr/>
        <p:nvPr/>
      </p:nvGrpSpPr>
      <p:grpSpPr>
        <a:xfrm>
          <a:off x="0" y="0"/>
          <a:ext cx="0" cy="0"/>
          <a:chOff x="0" y="0"/>
          <a:chExt cx="0" cy="0"/>
        </a:xfrm>
      </p:grpSpPr>
      <p:pic>
        <p:nvPicPr>
          <p:cNvPr id="575" name="Google Shape;575;p68"/>
          <p:cNvPicPr preferRelativeResize="0"/>
          <p:nvPr/>
        </p:nvPicPr>
        <p:blipFill rotWithShape="1">
          <a:blip r:embed="rId2">
            <a:alphaModFix/>
          </a:blip>
          <a:srcRect/>
          <a:stretch/>
        </p:blipFill>
        <p:spPr>
          <a:xfrm>
            <a:off x="1" y="0"/>
            <a:ext cx="9143998" cy="5143499"/>
          </a:xfrm>
          <a:prstGeom prst="rect">
            <a:avLst/>
          </a:prstGeom>
          <a:noFill/>
          <a:ln>
            <a:noFill/>
          </a:ln>
        </p:spPr>
      </p:pic>
      <p:sp>
        <p:nvSpPr>
          <p:cNvPr id="576" name="Google Shape;576;p68"/>
          <p:cNvSpPr/>
          <p:nvPr/>
        </p:nvSpPr>
        <p:spPr>
          <a:xfrm>
            <a:off x="0" y="0"/>
            <a:ext cx="9144000" cy="5143500"/>
          </a:xfrm>
          <a:prstGeom prst="rect">
            <a:avLst/>
          </a:prstGeom>
          <a:gradFill>
            <a:gsLst>
              <a:gs pos="0">
                <a:srgbClr val="0C5B79">
                  <a:alpha val="27843"/>
                </a:srgbClr>
              </a:gs>
              <a:gs pos="28000">
                <a:srgbClr val="0C5B79">
                  <a:alpha val="27843"/>
                </a:srgbClr>
              </a:gs>
              <a:gs pos="77000">
                <a:srgbClr val="0C5B79">
                  <a:alpha val="86666"/>
                </a:srgbClr>
              </a:gs>
              <a:gs pos="100000">
                <a:srgbClr val="0C5B79">
                  <a:alpha val="86666"/>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77" name="Google Shape;577;p68"/>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78" name="Google Shape;578;p68"/>
          <p:cNvSpPr txBox="1">
            <a:spLocks noGrp="1"/>
          </p:cNvSpPr>
          <p:nvPr>
            <p:ph type="body" idx="1"/>
          </p:nvPr>
        </p:nvSpPr>
        <p:spPr>
          <a:xfrm>
            <a:off x="4416029" y="1190625"/>
            <a:ext cx="4323300" cy="3405300"/>
          </a:xfrm>
          <a:prstGeom prst="rect">
            <a:avLst/>
          </a:prstGeom>
          <a:noFill/>
          <a:ln>
            <a:noFill/>
          </a:ln>
        </p:spPr>
        <p:txBody>
          <a:bodyPr spcFirstLastPara="1" wrap="square" lIns="68575" tIns="34275" rIns="68575" bIns="34275" anchor="t" anchorCtr="0">
            <a:normAutofit/>
          </a:bodyPr>
          <a:lstStyle>
            <a:lvl1pPr marL="457200" lvl="0" indent="-228600" algn="l" rtl="0">
              <a:lnSpc>
                <a:spcPct val="100000"/>
              </a:lnSpc>
              <a:spcBef>
                <a:spcPts val="0"/>
              </a:spcBef>
              <a:spcAft>
                <a:spcPts val="0"/>
              </a:spcAft>
              <a:buSzPts val="2400"/>
              <a:buNone/>
              <a:defRPr>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79" name="Google Shape;579;p68"/>
          <p:cNvSpPr txBox="1">
            <a:spLocks noGrp="1"/>
          </p:cNvSpPr>
          <p:nvPr>
            <p:ph type="title"/>
          </p:nvPr>
        </p:nvSpPr>
        <p:spPr>
          <a:xfrm>
            <a:off x="256032" y="229865"/>
            <a:ext cx="8629200" cy="484800"/>
          </a:xfrm>
          <a:prstGeom prst="rect">
            <a:avLst/>
          </a:prstGeom>
          <a:noFill/>
          <a:ln>
            <a:noFill/>
          </a:ln>
        </p:spPr>
        <p:txBody>
          <a:bodyPr spcFirstLastPara="1" wrap="square" lIns="68575" tIns="34275" rIns="68575" bIns="34275" anchor="t" anchorCtr="0">
            <a:spAutoFit/>
          </a:bodyPr>
          <a:lstStyle>
            <a:lvl1pPr lvl="0" algn="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80" name="Google Shape;580;p68"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
        <p:nvSpPr>
          <p:cNvPr id="581" name="Google Shape;581;p68"/>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a:solidFill>
                  <a:schemeClr val="lt1"/>
                </a:solidFill>
                <a:latin typeface="Montserrat Light"/>
                <a:ea typeface="Montserrat Light"/>
                <a:cs typeface="Montserrat Light"/>
                <a:sym typeface="Montserrat Light"/>
              </a:rPr>
              <a:t>Confidential   |   </a:t>
            </a:r>
            <a:fld id="{00000000-1234-1234-1234-123412341234}" type="slidenum">
              <a:rPr lang="en" sz="900" b="0" i="0">
                <a:solidFill>
                  <a:schemeClr val="lt1"/>
                </a:solidFill>
                <a:latin typeface="Montserrat Light"/>
                <a:ea typeface="Montserrat Light"/>
                <a:cs typeface="Montserrat Light"/>
                <a:sym typeface="Montserrat Light"/>
              </a:rPr>
              <a:t>‹#›</a:t>
            </a:fld>
            <a:endParaRPr sz="900" b="0" i="0" dirty="0">
              <a:solidFill>
                <a:schemeClr val="lt1"/>
              </a:solidFill>
              <a:latin typeface="Montserrat Light"/>
              <a:ea typeface="Montserrat Light"/>
              <a:cs typeface="Montserrat Light"/>
              <a:sym typeface="Montserrat Light"/>
            </a:endParaRPr>
          </a:p>
        </p:txBody>
      </p:sp>
    </p:spTree>
    <p:extLst>
      <p:ext uri="{BB962C8B-B14F-4D97-AF65-F5344CB8AC3E}">
        <p14:creationId xmlns:p14="http://schemas.microsoft.com/office/powerpoint/2010/main" val="287866062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27_Title and Content">
  <p:cSld name="27_Title and Content">
    <p:spTree>
      <p:nvGrpSpPr>
        <p:cNvPr id="1" name="Shape 582"/>
        <p:cNvGrpSpPr/>
        <p:nvPr/>
      </p:nvGrpSpPr>
      <p:grpSpPr>
        <a:xfrm>
          <a:off x="0" y="0"/>
          <a:ext cx="0" cy="0"/>
          <a:chOff x="0" y="0"/>
          <a:chExt cx="0" cy="0"/>
        </a:xfrm>
      </p:grpSpPr>
      <p:pic>
        <p:nvPicPr>
          <p:cNvPr id="583" name="Google Shape;583;p6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84" name="Google Shape;584;p69"/>
          <p:cNvSpPr/>
          <p:nvPr/>
        </p:nvSpPr>
        <p:spPr>
          <a:xfrm>
            <a:off x="0" y="0"/>
            <a:ext cx="9144000" cy="5143500"/>
          </a:xfrm>
          <a:prstGeom prst="rect">
            <a:avLst/>
          </a:prstGeom>
          <a:gradFill>
            <a:gsLst>
              <a:gs pos="0">
                <a:srgbClr val="0C5B79">
                  <a:alpha val="50980"/>
                </a:srgbClr>
              </a:gs>
              <a:gs pos="11000">
                <a:srgbClr val="0C5B79">
                  <a:alpha val="50980"/>
                </a:srgbClr>
              </a:gs>
              <a:gs pos="31000">
                <a:srgbClr val="0C5B79">
                  <a:alpha val="40000"/>
                </a:srgbClr>
              </a:gs>
              <a:gs pos="55000">
                <a:srgbClr val="0C5B79">
                  <a:alpha val="83921"/>
                </a:srgbClr>
              </a:gs>
              <a:gs pos="100000">
                <a:srgbClr val="0C5B79"/>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85" name="Google Shape;585;p69"/>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86" name="Google Shape;586;p69"/>
          <p:cNvSpPr txBox="1">
            <a:spLocks noGrp="1"/>
          </p:cNvSpPr>
          <p:nvPr>
            <p:ph type="body" idx="1"/>
          </p:nvPr>
        </p:nvSpPr>
        <p:spPr>
          <a:xfrm>
            <a:off x="4416029" y="1190625"/>
            <a:ext cx="4323300" cy="3405300"/>
          </a:xfrm>
          <a:prstGeom prst="rect">
            <a:avLst/>
          </a:prstGeom>
          <a:noFill/>
          <a:ln>
            <a:noFill/>
          </a:ln>
        </p:spPr>
        <p:txBody>
          <a:bodyPr spcFirstLastPara="1" wrap="square" lIns="68575" tIns="34275" rIns="68575" bIns="34275" anchor="t" anchorCtr="0">
            <a:normAutofit/>
          </a:bodyPr>
          <a:lstStyle>
            <a:lvl1pPr marL="457200" lvl="0" indent="-361950" algn="l" rtl="0">
              <a:lnSpc>
                <a:spcPct val="100000"/>
              </a:lnSpc>
              <a:spcBef>
                <a:spcPts val="0"/>
              </a:spcBef>
              <a:spcAft>
                <a:spcPts val="0"/>
              </a:spcAft>
              <a:buSzPts val="2100"/>
              <a:buFont typeface="Arial"/>
              <a:buChar char="•"/>
              <a:defRPr sz="2100">
                <a:solidFill>
                  <a:schemeClr val="lt1"/>
                </a:solidFill>
              </a:defRPr>
            </a:lvl1pPr>
            <a:lvl2pPr marL="914400" lvl="1" indent="-361950" algn="l" rtl="0">
              <a:lnSpc>
                <a:spcPct val="100000"/>
              </a:lnSpc>
              <a:spcBef>
                <a:spcPts val="900"/>
              </a:spcBef>
              <a:spcAft>
                <a:spcPts val="0"/>
              </a:spcAft>
              <a:buSzPts val="2100"/>
              <a:buChar char="•"/>
              <a:defRPr>
                <a:solidFill>
                  <a:schemeClr val="lt1"/>
                </a:solidFill>
              </a:defRPr>
            </a:lvl2pPr>
            <a:lvl3pPr marL="1371600" lvl="2" indent="-355600" algn="l" rtl="0">
              <a:lnSpc>
                <a:spcPct val="100000"/>
              </a:lnSpc>
              <a:spcBef>
                <a:spcPts val="900"/>
              </a:spcBef>
              <a:spcAft>
                <a:spcPts val="0"/>
              </a:spcAft>
              <a:buSzPts val="2000"/>
              <a:buChar char="•"/>
              <a:defRPr>
                <a:solidFill>
                  <a:schemeClr val="lt1"/>
                </a:solidFill>
              </a:defRPr>
            </a:lvl3pPr>
            <a:lvl4pPr marL="1828800" lvl="3" indent="-342900" algn="l" rtl="0">
              <a:lnSpc>
                <a:spcPct val="100000"/>
              </a:lnSpc>
              <a:spcBef>
                <a:spcPts val="900"/>
              </a:spcBef>
              <a:spcAft>
                <a:spcPts val="0"/>
              </a:spcAft>
              <a:buSzPts val="1800"/>
              <a:buChar char="•"/>
              <a:defRPr>
                <a:solidFill>
                  <a:schemeClr val="lt1"/>
                </a:solidFill>
              </a:defRPr>
            </a:lvl4pPr>
            <a:lvl5pPr marL="2286000" lvl="4" indent="-336550" algn="l" rtl="0">
              <a:lnSpc>
                <a:spcPct val="100000"/>
              </a:lnSpc>
              <a:spcBef>
                <a:spcPts val="900"/>
              </a:spcBef>
              <a:spcAft>
                <a:spcPts val="0"/>
              </a:spcAft>
              <a:buSzPts val="1700"/>
              <a:buChar char="•"/>
              <a:defRPr>
                <a:solidFill>
                  <a:schemeClr val="lt1"/>
                </a:solidFill>
              </a:defRPr>
            </a:lvl5pPr>
            <a:lvl6pPr marL="2743200" lvl="5" indent="-317500" algn="l" rtl="0">
              <a:lnSpc>
                <a:spcPct val="90000"/>
              </a:lnSpc>
              <a:spcBef>
                <a:spcPts val="9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87" name="Google Shape;587;p69"/>
          <p:cNvSpPr txBox="1">
            <a:spLocks noGrp="1"/>
          </p:cNvSpPr>
          <p:nvPr>
            <p:ph type="title"/>
          </p:nvPr>
        </p:nvSpPr>
        <p:spPr>
          <a:xfrm>
            <a:off x="256032" y="229865"/>
            <a:ext cx="8629200" cy="484800"/>
          </a:xfrm>
          <a:prstGeom prst="rect">
            <a:avLst/>
          </a:prstGeom>
          <a:noFill/>
          <a:ln>
            <a:noFill/>
          </a:ln>
        </p:spPr>
        <p:txBody>
          <a:bodyPr spcFirstLastPara="1" wrap="square" lIns="68575" tIns="34275" rIns="68575" bIns="34275" anchor="t" anchorCtr="0">
            <a:spAutoFit/>
          </a:bodyPr>
          <a:lstStyle>
            <a:lvl1pPr lvl="0" algn="r" rtl="0">
              <a:lnSpc>
                <a:spcPct val="90000"/>
              </a:lnSpc>
              <a:spcBef>
                <a:spcPts val="0"/>
              </a:spcBef>
              <a:spcAft>
                <a:spcPts val="0"/>
              </a:spcAft>
              <a:buClr>
                <a:schemeClr val="lt1"/>
              </a:buClr>
              <a:buSzPts val="3000"/>
              <a:buFont typeface="Montserrat"/>
              <a:buNone/>
              <a:defRPr>
                <a:solidFill>
                  <a:schemeClr val="lt1"/>
                </a:solidFil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588" name="Google Shape;588;p69" descr="Text&#10;&#10;Description automatically generated"/>
          <p:cNvPicPr preferRelativeResize="0"/>
          <p:nvPr/>
        </p:nvPicPr>
        <p:blipFill rotWithShape="1">
          <a:blip r:embed="rId3">
            <a:alphaModFix/>
          </a:blip>
          <a:srcRect/>
          <a:stretch/>
        </p:blipFill>
        <p:spPr>
          <a:xfrm>
            <a:off x="53580" y="4746918"/>
            <a:ext cx="924462" cy="392899"/>
          </a:xfrm>
          <a:prstGeom prst="rect">
            <a:avLst/>
          </a:prstGeom>
          <a:noFill/>
          <a:ln>
            <a:noFill/>
          </a:ln>
        </p:spPr>
      </p:pic>
    </p:spTree>
    <p:extLst>
      <p:ext uri="{BB962C8B-B14F-4D97-AF65-F5344CB8AC3E}">
        <p14:creationId xmlns:p14="http://schemas.microsoft.com/office/powerpoint/2010/main" val="49735994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matchingName="24_Title and Content">
  <p:cSld name="24_Title and Content">
    <p:spTree>
      <p:nvGrpSpPr>
        <p:cNvPr id="1" name="Shape 589"/>
        <p:cNvGrpSpPr/>
        <p:nvPr/>
      </p:nvGrpSpPr>
      <p:grpSpPr>
        <a:xfrm>
          <a:off x="0" y="0"/>
          <a:ext cx="0" cy="0"/>
          <a:chOff x="0" y="0"/>
          <a:chExt cx="0" cy="0"/>
        </a:xfrm>
      </p:grpSpPr>
      <p:pic>
        <p:nvPicPr>
          <p:cNvPr id="590" name="Google Shape;590;p7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91" name="Google Shape;591;p70"/>
          <p:cNvSpPr/>
          <p:nvPr/>
        </p:nvSpPr>
        <p:spPr>
          <a:xfrm>
            <a:off x="0" y="0"/>
            <a:ext cx="9144000" cy="5143500"/>
          </a:xfrm>
          <a:prstGeom prst="rect">
            <a:avLst/>
          </a:prstGeom>
          <a:gradFill>
            <a:gsLst>
              <a:gs pos="0">
                <a:srgbClr val="0C5B79">
                  <a:alpha val="0"/>
                </a:srgbClr>
              </a:gs>
              <a:gs pos="30000">
                <a:srgbClr val="0C5B79">
                  <a:alpha val="0"/>
                </a:srgbClr>
              </a:gs>
              <a:gs pos="55000">
                <a:srgbClr val="0C5B79">
                  <a:alpha val="74901"/>
                </a:srgbClr>
              </a:gs>
              <a:gs pos="68000">
                <a:srgbClr val="0C5B79">
                  <a:alpha val="92941"/>
                </a:srgbClr>
              </a:gs>
              <a:gs pos="100000">
                <a:srgbClr val="0C5B79">
                  <a:alpha val="92941"/>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592" name="Google Shape;592;p70"/>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593" name="Google Shape;593;p7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94" name="Google Shape;594;p7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95" name="Google Shape;595;p70"/>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596" name="Google Shape;596;p70"/>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597" name="Google Shape;597;p70" descr="Text&#10;&#10;Description automatically generated"/>
          <p:cNvPicPr preferRelativeResize="0"/>
          <p:nvPr/>
        </p:nvPicPr>
        <p:blipFill rotWithShape="1">
          <a:blip r:embed="rId3">
            <a:alphaModFix/>
          </a:blip>
          <a:srcRect/>
          <a:stretch/>
        </p:blipFill>
        <p:spPr>
          <a:xfrm>
            <a:off x="6228129" y="72617"/>
            <a:ext cx="2915868" cy="1239245"/>
          </a:xfrm>
          <a:prstGeom prst="rect">
            <a:avLst/>
          </a:prstGeom>
          <a:noFill/>
          <a:ln>
            <a:noFill/>
          </a:ln>
        </p:spPr>
      </p:pic>
    </p:spTree>
    <p:extLst>
      <p:ext uri="{BB962C8B-B14F-4D97-AF65-F5344CB8AC3E}">
        <p14:creationId xmlns:p14="http://schemas.microsoft.com/office/powerpoint/2010/main" val="25207925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matchingName="35_Title and Content">
  <p:cSld name="35_Title and Content">
    <p:spTree>
      <p:nvGrpSpPr>
        <p:cNvPr id="1" name="Shape 598"/>
        <p:cNvGrpSpPr/>
        <p:nvPr/>
      </p:nvGrpSpPr>
      <p:grpSpPr>
        <a:xfrm>
          <a:off x="0" y="0"/>
          <a:ext cx="0" cy="0"/>
          <a:chOff x="0" y="0"/>
          <a:chExt cx="0" cy="0"/>
        </a:xfrm>
      </p:grpSpPr>
      <p:pic>
        <p:nvPicPr>
          <p:cNvPr id="599" name="Google Shape;599;p71"/>
          <p:cNvPicPr preferRelativeResize="0"/>
          <p:nvPr/>
        </p:nvPicPr>
        <p:blipFill rotWithShape="1">
          <a:blip r:embed="rId2">
            <a:alphaModFix/>
          </a:blip>
          <a:srcRect/>
          <a:stretch/>
        </p:blipFill>
        <p:spPr>
          <a:xfrm>
            <a:off x="0" y="-1"/>
            <a:ext cx="9143998" cy="5143501"/>
          </a:xfrm>
          <a:prstGeom prst="rect">
            <a:avLst/>
          </a:prstGeom>
          <a:noFill/>
          <a:ln>
            <a:noFill/>
          </a:ln>
        </p:spPr>
      </p:pic>
      <p:sp>
        <p:nvSpPr>
          <p:cNvPr id="600" name="Google Shape;600;p71"/>
          <p:cNvSpPr/>
          <p:nvPr/>
        </p:nvSpPr>
        <p:spPr>
          <a:xfrm rot="10800000">
            <a:off x="-10" y="0"/>
            <a:ext cx="9144000" cy="5143500"/>
          </a:xfrm>
          <a:prstGeom prst="rect">
            <a:avLst/>
          </a:prstGeom>
          <a:gradFill>
            <a:gsLst>
              <a:gs pos="0">
                <a:srgbClr val="0C5B79">
                  <a:alpha val="73725"/>
                </a:srgbClr>
              </a:gs>
              <a:gs pos="29000">
                <a:srgbClr val="0C5B79">
                  <a:alpha val="73725"/>
                </a:srgbClr>
              </a:gs>
              <a:gs pos="54000">
                <a:srgbClr val="0C5B79">
                  <a:alpha val="22745"/>
                </a:srgbClr>
              </a:gs>
              <a:gs pos="86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01" name="Google Shape;601;p71"/>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602" name="Google Shape;602;p7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pic>
        <p:nvPicPr>
          <p:cNvPr id="603" name="Google Shape;603;p71"/>
          <p:cNvPicPr preferRelativeResize="0"/>
          <p:nvPr/>
        </p:nvPicPr>
        <p:blipFill rotWithShape="1">
          <a:blip r:embed="rId3">
            <a:alphaModFix/>
          </a:blip>
          <a:srcRect/>
          <a:stretch/>
        </p:blipFill>
        <p:spPr>
          <a:xfrm>
            <a:off x="8576188" y="115715"/>
            <a:ext cx="400011" cy="281088"/>
          </a:xfrm>
          <a:prstGeom prst="rect">
            <a:avLst/>
          </a:prstGeom>
          <a:noFill/>
          <a:ln>
            <a:noFill/>
          </a:ln>
        </p:spPr>
      </p:pic>
      <p:pic>
        <p:nvPicPr>
          <p:cNvPr id="604" name="Google Shape;604;p71" descr="A close up of a sign&#10;&#10;Description automatically generated"/>
          <p:cNvPicPr preferRelativeResize="0"/>
          <p:nvPr/>
        </p:nvPicPr>
        <p:blipFill rotWithShape="1">
          <a:blip r:embed="rId4">
            <a:alphaModFix/>
          </a:blip>
          <a:srcRect/>
          <a:stretch/>
        </p:blipFill>
        <p:spPr>
          <a:xfrm>
            <a:off x="167801" y="115715"/>
            <a:ext cx="899046" cy="394703"/>
          </a:xfrm>
          <a:prstGeom prst="rect">
            <a:avLst/>
          </a:prstGeom>
          <a:noFill/>
          <a:ln>
            <a:noFill/>
          </a:ln>
        </p:spPr>
      </p:pic>
      <p:cxnSp>
        <p:nvCxnSpPr>
          <p:cNvPr id="605" name="Google Shape;605;p7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06" name="Google Shape;606;p71"/>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07" name="Google Shape;607;p71"/>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spTree>
    <p:extLst>
      <p:ext uri="{BB962C8B-B14F-4D97-AF65-F5344CB8AC3E}">
        <p14:creationId xmlns:p14="http://schemas.microsoft.com/office/powerpoint/2010/main" val="385065975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matchingName="36_Title and Content">
  <p:cSld name="36_Title and Content">
    <p:spTree>
      <p:nvGrpSpPr>
        <p:cNvPr id="1" name="Shape 608"/>
        <p:cNvGrpSpPr/>
        <p:nvPr/>
      </p:nvGrpSpPr>
      <p:grpSpPr>
        <a:xfrm>
          <a:off x="0" y="0"/>
          <a:ext cx="0" cy="0"/>
          <a:chOff x="0" y="0"/>
          <a:chExt cx="0" cy="0"/>
        </a:xfrm>
      </p:grpSpPr>
      <p:pic>
        <p:nvPicPr>
          <p:cNvPr id="609" name="Google Shape;609;p7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10" name="Google Shape;610;p72"/>
          <p:cNvSpPr/>
          <p:nvPr/>
        </p:nvSpPr>
        <p:spPr>
          <a:xfrm>
            <a:off x="0" y="0"/>
            <a:ext cx="9144000" cy="5143500"/>
          </a:xfrm>
          <a:prstGeom prst="rect">
            <a:avLst/>
          </a:prstGeom>
          <a:gradFill>
            <a:gsLst>
              <a:gs pos="0">
                <a:srgbClr val="0C5B79">
                  <a:alpha val="73725"/>
                </a:srgbClr>
              </a:gs>
              <a:gs pos="28000">
                <a:srgbClr val="0C5B79">
                  <a:alpha val="73725"/>
                </a:srgbClr>
              </a:gs>
              <a:gs pos="54000">
                <a:srgbClr val="0C5B79">
                  <a:alpha val="41960"/>
                </a:srgbClr>
              </a:gs>
              <a:gs pos="77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11" name="Google Shape;611;p72"/>
          <p:cNvSpPr txBox="1"/>
          <p:nvPr/>
        </p:nvSpPr>
        <p:spPr>
          <a:xfrm>
            <a:off x="197930" y="3831638"/>
            <a:ext cx="8485800" cy="885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612" name="Google Shape;612;p7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13" name="Google Shape;613;p7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14" name="Google Shape;614;p72"/>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15" name="Google Shape;615;p72"/>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616" name="Google Shape;616;p72" descr="Text&#10;&#10;Description automatically generated"/>
          <p:cNvPicPr preferRelativeResize="0"/>
          <p:nvPr/>
        </p:nvPicPr>
        <p:blipFill rotWithShape="1">
          <a:blip r:embed="rId3">
            <a:alphaModFix/>
          </a:blip>
          <a:srcRect/>
          <a:stretch/>
        </p:blipFill>
        <p:spPr>
          <a:xfrm>
            <a:off x="197930" y="238280"/>
            <a:ext cx="1653414" cy="702701"/>
          </a:xfrm>
          <a:prstGeom prst="rect">
            <a:avLst/>
          </a:prstGeom>
          <a:noFill/>
          <a:ln>
            <a:noFill/>
          </a:ln>
        </p:spPr>
      </p:pic>
    </p:spTree>
    <p:extLst>
      <p:ext uri="{BB962C8B-B14F-4D97-AF65-F5344CB8AC3E}">
        <p14:creationId xmlns:p14="http://schemas.microsoft.com/office/powerpoint/2010/main" val="331092193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matchingName="37_Title and Content">
  <p:cSld name="37_Title and Content">
    <p:spTree>
      <p:nvGrpSpPr>
        <p:cNvPr id="1" name="Shape 617"/>
        <p:cNvGrpSpPr/>
        <p:nvPr/>
      </p:nvGrpSpPr>
      <p:grpSpPr>
        <a:xfrm>
          <a:off x="0" y="0"/>
          <a:ext cx="0" cy="0"/>
          <a:chOff x="0" y="0"/>
          <a:chExt cx="0" cy="0"/>
        </a:xfrm>
      </p:grpSpPr>
      <p:pic>
        <p:nvPicPr>
          <p:cNvPr id="618" name="Google Shape;618;p7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619" name="Google Shape;619;p73"/>
          <p:cNvSpPr/>
          <p:nvPr/>
        </p:nvSpPr>
        <p:spPr>
          <a:xfrm>
            <a:off x="0" y="0"/>
            <a:ext cx="9144000" cy="5143500"/>
          </a:xfrm>
          <a:prstGeom prst="rect">
            <a:avLst/>
          </a:prstGeom>
          <a:gradFill>
            <a:gsLst>
              <a:gs pos="0">
                <a:srgbClr val="0C5B79">
                  <a:alpha val="73725"/>
                </a:srgbClr>
              </a:gs>
              <a:gs pos="27000">
                <a:srgbClr val="0C5B79">
                  <a:alpha val="73725"/>
                </a:srgbClr>
              </a:gs>
              <a:gs pos="38000">
                <a:srgbClr val="0C5B79">
                  <a:alpha val="41960"/>
                </a:srgbClr>
              </a:gs>
              <a:gs pos="77000">
                <a:srgbClr val="0C5B79">
                  <a:alpha val="7843"/>
                </a:srgbClr>
              </a:gs>
              <a:gs pos="100000">
                <a:srgbClr val="0C5B79">
                  <a:alpha val="7843"/>
                </a:srgbClr>
              </a:gs>
            </a:gsLst>
            <a:lin ang="0" scaled="0"/>
          </a:gra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20" name="Google Shape;620;p73"/>
          <p:cNvSpPr txBox="1"/>
          <p:nvPr/>
        </p:nvSpPr>
        <p:spPr>
          <a:xfrm>
            <a:off x="197930" y="3783512"/>
            <a:ext cx="8485800" cy="885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Clr>
                <a:schemeClr val="lt1"/>
              </a:buClr>
              <a:buSzPts val="5300"/>
              <a:buFont typeface="Montserrat"/>
              <a:buNone/>
            </a:pPr>
            <a:r>
              <a:rPr lang="en" sz="5300" b="1">
                <a:solidFill>
                  <a:schemeClr val="lt1"/>
                </a:solidFill>
                <a:latin typeface="Montserrat"/>
                <a:ea typeface="Montserrat"/>
                <a:cs typeface="Montserrat"/>
                <a:sym typeface="Montserrat"/>
              </a:rPr>
              <a:t>Thank you</a:t>
            </a:r>
            <a:endParaRPr sz="1100" dirty="0"/>
          </a:p>
        </p:txBody>
      </p:sp>
      <p:cxnSp>
        <p:nvCxnSpPr>
          <p:cNvPr id="621" name="Google Shape;621;p7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22" name="Google Shape;622;p7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23" name="Google Shape;623;p73"/>
          <p:cNvCxnSpPr/>
          <p:nvPr/>
        </p:nvCxnSpPr>
        <p:spPr>
          <a:xfrm>
            <a:off x="0" y="4750902"/>
            <a:ext cx="9144000" cy="0"/>
          </a:xfrm>
          <a:prstGeom prst="straightConnector1">
            <a:avLst/>
          </a:prstGeom>
          <a:noFill/>
          <a:ln w="19050" cap="flat" cmpd="sng">
            <a:solidFill>
              <a:schemeClr val="accent1"/>
            </a:solidFill>
            <a:prstDash val="solid"/>
            <a:miter lim="800000"/>
            <a:headEnd type="none" w="sm" len="sm"/>
            <a:tailEnd type="none" w="sm" len="sm"/>
          </a:ln>
        </p:spPr>
      </p:cxnSp>
      <p:cxnSp>
        <p:nvCxnSpPr>
          <p:cNvPr id="624" name="Google Shape;624;p73"/>
          <p:cNvCxnSpPr/>
          <p:nvPr/>
        </p:nvCxnSpPr>
        <p:spPr>
          <a:xfrm>
            <a:off x="0" y="4750902"/>
            <a:ext cx="9144000" cy="0"/>
          </a:xfrm>
          <a:prstGeom prst="straightConnector1">
            <a:avLst/>
          </a:prstGeom>
          <a:noFill/>
          <a:ln w="34925" cap="flat" cmpd="sng">
            <a:solidFill>
              <a:schemeClr val="accent1"/>
            </a:solidFill>
            <a:prstDash val="solid"/>
            <a:miter lim="800000"/>
            <a:headEnd type="none" w="sm" len="sm"/>
            <a:tailEnd type="none" w="sm" len="sm"/>
          </a:ln>
        </p:spPr>
      </p:cxnSp>
      <p:pic>
        <p:nvPicPr>
          <p:cNvPr id="625" name="Google Shape;625;p73" descr="Text&#10;&#10;Description automatically generated"/>
          <p:cNvPicPr preferRelativeResize="0"/>
          <p:nvPr/>
        </p:nvPicPr>
        <p:blipFill rotWithShape="1">
          <a:blip r:embed="rId3">
            <a:alphaModFix/>
          </a:blip>
          <a:srcRect/>
          <a:stretch/>
        </p:blipFill>
        <p:spPr>
          <a:xfrm>
            <a:off x="197930" y="238280"/>
            <a:ext cx="1653414" cy="702701"/>
          </a:xfrm>
          <a:prstGeom prst="rect">
            <a:avLst/>
          </a:prstGeom>
          <a:noFill/>
          <a:ln>
            <a:noFill/>
          </a:ln>
        </p:spPr>
      </p:pic>
    </p:spTree>
    <p:extLst>
      <p:ext uri="{BB962C8B-B14F-4D97-AF65-F5344CB8AC3E}">
        <p14:creationId xmlns:p14="http://schemas.microsoft.com/office/powerpoint/2010/main" val="114868131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9_Vertical Title and Text">
  <p:cSld name="9_Vertical Title and Text">
    <p:spTree>
      <p:nvGrpSpPr>
        <p:cNvPr id="1" name="Shape 626"/>
        <p:cNvGrpSpPr/>
        <p:nvPr/>
      </p:nvGrpSpPr>
      <p:grpSpPr>
        <a:xfrm>
          <a:off x="0" y="0"/>
          <a:ext cx="0" cy="0"/>
          <a:chOff x="0" y="0"/>
          <a:chExt cx="0" cy="0"/>
        </a:xfrm>
      </p:grpSpPr>
      <p:grpSp>
        <p:nvGrpSpPr>
          <p:cNvPr id="627" name="Google Shape;627;p74"/>
          <p:cNvGrpSpPr/>
          <p:nvPr/>
        </p:nvGrpSpPr>
        <p:grpSpPr>
          <a:xfrm>
            <a:off x="6233575" y="1118152"/>
            <a:ext cx="2713276" cy="3294900"/>
            <a:chOff x="8396098" y="1490869"/>
            <a:chExt cx="3617701" cy="4393200"/>
          </a:xfrm>
        </p:grpSpPr>
        <p:sp>
          <p:nvSpPr>
            <p:cNvPr id="628" name="Google Shape;628;p74"/>
            <p:cNvSpPr/>
            <p:nvPr/>
          </p:nvSpPr>
          <p:spPr>
            <a:xfrm>
              <a:off x="8396099" y="1490869"/>
              <a:ext cx="3617700" cy="4393200"/>
            </a:xfrm>
            <a:prstGeom prst="roundRect">
              <a:avLst>
                <a:gd name="adj" fmla="val 0"/>
              </a:avLst>
            </a:prstGeom>
            <a:noFill/>
            <a:ln w="28575" cap="flat" cmpd="sng">
              <a:solidFill>
                <a:schemeClr val="accent4"/>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29" name="Google Shape;629;p74"/>
            <p:cNvSpPr/>
            <p:nvPr/>
          </p:nvSpPr>
          <p:spPr>
            <a:xfrm>
              <a:off x="8396098" y="4134679"/>
              <a:ext cx="3617700" cy="1749300"/>
            </a:xfrm>
            <a:prstGeom prst="roundRect">
              <a:avLst>
                <a:gd name="adj" fmla="val 0"/>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grpSp>
        <p:nvGrpSpPr>
          <p:cNvPr id="630" name="Google Shape;630;p74"/>
          <p:cNvGrpSpPr/>
          <p:nvPr/>
        </p:nvGrpSpPr>
        <p:grpSpPr>
          <a:xfrm>
            <a:off x="197042" y="1118152"/>
            <a:ext cx="2713276" cy="3294900"/>
            <a:chOff x="364434" y="1490869"/>
            <a:chExt cx="3617701" cy="4393200"/>
          </a:xfrm>
        </p:grpSpPr>
        <p:sp>
          <p:nvSpPr>
            <p:cNvPr id="631" name="Google Shape;631;p74"/>
            <p:cNvSpPr/>
            <p:nvPr/>
          </p:nvSpPr>
          <p:spPr>
            <a:xfrm>
              <a:off x="364435" y="1490869"/>
              <a:ext cx="3617700" cy="4393200"/>
            </a:xfrm>
            <a:prstGeom prst="roundRect">
              <a:avLst>
                <a:gd name="adj" fmla="val 0"/>
              </a:avLst>
            </a:prstGeom>
            <a:noFill/>
            <a:ln w="2857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32" name="Google Shape;632;p74"/>
            <p:cNvSpPr/>
            <p:nvPr/>
          </p:nvSpPr>
          <p:spPr>
            <a:xfrm>
              <a:off x="364434" y="4134679"/>
              <a:ext cx="3617700" cy="1749300"/>
            </a:xfrm>
            <a:prstGeom prst="roundRect">
              <a:avLst>
                <a:gd name="adj" fmla="val 0"/>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grpSp>
        <p:nvGrpSpPr>
          <p:cNvPr id="633" name="Google Shape;633;p74"/>
          <p:cNvGrpSpPr/>
          <p:nvPr/>
        </p:nvGrpSpPr>
        <p:grpSpPr>
          <a:xfrm>
            <a:off x="3215309" y="1118152"/>
            <a:ext cx="2713276" cy="3294900"/>
            <a:chOff x="4295601" y="1490869"/>
            <a:chExt cx="3617701" cy="4393200"/>
          </a:xfrm>
        </p:grpSpPr>
        <p:sp>
          <p:nvSpPr>
            <p:cNvPr id="634" name="Google Shape;634;p74"/>
            <p:cNvSpPr/>
            <p:nvPr/>
          </p:nvSpPr>
          <p:spPr>
            <a:xfrm>
              <a:off x="4295602" y="1490869"/>
              <a:ext cx="3617700" cy="4393200"/>
            </a:xfrm>
            <a:prstGeom prst="roundRect">
              <a:avLst>
                <a:gd name="adj" fmla="val 0"/>
              </a:avLst>
            </a:prstGeom>
            <a:noFill/>
            <a:ln w="28575" cap="flat" cmpd="sng">
              <a:solidFill>
                <a:schemeClr val="accent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35" name="Google Shape;635;p74"/>
            <p:cNvSpPr/>
            <p:nvPr/>
          </p:nvSpPr>
          <p:spPr>
            <a:xfrm>
              <a:off x="4295601" y="4134679"/>
              <a:ext cx="3617700" cy="1749300"/>
            </a:xfrm>
            <a:prstGeom prst="roundRect">
              <a:avLst>
                <a:gd name="adj" fmla="val 0"/>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grpSp>
      <p:sp>
        <p:nvSpPr>
          <p:cNvPr id="636" name="Google Shape;636;p74"/>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202071603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1_Vertical Title and Text">
  <p:cSld name="11_Vertical Title and Text">
    <p:spTree>
      <p:nvGrpSpPr>
        <p:cNvPr id="1" name="Shape 637"/>
        <p:cNvGrpSpPr/>
        <p:nvPr/>
      </p:nvGrpSpPr>
      <p:grpSpPr>
        <a:xfrm>
          <a:off x="0" y="0"/>
          <a:ext cx="0" cy="0"/>
          <a:chOff x="0" y="0"/>
          <a:chExt cx="0" cy="0"/>
        </a:xfrm>
      </p:grpSpPr>
      <p:sp>
        <p:nvSpPr>
          <p:cNvPr id="638" name="Google Shape;638;p75"/>
          <p:cNvSpPr/>
          <p:nvPr/>
        </p:nvSpPr>
        <p:spPr>
          <a:xfrm>
            <a:off x="6233576" y="1118152"/>
            <a:ext cx="2713200" cy="3294900"/>
          </a:xfrm>
          <a:prstGeom prst="roundRect">
            <a:avLst>
              <a:gd name="adj" fmla="val 7137"/>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39" name="Google Shape;639;p75"/>
          <p:cNvSpPr/>
          <p:nvPr/>
        </p:nvSpPr>
        <p:spPr>
          <a:xfrm>
            <a:off x="197042" y="1118152"/>
            <a:ext cx="2713200" cy="3294900"/>
          </a:xfrm>
          <a:prstGeom prst="roundRect">
            <a:avLst>
              <a:gd name="adj" fmla="val 7552"/>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40" name="Google Shape;640;p75"/>
          <p:cNvSpPr/>
          <p:nvPr/>
        </p:nvSpPr>
        <p:spPr>
          <a:xfrm>
            <a:off x="3215309" y="1118152"/>
            <a:ext cx="2713200" cy="3294900"/>
          </a:xfrm>
          <a:prstGeom prst="roundRect">
            <a:avLst>
              <a:gd name="adj" fmla="val 7138"/>
            </a:avLst>
          </a:prstGeom>
          <a:solidFill>
            <a:schemeClr val="lt1"/>
          </a:solidFill>
          <a:ln>
            <a:noFill/>
          </a:ln>
          <a:effectLst>
            <a:outerShdw blurRad="50800" dist="38100" dir="2700000" algn="tl" rotWithShape="0">
              <a:srgbClr val="7F7F7F">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dirty="0">
              <a:solidFill>
                <a:schemeClr val="lt1"/>
              </a:solidFill>
              <a:latin typeface="Calibri"/>
              <a:ea typeface="Calibri"/>
              <a:cs typeface="Calibri"/>
              <a:sym typeface="Calibri"/>
            </a:endParaRPr>
          </a:p>
        </p:txBody>
      </p:sp>
      <p:sp>
        <p:nvSpPr>
          <p:cNvPr id="641" name="Google Shape;641;p75"/>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113859761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642"/>
        <p:cNvGrpSpPr/>
        <p:nvPr/>
      </p:nvGrpSpPr>
      <p:grpSpPr>
        <a:xfrm>
          <a:off x="0" y="0"/>
          <a:ext cx="0" cy="0"/>
          <a:chOff x="0" y="0"/>
          <a:chExt cx="0" cy="0"/>
        </a:xfrm>
      </p:grpSpPr>
    </p:spTree>
    <p:extLst>
      <p:ext uri="{BB962C8B-B14F-4D97-AF65-F5344CB8AC3E}">
        <p14:creationId xmlns:p14="http://schemas.microsoft.com/office/powerpoint/2010/main" val="39145920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43"/>
        <p:cNvGrpSpPr/>
        <p:nvPr/>
      </p:nvGrpSpPr>
      <p:grpSpPr>
        <a:xfrm>
          <a:off x="0" y="0"/>
          <a:ext cx="0" cy="0"/>
          <a:chOff x="0" y="0"/>
          <a:chExt cx="0" cy="0"/>
        </a:xfrm>
      </p:grpSpPr>
      <p:sp>
        <p:nvSpPr>
          <p:cNvPr id="644" name="Google Shape;644;p77"/>
          <p:cNvSpPr txBox="1">
            <a:spLocks noGrp="1"/>
          </p:cNvSpPr>
          <p:nvPr>
            <p:ph type="title"/>
          </p:nvPr>
        </p:nvSpPr>
        <p:spPr>
          <a:xfrm>
            <a:off x="311700" y="445025"/>
            <a:ext cx="8520600" cy="572700"/>
          </a:xfrm>
          <a:prstGeom prst="rect">
            <a:avLst/>
          </a:prstGeom>
        </p:spPr>
        <p:txBody>
          <a:bodyPr spcFirstLastPara="1" wrap="square" lIns="68575" tIns="34275" rIns="68575" bIns="34275" anchor="t" anchorCtr="0">
            <a:spAutoFit/>
          </a:bodyPr>
          <a:lstStyle>
            <a:lvl1pPr lvl="0" rtl="0">
              <a:spcBef>
                <a:spcPts val="0"/>
              </a:spcBef>
              <a:spcAft>
                <a:spcPts val="0"/>
              </a:spcAft>
              <a:buSzPts val="30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pic>
        <p:nvPicPr>
          <p:cNvPr id="645" name="Google Shape;645;p77"/>
          <p:cNvPicPr preferRelativeResize="0"/>
          <p:nvPr/>
        </p:nvPicPr>
        <p:blipFill rotWithShape="1">
          <a:blip r:embed="rId2">
            <a:alphaModFix/>
          </a:blip>
          <a:srcRect/>
          <a:stretch/>
        </p:blipFill>
        <p:spPr>
          <a:xfrm>
            <a:off x="8268976" y="4724062"/>
            <a:ext cx="804673" cy="347088"/>
          </a:xfrm>
          <a:prstGeom prst="rect">
            <a:avLst/>
          </a:prstGeom>
          <a:noFill/>
          <a:ln>
            <a:noFill/>
          </a:ln>
        </p:spPr>
      </p:pic>
    </p:spTree>
    <p:extLst>
      <p:ext uri="{BB962C8B-B14F-4D97-AF65-F5344CB8AC3E}">
        <p14:creationId xmlns:p14="http://schemas.microsoft.com/office/powerpoint/2010/main" val="220675449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69184786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05436708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4552599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2069262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7430674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94394503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30727944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17883879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57698990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8020731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28729876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slideLayout" Target="../slideLayouts/slideLayout81.xml"/><Relationship Id="rId3" Type="http://schemas.openxmlformats.org/officeDocument/2006/relationships/slideLayout" Target="../slideLayouts/slideLayout66.xml"/><Relationship Id="rId21" Type="http://schemas.openxmlformats.org/officeDocument/2006/relationships/slideLayout" Target="../slideLayouts/slideLayout84.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0" Type="http://schemas.openxmlformats.org/officeDocument/2006/relationships/slideLayout" Target="../slideLayouts/slideLayout83.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theme" Target="../theme/theme2.xml"/><Relationship Id="rId10" Type="http://schemas.openxmlformats.org/officeDocument/2006/relationships/slideLayout" Target="../slideLayouts/slideLayout73.xml"/><Relationship Id="rId19" Type="http://schemas.openxmlformats.org/officeDocument/2006/relationships/slideLayout" Target="../slideLayouts/slideLayout82.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98.xml"/><Relationship Id="rId18" Type="http://schemas.openxmlformats.org/officeDocument/2006/relationships/slideLayout" Target="../slideLayouts/slideLayout103.xml"/><Relationship Id="rId26" Type="http://schemas.openxmlformats.org/officeDocument/2006/relationships/slideLayout" Target="../slideLayouts/slideLayout111.xml"/><Relationship Id="rId39" Type="http://schemas.openxmlformats.org/officeDocument/2006/relationships/slideLayout" Target="../slideLayouts/slideLayout124.xml"/><Relationship Id="rId21" Type="http://schemas.openxmlformats.org/officeDocument/2006/relationships/slideLayout" Target="../slideLayouts/slideLayout106.xml"/><Relationship Id="rId34" Type="http://schemas.openxmlformats.org/officeDocument/2006/relationships/slideLayout" Target="../slideLayouts/slideLayout119.xml"/><Relationship Id="rId42" Type="http://schemas.openxmlformats.org/officeDocument/2006/relationships/slideLayout" Target="../slideLayouts/slideLayout127.xml"/><Relationship Id="rId47" Type="http://schemas.openxmlformats.org/officeDocument/2006/relationships/slideLayout" Target="../slideLayouts/slideLayout132.xml"/><Relationship Id="rId50" Type="http://schemas.openxmlformats.org/officeDocument/2006/relationships/slideLayout" Target="../slideLayouts/slideLayout135.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6" Type="http://schemas.openxmlformats.org/officeDocument/2006/relationships/slideLayout" Target="../slideLayouts/slideLayout101.xml"/><Relationship Id="rId29" Type="http://schemas.openxmlformats.org/officeDocument/2006/relationships/slideLayout" Target="../slideLayouts/slideLayout114.xml"/><Relationship Id="rId11" Type="http://schemas.openxmlformats.org/officeDocument/2006/relationships/slideLayout" Target="../slideLayouts/slideLayout96.xml"/><Relationship Id="rId24" Type="http://schemas.openxmlformats.org/officeDocument/2006/relationships/slideLayout" Target="../slideLayouts/slideLayout109.xml"/><Relationship Id="rId32" Type="http://schemas.openxmlformats.org/officeDocument/2006/relationships/slideLayout" Target="../slideLayouts/slideLayout117.xml"/><Relationship Id="rId37" Type="http://schemas.openxmlformats.org/officeDocument/2006/relationships/slideLayout" Target="../slideLayouts/slideLayout122.xml"/><Relationship Id="rId40" Type="http://schemas.openxmlformats.org/officeDocument/2006/relationships/slideLayout" Target="../slideLayouts/slideLayout125.xml"/><Relationship Id="rId45" Type="http://schemas.openxmlformats.org/officeDocument/2006/relationships/slideLayout" Target="../slideLayouts/slideLayout130.xml"/><Relationship Id="rId53" Type="http://schemas.openxmlformats.org/officeDocument/2006/relationships/theme" Target="../theme/theme3.xml"/><Relationship Id="rId5" Type="http://schemas.openxmlformats.org/officeDocument/2006/relationships/slideLayout" Target="../slideLayouts/slideLayout90.xml"/><Relationship Id="rId10" Type="http://schemas.openxmlformats.org/officeDocument/2006/relationships/slideLayout" Target="../slideLayouts/slideLayout95.xml"/><Relationship Id="rId19" Type="http://schemas.openxmlformats.org/officeDocument/2006/relationships/slideLayout" Target="../slideLayouts/slideLayout104.xml"/><Relationship Id="rId31" Type="http://schemas.openxmlformats.org/officeDocument/2006/relationships/slideLayout" Target="../slideLayouts/slideLayout116.xml"/><Relationship Id="rId44" Type="http://schemas.openxmlformats.org/officeDocument/2006/relationships/slideLayout" Target="../slideLayouts/slideLayout129.xml"/><Relationship Id="rId52" Type="http://schemas.openxmlformats.org/officeDocument/2006/relationships/slideLayout" Target="../slideLayouts/slideLayout137.xml"/><Relationship Id="rId4" Type="http://schemas.openxmlformats.org/officeDocument/2006/relationships/slideLayout" Target="../slideLayouts/slideLayout89.xml"/><Relationship Id="rId9" Type="http://schemas.openxmlformats.org/officeDocument/2006/relationships/slideLayout" Target="../slideLayouts/slideLayout94.xml"/><Relationship Id="rId14" Type="http://schemas.openxmlformats.org/officeDocument/2006/relationships/slideLayout" Target="../slideLayouts/slideLayout99.xml"/><Relationship Id="rId22" Type="http://schemas.openxmlformats.org/officeDocument/2006/relationships/slideLayout" Target="../slideLayouts/slideLayout107.xml"/><Relationship Id="rId27" Type="http://schemas.openxmlformats.org/officeDocument/2006/relationships/slideLayout" Target="../slideLayouts/slideLayout112.xml"/><Relationship Id="rId30" Type="http://schemas.openxmlformats.org/officeDocument/2006/relationships/slideLayout" Target="../slideLayouts/slideLayout115.xml"/><Relationship Id="rId35" Type="http://schemas.openxmlformats.org/officeDocument/2006/relationships/slideLayout" Target="../slideLayouts/slideLayout120.xml"/><Relationship Id="rId43" Type="http://schemas.openxmlformats.org/officeDocument/2006/relationships/slideLayout" Target="../slideLayouts/slideLayout128.xml"/><Relationship Id="rId48" Type="http://schemas.openxmlformats.org/officeDocument/2006/relationships/slideLayout" Target="../slideLayouts/slideLayout133.xml"/><Relationship Id="rId8" Type="http://schemas.openxmlformats.org/officeDocument/2006/relationships/slideLayout" Target="../slideLayouts/slideLayout93.xml"/><Relationship Id="rId51" Type="http://schemas.openxmlformats.org/officeDocument/2006/relationships/slideLayout" Target="../slideLayouts/slideLayout136.xml"/><Relationship Id="rId3" Type="http://schemas.openxmlformats.org/officeDocument/2006/relationships/slideLayout" Target="../slideLayouts/slideLayout88.xml"/><Relationship Id="rId12" Type="http://schemas.openxmlformats.org/officeDocument/2006/relationships/slideLayout" Target="../slideLayouts/slideLayout97.xml"/><Relationship Id="rId17" Type="http://schemas.openxmlformats.org/officeDocument/2006/relationships/slideLayout" Target="../slideLayouts/slideLayout102.xml"/><Relationship Id="rId25" Type="http://schemas.openxmlformats.org/officeDocument/2006/relationships/slideLayout" Target="../slideLayouts/slideLayout110.xml"/><Relationship Id="rId33" Type="http://schemas.openxmlformats.org/officeDocument/2006/relationships/slideLayout" Target="../slideLayouts/slideLayout118.xml"/><Relationship Id="rId38" Type="http://schemas.openxmlformats.org/officeDocument/2006/relationships/slideLayout" Target="../slideLayouts/slideLayout123.xml"/><Relationship Id="rId46" Type="http://schemas.openxmlformats.org/officeDocument/2006/relationships/slideLayout" Target="../slideLayouts/slideLayout131.xml"/><Relationship Id="rId20" Type="http://schemas.openxmlformats.org/officeDocument/2006/relationships/slideLayout" Target="../slideLayouts/slideLayout105.xml"/><Relationship Id="rId41" Type="http://schemas.openxmlformats.org/officeDocument/2006/relationships/slideLayout" Target="../slideLayouts/slideLayout126.xml"/><Relationship Id="rId54" Type="http://schemas.openxmlformats.org/officeDocument/2006/relationships/image" Target="../media/image1.png"/><Relationship Id="rId1" Type="http://schemas.openxmlformats.org/officeDocument/2006/relationships/slideLayout" Target="../slideLayouts/slideLayout86.xml"/><Relationship Id="rId6" Type="http://schemas.openxmlformats.org/officeDocument/2006/relationships/slideLayout" Target="../slideLayouts/slideLayout91.xml"/><Relationship Id="rId15" Type="http://schemas.openxmlformats.org/officeDocument/2006/relationships/slideLayout" Target="../slideLayouts/slideLayout100.xml"/><Relationship Id="rId23" Type="http://schemas.openxmlformats.org/officeDocument/2006/relationships/slideLayout" Target="../slideLayouts/slideLayout108.xml"/><Relationship Id="rId28" Type="http://schemas.openxmlformats.org/officeDocument/2006/relationships/slideLayout" Target="../slideLayouts/slideLayout113.xml"/><Relationship Id="rId36" Type="http://schemas.openxmlformats.org/officeDocument/2006/relationships/slideLayout" Target="../slideLayouts/slideLayout121.xml"/><Relationship Id="rId49" Type="http://schemas.openxmlformats.org/officeDocument/2006/relationships/slideLayout" Target="../slideLayouts/slideLayout1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5.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theme" Target="../theme/theme4.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marR="0" lvl="0" algn="l" rtl="0">
              <a:lnSpc>
                <a:spcPct val="90000"/>
              </a:lnSpc>
              <a:spcBef>
                <a:spcPts val="0"/>
              </a:spcBef>
              <a:spcAft>
                <a:spcPts val="0"/>
              </a:spcAft>
              <a:buClr>
                <a:schemeClr val="dk1"/>
              </a:buClr>
              <a:buSzPts val="3000"/>
              <a:buFont typeface="Montserrat"/>
              <a:buNone/>
              <a:defRPr sz="3000" b="1" i="0" u="none" strike="noStrike" cap="none">
                <a:solidFill>
                  <a:schemeClr val="dk1"/>
                </a:solidFill>
                <a:latin typeface="Montserrat"/>
                <a:ea typeface="Montserrat"/>
                <a:cs typeface="Montserrat"/>
                <a:sym typeface="Montserrat"/>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201265"/>
            <a:ext cx="7886700" cy="3263400"/>
          </a:xfrm>
          <a:prstGeom prst="rect">
            <a:avLst/>
          </a:prstGeom>
          <a:noFill/>
          <a:ln>
            <a:noFill/>
          </a:ln>
        </p:spPr>
        <p:txBody>
          <a:bodyPr spcFirstLastPara="1" wrap="square" lIns="68575" tIns="34275" rIns="68575" bIns="34275" anchor="t" anchorCtr="0">
            <a:normAutofit/>
          </a:bodyPr>
          <a:lstStyle>
            <a:lvl1pPr marL="457200" marR="0" lvl="0" indent="-381000" algn="l" rtl="0">
              <a:lnSpc>
                <a:spcPct val="100000"/>
              </a:lnSpc>
              <a:spcBef>
                <a:spcPts val="0"/>
              </a:spcBef>
              <a:spcAft>
                <a:spcPts val="0"/>
              </a:spcAft>
              <a:buClr>
                <a:schemeClr val="accent4"/>
              </a:buClr>
              <a:buSzPts val="2400"/>
              <a:buFont typeface="Arial"/>
              <a:buChar char="•"/>
              <a:defRPr sz="2400" b="0" i="0" u="none" strike="noStrike" cap="none">
                <a:solidFill>
                  <a:schemeClr val="dk1"/>
                </a:solidFill>
                <a:latin typeface="Montserrat"/>
                <a:ea typeface="Montserrat"/>
                <a:cs typeface="Montserrat"/>
                <a:sym typeface="Montserrat"/>
              </a:defRPr>
            </a:lvl1pPr>
            <a:lvl2pPr marL="914400" marR="0" lvl="1" indent="-361950" algn="l" rtl="0">
              <a:lnSpc>
                <a:spcPct val="100000"/>
              </a:lnSpc>
              <a:spcBef>
                <a:spcPts val="900"/>
              </a:spcBef>
              <a:spcAft>
                <a:spcPts val="0"/>
              </a:spcAft>
              <a:buClr>
                <a:schemeClr val="accent4"/>
              </a:buClr>
              <a:buSzPts val="2100"/>
              <a:buFont typeface="Arial"/>
              <a:buChar char="•"/>
              <a:defRPr sz="2100" b="0" i="0" u="none" strike="noStrike" cap="none">
                <a:solidFill>
                  <a:schemeClr val="dk1"/>
                </a:solidFill>
                <a:latin typeface="Montserrat"/>
                <a:ea typeface="Montserrat"/>
                <a:cs typeface="Montserrat"/>
                <a:sym typeface="Montserrat"/>
              </a:defRPr>
            </a:lvl2pPr>
            <a:lvl3pPr marL="1371600" marR="0" lvl="2" indent="-355600" algn="l" rtl="0">
              <a:lnSpc>
                <a:spcPct val="100000"/>
              </a:lnSpc>
              <a:spcBef>
                <a:spcPts val="900"/>
              </a:spcBef>
              <a:spcAft>
                <a:spcPts val="0"/>
              </a:spcAft>
              <a:buClr>
                <a:schemeClr val="accent4"/>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100000"/>
              </a:lnSpc>
              <a:spcBef>
                <a:spcPts val="900"/>
              </a:spcBef>
              <a:spcAft>
                <a:spcPts val="0"/>
              </a:spcAft>
              <a:buClr>
                <a:schemeClr val="accent4"/>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36550" algn="l" rtl="0">
              <a:lnSpc>
                <a:spcPct val="100000"/>
              </a:lnSpc>
              <a:spcBef>
                <a:spcPts val="900"/>
              </a:spcBef>
              <a:spcAft>
                <a:spcPts val="0"/>
              </a:spcAft>
              <a:buClr>
                <a:schemeClr val="accent4"/>
              </a:buClr>
              <a:buSzPts val="1700"/>
              <a:buFont typeface="Arial"/>
              <a:buChar char="•"/>
              <a:defRPr sz="1700" b="0" i="0" u="none" strike="noStrike" cap="none">
                <a:solidFill>
                  <a:schemeClr val="dk1"/>
                </a:solidFill>
                <a:latin typeface="Montserrat"/>
                <a:ea typeface="Montserrat"/>
                <a:cs typeface="Montserrat"/>
                <a:sym typeface="Montserrat"/>
              </a:defRPr>
            </a:lvl5pPr>
            <a:lvl6pPr marL="2743200" marR="0" lvl="5" indent="-317500" algn="l" rtl="0">
              <a:lnSpc>
                <a:spcPct val="90000"/>
              </a:lnSpc>
              <a:spcBef>
                <a:spcPts val="9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Calibri"/>
              <a:ea typeface="Calibri"/>
              <a:cs typeface="Calibri"/>
              <a:sym typeface="Calibri"/>
            </a:endParaRPr>
          </a:p>
        </p:txBody>
      </p:sp>
      <p:pic>
        <p:nvPicPr>
          <p:cNvPr id="54" name="Google Shape;54;p13" descr="Text&#10;&#10;Description automatically generated"/>
          <p:cNvPicPr preferRelativeResize="0"/>
          <p:nvPr/>
        </p:nvPicPr>
        <p:blipFill rotWithShape="1">
          <a:blip r:embed="rId65">
            <a:alphaModFix/>
          </a:blip>
          <a:srcRect/>
          <a:stretch/>
        </p:blipFill>
        <p:spPr>
          <a:xfrm>
            <a:off x="53580" y="4746918"/>
            <a:ext cx="924462" cy="392899"/>
          </a:xfrm>
          <a:prstGeom prst="rect">
            <a:avLst/>
          </a:prstGeom>
          <a:noFill/>
          <a:ln>
            <a:noFill/>
          </a:ln>
        </p:spPr>
      </p:pic>
      <p:sp>
        <p:nvSpPr>
          <p:cNvPr id="55" name="Google Shape;55;p13"/>
          <p:cNvSpPr txBox="1"/>
          <p:nvPr/>
        </p:nvSpPr>
        <p:spPr>
          <a:xfrm>
            <a:off x="7179469" y="4861172"/>
            <a:ext cx="1864500" cy="249300"/>
          </a:xfrm>
          <a:prstGeom prst="rect">
            <a:avLst/>
          </a:prstGeom>
          <a:noFill/>
          <a:ln>
            <a:noFill/>
          </a:ln>
        </p:spPr>
        <p:txBody>
          <a:bodyPr spcFirstLastPara="1" wrap="square" lIns="68575" tIns="68575" rIns="68575" bIns="68575" anchor="ctr" anchorCtr="0">
            <a:spAutoFit/>
          </a:bodyPr>
          <a:lstStyle/>
          <a:p>
            <a:pPr marL="0" marR="0" lvl="0" indent="0" algn="r" rtl="0">
              <a:lnSpc>
                <a:spcPct val="80000"/>
              </a:lnSpc>
              <a:spcBef>
                <a:spcPts val="0"/>
              </a:spcBef>
              <a:spcAft>
                <a:spcPts val="0"/>
              </a:spcAft>
              <a:buNone/>
            </a:pPr>
            <a:r>
              <a:rPr lang="en" sz="900" b="0" i="0" u="none" strike="noStrike" cap="none">
                <a:solidFill>
                  <a:srgbClr val="BFBFBF"/>
                </a:solidFill>
                <a:latin typeface="Montserrat Light"/>
                <a:ea typeface="Montserrat Light"/>
                <a:cs typeface="Montserrat Light"/>
                <a:sym typeface="Montserrat Light"/>
              </a:rPr>
              <a:t>Confidential   |   </a:t>
            </a:r>
            <a:fld id="{00000000-1234-1234-1234-123412341234}" type="slidenum">
              <a:rPr lang="en" sz="900" b="0" i="0" u="none" strike="noStrike" cap="none">
                <a:solidFill>
                  <a:srgbClr val="BFBFBF"/>
                </a:solidFill>
                <a:latin typeface="Montserrat Light"/>
                <a:ea typeface="Montserrat Light"/>
                <a:cs typeface="Montserrat Light"/>
                <a:sym typeface="Montserrat Light"/>
              </a:rPr>
              <a:t>‹#›</a:t>
            </a:fld>
            <a:endParaRPr sz="900" b="0" i="0" u="none" strike="noStrike" cap="none" dirty="0">
              <a:solidFill>
                <a:srgbClr val="BFBFBF"/>
              </a:solidFill>
              <a:latin typeface="Montserrat Light"/>
              <a:ea typeface="Montserrat Light"/>
              <a:cs typeface="Montserrat Light"/>
              <a:sym typeface="Montserrat Light"/>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 id="2147483712" r:id="rId54"/>
    <p:sldLayoutId id="2147483713" r:id="rId55"/>
    <p:sldLayoutId id="2147483714" r:id="rId56"/>
    <p:sldLayoutId id="2147483715" r:id="rId57"/>
    <p:sldLayoutId id="2147483716" r:id="rId58"/>
    <p:sldLayoutId id="2147483717" r:id="rId59"/>
    <p:sldLayoutId id="2147483718" r:id="rId60"/>
    <p:sldLayoutId id="2147483719" r:id="rId61"/>
    <p:sldLayoutId id="2147483720" r:id="rId62"/>
    <p:sldLayoutId id="2147483721" r:id="rId6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1pPr>
            <a:lvl2pPr lvl="1"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2pPr>
            <a:lvl3pPr lvl="2"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3pPr>
            <a:lvl4pPr lvl="3"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4pPr>
            <a:lvl5pPr lvl="4"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5pPr>
            <a:lvl6pPr lvl="5"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6pPr>
            <a:lvl7pPr lvl="6"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7pPr>
            <a:lvl8pPr lvl="7"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8pPr>
            <a:lvl9pPr lvl="8" rtl="0">
              <a:spcBef>
                <a:spcPts val="0"/>
              </a:spcBef>
              <a:spcAft>
                <a:spcPts val="0"/>
              </a:spcAft>
              <a:buClr>
                <a:schemeClr val="dk2"/>
              </a:buClr>
              <a:buSzPts val="2800"/>
              <a:buFont typeface="Montserrat"/>
              <a:buNone/>
              <a:defRPr sz="2800">
                <a:solidFill>
                  <a:schemeClr val="dk2"/>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Tree>
    <p:extLst>
      <p:ext uri="{BB962C8B-B14F-4D97-AF65-F5344CB8AC3E}">
        <p14:creationId xmlns:p14="http://schemas.microsoft.com/office/powerpoint/2010/main" val="2023689247"/>
      </p:ext>
    </p:extLst>
  </p:cSld>
  <p:clrMap bg1="lt1" tx1="dk1" bg2="dk2" tx2="lt2" accent1="accent1" accent2="accent2" accent3="accent3" accent4="accent4" accent5="accent5" accent6="accent6" hlink="hlink" folHlink="folHlink"/>
  <p:sldLayoutIdLst>
    <p:sldLayoutId id="2147483725" r:id="rId1"/>
    <p:sldLayoutId id="2147483726"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7" r:id="rId21"/>
    <p:sldLayoutId id="2147483748"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9"/>
        <p:cNvGrpSpPr/>
        <p:nvPr/>
      </p:nvGrpSpPr>
      <p:grpSpPr>
        <a:xfrm>
          <a:off x="0" y="0"/>
          <a:ext cx="0" cy="0"/>
          <a:chOff x="0" y="0"/>
          <a:chExt cx="0" cy="0"/>
        </a:xfrm>
      </p:grpSpPr>
      <p:sp>
        <p:nvSpPr>
          <p:cNvPr id="110" name="Google Shape;110;p23"/>
          <p:cNvSpPr txBox="1">
            <a:spLocks noGrp="1"/>
          </p:cNvSpPr>
          <p:nvPr>
            <p:ph type="title"/>
          </p:nvPr>
        </p:nvSpPr>
        <p:spPr>
          <a:xfrm>
            <a:off x="256032" y="255833"/>
            <a:ext cx="8888100" cy="484800"/>
          </a:xfrm>
          <a:prstGeom prst="rect">
            <a:avLst/>
          </a:prstGeom>
          <a:noFill/>
          <a:ln>
            <a:noFill/>
          </a:ln>
        </p:spPr>
        <p:txBody>
          <a:bodyPr spcFirstLastPara="1" wrap="square" lIns="68575" tIns="34275" rIns="68575" bIns="34275" anchor="t" anchorCtr="0">
            <a:spAutoFit/>
          </a:bodyPr>
          <a:lstStyle>
            <a:lvl1pPr marR="0" lvl="0" algn="l" rtl="0">
              <a:lnSpc>
                <a:spcPct val="90000"/>
              </a:lnSpc>
              <a:spcBef>
                <a:spcPts val="0"/>
              </a:spcBef>
              <a:spcAft>
                <a:spcPts val="0"/>
              </a:spcAft>
              <a:buClr>
                <a:schemeClr val="dk1"/>
              </a:buClr>
              <a:buSzPts val="3000"/>
              <a:buFont typeface="Montserrat"/>
              <a:buNone/>
              <a:defRPr sz="3000" b="1" i="0" u="none" strike="noStrike" cap="none">
                <a:solidFill>
                  <a:schemeClr val="dk1"/>
                </a:solidFill>
                <a:latin typeface="Montserrat"/>
                <a:ea typeface="Montserrat"/>
                <a:cs typeface="Montserrat"/>
                <a:sym typeface="Montserrat"/>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111" name="Google Shape;111;p23"/>
          <p:cNvSpPr txBox="1">
            <a:spLocks noGrp="1"/>
          </p:cNvSpPr>
          <p:nvPr>
            <p:ph type="body" idx="1"/>
          </p:nvPr>
        </p:nvSpPr>
        <p:spPr>
          <a:xfrm>
            <a:off x="628650" y="1201265"/>
            <a:ext cx="7886700" cy="3263400"/>
          </a:xfrm>
          <a:prstGeom prst="rect">
            <a:avLst/>
          </a:prstGeom>
          <a:noFill/>
          <a:ln>
            <a:noFill/>
          </a:ln>
        </p:spPr>
        <p:txBody>
          <a:bodyPr spcFirstLastPara="1" wrap="square" lIns="68575" tIns="34275" rIns="68575" bIns="34275" anchor="t" anchorCtr="0">
            <a:normAutofit/>
          </a:bodyPr>
          <a:lstStyle>
            <a:lvl1pPr marL="457200" marR="0" lvl="0" indent="-381000" algn="l" rtl="0">
              <a:lnSpc>
                <a:spcPct val="100000"/>
              </a:lnSpc>
              <a:spcBef>
                <a:spcPts val="0"/>
              </a:spcBef>
              <a:spcAft>
                <a:spcPts val="0"/>
              </a:spcAft>
              <a:buClr>
                <a:schemeClr val="accent4"/>
              </a:buClr>
              <a:buSzPts val="2400"/>
              <a:buFont typeface="Arial"/>
              <a:buChar char="•"/>
              <a:defRPr sz="2400" b="0" i="0" u="none" strike="noStrike" cap="none">
                <a:solidFill>
                  <a:schemeClr val="dk1"/>
                </a:solidFill>
                <a:latin typeface="Montserrat"/>
                <a:ea typeface="Montserrat"/>
                <a:cs typeface="Montserrat"/>
                <a:sym typeface="Montserrat"/>
              </a:defRPr>
            </a:lvl1pPr>
            <a:lvl2pPr marL="914400" marR="0" lvl="1" indent="-361950" algn="l" rtl="0">
              <a:lnSpc>
                <a:spcPct val="100000"/>
              </a:lnSpc>
              <a:spcBef>
                <a:spcPts val="900"/>
              </a:spcBef>
              <a:spcAft>
                <a:spcPts val="0"/>
              </a:spcAft>
              <a:buClr>
                <a:schemeClr val="accent4"/>
              </a:buClr>
              <a:buSzPts val="2100"/>
              <a:buFont typeface="Arial"/>
              <a:buChar char="•"/>
              <a:defRPr sz="2100" b="0" i="0" u="none" strike="noStrike" cap="none">
                <a:solidFill>
                  <a:schemeClr val="dk1"/>
                </a:solidFill>
                <a:latin typeface="Montserrat"/>
                <a:ea typeface="Montserrat"/>
                <a:cs typeface="Montserrat"/>
                <a:sym typeface="Montserrat"/>
              </a:defRPr>
            </a:lvl2pPr>
            <a:lvl3pPr marL="1371600" marR="0" lvl="2" indent="-355600" algn="l" rtl="0">
              <a:lnSpc>
                <a:spcPct val="100000"/>
              </a:lnSpc>
              <a:spcBef>
                <a:spcPts val="900"/>
              </a:spcBef>
              <a:spcAft>
                <a:spcPts val="0"/>
              </a:spcAft>
              <a:buClr>
                <a:schemeClr val="accent4"/>
              </a:buClr>
              <a:buSzPts val="2000"/>
              <a:buFont typeface="Arial"/>
              <a:buChar char="•"/>
              <a:defRPr sz="2000" b="0" i="0" u="none" strike="noStrike" cap="none">
                <a:solidFill>
                  <a:schemeClr val="dk1"/>
                </a:solidFill>
                <a:latin typeface="Montserrat"/>
                <a:ea typeface="Montserrat"/>
                <a:cs typeface="Montserrat"/>
                <a:sym typeface="Montserrat"/>
              </a:defRPr>
            </a:lvl3pPr>
            <a:lvl4pPr marL="1828800" marR="0" lvl="3" indent="-342900" algn="l" rtl="0">
              <a:lnSpc>
                <a:spcPct val="100000"/>
              </a:lnSpc>
              <a:spcBef>
                <a:spcPts val="900"/>
              </a:spcBef>
              <a:spcAft>
                <a:spcPts val="0"/>
              </a:spcAft>
              <a:buClr>
                <a:schemeClr val="accent4"/>
              </a:buClr>
              <a:buSzPts val="1800"/>
              <a:buFont typeface="Arial"/>
              <a:buChar char="•"/>
              <a:defRPr sz="1800" b="0" i="0" u="none" strike="noStrike" cap="none">
                <a:solidFill>
                  <a:schemeClr val="dk1"/>
                </a:solidFill>
                <a:latin typeface="Montserrat"/>
                <a:ea typeface="Montserrat"/>
                <a:cs typeface="Montserrat"/>
                <a:sym typeface="Montserrat"/>
              </a:defRPr>
            </a:lvl4pPr>
            <a:lvl5pPr marL="2286000" marR="0" lvl="4" indent="-336550" algn="l" rtl="0">
              <a:lnSpc>
                <a:spcPct val="100000"/>
              </a:lnSpc>
              <a:spcBef>
                <a:spcPts val="900"/>
              </a:spcBef>
              <a:spcAft>
                <a:spcPts val="0"/>
              </a:spcAft>
              <a:buClr>
                <a:schemeClr val="accent4"/>
              </a:buClr>
              <a:buSzPts val="1700"/>
              <a:buFont typeface="Arial"/>
              <a:buChar char="•"/>
              <a:defRPr sz="1700" b="0" i="0" u="none" strike="noStrike" cap="none">
                <a:solidFill>
                  <a:schemeClr val="dk1"/>
                </a:solidFill>
                <a:latin typeface="Montserrat"/>
                <a:ea typeface="Montserrat"/>
                <a:cs typeface="Montserrat"/>
                <a:sym typeface="Montserrat"/>
              </a:defRPr>
            </a:lvl5pPr>
            <a:lvl6pPr marL="2743200" marR="0" lvl="5" indent="-317500" algn="l" rtl="0">
              <a:lnSpc>
                <a:spcPct val="90000"/>
              </a:lnSpc>
              <a:spcBef>
                <a:spcPts val="9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12" name="Google Shape;112;p23"/>
          <p:cNvSpPr/>
          <p:nvPr/>
        </p:nvSpPr>
        <p:spPr>
          <a:xfrm>
            <a:off x="0" y="-3298"/>
            <a:ext cx="9144000" cy="861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dirty="0">
              <a:solidFill>
                <a:schemeClr val="lt1"/>
              </a:solidFill>
              <a:latin typeface="Calibri"/>
              <a:ea typeface="Calibri"/>
              <a:cs typeface="Calibri"/>
              <a:sym typeface="Calibri"/>
            </a:endParaRPr>
          </a:p>
        </p:txBody>
      </p:sp>
      <p:pic>
        <p:nvPicPr>
          <p:cNvPr id="113" name="Google Shape;113;p23" descr="Text&#10;&#10;Description automatically generated"/>
          <p:cNvPicPr preferRelativeResize="0"/>
          <p:nvPr/>
        </p:nvPicPr>
        <p:blipFill rotWithShape="1">
          <a:blip r:embed="rId54">
            <a:alphaModFix/>
          </a:blip>
          <a:srcRect/>
          <a:stretch/>
        </p:blipFill>
        <p:spPr>
          <a:xfrm>
            <a:off x="53580" y="4746918"/>
            <a:ext cx="924462" cy="392899"/>
          </a:xfrm>
          <a:prstGeom prst="rect">
            <a:avLst/>
          </a:prstGeom>
          <a:noFill/>
          <a:ln>
            <a:noFill/>
          </a:ln>
        </p:spPr>
      </p:pic>
    </p:spTree>
    <p:extLst>
      <p:ext uri="{BB962C8B-B14F-4D97-AF65-F5344CB8AC3E}">
        <p14:creationId xmlns:p14="http://schemas.microsoft.com/office/powerpoint/2010/main" val="1141042263"/>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 id="2147483769" r:id="rId19"/>
    <p:sldLayoutId id="2147483770" r:id="rId20"/>
    <p:sldLayoutId id="2147483771" r:id="rId21"/>
    <p:sldLayoutId id="2147483772" r:id="rId22"/>
    <p:sldLayoutId id="2147483773" r:id="rId23"/>
    <p:sldLayoutId id="2147483774" r:id="rId24"/>
    <p:sldLayoutId id="2147483776" r:id="rId25"/>
    <p:sldLayoutId id="2147483777" r:id="rId26"/>
    <p:sldLayoutId id="2147483778" r:id="rId27"/>
    <p:sldLayoutId id="2147483779" r:id="rId28"/>
    <p:sldLayoutId id="2147483780" r:id="rId29"/>
    <p:sldLayoutId id="2147483781" r:id="rId30"/>
    <p:sldLayoutId id="2147483782" r:id="rId31"/>
    <p:sldLayoutId id="2147483783" r:id="rId32"/>
    <p:sldLayoutId id="2147483784" r:id="rId33"/>
    <p:sldLayoutId id="2147483785" r:id="rId34"/>
    <p:sldLayoutId id="2147483786" r:id="rId35"/>
    <p:sldLayoutId id="2147483787" r:id="rId36"/>
    <p:sldLayoutId id="2147483788" r:id="rId37"/>
    <p:sldLayoutId id="2147483789" r:id="rId38"/>
    <p:sldLayoutId id="2147483790" r:id="rId39"/>
    <p:sldLayoutId id="2147483791" r:id="rId40"/>
    <p:sldLayoutId id="2147483792" r:id="rId41"/>
    <p:sldLayoutId id="2147483793" r:id="rId42"/>
    <p:sldLayoutId id="2147483794" r:id="rId43"/>
    <p:sldLayoutId id="2147483795" r:id="rId44"/>
    <p:sldLayoutId id="2147483796" r:id="rId45"/>
    <p:sldLayoutId id="2147483797" r:id="rId46"/>
    <p:sldLayoutId id="2147483798" r:id="rId47"/>
    <p:sldLayoutId id="2147483799" r:id="rId48"/>
    <p:sldLayoutId id="2147483800" r:id="rId49"/>
    <p:sldLayoutId id="2147483801" r:id="rId50"/>
    <p:sldLayoutId id="2147483802" r:id="rId51"/>
    <p:sldLayoutId id="2147483803" r:id="rId5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65DC83C-E131-4320-A0EE-834AF78D9C06}" type="datetimeFigureOut">
              <a:rPr lang="en-US" smtClean="0"/>
              <a:t>6/6/2023</a:t>
            </a:fld>
            <a:endParaRPr lang="en-US" dirty="0"/>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5429E20-6135-4A01-AE1B-F6BE31181CEC}" type="slidenum">
              <a:rPr lang="en-US" smtClean="0"/>
              <a:t>‹#›</a:t>
            </a:fld>
            <a:endParaRPr lang="en-US" dirty="0"/>
          </a:p>
        </p:txBody>
      </p:sp>
    </p:spTree>
    <p:extLst>
      <p:ext uri="{BB962C8B-B14F-4D97-AF65-F5344CB8AC3E}">
        <p14:creationId xmlns:p14="http://schemas.microsoft.com/office/powerpoint/2010/main" val="3887570555"/>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xml"/><Relationship Id="rId1" Type="http://schemas.openxmlformats.org/officeDocument/2006/relationships/slideLayout" Target="../slideLayouts/slideLayout144.xml"/></Relationships>
</file>

<file path=ppt/slides/_rels/slide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144.xml"/><Relationship Id="rId4" Type="http://schemas.openxmlformats.org/officeDocument/2006/relationships/image" Target="../media/image51.png"/></Relationships>
</file>

<file path=ppt/slides/_rels/slide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53.xml"/></Relationships>
</file>

<file path=ppt/slides/_rels/slide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xml"/><Relationship Id="rId1" Type="http://schemas.openxmlformats.org/officeDocument/2006/relationships/slideLayout" Target="../slideLayouts/slideLayout53.xml"/><Relationship Id="rId4" Type="http://schemas.openxmlformats.org/officeDocument/2006/relationships/image" Target="../media/image59.png"/></Relationships>
</file>

<file path=ppt/slides/_rels/slide6.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4.png"/><Relationship Id="rId2" Type="http://schemas.openxmlformats.org/officeDocument/2006/relationships/notesSlide" Target="../notesSlides/notesSlide6.xml"/><Relationship Id="rId1" Type="http://schemas.openxmlformats.org/officeDocument/2006/relationships/slideLayout" Target="../slideLayouts/slideLayout8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8.xml"/><Relationship Id="rId1" Type="http://schemas.openxmlformats.org/officeDocument/2006/relationships/slideLayout" Target="../slideLayouts/slideLayout85.xml"/><Relationship Id="rId4" Type="http://schemas.openxmlformats.org/officeDocument/2006/relationships/image" Target="../media/image67.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84.xml"/></Relationships>
</file>

<file path=ppt/slides/_rels/slide1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136.xml"/></Relationships>
</file>

<file path=ppt/slides/_rels/slide1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136.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137.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137.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047"/>
            <a:ext cx="9144000" cy="5143500"/>
          </a:xfrm>
          <a:prstGeom prst="rect">
            <a:avLst/>
          </a:prstGeom>
        </p:spPr>
      </p:pic>
      <p:sp>
        <p:nvSpPr>
          <p:cNvPr id="4" name="TextBox 3">
            <a:extLst>
              <a:ext uri="{FF2B5EF4-FFF2-40B4-BE49-F238E27FC236}">
                <a16:creationId xmlns:a16="http://schemas.microsoft.com/office/drawing/2014/main" id="{53FF923D-D964-47FF-B103-1B78A9B101D8}"/>
              </a:ext>
            </a:extLst>
          </p:cNvPr>
          <p:cNvSpPr txBox="1"/>
          <p:nvPr/>
        </p:nvSpPr>
        <p:spPr>
          <a:xfrm>
            <a:off x="0" y="4335587"/>
            <a:ext cx="7047914" cy="830997"/>
          </a:xfrm>
          <a:prstGeom prst="rect">
            <a:avLst/>
          </a:prstGeom>
          <a:noFill/>
        </p:spPr>
        <p:txBody>
          <a:bodyPr wrap="square" rtlCol="0">
            <a:spAutoFit/>
          </a:bodyPr>
          <a:lstStyle/>
          <a:p>
            <a:pPr defTabSz="685800">
              <a:buClrTx/>
            </a:pPr>
            <a:r>
              <a:rPr lang="en-US" sz="1500" b="1" kern="1200" dirty="0">
                <a:solidFill>
                  <a:prstClr val="black"/>
                </a:solidFill>
                <a:latin typeface="Arial" panose="020B0604020202020204" pitchFamily="34" charset="0"/>
                <a:ea typeface="+mn-ea"/>
                <a:cs typeface="Arial" panose="020B0604020202020204" pitchFamily="34" charset="0"/>
              </a:rPr>
              <a:t>Olena Stadnik-Floore, </a:t>
            </a:r>
            <a:r>
              <a:rPr lang="en-US" sz="1500" i="1" kern="1200" dirty="0">
                <a:solidFill>
                  <a:prstClr val="black"/>
                </a:solidFill>
                <a:latin typeface="Arial" panose="020B0604020202020204" pitchFamily="34" charset="0"/>
                <a:ea typeface="+mn-ea"/>
                <a:cs typeface="Arial" panose="020B0604020202020204" pitchFamily="34" charset="0"/>
              </a:rPr>
              <a:t>Director of Elementary Services</a:t>
            </a:r>
          </a:p>
          <a:p>
            <a:pPr defTabSz="685800">
              <a:buClrTx/>
            </a:pPr>
            <a:r>
              <a:rPr lang="en-US" sz="1500" b="1" kern="1200" dirty="0">
                <a:solidFill>
                  <a:prstClr val="black"/>
                </a:solidFill>
                <a:latin typeface="Arial" panose="020B0604020202020204" pitchFamily="34" charset="0"/>
                <a:ea typeface="+mn-ea"/>
                <a:cs typeface="Arial" panose="020B0604020202020204" pitchFamily="34" charset="0"/>
              </a:rPr>
              <a:t>Cleveland Johnson III, Ed.D., </a:t>
            </a:r>
            <a:r>
              <a:rPr lang="en-US" sz="1500" i="1" kern="1200" dirty="0">
                <a:solidFill>
                  <a:prstClr val="black"/>
                </a:solidFill>
                <a:latin typeface="Arial" panose="020B0604020202020204" pitchFamily="34" charset="0"/>
                <a:ea typeface="+mn-ea"/>
                <a:cs typeface="Arial" panose="020B0604020202020204" pitchFamily="34" charset="0"/>
              </a:rPr>
              <a:t>Assistant Superintendent of Teaching &amp; Learning</a:t>
            </a:r>
          </a:p>
          <a:p>
            <a:pPr defTabSz="685800">
              <a:buClrTx/>
            </a:pPr>
            <a:endParaRPr lang="en-US" sz="1800" i="1" kern="1200" dirty="0">
              <a:solidFill>
                <a:prstClr val="black"/>
              </a:solidFill>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99982389-2625-4ABF-8AF6-FA4D5A16091A}"/>
              </a:ext>
            </a:extLst>
          </p:cNvPr>
          <p:cNvSpPr txBox="1"/>
          <p:nvPr/>
        </p:nvSpPr>
        <p:spPr>
          <a:xfrm>
            <a:off x="247650" y="576451"/>
            <a:ext cx="8801099" cy="1731243"/>
          </a:xfrm>
          <a:prstGeom prst="rect">
            <a:avLst/>
          </a:prstGeom>
          <a:noFill/>
        </p:spPr>
        <p:txBody>
          <a:bodyPr wrap="square" lIns="68580" tIns="34290" rIns="68580" bIns="34290" rtlCol="0" anchor="t">
            <a:spAutoFit/>
          </a:bodyPr>
          <a:lstStyle/>
          <a:p>
            <a:pPr algn="ctr" defTabSz="685800">
              <a:buClrTx/>
            </a:pPr>
            <a:r>
              <a:rPr lang="en-US" sz="5400" b="1" kern="1200" dirty="0">
                <a:solidFill>
                  <a:prstClr val="white"/>
                </a:solidFill>
                <a:latin typeface="Arial" panose="020B0604020202020204" pitchFamily="34" charset="0"/>
                <a:ea typeface="Lato" panose="020F0502020204030203" pitchFamily="34" charset="0"/>
                <a:cs typeface="Arial" panose="020B0604020202020204" pitchFamily="34" charset="0"/>
              </a:rPr>
              <a:t>Amira: An Artificially Intelligent Reading Coach</a:t>
            </a:r>
            <a:endParaRPr lang="en-US" sz="2400" b="1" kern="1200" dirty="0">
              <a:solidFill>
                <a:prstClr val="white"/>
              </a:solidFill>
              <a:latin typeface="Arial" panose="020B0604020202020204" pitchFamily="34" charset="0"/>
              <a:ea typeface="Lato" panose="020F0502020204030203"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454150" y="2352215"/>
            <a:ext cx="61722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3E691B-FE91-4416-A06B-FA002FBAD498}"/>
              </a:ext>
            </a:extLst>
          </p:cNvPr>
          <p:cNvSpPr txBox="1"/>
          <p:nvPr/>
        </p:nvSpPr>
        <p:spPr>
          <a:xfrm>
            <a:off x="1550275" y="2407099"/>
            <a:ext cx="6175310" cy="507831"/>
          </a:xfrm>
          <a:prstGeom prst="rect">
            <a:avLst/>
          </a:prstGeom>
          <a:noFill/>
        </p:spPr>
        <p:txBody>
          <a:bodyPr wrap="square" rtlCol="0">
            <a:spAutoFit/>
          </a:bodyPr>
          <a:lstStyle/>
          <a:p>
            <a:pPr algn="ctr" defTabSz="685800">
              <a:buClrTx/>
            </a:pPr>
            <a:r>
              <a:rPr lang="en-US" sz="2700" kern="1200" dirty="0">
                <a:solidFill>
                  <a:prstClr val="white"/>
                </a:solidFill>
                <a:latin typeface="Arial" panose="020B0604020202020204" pitchFamily="34" charset="0"/>
                <a:ea typeface="+mn-ea"/>
                <a:cs typeface="Arial" panose="020B0604020202020204" pitchFamily="34" charset="0"/>
              </a:rPr>
              <a:t>BIBB COUNTY SCHOOL DISTRICT</a:t>
            </a:r>
          </a:p>
        </p:txBody>
      </p:sp>
      <p:sp>
        <p:nvSpPr>
          <p:cNvPr id="8" name="TextBox 7">
            <a:extLst>
              <a:ext uri="{FF2B5EF4-FFF2-40B4-BE49-F238E27FC236}">
                <a16:creationId xmlns:a16="http://schemas.microsoft.com/office/drawing/2014/main" id="{3E97BECB-643A-478D-817F-A3C459F63784}"/>
              </a:ext>
            </a:extLst>
          </p:cNvPr>
          <p:cNvSpPr txBox="1"/>
          <p:nvPr/>
        </p:nvSpPr>
        <p:spPr>
          <a:xfrm>
            <a:off x="6309472" y="3563943"/>
            <a:ext cx="1182914" cy="553998"/>
          </a:xfrm>
          <a:prstGeom prst="rect">
            <a:avLst/>
          </a:prstGeom>
          <a:noFill/>
        </p:spPr>
        <p:txBody>
          <a:bodyPr wrap="square" rtlCol="0">
            <a:spAutoFit/>
          </a:bodyPr>
          <a:lstStyle/>
          <a:p>
            <a:pPr defTabSz="685800">
              <a:buClrTx/>
            </a:pPr>
            <a:r>
              <a:rPr lang="en-US" sz="1500" b="1" i="1" kern="1200" dirty="0">
                <a:solidFill>
                  <a:srgbClr val="CC9900"/>
                </a:solidFill>
                <a:latin typeface="Arial Narrow" panose="020B0606020202030204" pitchFamily="34" charset="0"/>
                <a:ea typeface="+mn-ea"/>
                <a:cs typeface="Arial" panose="020B0604020202020204" pitchFamily="34" charset="0"/>
              </a:rPr>
              <a:t>#Built4Bibb</a:t>
            </a:r>
          </a:p>
          <a:p>
            <a:pPr defTabSz="685800">
              <a:buClrTx/>
            </a:pPr>
            <a:r>
              <a:rPr lang="en-US" sz="1500" b="1" i="1" kern="1200" dirty="0">
                <a:solidFill>
                  <a:srgbClr val="CC9900"/>
                </a:solidFill>
                <a:latin typeface="Arial Narrow" panose="020B0606020202030204" pitchFamily="34" charset="0"/>
                <a:ea typeface="+mn-ea"/>
                <a:cs typeface="Arial" panose="020B0604020202020204" pitchFamily="34" charset="0"/>
              </a:rPr>
              <a:t>#BibbVIP</a:t>
            </a:r>
          </a:p>
        </p:txBody>
      </p:sp>
      <p:sp>
        <p:nvSpPr>
          <p:cNvPr id="9" name="TextBox 8">
            <a:extLst>
              <a:ext uri="{FF2B5EF4-FFF2-40B4-BE49-F238E27FC236}">
                <a16:creationId xmlns:a16="http://schemas.microsoft.com/office/drawing/2014/main" id="{2FAC44B8-E111-4BBD-B763-794D6866DCEC}"/>
              </a:ext>
            </a:extLst>
          </p:cNvPr>
          <p:cNvSpPr txBox="1"/>
          <p:nvPr/>
        </p:nvSpPr>
        <p:spPr>
          <a:xfrm>
            <a:off x="1" y="4864230"/>
            <a:ext cx="4481786" cy="300082"/>
          </a:xfrm>
          <a:prstGeom prst="rect">
            <a:avLst/>
          </a:prstGeom>
          <a:noFill/>
        </p:spPr>
        <p:txBody>
          <a:bodyPr wrap="square" rtlCol="0">
            <a:spAutoFit/>
          </a:bodyPr>
          <a:lstStyle/>
          <a:p>
            <a:pPr defTabSz="685800">
              <a:buClrTx/>
            </a:pPr>
            <a:r>
              <a:rPr lang="en-US" sz="1350" b="1" i="1" kern="1200" dirty="0">
                <a:solidFill>
                  <a:srgbClr val="CC9900"/>
                </a:solidFill>
                <a:latin typeface="Arial Narrow" panose="020B0606020202030204" pitchFamily="34" charset="0"/>
                <a:ea typeface="+mn-ea"/>
                <a:cs typeface="Arial" panose="020B0604020202020204" pitchFamily="34" charset="0"/>
              </a:rPr>
              <a:t>June 15, 2023</a:t>
            </a:r>
          </a:p>
        </p:txBody>
      </p:sp>
    </p:spTree>
    <p:extLst>
      <p:ext uri="{BB962C8B-B14F-4D97-AF65-F5344CB8AC3E}">
        <p14:creationId xmlns:p14="http://schemas.microsoft.com/office/powerpoint/2010/main" val="3900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TextBox 3">
            <a:extLst>
              <a:ext uri="{FF2B5EF4-FFF2-40B4-BE49-F238E27FC236}">
                <a16:creationId xmlns:a16="http://schemas.microsoft.com/office/drawing/2014/main" id="{10F89EC0-4117-4726-BEE8-B4725526DFC8}"/>
              </a:ext>
            </a:extLst>
          </p:cNvPr>
          <p:cNvSpPr txBox="1"/>
          <p:nvPr/>
        </p:nvSpPr>
        <p:spPr>
          <a:xfrm>
            <a:off x="914585" y="102459"/>
            <a:ext cx="6939939" cy="600164"/>
          </a:xfrm>
          <a:prstGeom prst="rect">
            <a:avLst/>
          </a:prstGeom>
          <a:noFill/>
        </p:spPr>
        <p:txBody>
          <a:bodyPr wrap="square" rtlCol="0">
            <a:spAutoFit/>
          </a:bodyPr>
          <a:lstStyle/>
          <a:p>
            <a:pPr defTabSz="685800">
              <a:buClrTx/>
              <a:defRPr/>
            </a:pPr>
            <a:r>
              <a:rPr lang="en-US" sz="3300" b="1" kern="1200" dirty="0">
                <a:solidFill>
                  <a:prstClr val="black"/>
                </a:solidFill>
                <a:latin typeface="Franklin Gothic Medium" panose="020B0603020102020204" pitchFamily="34" charset="0"/>
                <a:ea typeface="+mn-ea"/>
                <a:cs typeface="Arial" panose="020B0604020202020204" pitchFamily="34" charset="0"/>
              </a:rPr>
              <a:t>OVERVIEW</a:t>
            </a:r>
          </a:p>
        </p:txBody>
      </p:sp>
      <p:sp>
        <p:nvSpPr>
          <p:cNvPr id="7" name="TextBox 6">
            <a:extLst>
              <a:ext uri="{FF2B5EF4-FFF2-40B4-BE49-F238E27FC236}">
                <a16:creationId xmlns:a16="http://schemas.microsoft.com/office/drawing/2014/main" id="{B8F3170D-BD90-416C-A0A7-688DE916C9E7}"/>
              </a:ext>
            </a:extLst>
          </p:cNvPr>
          <p:cNvSpPr txBox="1"/>
          <p:nvPr/>
        </p:nvSpPr>
        <p:spPr>
          <a:xfrm>
            <a:off x="621886" y="679540"/>
            <a:ext cx="7607529" cy="3970318"/>
          </a:xfrm>
          <a:prstGeom prst="rect">
            <a:avLst/>
          </a:prstGeom>
          <a:noFill/>
        </p:spPr>
        <p:txBody>
          <a:bodyPr wrap="square" lIns="91440" tIns="45720" rIns="91440" bIns="45720" rtlCol="0" anchor="t">
            <a:spAutoFit/>
          </a:bodyPr>
          <a:lstStyle/>
          <a:p>
            <a:pPr marL="342900" indent="-342900" defTabSz="685800">
              <a:buClrTx/>
              <a:buFont typeface="Arial" panose="020B0604020202020204" pitchFamily="34" charset="0"/>
              <a:buChar char="•"/>
              <a:defRPr/>
            </a:pPr>
            <a:r>
              <a:rPr lang="en-US" sz="1800" b="1" kern="1200" dirty="0">
                <a:solidFill>
                  <a:prstClr val="black"/>
                </a:solidFill>
                <a:latin typeface="Arial" panose="020B0604020202020204" pitchFamily="34" charset="0"/>
                <a:ea typeface="Lato" panose="020F0502020204030203" pitchFamily="34" charset="0"/>
                <a:cs typeface="Arial" panose="020B0604020202020204" pitchFamily="34" charset="0"/>
              </a:rPr>
              <a:t>Purpose: </a:t>
            </a:r>
            <a:r>
              <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rPr>
              <a:t>To provide an overview Amira, an artificially intelligent reading coach.</a:t>
            </a:r>
          </a:p>
          <a:p>
            <a:pPr marL="342900" indent="-342900" defTabSz="685800">
              <a:buClrTx/>
              <a:buFont typeface="Arial" panose="020B0604020202020204" pitchFamily="34" charset="0"/>
              <a:buChar char="•"/>
              <a:defRPr/>
            </a:pPr>
            <a:endPar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endParaRPr>
          </a:p>
          <a:p>
            <a:pPr marL="342900" indent="-342900" defTabSz="685800">
              <a:buClrTx/>
              <a:buFont typeface="Arial" panose="020B0604020202020204" pitchFamily="34" charset="0"/>
              <a:buChar char="•"/>
              <a:defRPr/>
            </a:pPr>
            <a:r>
              <a:rPr lang="en-US" sz="1800" b="1" kern="1200" dirty="0">
                <a:solidFill>
                  <a:prstClr val="black"/>
                </a:solidFill>
                <a:latin typeface="Arial" panose="020B0604020202020204" pitchFamily="34" charset="0"/>
                <a:ea typeface="Lato" panose="020F0502020204030203" pitchFamily="34" charset="0"/>
                <a:cs typeface="Arial" panose="020B0604020202020204" pitchFamily="34" charset="0"/>
              </a:rPr>
              <a:t>Roadmap: </a:t>
            </a:r>
          </a:p>
          <a:p>
            <a:pPr marL="685800" lvl="1" indent="-342900" defTabSz="685800">
              <a:buClrTx/>
              <a:buFont typeface="Arial" panose="020B0604020202020204" pitchFamily="34" charset="0"/>
              <a:buChar char="•"/>
              <a:defRPr/>
            </a:pPr>
            <a:r>
              <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rPr>
              <a:t>Description of Amira</a:t>
            </a:r>
          </a:p>
          <a:p>
            <a:pPr marL="685800" lvl="1" indent="-342900" defTabSz="685800">
              <a:buClrTx/>
              <a:buFont typeface="Arial" panose="020B0604020202020204" pitchFamily="34" charset="0"/>
              <a:buChar char="•"/>
              <a:defRPr/>
            </a:pPr>
            <a:r>
              <a:rPr lang="en-US" sz="1800" kern="1200" dirty="0">
                <a:ea typeface="Lato"/>
              </a:rPr>
              <a:t>Research Behind Amira</a:t>
            </a:r>
          </a:p>
          <a:p>
            <a:pPr marL="685800" lvl="1" indent="-342900" defTabSz="685800">
              <a:buClrTx/>
              <a:buFont typeface="Arial" panose="020B0604020202020204" pitchFamily="34" charset="0"/>
              <a:buChar char="•"/>
              <a:defRPr/>
            </a:pPr>
            <a:r>
              <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rPr>
              <a:t>The Student Experience</a:t>
            </a:r>
          </a:p>
          <a:p>
            <a:pPr marL="685800" lvl="1" indent="-342900" defTabSz="685800">
              <a:buClrTx/>
              <a:buFont typeface="Arial" panose="020B0604020202020204" pitchFamily="34" charset="0"/>
              <a:buChar char="•"/>
              <a:defRPr/>
            </a:pPr>
            <a:r>
              <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rPr>
              <a:t>Data from Bibb Schools</a:t>
            </a:r>
          </a:p>
          <a:p>
            <a:pPr marL="685800" lvl="1" indent="-342900" defTabSz="685800">
              <a:buClrTx/>
              <a:buFont typeface="Arial" panose="020B0604020202020204" pitchFamily="34" charset="0"/>
              <a:buChar char="•"/>
              <a:defRPr/>
            </a:pPr>
            <a:r>
              <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rPr>
              <a:t>Next Steps</a:t>
            </a:r>
          </a:p>
          <a:p>
            <a:pPr marL="342900" indent="-342900" defTabSz="685800">
              <a:buClrTx/>
              <a:buFont typeface="Arial" panose="020B0604020202020204" pitchFamily="34" charset="0"/>
              <a:buChar char="•"/>
              <a:defRPr/>
            </a:pPr>
            <a:endParaRPr lang="en-US" sz="1800" kern="1200" dirty="0">
              <a:solidFill>
                <a:prstClr val="black"/>
              </a:solidFill>
              <a:latin typeface="Arial" panose="020B0604020202020204" pitchFamily="34" charset="0"/>
              <a:ea typeface="Lato" panose="020F0502020204030203" pitchFamily="34" charset="0"/>
              <a:cs typeface="Arial" panose="020B0604020202020204" pitchFamily="34" charset="0"/>
            </a:endParaRPr>
          </a:p>
          <a:p>
            <a:pPr marL="342900" indent="-342900" defTabSz="685800">
              <a:buClrTx/>
              <a:buFont typeface="Arial" panose="020B0604020202020204" pitchFamily="34" charset="0"/>
              <a:buChar char="•"/>
              <a:defRPr/>
            </a:pPr>
            <a:r>
              <a:rPr lang="en-US" sz="1800" b="1" kern="1200" dirty="0">
                <a:ea typeface="Lato"/>
              </a:rPr>
              <a:t>Takeaway: </a:t>
            </a:r>
            <a:r>
              <a:rPr lang="en-US" sz="1800" kern="1200" dirty="0">
                <a:ea typeface="Lato"/>
              </a:rPr>
              <a:t>Amira is both a tool for teachers as well as a tutor for students. Research has shown that it can improve reading outcomes for students.  It will enable all students to receive 1:1 needs based reading instruction while at school and at home.</a:t>
            </a:r>
            <a:endParaRPr lang="en-US" kern="1200" dirty="0">
              <a:latin typeface="Arial" panose="020B0604020202020204" pitchFamily="34" charset="0"/>
              <a:ea typeface="Lato" panose="020F0502020204030203" pitchFamily="34" charset="0"/>
              <a:cs typeface="Arial" panose="020B0604020202020204" pitchFamily="34" charset="0"/>
            </a:endParaRPr>
          </a:p>
        </p:txBody>
      </p:sp>
      <p:pic>
        <p:nvPicPr>
          <p:cNvPr id="2" name="Picture 1">
            <a:extLst>
              <a:ext uri="{FF2B5EF4-FFF2-40B4-BE49-F238E27FC236}">
                <a16:creationId xmlns:a16="http://schemas.microsoft.com/office/drawing/2014/main" id="{2A4D402F-4928-3DAD-F127-40CA698C06B0}"/>
              </a:ext>
            </a:extLst>
          </p:cNvPr>
          <p:cNvPicPr>
            <a:picLocks noChangeAspect="1"/>
          </p:cNvPicPr>
          <p:nvPr/>
        </p:nvPicPr>
        <p:blipFill>
          <a:blip r:embed="rId4"/>
          <a:stretch>
            <a:fillRect/>
          </a:stretch>
        </p:blipFill>
        <p:spPr>
          <a:xfrm>
            <a:off x="7284685" y="102459"/>
            <a:ext cx="1269352" cy="3576259"/>
          </a:xfrm>
          <a:prstGeom prst="rect">
            <a:avLst/>
          </a:prstGeom>
        </p:spPr>
      </p:pic>
    </p:spTree>
    <p:extLst>
      <p:ext uri="{BB962C8B-B14F-4D97-AF65-F5344CB8AC3E}">
        <p14:creationId xmlns:p14="http://schemas.microsoft.com/office/powerpoint/2010/main" val="4164232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2"/>
        <p:cNvGrpSpPr/>
        <p:nvPr/>
      </p:nvGrpSpPr>
      <p:grpSpPr>
        <a:xfrm>
          <a:off x="0" y="0"/>
          <a:ext cx="0" cy="0"/>
          <a:chOff x="0" y="0"/>
          <a:chExt cx="0" cy="0"/>
        </a:xfrm>
      </p:grpSpPr>
      <p:sp>
        <p:nvSpPr>
          <p:cNvPr id="663" name="Google Shape;663;p79"/>
          <p:cNvSpPr txBox="1">
            <a:spLocks noGrp="1"/>
          </p:cNvSpPr>
          <p:nvPr>
            <p:ph type="title" idx="4294967295"/>
          </p:nvPr>
        </p:nvSpPr>
        <p:spPr>
          <a:xfrm>
            <a:off x="311700" y="331775"/>
            <a:ext cx="2808000" cy="13827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sz="2700" b="0"/>
              <a:t>Amira is the first </a:t>
            </a:r>
            <a:r>
              <a:rPr lang="en" sz="2700" b="0">
                <a:solidFill>
                  <a:schemeClr val="accent5"/>
                </a:solidFill>
              </a:rPr>
              <a:t>intelligent</a:t>
            </a:r>
            <a:r>
              <a:rPr lang="en" sz="2700" b="0"/>
              <a:t> reading coach</a:t>
            </a:r>
            <a:endParaRPr sz="2700" b="0" dirty="0"/>
          </a:p>
        </p:txBody>
      </p:sp>
      <p:grpSp>
        <p:nvGrpSpPr>
          <p:cNvPr id="664" name="Google Shape;664;p79"/>
          <p:cNvGrpSpPr/>
          <p:nvPr/>
        </p:nvGrpSpPr>
        <p:grpSpPr>
          <a:xfrm>
            <a:off x="3175105" y="1257202"/>
            <a:ext cx="3027236" cy="3029458"/>
            <a:chOff x="2820225" y="891450"/>
            <a:chExt cx="3175200" cy="3175200"/>
          </a:xfrm>
        </p:grpSpPr>
        <p:sp>
          <p:nvSpPr>
            <p:cNvPr id="665" name="Google Shape;665;p79"/>
            <p:cNvSpPr/>
            <p:nvPr/>
          </p:nvSpPr>
          <p:spPr>
            <a:xfrm rot="10800000">
              <a:off x="2820225" y="891450"/>
              <a:ext cx="3175200" cy="3175200"/>
            </a:xfrm>
            <a:prstGeom prst="blockArc">
              <a:avLst>
                <a:gd name="adj1" fmla="val 5399801"/>
                <a:gd name="adj2" fmla="val 3012680"/>
                <a:gd name="adj3" fmla="val 6939"/>
              </a:avLst>
            </a:prstGeom>
            <a:solidFill>
              <a:srgbClr val="4DA4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6" name="Google Shape;666;p79"/>
            <p:cNvSpPr/>
            <p:nvPr/>
          </p:nvSpPr>
          <p:spPr>
            <a:xfrm rot="10800000">
              <a:off x="3175023" y="1179900"/>
              <a:ext cx="450600" cy="450600"/>
            </a:xfrm>
            <a:prstGeom prst="rtTriangle">
              <a:avLst/>
            </a:prstGeom>
            <a:solidFill>
              <a:srgbClr val="4DA4D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667" name="Google Shape;667;p79"/>
          <p:cNvPicPr preferRelativeResize="0"/>
          <p:nvPr/>
        </p:nvPicPr>
        <p:blipFill>
          <a:blip r:embed="rId3">
            <a:alphaModFix/>
          </a:blip>
          <a:stretch>
            <a:fillRect/>
          </a:stretch>
        </p:blipFill>
        <p:spPr>
          <a:xfrm>
            <a:off x="4228678" y="3889266"/>
            <a:ext cx="1093942" cy="1014838"/>
          </a:xfrm>
          <a:prstGeom prst="rect">
            <a:avLst/>
          </a:prstGeom>
          <a:noFill/>
          <a:ln>
            <a:noFill/>
          </a:ln>
        </p:spPr>
      </p:pic>
      <p:pic>
        <p:nvPicPr>
          <p:cNvPr id="668" name="Google Shape;668;p79"/>
          <p:cNvPicPr preferRelativeResize="0"/>
          <p:nvPr/>
        </p:nvPicPr>
        <p:blipFill>
          <a:blip r:embed="rId4">
            <a:alphaModFix/>
          </a:blip>
          <a:stretch>
            <a:fillRect/>
          </a:stretch>
        </p:blipFill>
        <p:spPr>
          <a:xfrm>
            <a:off x="4088250" y="858225"/>
            <a:ext cx="1166464" cy="981975"/>
          </a:xfrm>
          <a:prstGeom prst="rect">
            <a:avLst/>
          </a:prstGeom>
          <a:noFill/>
          <a:ln>
            <a:noFill/>
          </a:ln>
        </p:spPr>
      </p:pic>
      <p:pic>
        <p:nvPicPr>
          <p:cNvPr id="669" name="Google Shape;669;p79"/>
          <p:cNvPicPr preferRelativeResize="0"/>
          <p:nvPr/>
        </p:nvPicPr>
        <p:blipFill>
          <a:blip r:embed="rId5">
            <a:alphaModFix/>
          </a:blip>
          <a:stretch>
            <a:fillRect/>
          </a:stretch>
        </p:blipFill>
        <p:spPr>
          <a:xfrm>
            <a:off x="5527696" y="2391666"/>
            <a:ext cx="1093942" cy="1038266"/>
          </a:xfrm>
          <a:prstGeom prst="rect">
            <a:avLst/>
          </a:prstGeom>
          <a:noFill/>
          <a:ln>
            <a:noFill/>
          </a:ln>
        </p:spPr>
      </p:pic>
      <p:sp>
        <p:nvSpPr>
          <p:cNvPr id="670" name="Google Shape;670;p79"/>
          <p:cNvSpPr txBox="1">
            <a:spLocks noGrp="1"/>
          </p:cNvSpPr>
          <p:nvPr>
            <p:ph type="body" idx="4294967295"/>
          </p:nvPr>
        </p:nvSpPr>
        <p:spPr>
          <a:xfrm>
            <a:off x="3946120" y="255575"/>
            <a:ext cx="1562400" cy="650400"/>
          </a:xfrm>
          <a:prstGeom prst="rect">
            <a:avLst/>
          </a:prstGeom>
        </p:spPr>
        <p:txBody>
          <a:bodyPr spcFirstLastPara="1" wrap="square" lIns="68575" tIns="34275" rIns="68575" bIns="34275" anchor="t" anchorCtr="0">
            <a:noAutofit/>
          </a:bodyPr>
          <a:lstStyle/>
          <a:p>
            <a:pPr marL="0" lvl="0" indent="0" algn="ctr" rtl="0">
              <a:lnSpc>
                <a:spcPct val="80000"/>
              </a:lnSpc>
              <a:spcBef>
                <a:spcPts val="0"/>
              </a:spcBef>
              <a:spcAft>
                <a:spcPts val="0"/>
              </a:spcAft>
              <a:buSzPts val="1100"/>
              <a:buNone/>
            </a:pPr>
            <a:r>
              <a:rPr lang="en" sz="1400">
                <a:latin typeface="Montserrat"/>
                <a:ea typeface="Montserrat"/>
                <a:cs typeface="Montserrat"/>
                <a:sym typeface="Montserrat"/>
              </a:rPr>
              <a:t>Listens to students read out loud</a:t>
            </a:r>
            <a:endParaRPr sz="1400" dirty="0">
              <a:latin typeface="Montserrat"/>
              <a:ea typeface="Montserrat"/>
              <a:cs typeface="Montserrat"/>
              <a:sym typeface="Montserrat"/>
            </a:endParaRPr>
          </a:p>
        </p:txBody>
      </p:sp>
      <p:sp>
        <p:nvSpPr>
          <p:cNvPr id="671" name="Google Shape;671;p79"/>
          <p:cNvSpPr txBox="1">
            <a:spLocks noGrp="1"/>
          </p:cNvSpPr>
          <p:nvPr>
            <p:ph type="body" idx="4294967295"/>
          </p:nvPr>
        </p:nvSpPr>
        <p:spPr>
          <a:xfrm>
            <a:off x="6554028" y="2522246"/>
            <a:ext cx="1353600" cy="650400"/>
          </a:xfrm>
          <a:prstGeom prst="rect">
            <a:avLst/>
          </a:prstGeom>
        </p:spPr>
        <p:txBody>
          <a:bodyPr spcFirstLastPara="1" wrap="square" lIns="68575" tIns="34275" rIns="68575" bIns="34275" anchor="t" anchorCtr="0">
            <a:noAutofit/>
          </a:bodyPr>
          <a:lstStyle/>
          <a:p>
            <a:pPr marL="0" lvl="0" indent="0" algn="ctr" rtl="0">
              <a:lnSpc>
                <a:spcPct val="80000"/>
              </a:lnSpc>
              <a:spcBef>
                <a:spcPts val="0"/>
              </a:spcBef>
              <a:spcAft>
                <a:spcPts val="0"/>
              </a:spcAft>
              <a:buSzPts val="1100"/>
              <a:buNone/>
            </a:pPr>
            <a:r>
              <a:rPr lang="en" sz="1400">
                <a:latin typeface="Montserrat"/>
                <a:ea typeface="Montserrat"/>
                <a:cs typeface="Montserrat"/>
                <a:sym typeface="Montserrat"/>
              </a:rPr>
              <a:t>Assesses</a:t>
            </a:r>
            <a:endParaRPr sz="1400" dirty="0">
              <a:latin typeface="Montserrat"/>
              <a:ea typeface="Montserrat"/>
              <a:cs typeface="Montserrat"/>
              <a:sym typeface="Montserrat"/>
            </a:endParaRPr>
          </a:p>
          <a:p>
            <a:pPr marL="0" lvl="0" indent="0" algn="ctr" rtl="0">
              <a:lnSpc>
                <a:spcPct val="80000"/>
              </a:lnSpc>
              <a:spcBef>
                <a:spcPts val="0"/>
              </a:spcBef>
              <a:spcAft>
                <a:spcPts val="0"/>
              </a:spcAft>
              <a:buSzPts val="1100"/>
              <a:buNone/>
            </a:pPr>
            <a:r>
              <a:rPr lang="en" sz="1400">
                <a:latin typeface="Montserrat"/>
                <a:ea typeface="Montserrat"/>
                <a:cs typeface="Montserrat"/>
                <a:sym typeface="Montserrat"/>
              </a:rPr>
              <a:t>mastery continuously</a:t>
            </a:r>
            <a:endParaRPr sz="1400" dirty="0">
              <a:latin typeface="Montserrat"/>
              <a:ea typeface="Montserrat"/>
              <a:cs typeface="Montserrat"/>
              <a:sym typeface="Montserrat"/>
            </a:endParaRPr>
          </a:p>
        </p:txBody>
      </p:sp>
      <p:sp>
        <p:nvSpPr>
          <p:cNvPr id="672" name="Google Shape;672;p79"/>
          <p:cNvSpPr txBox="1">
            <a:spLocks noGrp="1"/>
          </p:cNvSpPr>
          <p:nvPr>
            <p:ph type="body" idx="4294967295"/>
          </p:nvPr>
        </p:nvSpPr>
        <p:spPr>
          <a:xfrm>
            <a:off x="5119575" y="4116304"/>
            <a:ext cx="1643100" cy="777000"/>
          </a:xfrm>
          <a:prstGeom prst="rect">
            <a:avLst/>
          </a:prstGeom>
        </p:spPr>
        <p:txBody>
          <a:bodyPr spcFirstLastPara="1" wrap="square" lIns="68575" tIns="34275" rIns="68575" bIns="34275" anchor="t" anchorCtr="0">
            <a:noAutofit/>
          </a:bodyPr>
          <a:lstStyle/>
          <a:p>
            <a:pPr marL="0" lvl="0" indent="0" algn="ctr" rtl="0">
              <a:lnSpc>
                <a:spcPct val="80000"/>
              </a:lnSpc>
              <a:spcBef>
                <a:spcPts val="0"/>
              </a:spcBef>
              <a:spcAft>
                <a:spcPts val="0"/>
              </a:spcAft>
              <a:buSzPts val="1100"/>
              <a:buNone/>
            </a:pPr>
            <a:r>
              <a:rPr lang="en" sz="1400">
                <a:latin typeface="Montserrat"/>
                <a:ea typeface="Montserrat"/>
                <a:cs typeface="Montserrat"/>
                <a:sym typeface="Montserrat"/>
              </a:rPr>
              <a:t>Delivers personalized tutoring</a:t>
            </a:r>
            <a:endParaRPr sz="1400" dirty="0">
              <a:latin typeface="Montserrat"/>
              <a:ea typeface="Montserrat"/>
              <a:cs typeface="Montserrat"/>
              <a:sym typeface="Montserrat"/>
            </a:endParaRPr>
          </a:p>
        </p:txBody>
      </p:sp>
      <p:pic>
        <p:nvPicPr>
          <p:cNvPr id="673" name="Google Shape;673;p79"/>
          <p:cNvPicPr preferRelativeResize="0"/>
          <p:nvPr/>
        </p:nvPicPr>
        <p:blipFill rotWithShape="1">
          <a:blip r:embed="rId6">
            <a:alphaModFix/>
          </a:blip>
          <a:srcRect/>
          <a:stretch/>
        </p:blipFill>
        <p:spPr>
          <a:xfrm>
            <a:off x="4294658" y="1788788"/>
            <a:ext cx="705074" cy="1973794"/>
          </a:xfrm>
          <a:prstGeom prst="rect">
            <a:avLst/>
          </a:prstGeom>
          <a:noFill/>
          <a:ln>
            <a:noFill/>
          </a:ln>
        </p:spPr>
      </p:pic>
      <p:pic>
        <p:nvPicPr>
          <p:cNvPr id="674" name="Google Shape;674;p79"/>
          <p:cNvPicPr preferRelativeResize="0"/>
          <p:nvPr/>
        </p:nvPicPr>
        <p:blipFill>
          <a:blip r:embed="rId7">
            <a:alphaModFix/>
          </a:blip>
          <a:stretch>
            <a:fillRect/>
          </a:stretch>
        </p:blipFill>
        <p:spPr>
          <a:xfrm>
            <a:off x="2773406" y="2383565"/>
            <a:ext cx="1093950" cy="981966"/>
          </a:xfrm>
          <a:prstGeom prst="rect">
            <a:avLst/>
          </a:prstGeom>
          <a:noFill/>
          <a:ln>
            <a:noFill/>
          </a:ln>
        </p:spPr>
      </p:pic>
      <p:sp>
        <p:nvSpPr>
          <p:cNvPr id="675" name="Google Shape;675;p79"/>
          <p:cNvSpPr txBox="1">
            <a:spLocks noGrp="1"/>
          </p:cNvSpPr>
          <p:nvPr>
            <p:ph type="body" idx="4294967295"/>
          </p:nvPr>
        </p:nvSpPr>
        <p:spPr>
          <a:xfrm>
            <a:off x="1639128" y="2636546"/>
            <a:ext cx="1353600" cy="650400"/>
          </a:xfrm>
          <a:prstGeom prst="rect">
            <a:avLst/>
          </a:prstGeom>
        </p:spPr>
        <p:txBody>
          <a:bodyPr spcFirstLastPara="1" wrap="square" lIns="68575" tIns="34275" rIns="68575" bIns="34275" anchor="t" anchorCtr="0">
            <a:noAutofit/>
          </a:bodyPr>
          <a:lstStyle/>
          <a:p>
            <a:pPr marL="0" lvl="0" indent="0" algn="ctr" rtl="0">
              <a:lnSpc>
                <a:spcPct val="80000"/>
              </a:lnSpc>
              <a:spcBef>
                <a:spcPts val="0"/>
              </a:spcBef>
              <a:spcAft>
                <a:spcPts val="0"/>
              </a:spcAft>
              <a:buSzPts val="1100"/>
              <a:buNone/>
            </a:pPr>
            <a:r>
              <a:rPr lang="en" sz="1400"/>
              <a:t>Provides reporting instantly</a:t>
            </a:r>
            <a:endParaRPr sz="1400" dirty="0">
              <a:latin typeface="Montserrat"/>
              <a:ea typeface="Montserrat"/>
              <a:cs typeface="Montserrat"/>
              <a:sym typeface="Montserrat"/>
            </a:endParaRPr>
          </a:p>
        </p:txBody>
      </p:sp>
      <p:sp>
        <p:nvSpPr>
          <p:cNvPr id="676" name="Google Shape;676;p79"/>
          <p:cNvSpPr txBox="1"/>
          <p:nvPr/>
        </p:nvSpPr>
        <p:spPr>
          <a:xfrm>
            <a:off x="2037131" y="4413788"/>
            <a:ext cx="1696200" cy="3387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r>
              <a:rPr lang="en" sz="1300">
                <a:latin typeface="Montserrat"/>
                <a:ea typeface="Montserrat"/>
                <a:cs typeface="Montserrat"/>
                <a:sym typeface="Montserrat"/>
              </a:rPr>
              <a:t>Practice Mode</a:t>
            </a:r>
            <a:r>
              <a:rPr lang="en" sz="1100">
                <a:latin typeface="Montserrat"/>
                <a:ea typeface="Montserrat"/>
                <a:cs typeface="Montserrat"/>
                <a:sym typeface="Montserrat"/>
              </a:rPr>
              <a:t> </a:t>
            </a:r>
            <a:endParaRPr sz="1100" dirty="0">
              <a:latin typeface="Montserrat"/>
              <a:ea typeface="Montserrat"/>
              <a:cs typeface="Montserrat"/>
              <a:sym typeface="Montserrat"/>
            </a:endParaRPr>
          </a:p>
        </p:txBody>
      </p:sp>
      <p:sp>
        <p:nvSpPr>
          <p:cNvPr id="677" name="Google Shape;677;p79"/>
          <p:cNvSpPr/>
          <p:nvPr/>
        </p:nvSpPr>
        <p:spPr>
          <a:xfrm>
            <a:off x="3336825" y="4470600"/>
            <a:ext cx="705300" cy="221100"/>
          </a:xfrm>
          <a:prstGeom prst="rightArrow">
            <a:avLst>
              <a:gd name="adj1" fmla="val 50000"/>
              <a:gd name="adj2" fmla="val 50000"/>
            </a:avLst>
          </a:prstGeom>
          <a:solidFill>
            <a:schemeClr val="accent1"/>
          </a:solidFill>
          <a:ln w="9525" cap="flat" cmpd="sng">
            <a:solidFill>
              <a:schemeClr val="accent1"/>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pic>
        <p:nvPicPr>
          <p:cNvPr id="682" name="Google Shape;682;p80"/>
          <p:cNvPicPr preferRelativeResize="0"/>
          <p:nvPr/>
        </p:nvPicPr>
        <p:blipFill>
          <a:blip r:embed="rId3">
            <a:alphaModFix/>
          </a:blip>
          <a:stretch>
            <a:fillRect/>
          </a:stretch>
        </p:blipFill>
        <p:spPr>
          <a:xfrm>
            <a:off x="0" y="203350"/>
            <a:ext cx="8991598" cy="4003380"/>
          </a:xfrm>
          <a:prstGeom prst="rect">
            <a:avLst/>
          </a:prstGeom>
          <a:noFill/>
          <a:ln>
            <a:noFill/>
          </a:ln>
        </p:spPr>
      </p:pic>
      <p:sp>
        <p:nvSpPr>
          <p:cNvPr id="683" name="Google Shape;683;p80"/>
          <p:cNvSpPr txBox="1"/>
          <p:nvPr/>
        </p:nvSpPr>
        <p:spPr>
          <a:xfrm>
            <a:off x="325525" y="4016750"/>
            <a:ext cx="17082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dirty="0">
                <a:solidFill>
                  <a:schemeClr val="dk2"/>
                </a:solidFill>
                <a:latin typeface="Montserrat"/>
                <a:ea typeface="Montserrat"/>
                <a:cs typeface="Montserrat"/>
                <a:sym typeface="Montserrat"/>
              </a:rPr>
              <a:t>Science of Reading </a:t>
            </a:r>
            <a:endParaRPr sz="1600" dirty="0">
              <a:solidFill>
                <a:schemeClr val="dk2"/>
              </a:solidFill>
              <a:latin typeface="Montserrat"/>
              <a:ea typeface="Montserrat"/>
              <a:cs typeface="Montserrat"/>
              <a:sym typeface="Montserrat"/>
            </a:endParaRPr>
          </a:p>
          <a:p>
            <a:pPr marL="0" lvl="0" indent="0" algn="ctr" rtl="0">
              <a:spcBef>
                <a:spcPts val="0"/>
              </a:spcBef>
              <a:spcAft>
                <a:spcPts val="0"/>
              </a:spcAft>
              <a:buNone/>
            </a:pPr>
            <a:r>
              <a:rPr lang="en" sz="1600" dirty="0">
                <a:solidFill>
                  <a:schemeClr val="dk2"/>
                </a:solidFill>
                <a:latin typeface="Montserrat"/>
                <a:ea typeface="Montserrat"/>
                <a:cs typeface="Montserrat"/>
                <a:sym typeface="Montserrat"/>
              </a:rPr>
              <a:t>Model</a:t>
            </a:r>
            <a:endParaRPr sz="1600" dirty="0">
              <a:solidFill>
                <a:schemeClr val="dk2"/>
              </a:solidFill>
              <a:latin typeface="Montserrat"/>
              <a:ea typeface="Montserrat"/>
              <a:cs typeface="Montserrat"/>
              <a:sym typeface="Montserrat"/>
            </a:endParaRPr>
          </a:p>
        </p:txBody>
      </p:sp>
      <p:sp>
        <p:nvSpPr>
          <p:cNvPr id="684" name="Google Shape;684;p80"/>
          <p:cNvSpPr txBox="1"/>
          <p:nvPr/>
        </p:nvSpPr>
        <p:spPr>
          <a:xfrm>
            <a:off x="5775650" y="4016750"/>
            <a:ext cx="23274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dirty="0">
                <a:solidFill>
                  <a:schemeClr val="dk2"/>
                </a:solidFill>
                <a:latin typeface="Montserrat"/>
                <a:ea typeface="Montserrat"/>
                <a:cs typeface="Montserrat"/>
                <a:sym typeface="Montserrat"/>
              </a:rPr>
              <a:t>Amira Tutoring </a:t>
            </a:r>
            <a:endParaRPr sz="1600" dirty="0">
              <a:solidFill>
                <a:schemeClr val="dk2"/>
              </a:solidFill>
              <a:latin typeface="Montserrat"/>
              <a:ea typeface="Montserrat"/>
              <a:cs typeface="Montserrat"/>
              <a:sym typeface="Montserrat"/>
            </a:endParaRPr>
          </a:p>
          <a:p>
            <a:pPr marL="0" lvl="0" indent="0" algn="ctr" rtl="0">
              <a:spcBef>
                <a:spcPts val="0"/>
              </a:spcBef>
              <a:spcAft>
                <a:spcPts val="0"/>
              </a:spcAft>
              <a:buNone/>
            </a:pPr>
            <a:r>
              <a:rPr lang="en" sz="1600" dirty="0">
                <a:solidFill>
                  <a:schemeClr val="dk2"/>
                </a:solidFill>
                <a:latin typeface="Montserrat"/>
                <a:ea typeface="Montserrat"/>
                <a:cs typeface="Montserrat"/>
                <a:sym typeface="Montserrat"/>
              </a:rPr>
              <a:t>via </a:t>
            </a:r>
            <a:r>
              <a:rPr lang="en" sz="1600" b="1" dirty="0">
                <a:solidFill>
                  <a:schemeClr val="accent4"/>
                </a:solidFill>
                <a:latin typeface="Montserrat"/>
                <a:ea typeface="Montserrat"/>
                <a:cs typeface="Montserrat"/>
                <a:sym typeface="Montserrat"/>
              </a:rPr>
              <a:t>25+ Micro-Interventions</a:t>
            </a:r>
            <a:endParaRPr sz="1600" b="1" dirty="0">
              <a:solidFill>
                <a:schemeClr val="accent4"/>
              </a:solidFill>
              <a:latin typeface="Montserrat"/>
              <a:ea typeface="Montserrat"/>
              <a:cs typeface="Montserrat"/>
              <a:sym typeface="Montserra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pic>
        <p:nvPicPr>
          <p:cNvPr id="689" name="Google Shape;689;p81"/>
          <p:cNvPicPr preferRelativeResize="0"/>
          <p:nvPr/>
        </p:nvPicPr>
        <p:blipFill>
          <a:blip r:embed="rId3">
            <a:alphaModFix/>
          </a:blip>
          <a:stretch>
            <a:fillRect/>
          </a:stretch>
        </p:blipFill>
        <p:spPr>
          <a:xfrm>
            <a:off x="152400" y="4419600"/>
            <a:ext cx="8839201" cy="589280"/>
          </a:xfrm>
          <a:prstGeom prst="rect">
            <a:avLst/>
          </a:prstGeom>
          <a:noFill/>
          <a:ln>
            <a:noFill/>
          </a:ln>
        </p:spPr>
      </p:pic>
      <p:sp>
        <p:nvSpPr>
          <p:cNvPr id="690" name="Google Shape;690;p81"/>
          <p:cNvSpPr txBox="1">
            <a:spLocks noGrp="1"/>
          </p:cNvSpPr>
          <p:nvPr>
            <p:ph type="title" idx="4294967295"/>
          </p:nvPr>
        </p:nvSpPr>
        <p:spPr>
          <a:xfrm>
            <a:off x="311700" y="216425"/>
            <a:ext cx="8520600" cy="1108200"/>
          </a:xfrm>
          <a:prstGeom prst="rect">
            <a:avLst/>
          </a:prstGeom>
        </p:spPr>
        <p:txBody>
          <a:bodyPr spcFirstLastPara="1" wrap="square" lIns="68575" tIns="34275" rIns="68575" bIns="34275" anchor="t" anchorCtr="0">
            <a:spAutoFit/>
          </a:bodyPr>
          <a:lstStyle/>
          <a:p>
            <a:pPr marL="0" lvl="0" indent="0" algn="l" rtl="0">
              <a:spcBef>
                <a:spcPts val="0"/>
              </a:spcBef>
              <a:spcAft>
                <a:spcPts val="0"/>
              </a:spcAft>
              <a:buNone/>
            </a:pPr>
            <a:r>
              <a:rPr lang="en" sz="2500" b="0"/>
              <a:t>Research from Columbia Teachers College Shows Amira’s Impact Matches Human Tutoring Companies</a:t>
            </a:r>
            <a:endParaRPr sz="2500" b="0" dirty="0"/>
          </a:p>
        </p:txBody>
      </p:sp>
      <p:pic>
        <p:nvPicPr>
          <p:cNvPr id="691" name="Google Shape;691;p81"/>
          <p:cNvPicPr preferRelativeResize="0"/>
          <p:nvPr/>
        </p:nvPicPr>
        <p:blipFill>
          <a:blip r:embed="rId4">
            <a:alphaModFix/>
          </a:blip>
          <a:stretch>
            <a:fillRect/>
          </a:stretch>
        </p:blipFill>
        <p:spPr>
          <a:xfrm>
            <a:off x="152400" y="1219325"/>
            <a:ext cx="8162301" cy="30478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5CF266-E269-224B-A436-D25AE65A9DC9}"/>
              </a:ext>
            </a:extLst>
          </p:cNvPr>
          <p:cNvSpPr>
            <a:spLocks noGrp="1"/>
          </p:cNvSpPr>
          <p:nvPr>
            <p:ph type="body" sz="quarter" idx="10"/>
          </p:nvPr>
        </p:nvSpPr>
        <p:spPr>
          <a:xfrm>
            <a:off x="475038" y="398399"/>
            <a:ext cx="8286058" cy="742096"/>
          </a:xfrm>
        </p:spPr>
        <p:txBody>
          <a:bodyPr/>
          <a:lstStyle/>
          <a:p>
            <a:r>
              <a:rPr lang="en-US" i="1" dirty="0"/>
              <a:t>Amira Learning</a:t>
            </a:r>
            <a:r>
              <a:rPr lang="en-US" dirty="0"/>
              <a:t>: Firmly Rooted in Science</a:t>
            </a:r>
          </a:p>
        </p:txBody>
      </p:sp>
      <p:pic>
        <p:nvPicPr>
          <p:cNvPr id="7" name="Picture 6" descr="A close up of a device&#10;&#10;Description automatically generated">
            <a:extLst>
              <a:ext uri="{FF2B5EF4-FFF2-40B4-BE49-F238E27FC236}">
                <a16:creationId xmlns:a16="http://schemas.microsoft.com/office/drawing/2014/main" id="{9F60E27C-5ACC-0B4B-ABA1-9AC3AC6153E0}"/>
              </a:ext>
            </a:extLst>
          </p:cNvPr>
          <p:cNvPicPr>
            <a:picLocks noChangeAspect="1"/>
          </p:cNvPicPr>
          <p:nvPr/>
        </p:nvPicPr>
        <p:blipFill>
          <a:blip r:embed="rId3"/>
          <a:stretch>
            <a:fillRect/>
          </a:stretch>
        </p:blipFill>
        <p:spPr>
          <a:xfrm>
            <a:off x="334328" y="1434808"/>
            <a:ext cx="8475345" cy="1764197"/>
          </a:xfrm>
          <a:prstGeom prst="rect">
            <a:avLst/>
          </a:prstGeom>
        </p:spPr>
      </p:pic>
      <p:sp>
        <p:nvSpPr>
          <p:cNvPr id="8" name="TextBox 7">
            <a:extLst>
              <a:ext uri="{FF2B5EF4-FFF2-40B4-BE49-F238E27FC236}">
                <a16:creationId xmlns:a16="http://schemas.microsoft.com/office/drawing/2014/main" id="{4AE40F06-99C9-DF41-8E5E-23E372E7C8FC}"/>
              </a:ext>
            </a:extLst>
          </p:cNvPr>
          <p:cNvSpPr txBox="1"/>
          <p:nvPr/>
        </p:nvSpPr>
        <p:spPr>
          <a:xfrm>
            <a:off x="381348" y="3245171"/>
            <a:ext cx="1881792" cy="369332"/>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90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Psychometrics</a:t>
            </a:r>
          </a:p>
        </p:txBody>
      </p:sp>
      <p:sp>
        <p:nvSpPr>
          <p:cNvPr id="9" name="TextBox 8">
            <a:extLst>
              <a:ext uri="{FF2B5EF4-FFF2-40B4-BE49-F238E27FC236}">
                <a16:creationId xmlns:a16="http://schemas.microsoft.com/office/drawing/2014/main" id="{A7DBF21C-5EA2-7047-8D8A-73B06EE2D1D4}"/>
              </a:ext>
            </a:extLst>
          </p:cNvPr>
          <p:cNvSpPr txBox="1"/>
          <p:nvPr/>
        </p:nvSpPr>
        <p:spPr>
          <a:xfrm>
            <a:off x="2500055" y="3245171"/>
            <a:ext cx="1953488"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Reading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Science</a:t>
            </a:r>
          </a:p>
        </p:txBody>
      </p:sp>
      <p:sp>
        <p:nvSpPr>
          <p:cNvPr id="10" name="TextBox 9">
            <a:extLst>
              <a:ext uri="{FF2B5EF4-FFF2-40B4-BE49-F238E27FC236}">
                <a16:creationId xmlns:a16="http://schemas.microsoft.com/office/drawing/2014/main" id="{F60F3C48-3B45-AD41-AC2A-8FC0895E3830}"/>
              </a:ext>
            </a:extLst>
          </p:cNvPr>
          <p:cNvSpPr txBox="1"/>
          <p:nvPr/>
        </p:nvSpPr>
        <p:spPr>
          <a:xfrm>
            <a:off x="4630707" y="3261339"/>
            <a:ext cx="2072988"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90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Artificial Intelligence</a:t>
            </a:r>
          </a:p>
        </p:txBody>
      </p:sp>
      <p:sp>
        <p:nvSpPr>
          <p:cNvPr id="12" name="TextBox 11">
            <a:extLst>
              <a:ext uri="{FF2B5EF4-FFF2-40B4-BE49-F238E27FC236}">
                <a16:creationId xmlns:a16="http://schemas.microsoft.com/office/drawing/2014/main" id="{C2F4C2A8-C19A-EB42-B44C-F8ACACC307A2}"/>
              </a:ext>
            </a:extLst>
          </p:cNvPr>
          <p:cNvSpPr txBox="1"/>
          <p:nvPr/>
        </p:nvSpPr>
        <p:spPr>
          <a:xfrm>
            <a:off x="6880859" y="3245170"/>
            <a:ext cx="1953488"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Speech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Recognition</a:t>
            </a:r>
          </a:p>
        </p:txBody>
      </p:sp>
      <p:pic>
        <p:nvPicPr>
          <p:cNvPr id="11" name="Picture 10">
            <a:extLst>
              <a:ext uri="{FF2B5EF4-FFF2-40B4-BE49-F238E27FC236}">
                <a16:creationId xmlns:a16="http://schemas.microsoft.com/office/drawing/2014/main" id="{67980642-CD14-42D6-9968-4835DEA658C8}"/>
              </a:ext>
            </a:extLst>
          </p:cNvPr>
          <p:cNvPicPr>
            <a:picLocks noChangeAspect="1"/>
          </p:cNvPicPr>
          <p:nvPr/>
        </p:nvPicPr>
        <p:blipFill rotWithShape="1">
          <a:blip r:embed="rId4"/>
          <a:srcRect r="50938" b="-10310"/>
          <a:stretch/>
        </p:blipFill>
        <p:spPr>
          <a:xfrm>
            <a:off x="710127" y="4069720"/>
            <a:ext cx="1437552" cy="534773"/>
          </a:xfrm>
          <a:prstGeom prst="rect">
            <a:avLst/>
          </a:prstGeom>
        </p:spPr>
      </p:pic>
      <p:pic>
        <p:nvPicPr>
          <p:cNvPr id="13" name="Picture 6" descr="Image result for CUNYlogo">
            <a:extLst>
              <a:ext uri="{FF2B5EF4-FFF2-40B4-BE49-F238E27FC236}">
                <a16:creationId xmlns:a16="http://schemas.microsoft.com/office/drawing/2014/main" id="{8DAAE571-08AC-432D-86E7-58EC29DFDC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9619" y="3914585"/>
            <a:ext cx="1088075" cy="6906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Placeholder 12">
            <a:extLst>
              <a:ext uri="{FF2B5EF4-FFF2-40B4-BE49-F238E27FC236}">
                <a16:creationId xmlns:a16="http://schemas.microsoft.com/office/drawing/2014/main" id="{04AC1743-A9C3-4518-AFD0-FE4201568492}"/>
              </a:ext>
            </a:extLst>
          </p:cNvPr>
          <p:cNvPicPr>
            <a:picLocks noChangeAspect="1"/>
          </p:cNvPicPr>
          <p:nvPr/>
        </p:nvPicPr>
        <p:blipFill rotWithShape="1">
          <a:blip r:embed="rId6" cstate="email">
            <a:duotone>
              <a:prstClr val="black"/>
              <a:srgbClr val="FF7043">
                <a:tint val="45000"/>
                <a:satMod val="400000"/>
              </a:srgbClr>
            </a:duotone>
            <a:extLst>
              <a:ext uri="{28A0092B-C50C-407E-A947-70E740481C1C}">
                <a14:useLocalDpi xmlns:a14="http://schemas.microsoft.com/office/drawing/2010/main" val="0"/>
              </a:ext>
            </a:extLst>
          </a:blip>
          <a:srcRect r="52996"/>
          <a:stretch/>
        </p:blipFill>
        <p:spPr>
          <a:xfrm>
            <a:off x="5166307" y="4027416"/>
            <a:ext cx="1084664" cy="577077"/>
          </a:xfrm>
          <a:prstGeom prst="rect">
            <a:avLst/>
          </a:prstGeom>
          <a:solidFill>
            <a:schemeClr val="bg1"/>
          </a:solidFill>
        </p:spPr>
      </p:pic>
      <p:pic>
        <p:nvPicPr>
          <p:cNvPr id="15" name="Picture 14">
            <a:extLst>
              <a:ext uri="{FF2B5EF4-FFF2-40B4-BE49-F238E27FC236}">
                <a16:creationId xmlns:a16="http://schemas.microsoft.com/office/drawing/2014/main" id="{463DE208-43CE-4F59-B05C-69092EC0E659}"/>
              </a:ext>
            </a:extLst>
          </p:cNvPr>
          <p:cNvPicPr>
            <a:picLocks noChangeAspect="1"/>
          </p:cNvPicPr>
          <p:nvPr/>
        </p:nvPicPr>
        <p:blipFill rotWithShape="1">
          <a:blip r:embed="rId7" cstate="email">
            <a:duotone>
              <a:prstClr val="black"/>
              <a:srgbClr val="0070C0">
                <a:tint val="45000"/>
                <a:satMod val="400000"/>
              </a:srgbClr>
            </a:duotone>
            <a:extLst>
              <a:ext uri="{28A0092B-C50C-407E-A947-70E740481C1C}">
                <a14:useLocalDpi xmlns:a14="http://schemas.microsoft.com/office/drawing/2010/main" val="0"/>
              </a:ext>
            </a:extLst>
          </a:blip>
          <a:srcRect l="20194" t="-1" b="-1633"/>
          <a:stretch/>
        </p:blipFill>
        <p:spPr>
          <a:xfrm>
            <a:off x="7157553" y="4025675"/>
            <a:ext cx="1400100" cy="468476"/>
          </a:xfrm>
          <a:prstGeom prst="rect">
            <a:avLst/>
          </a:prstGeom>
          <a:solidFill>
            <a:schemeClr val="bg1"/>
          </a:solidFill>
        </p:spPr>
      </p:pic>
    </p:spTree>
    <p:extLst>
      <p:ext uri="{BB962C8B-B14F-4D97-AF65-F5344CB8AC3E}">
        <p14:creationId xmlns:p14="http://schemas.microsoft.com/office/powerpoint/2010/main" val="11794425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82"/>
          <p:cNvSpPr txBox="1">
            <a:spLocks noGrp="1"/>
          </p:cNvSpPr>
          <p:nvPr>
            <p:ph type="title" idx="4294967295"/>
          </p:nvPr>
        </p:nvSpPr>
        <p:spPr>
          <a:xfrm>
            <a:off x="311700" y="178325"/>
            <a:ext cx="8520600" cy="470868"/>
          </a:xfrm>
          <a:prstGeom prst="rect">
            <a:avLst/>
          </a:prstGeom>
        </p:spPr>
        <p:txBody>
          <a:bodyPr spcFirstLastPara="1" wrap="square" lIns="68575" tIns="34275" rIns="68575" bIns="34275" anchor="t" anchorCtr="0">
            <a:spAutoFit/>
          </a:bodyPr>
          <a:lstStyle/>
          <a:p>
            <a:pPr marL="0" lvl="0" indent="0" algn="l" rtl="0">
              <a:spcBef>
                <a:spcPts val="0"/>
              </a:spcBef>
              <a:spcAft>
                <a:spcPts val="0"/>
              </a:spcAft>
              <a:buNone/>
            </a:pPr>
            <a:r>
              <a:rPr lang="en" sz="2900" b="0" dirty="0">
                <a:solidFill>
                  <a:srgbClr val="26B3E8"/>
                </a:solidFill>
              </a:rPr>
              <a:t>Student Experience Video</a:t>
            </a:r>
            <a:endParaRPr sz="2500" dirty="0"/>
          </a:p>
        </p:txBody>
      </p:sp>
      <p:pic>
        <p:nvPicPr>
          <p:cNvPr id="2" name="Amira Practice 10.12.22">
            <a:hlinkClick r:id="" action="ppaction://media"/>
            <a:extLst>
              <a:ext uri="{FF2B5EF4-FFF2-40B4-BE49-F238E27FC236}">
                <a16:creationId xmlns:a16="http://schemas.microsoft.com/office/drawing/2014/main" id="{DE82966E-4C15-539C-9F4F-CBEB1B7897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68735" y="863888"/>
            <a:ext cx="6406530" cy="36036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5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2E3047-7DF8-4CBF-801B-CBD3E05D22FD}"/>
              </a:ext>
            </a:extLst>
          </p:cNvPr>
          <p:cNvSpPr>
            <a:spLocks noGrp="1"/>
          </p:cNvSpPr>
          <p:nvPr>
            <p:ph type="body" sz="quarter" idx="10"/>
          </p:nvPr>
        </p:nvSpPr>
        <p:spPr>
          <a:xfrm>
            <a:off x="572020" y="76548"/>
            <a:ext cx="7586663" cy="742096"/>
          </a:xfrm>
        </p:spPr>
        <p:txBody>
          <a:bodyPr/>
          <a:lstStyle/>
          <a:p>
            <a:r>
              <a:rPr lang="en-US" dirty="0"/>
              <a:t>Assessment Reporting Dashboard</a:t>
            </a:r>
          </a:p>
        </p:txBody>
      </p:sp>
      <p:pic>
        <p:nvPicPr>
          <p:cNvPr id="5" name="Picture 4" descr="A screenshot of a social media post&#10;&#10;Description automatically generated">
            <a:extLst>
              <a:ext uri="{FF2B5EF4-FFF2-40B4-BE49-F238E27FC236}">
                <a16:creationId xmlns:a16="http://schemas.microsoft.com/office/drawing/2014/main" id="{E1672610-F9F6-F449-A0FE-DEA21EBC6507}"/>
              </a:ext>
            </a:extLst>
          </p:cNvPr>
          <p:cNvPicPr>
            <a:picLocks noChangeAspect="1"/>
          </p:cNvPicPr>
          <p:nvPr/>
        </p:nvPicPr>
        <p:blipFill rotWithShape="1">
          <a:blip r:embed="rId3"/>
          <a:srcRect r="24156"/>
          <a:stretch/>
        </p:blipFill>
        <p:spPr>
          <a:xfrm>
            <a:off x="998447" y="887897"/>
            <a:ext cx="5556587" cy="3901044"/>
          </a:xfrm>
          <a:prstGeom prst="rect">
            <a:avLst/>
          </a:prstGeom>
        </p:spPr>
      </p:pic>
      <p:pic>
        <p:nvPicPr>
          <p:cNvPr id="3" name="Picture 2">
            <a:extLst>
              <a:ext uri="{FF2B5EF4-FFF2-40B4-BE49-F238E27FC236}">
                <a16:creationId xmlns:a16="http://schemas.microsoft.com/office/drawing/2014/main" id="{115CEBA6-C088-93CD-1A82-59DAA7D00B57}"/>
              </a:ext>
            </a:extLst>
          </p:cNvPr>
          <p:cNvPicPr>
            <a:picLocks noChangeAspect="1"/>
          </p:cNvPicPr>
          <p:nvPr/>
        </p:nvPicPr>
        <p:blipFill>
          <a:blip r:embed="rId4"/>
          <a:stretch>
            <a:fillRect/>
          </a:stretch>
        </p:blipFill>
        <p:spPr>
          <a:xfrm>
            <a:off x="6707341" y="1355006"/>
            <a:ext cx="1188823" cy="3340898"/>
          </a:xfrm>
          <a:prstGeom prst="rect">
            <a:avLst/>
          </a:prstGeom>
        </p:spPr>
      </p:pic>
    </p:spTree>
    <p:extLst>
      <p:ext uri="{BB962C8B-B14F-4D97-AF65-F5344CB8AC3E}">
        <p14:creationId xmlns:p14="http://schemas.microsoft.com/office/powerpoint/2010/main" val="87041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53B75F-BFDF-DB40-BCD9-1405FCA87A6B}"/>
              </a:ext>
            </a:extLst>
          </p:cNvPr>
          <p:cNvSpPr>
            <a:spLocks noGrp="1"/>
          </p:cNvSpPr>
          <p:nvPr>
            <p:ph type="body" sz="quarter" idx="10"/>
          </p:nvPr>
        </p:nvSpPr>
        <p:spPr>
          <a:xfrm>
            <a:off x="328613" y="114263"/>
            <a:ext cx="8690696" cy="666718"/>
          </a:xfrm>
        </p:spPr>
        <p:txBody>
          <a:bodyPr/>
          <a:lstStyle/>
          <a:p>
            <a:r>
              <a:rPr lang="en-US" sz="2700" dirty="0"/>
              <a:t>Practice with Amira, the Artificial Intelligence Avatar</a:t>
            </a:r>
          </a:p>
        </p:txBody>
      </p:sp>
      <p:sp>
        <p:nvSpPr>
          <p:cNvPr id="7" name="Text Placeholder 14">
            <a:extLst>
              <a:ext uri="{FF2B5EF4-FFF2-40B4-BE49-F238E27FC236}">
                <a16:creationId xmlns:a16="http://schemas.microsoft.com/office/drawing/2014/main" id="{CD116E13-FD1C-4DDA-A9C6-57F749CB2B0E}"/>
              </a:ext>
            </a:extLst>
          </p:cNvPr>
          <p:cNvSpPr txBox="1">
            <a:spLocks/>
          </p:cNvSpPr>
          <p:nvPr/>
        </p:nvSpPr>
        <p:spPr>
          <a:xfrm>
            <a:off x="328613" y="876729"/>
            <a:ext cx="6037018" cy="300187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25" b="0" i="0" u="none" strike="noStrike" kern="1200" cap="none" spc="0" normalizeH="0" baseline="0" noProof="0" dirty="0">
                <a:ln>
                  <a:noFill/>
                </a:ln>
                <a:solidFill>
                  <a:srgbClr val="222222"/>
                </a:solidFill>
                <a:effectLst/>
                <a:uLnTx/>
                <a:uFillTx/>
                <a:latin typeface="Arial" panose="020B0604020202020204" pitchFamily="34" charset="0"/>
                <a:ea typeface="+mn-ea"/>
                <a:cs typeface="Arial" panose="020B0604020202020204" pitchFamily="34" charset="0"/>
                <a:sym typeface="Arial"/>
              </a:rPr>
              <a:t>Makes 1:1 tutoring scalable</a:t>
            </a: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25" b="0" i="0" u="none" strike="noStrike" kern="1200" cap="none" spc="0" normalizeH="0" baseline="0" noProof="0" dirty="0">
                <a:ln>
                  <a:noFill/>
                </a:ln>
                <a:solidFill>
                  <a:srgbClr val="222222"/>
                </a:solidFill>
                <a:effectLst/>
                <a:uLnTx/>
                <a:uFillTx/>
                <a:latin typeface="Arial" panose="020B0604020202020204" pitchFamily="34" charset="0"/>
                <a:ea typeface="+mn-ea"/>
                <a:cs typeface="Arial" panose="020B0604020202020204" pitchFamily="34" charset="0"/>
                <a:sym typeface="Arial"/>
              </a:rPr>
              <a:t>Responds to student errors with key micro-interventions</a:t>
            </a: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25" b="0" i="0" u="none" strike="noStrike" kern="1200" cap="none" spc="0" normalizeH="0" baseline="0" noProof="0" dirty="0">
                <a:ln>
                  <a:noFill/>
                </a:ln>
                <a:solidFill>
                  <a:srgbClr val="222222"/>
                </a:solidFill>
                <a:effectLst/>
                <a:uLnTx/>
                <a:uFillTx/>
                <a:latin typeface="Arial" panose="020B0604020202020204" pitchFamily="34" charset="0"/>
                <a:ea typeface="+mn-ea"/>
                <a:cs typeface="Arial" panose="020B0604020202020204" pitchFamily="34" charset="0"/>
                <a:sym typeface="Arial"/>
              </a:rPr>
              <a:t>Provides immediate reteaching and remediation </a:t>
            </a: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25" b="0" i="0" u="none" strike="noStrike" kern="1200" cap="none" spc="0" normalizeH="0" baseline="0" noProof="0" dirty="0">
                <a:ln>
                  <a:noFill/>
                </a:ln>
                <a:solidFill>
                  <a:srgbClr val="222222"/>
                </a:solidFill>
                <a:effectLst/>
                <a:uLnTx/>
                <a:uFillTx/>
                <a:latin typeface="Arial" panose="020B0604020202020204" pitchFamily="34" charset="0"/>
                <a:ea typeface="+mn-ea"/>
                <a:cs typeface="Arial" panose="020B0604020202020204" pitchFamily="34" charset="0"/>
                <a:sym typeface="Arial"/>
              </a:rPr>
              <a:t>Helps to close skill gaps impeding reading mastery</a:t>
            </a:r>
          </a:p>
          <a:p>
            <a:pPr marL="228600" marR="0" lvl="0" indent="-228600" algn="l" defTabSz="914400" rtl="0" eaLnBrk="1" fontAlgn="auto"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2025" b="0" i="0" u="none" strike="noStrike" kern="1200" cap="none" spc="0" normalizeH="0" baseline="0" noProof="0" dirty="0">
                <a:ln>
                  <a:noFill/>
                </a:ln>
                <a:solidFill>
                  <a:srgbClr val="222222"/>
                </a:solidFill>
                <a:effectLst/>
                <a:uLnTx/>
                <a:uFillTx/>
                <a:latin typeface="Arial" panose="020B0604020202020204" pitchFamily="34" charset="0"/>
                <a:ea typeface="+mn-ea"/>
                <a:cs typeface="Arial" panose="020B0604020202020204" pitchFamily="34" charset="0"/>
                <a:sym typeface="Arial"/>
              </a:rPr>
              <a:t>Collects, updates, and provides data on student progress for teacher review</a:t>
            </a:r>
          </a:p>
        </p:txBody>
      </p:sp>
      <p:sp>
        <p:nvSpPr>
          <p:cNvPr id="4" name="TextBox 3">
            <a:extLst>
              <a:ext uri="{FF2B5EF4-FFF2-40B4-BE49-F238E27FC236}">
                <a16:creationId xmlns:a16="http://schemas.microsoft.com/office/drawing/2014/main" id="{F60D809F-B268-664A-8E3A-CE732FA0DB96}"/>
              </a:ext>
            </a:extLst>
          </p:cNvPr>
          <p:cNvSpPr txBox="1"/>
          <p:nvPr/>
        </p:nvSpPr>
        <p:spPr>
          <a:xfrm>
            <a:off x="614253" y="3974348"/>
            <a:ext cx="7964040" cy="4847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5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An Assistant for Teachers. . . A Tutor for Students</a:t>
            </a:r>
          </a:p>
        </p:txBody>
      </p:sp>
      <p:pic>
        <p:nvPicPr>
          <p:cNvPr id="5" name="Picture 4">
            <a:extLst>
              <a:ext uri="{FF2B5EF4-FFF2-40B4-BE49-F238E27FC236}">
                <a16:creationId xmlns:a16="http://schemas.microsoft.com/office/drawing/2014/main" id="{E3CB2868-11C8-FB1D-0F6E-432DC0BCDDBC}"/>
              </a:ext>
            </a:extLst>
          </p:cNvPr>
          <p:cNvPicPr>
            <a:picLocks noChangeAspect="1"/>
          </p:cNvPicPr>
          <p:nvPr/>
        </p:nvPicPr>
        <p:blipFill>
          <a:blip r:embed="rId3"/>
          <a:stretch>
            <a:fillRect/>
          </a:stretch>
        </p:blipFill>
        <p:spPr>
          <a:xfrm>
            <a:off x="7079055" y="684404"/>
            <a:ext cx="1185266" cy="3339357"/>
          </a:xfrm>
          <a:prstGeom prst="rect">
            <a:avLst/>
          </a:prstGeom>
        </p:spPr>
      </p:pic>
    </p:spTree>
    <p:extLst>
      <p:ext uri="{BB962C8B-B14F-4D97-AF65-F5344CB8AC3E}">
        <p14:creationId xmlns:p14="http://schemas.microsoft.com/office/powerpoint/2010/main" val="19929645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93BFDE-8693-D849-9245-CC1A3146C8EB}"/>
              </a:ext>
            </a:extLst>
          </p:cNvPr>
          <p:cNvSpPr>
            <a:spLocks noGrp="1"/>
          </p:cNvSpPr>
          <p:nvPr>
            <p:ph type="body" sz="quarter" idx="10"/>
          </p:nvPr>
        </p:nvSpPr>
        <p:spPr>
          <a:xfrm>
            <a:off x="475038" y="332913"/>
            <a:ext cx="8040313" cy="547073"/>
          </a:xfrm>
        </p:spPr>
        <p:txBody>
          <a:bodyPr spcFirstLastPara="1" vert="horz" wrap="square" lIns="68580" tIns="34290" rIns="68580" bIns="34290" rtlCol="0" anchor="t" anchorCtr="0">
            <a:spAutoFit/>
          </a:bodyPr>
          <a:lstStyle/>
          <a:p>
            <a:r>
              <a:rPr lang="en-US" sz="2700" dirty="0"/>
              <a:t>Practice Proven Effective for</a:t>
            </a:r>
            <a:r>
              <a:rPr lang="en-US" sz="2700" i="1" dirty="0"/>
              <a:t> All </a:t>
            </a:r>
            <a:r>
              <a:rPr lang="en-US" sz="2700" dirty="0"/>
              <a:t>Students</a:t>
            </a:r>
          </a:p>
        </p:txBody>
      </p:sp>
      <p:pic>
        <p:nvPicPr>
          <p:cNvPr id="3" name="Picture 2">
            <a:extLst>
              <a:ext uri="{FF2B5EF4-FFF2-40B4-BE49-F238E27FC236}">
                <a16:creationId xmlns:a16="http://schemas.microsoft.com/office/drawing/2014/main" id="{FC4CF29E-5211-AE44-A949-BB97CF85CDEE}"/>
              </a:ext>
            </a:extLst>
          </p:cNvPr>
          <p:cNvPicPr>
            <a:picLocks noChangeAspect="1"/>
          </p:cNvPicPr>
          <p:nvPr/>
        </p:nvPicPr>
        <p:blipFill>
          <a:blip r:embed="rId3"/>
          <a:stretch>
            <a:fillRect/>
          </a:stretch>
        </p:blipFill>
        <p:spPr>
          <a:xfrm>
            <a:off x="628650" y="1233488"/>
            <a:ext cx="4699998" cy="3355500"/>
          </a:xfrm>
          <a:prstGeom prst="rect">
            <a:avLst/>
          </a:prstGeom>
        </p:spPr>
      </p:pic>
      <p:sp>
        <p:nvSpPr>
          <p:cNvPr id="4" name="TextBox 3">
            <a:extLst>
              <a:ext uri="{FF2B5EF4-FFF2-40B4-BE49-F238E27FC236}">
                <a16:creationId xmlns:a16="http://schemas.microsoft.com/office/drawing/2014/main" id="{498C1F6F-C299-B145-9D47-0C86B3987372}"/>
              </a:ext>
            </a:extLst>
          </p:cNvPr>
          <p:cNvSpPr txBox="1"/>
          <p:nvPr/>
        </p:nvSpPr>
        <p:spPr>
          <a:xfrm>
            <a:off x="5729287" y="1706129"/>
            <a:ext cx="2786063" cy="2862322"/>
          </a:xfrm>
          <a:prstGeom prst="rect">
            <a:avLst/>
          </a:prstGeom>
          <a:noFill/>
        </p:spPr>
        <p:txBody>
          <a:bodyPr wrap="square" rtlCol="0">
            <a:spAutoFit/>
          </a:bodyPr>
          <a:lstStyle/>
          <a:p>
            <a:pPr marL="214313" marR="0" lvl="0"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For all students, </a:t>
            </a:r>
            <a:r>
              <a:rPr kumimoji="0" lang="en-US" sz="18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Amira Learning</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 practice shows growth equivalent to a 1:1 tutor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a:p>
            <a:pPr marL="214313" marR="0" lvl="0" indent="-214313"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Amira Learning </a:t>
            </a:r>
            <a:r>
              <a:rPr kumimoji="0" lang="en-US" sz="18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was proven to show even higher growth among EL students</a:t>
            </a:r>
          </a:p>
        </p:txBody>
      </p:sp>
      <p:sp>
        <p:nvSpPr>
          <p:cNvPr id="5" name="TextBox 4">
            <a:extLst>
              <a:ext uri="{FF2B5EF4-FFF2-40B4-BE49-F238E27FC236}">
                <a16:creationId xmlns:a16="http://schemas.microsoft.com/office/drawing/2014/main" id="{AD1985CB-5922-4D5F-9971-A292FCB8E51C}"/>
              </a:ext>
            </a:extLst>
          </p:cNvPr>
          <p:cNvSpPr txBox="1"/>
          <p:nvPr/>
        </p:nvSpPr>
        <p:spPr>
          <a:xfrm flipH="1">
            <a:off x="788884" y="1323219"/>
            <a:ext cx="3114408" cy="1200329"/>
          </a:xfrm>
          <a:prstGeom prst="rect">
            <a:avLst/>
          </a:prstGeom>
          <a:solidFill>
            <a:srgbClr val="F4F7F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1" u="none" strike="noStrike" kern="0" cap="none" spc="0" normalizeH="0" baseline="0" noProof="0" dirty="0">
                <a:ln>
                  <a:noFill/>
                </a:ln>
                <a:solidFill>
                  <a:srgbClr val="000000"/>
                </a:solidFill>
                <a:effectLst/>
                <a:uLnTx/>
                <a:uFillTx/>
                <a:latin typeface="Arial"/>
                <a:cs typeface="Arial"/>
                <a:sym typeface="Arial"/>
              </a:rPr>
              <a:t>Amira Learning </a:t>
            </a:r>
            <a:r>
              <a:rPr kumimoji="0" lang="en-US" sz="1800" b="1" i="0" u="none" strike="noStrike" kern="0" cap="none" spc="0" normalizeH="0" baseline="0" noProof="0" dirty="0">
                <a:ln>
                  <a:noFill/>
                </a:ln>
                <a:solidFill>
                  <a:srgbClr val="000000"/>
                </a:solidFill>
                <a:effectLst/>
                <a:uLnTx/>
                <a:uFillTx/>
                <a:latin typeface="Arial"/>
                <a:cs typeface="Arial"/>
                <a:sym typeface="Arial"/>
              </a:rPr>
              <a:t>Practice, powered by AI, provides higher results for EL students.</a:t>
            </a:r>
            <a:endParaRPr kumimoji="0" lang="en-US" sz="1800" b="1" i="1" u="none" strike="noStrike" kern="1200" cap="none" spc="0" normalizeH="0" baseline="0" noProof="0" dirty="0">
              <a:ln>
                <a:noFill/>
              </a:ln>
              <a:solidFill>
                <a:srgbClr val="4DA4D1"/>
              </a:solidFill>
              <a:effectLst/>
              <a:uLnTx/>
              <a:uFillTx/>
              <a:latin typeface="Arial"/>
              <a:ea typeface="+mn-ea"/>
              <a:cs typeface="Arial"/>
              <a:sym typeface="Arial"/>
            </a:endParaRPr>
          </a:p>
        </p:txBody>
      </p:sp>
    </p:spTree>
    <p:extLst>
      <p:ext uri="{BB962C8B-B14F-4D97-AF65-F5344CB8AC3E}">
        <p14:creationId xmlns:p14="http://schemas.microsoft.com/office/powerpoint/2010/main" val="31011993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650;p78">
            <a:extLst>
              <a:ext uri="{FF2B5EF4-FFF2-40B4-BE49-F238E27FC236}">
                <a16:creationId xmlns:a16="http://schemas.microsoft.com/office/drawing/2014/main" id="{4A1C408D-EB98-CF8F-4572-07EE05690F62}"/>
              </a:ext>
            </a:extLst>
          </p:cNvPr>
          <p:cNvSpPr txBox="1">
            <a:spLocks/>
          </p:cNvSpPr>
          <p:nvPr/>
        </p:nvSpPr>
        <p:spPr>
          <a:xfrm>
            <a:off x="238036" y="2201388"/>
            <a:ext cx="6495273" cy="2364000"/>
          </a:xfrm>
          <a:prstGeom prst="rect">
            <a:avLst/>
          </a:prstGeom>
          <a:noFill/>
          <a:ln>
            <a:noFill/>
          </a:ln>
        </p:spPr>
        <p:txBody>
          <a:bodyPr spcFirstLastPara="1" wrap="square" lIns="91425" tIns="91425" rIns="91425" bIns="91425" anchor="b" anchorCtr="0">
            <a:normAutofit fontScale="9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2pPr>
            <a:lvl3pPr marR="0" lvl="2"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3pPr>
            <a:lvl4pPr marR="0" lvl="3"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4pPr>
            <a:lvl5pPr marR="0" lvl="4"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5pPr>
            <a:lvl6pPr marR="0" lvl="5"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6pPr>
            <a:lvl7pPr marR="0" lvl="6"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7pPr>
            <a:lvl8pPr marR="0" lvl="7"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8pPr>
            <a:lvl9pPr marR="0" lvl="8" algn="ctr" rtl="0">
              <a:lnSpc>
                <a:spcPct val="100000"/>
              </a:lnSpc>
              <a:spcBef>
                <a:spcPts val="0"/>
              </a:spcBef>
              <a:spcAft>
                <a:spcPts val="0"/>
              </a:spcAft>
              <a:buClr>
                <a:schemeClr val="lt1"/>
              </a:buClr>
              <a:buSzPts val="3600"/>
              <a:buFont typeface="Montserrat"/>
              <a:buNone/>
              <a:defRPr sz="3600" b="0" i="0" u="none" strike="noStrike" cap="none">
                <a:solidFill>
                  <a:schemeClr val="lt1"/>
                </a:solidFill>
                <a:latin typeface="Montserrat"/>
                <a:ea typeface="Montserrat"/>
                <a:cs typeface="Montserrat"/>
                <a:sym typeface="Montserrat"/>
              </a:defRPr>
            </a:lvl9pPr>
          </a:lstStyle>
          <a:p>
            <a:r>
              <a:rPr lang="en-US" sz="3800" dirty="0"/>
              <a:t>Amira</a:t>
            </a:r>
            <a:r>
              <a:rPr lang="en-US" sz="3400" dirty="0"/>
              <a:t> </a:t>
            </a:r>
            <a:r>
              <a:rPr lang="en-US" sz="3800" dirty="0"/>
              <a:t>2022-2023</a:t>
            </a:r>
          </a:p>
          <a:p>
            <a:r>
              <a:rPr lang="en-US" sz="3800" dirty="0"/>
              <a:t>Bibb County School District</a:t>
            </a:r>
            <a:endParaRPr lang="en-US" sz="3466" dirty="0"/>
          </a:p>
          <a:p>
            <a:pPr marL="457200" indent="-335597">
              <a:buSzPct val="100000"/>
              <a:buFont typeface="Montserrat"/>
              <a:buChar char="●"/>
            </a:pPr>
            <a:r>
              <a:rPr lang="en-US" sz="1872" dirty="0"/>
              <a:t>Matilda Hartley ES</a:t>
            </a:r>
          </a:p>
          <a:p>
            <a:pPr marL="457200" indent="-335597">
              <a:buSzPct val="100000"/>
              <a:buFont typeface="Montserrat"/>
              <a:buChar char="●"/>
            </a:pPr>
            <a:r>
              <a:rPr lang="en-US" sz="1872" dirty="0"/>
              <a:t>Ingram-Pye ES</a:t>
            </a:r>
          </a:p>
          <a:p>
            <a:pPr marL="457200" indent="-335597">
              <a:buSzPct val="100000"/>
              <a:buFont typeface="Montserrat"/>
              <a:buChar char="●"/>
            </a:pPr>
            <a:r>
              <a:rPr lang="en-US" sz="1872" dirty="0"/>
              <a:t>Sonny Carter ES</a:t>
            </a:r>
          </a:p>
          <a:p>
            <a:pPr marL="457200" indent="-335597">
              <a:buSzPct val="100000"/>
              <a:buFont typeface="Montserrat"/>
              <a:buChar char="●"/>
            </a:pPr>
            <a:r>
              <a:rPr lang="en-US" sz="1872" dirty="0"/>
              <a:t>Southfield ES</a:t>
            </a:r>
          </a:p>
        </p:txBody>
      </p:sp>
    </p:spTree>
    <p:extLst>
      <p:ext uri="{BB962C8B-B14F-4D97-AF65-F5344CB8AC3E}">
        <p14:creationId xmlns:p14="http://schemas.microsoft.com/office/powerpoint/2010/main" val="330103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p79"/>
          <p:cNvSpPr txBox="1">
            <a:spLocks noGrp="1"/>
          </p:cNvSpPr>
          <p:nvPr>
            <p:ph type="title" idx="4294967295"/>
          </p:nvPr>
        </p:nvSpPr>
        <p:spPr>
          <a:xfrm>
            <a:off x="311700" y="331775"/>
            <a:ext cx="8630400" cy="1382700"/>
          </a:xfrm>
          <a:prstGeom prst="rect">
            <a:avLst/>
          </a:prstGeom>
          <a:noFill/>
          <a:ln>
            <a:noFill/>
          </a:ln>
        </p:spPr>
        <p:txBody>
          <a:bodyPr spcFirstLastPara="1" wrap="square" lIns="68575" tIns="34275" rIns="68575" bIns="34275" anchor="t" anchorCtr="0">
            <a:noAutofit/>
          </a:bodyPr>
          <a:lstStyle/>
          <a:p>
            <a:pPr marL="0" lvl="0" indent="0" algn="l" rtl="0">
              <a:lnSpc>
                <a:spcPct val="115000"/>
              </a:lnSpc>
              <a:spcBef>
                <a:spcPts val="0"/>
              </a:spcBef>
              <a:spcAft>
                <a:spcPts val="0"/>
              </a:spcAft>
              <a:buSzPts val="3000"/>
              <a:buNone/>
            </a:pPr>
            <a:r>
              <a:rPr lang="en" sz="2500" b="0"/>
              <a:t>Fluency Growth with Amira in 22-23</a:t>
            </a:r>
            <a:endParaRPr sz="2500" b="0" dirty="0"/>
          </a:p>
          <a:p>
            <a:pPr marL="0" lvl="0" indent="0" algn="l" rtl="0">
              <a:lnSpc>
                <a:spcPct val="115000"/>
              </a:lnSpc>
              <a:spcBef>
                <a:spcPts val="0"/>
              </a:spcBef>
              <a:spcAft>
                <a:spcPts val="0"/>
              </a:spcAft>
              <a:buSzPts val="3000"/>
              <a:buNone/>
            </a:pPr>
            <a:r>
              <a:rPr lang="en" sz="2000" i="1"/>
              <a:t>Additional Words Correct Per Minute (WCPM)</a:t>
            </a:r>
            <a:endParaRPr sz="700" dirty="0">
              <a:latin typeface="Proxima Nova"/>
              <a:ea typeface="Proxima Nova"/>
              <a:cs typeface="Proxima Nova"/>
              <a:sym typeface="Proxima Nova"/>
            </a:endParaRPr>
          </a:p>
          <a:p>
            <a:pPr marL="0" lvl="0" indent="0" algn="l" rtl="0">
              <a:lnSpc>
                <a:spcPct val="90000"/>
              </a:lnSpc>
              <a:spcBef>
                <a:spcPts val="0"/>
              </a:spcBef>
              <a:spcAft>
                <a:spcPts val="0"/>
              </a:spcAft>
              <a:buSzPts val="3000"/>
              <a:buNone/>
            </a:pPr>
            <a:endParaRPr sz="2100" dirty="0">
              <a:latin typeface="Proxima Nova"/>
              <a:ea typeface="Proxima Nova"/>
              <a:cs typeface="Proxima Nova"/>
              <a:sym typeface="Proxima Nova"/>
            </a:endParaRPr>
          </a:p>
        </p:txBody>
      </p:sp>
      <p:sp>
        <p:nvSpPr>
          <p:cNvPr id="656" name="Google Shape;656;p79"/>
          <p:cNvSpPr txBox="1"/>
          <p:nvPr/>
        </p:nvSpPr>
        <p:spPr>
          <a:xfrm>
            <a:off x="584100" y="1278950"/>
            <a:ext cx="4748100" cy="34017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In </a:t>
            </a:r>
            <a:r>
              <a:rPr kumimoji="0" lang="en" sz="1900" b="1" i="0" u="none" strike="noStrike" kern="0" cap="none" spc="0" normalizeH="0" baseline="0" noProof="0">
                <a:ln>
                  <a:noFill/>
                </a:ln>
                <a:solidFill>
                  <a:srgbClr val="4A86E8"/>
                </a:solidFill>
                <a:effectLst/>
                <a:uLnTx/>
                <a:uFillTx/>
                <a:latin typeface="Montserrat"/>
                <a:ea typeface="Montserrat"/>
                <a:cs typeface="Montserrat"/>
                <a:sym typeface="Montserrat"/>
              </a:rPr>
              <a:t>15</a:t>
            </a: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 weeks of usage during the 22-23 school year:       </a:t>
            </a:r>
            <a:endParaRPr kumimoji="0" sz="1900" b="0" i="0" u="none" strike="noStrike" kern="0" cap="none" spc="0" normalizeH="0" baseline="0" noProof="0" dirty="0">
              <a:ln>
                <a:noFill/>
              </a:ln>
              <a:solidFill>
                <a:srgbClr val="00141E"/>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 </a:t>
            </a:r>
            <a:endParaRPr kumimoji="0" sz="1900" b="0" i="0" u="none" strike="noStrike" kern="0" cap="none" spc="0" normalizeH="0" baseline="0" noProof="0" dirty="0">
              <a:ln>
                <a:noFill/>
              </a:ln>
              <a:solidFill>
                <a:srgbClr val="00141E"/>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900" b="1" i="1" u="none" strike="noStrike" kern="0" cap="none" spc="0" normalizeH="0" baseline="0" noProof="0">
                <a:ln>
                  <a:noFill/>
                </a:ln>
                <a:solidFill>
                  <a:srgbClr val="3C78D8"/>
                </a:solidFill>
                <a:effectLst/>
                <a:highlight>
                  <a:srgbClr val="FFFFFF"/>
                </a:highlight>
                <a:uLnTx/>
                <a:uFillTx/>
                <a:latin typeface="Montserrat"/>
                <a:ea typeface="Montserrat"/>
                <a:cs typeface="Montserrat"/>
                <a:sym typeface="Montserrat"/>
              </a:rPr>
              <a:t>Bibb County</a:t>
            </a:r>
            <a:r>
              <a:rPr kumimoji="0" lang="en" sz="1900" b="0" i="0" u="none" strike="noStrike" kern="0" cap="none" spc="0" normalizeH="0" baseline="0" noProof="0">
                <a:ln>
                  <a:noFill/>
                </a:ln>
                <a:solidFill>
                  <a:srgbClr val="222222"/>
                </a:solidFill>
                <a:effectLst/>
                <a:highlight>
                  <a:srgbClr val="FFFFFF"/>
                </a:highlight>
                <a:uLnTx/>
                <a:uFillTx/>
                <a:latin typeface="Montserrat"/>
                <a:ea typeface="Montserrat"/>
                <a:cs typeface="Montserrat"/>
                <a:sym typeface="Montserrat"/>
              </a:rPr>
              <a:t> </a:t>
            </a: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students frequently using Amira grew fluency at rates that </a:t>
            </a:r>
            <a:r>
              <a:rPr kumimoji="0" lang="en" sz="1900" b="1" i="0" u="none" strike="noStrike" kern="0" cap="none" spc="0" normalizeH="0" baseline="0" noProof="0">
                <a:ln>
                  <a:noFill/>
                </a:ln>
                <a:solidFill>
                  <a:srgbClr val="3C78D8"/>
                </a:solidFill>
                <a:effectLst/>
                <a:uLnTx/>
                <a:uFillTx/>
                <a:latin typeface="Montserrat"/>
                <a:ea typeface="Montserrat"/>
                <a:cs typeface="Montserrat"/>
                <a:sym typeface="Montserrat"/>
              </a:rPr>
              <a:t>significantly outpaced</a:t>
            </a: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 those who were using less frequently.</a:t>
            </a:r>
            <a:endParaRPr kumimoji="0" sz="1900" b="0" i="0" u="none" strike="noStrike" kern="0" cap="none" spc="0" normalizeH="0" baseline="0" noProof="0" dirty="0">
              <a:ln>
                <a:noFill/>
              </a:ln>
              <a:solidFill>
                <a:srgbClr val="00141E"/>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endParaRPr kumimoji="0" sz="1900" b="0" i="0" u="none" strike="noStrike" kern="0" cap="none" spc="0" normalizeH="0" baseline="0" noProof="0" dirty="0">
              <a:ln>
                <a:noFill/>
              </a:ln>
              <a:solidFill>
                <a:srgbClr val="00141E"/>
              </a:solidFill>
              <a:effectLst/>
              <a:uLnTx/>
              <a:uFillTx/>
              <a:latin typeface="Montserrat"/>
              <a:ea typeface="Montserrat"/>
              <a:cs typeface="Montserrat"/>
              <a:sym typeface="Montserrat"/>
            </a:endParaRPr>
          </a:p>
          <a:p>
            <a:pPr marL="0" marR="0" lvl="0" indent="0" algn="l"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Overall acceleration of fluency pace of students using Amira was </a:t>
            </a:r>
            <a:r>
              <a:rPr kumimoji="0" lang="en" sz="1900" b="1" i="0" u="none" strike="noStrike" kern="0" cap="none" spc="0" normalizeH="0" baseline="0" noProof="0">
                <a:ln>
                  <a:noFill/>
                </a:ln>
                <a:solidFill>
                  <a:srgbClr val="4A86E8"/>
                </a:solidFill>
                <a:effectLst/>
                <a:uLnTx/>
                <a:uFillTx/>
                <a:latin typeface="Montserrat"/>
                <a:ea typeface="Montserrat"/>
                <a:cs typeface="Montserrat"/>
                <a:sym typeface="Montserrat"/>
              </a:rPr>
              <a:t>1.7</a:t>
            </a:r>
            <a:r>
              <a:rPr kumimoji="0" lang="en" sz="1900" b="0" i="0" u="none" strike="noStrike" kern="0" cap="none" spc="0" normalizeH="0" baseline="0" noProof="0">
                <a:ln>
                  <a:noFill/>
                </a:ln>
                <a:solidFill>
                  <a:srgbClr val="00141E"/>
                </a:solidFill>
                <a:effectLst/>
                <a:uLnTx/>
                <a:uFillTx/>
                <a:latin typeface="Montserrat"/>
                <a:ea typeface="Montserrat"/>
                <a:cs typeface="Montserrat"/>
                <a:sym typeface="Montserrat"/>
              </a:rPr>
              <a:t> times that of non-users.</a:t>
            </a:r>
            <a:endParaRPr kumimoji="0" sz="1900" b="0" i="0" u="none" strike="noStrike" kern="0" cap="none" spc="0" normalizeH="0" baseline="0" noProof="0" dirty="0">
              <a:ln>
                <a:noFill/>
              </a:ln>
              <a:solidFill>
                <a:srgbClr val="00141E"/>
              </a:solidFill>
              <a:effectLst/>
              <a:uLnTx/>
              <a:uFillTx/>
              <a:latin typeface="Montserrat"/>
              <a:ea typeface="Montserrat"/>
              <a:cs typeface="Montserrat"/>
              <a:sym typeface="Montserrat"/>
            </a:endParaRPr>
          </a:p>
        </p:txBody>
      </p:sp>
      <p:pic>
        <p:nvPicPr>
          <p:cNvPr id="657" name="Google Shape;657;p79" title="Chart"/>
          <p:cNvPicPr preferRelativeResize="0"/>
          <p:nvPr/>
        </p:nvPicPr>
        <p:blipFill>
          <a:blip r:embed="rId3">
            <a:alphaModFix/>
          </a:blip>
          <a:stretch>
            <a:fillRect/>
          </a:stretch>
        </p:blipFill>
        <p:spPr>
          <a:xfrm>
            <a:off x="5276825" y="1538825"/>
            <a:ext cx="3665274" cy="27558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1"/>
        <p:cNvGrpSpPr/>
        <p:nvPr/>
      </p:nvGrpSpPr>
      <p:grpSpPr>
        <a:xfrm>
          <a:off x="0" y="0"/>
          <a:ext cx="0" cy="0"/>
          <a:chOff x="0" y="0"/>
          <a:chExt cx="0" cy="0"/>
        </a:xfrm>
      </p:grpSpPr>
      <p:sp>
        <p:nvSpPr>
          <p:cNvPr id="662" name="Google Shape;662;p80"/>
          <p:cNvSpPr txBox="1">
            <a:spLocks noGrp="1"/>
          </p:cNvSpPr>
          <p:nvPr>
            <p:ph type="title" idx="4294967295"/>
          </p:nvPr>
        </p:nvSpPr>
        <p:spPr>
          <a:xfrm>
            <a:off x="168675" y="251625"/>
            <a:ext cx="8630400" cy="6747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 sz="2700" b="0"/>
              <a:t>Bibb Co, GA~</a:t>
            </a:r>
            <a:r>
              <a:rPr lang="en" sz="2700" b="0" i="1"/>
              <a:t>4 schools</a:t>
            </a:r>
            <a:endParaRPr sz="2700" b="0" i="1" dirty="0"/>
          </a:p>
          <a:p>
            <a:pPr marL="0" lvl="0" indent="0" algn="l" rtl="0">
              <a:spcBef>
                <a:spcPts val="0"/>
              </a:spcBef>
              <a:spcAft>
                <a:spcPts val="0"/>
              </a:spcAft>
              <a:buNone/>
            </a:pPr>
            <a:endParaRPr sz="2700" b="0" dirty="0"/>
          </a:p>
          <a:p>
            <a:pPr marL="0" lvl="0" indent="0" algn="l" rtl="0">
              <a:spcBef>
                <a:spcPts val="0"/>
              </a:spcBef>
              <a:spcAft>
                <a:spcPts val="0"/>
              </a:spcAft>
              <a:buNone/>
            </a:pPr>
            <a:r>
              <a:rPr lang="en" sz="2700" b="0"/>
              <a:t>Practice Minutes by Grade </a:t>
            </a:r>
            <a:r>
              <a:rPr lang="en" sz="1600" b="0"/>
              <a:t>(as of 02.12.23)</a:t>
            </a:r>
            <a:endParaRPr sz="800" b="0" dirty="0">
              <a:latin typeface="Proxima Nova"/>
              <a:ea typeface="Proxima Nova"/>
              <a:cs typeface="Proxima Nova"/>
              <a:sym typeface="Proxima Nova"/>
            </a:endParaRPr>
          </a:p>
          <a:p>
            <a:pPr marL="0" lvl="0" indent="0" algn="l" rtl="0">
              <a:spcBef>
                <a:spcPts val="0"/>
              </a:spcBef>
              <a:spcAft>
                <a:spcPts val="0"/>
              </a:spcAft>
              <a:buNone/>
            </a:pPr>
            <a:endParaRPr sz="2100" dirty="0">
              <a:latin typeface="Proxima Nova"/>
              <a:ea typeface="Proxima Nova"/>
              <a:cs typeface="Proxima Nova"/>
              <a:sym typeface="Proxima Nova"/>
            </a:endParaRPr>
          </a:p>
        </p:txBody>
      </p:sp>
      <p:pic>
        <p:nvPicPr>
          <p:cNvPr id="663" name="Google Shape;663;p80"/>
          <p:cNvPicPr preferRelativeResize="0"/>
          <p:nvPr/>
        </p:nvPicPr>
        <p:blipFill>
          <a:blip r:embed="rId3">
            <a:alphaModFix/>
          </a:blip>
          <a:stretch>
            <a:fillRect/>
          </a:stretch>
        </p:blipFill>
        <p:spPr>
          <a:xfrm>
            <a:off x="1747075" y="1469825"/>
            <a:ext cx="5473576" cy="3389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30E1-9009-C8FF-6ADA-65100ABC9DB3}"/>
              </a:ext>
            </a:extLst>
          </p:cNvPr>
          <p:cNvSpPr>
            <a:spLocks noGrp="1"/>
          </p:cNvSpPr>
          <p:nvPr>
            <p:ph type="title"/>
          </p:nvPr>
        </p:nvSpPr>
        <p:spPr>
          <a:xfrm>
            <a:off x="524435" y="358510"/>
            <a:ext cx="3554329" cy="484718"/>
          </a:xfrm>
        </p:spPr>
        <p:txBody>
          <a:bodyPr/>
          <a:lstStyle/>
          <a:p>
            <a:r>
              <a:rPr lang="en-US" dirty="0"/>
              <a:t>Access to Amira</a:t>
            </a:r>
          </a:p>
        </p:txBody>
      </p:sp>
      <p:pic>
        <p:nvPicPr>
          <p:cNvPr id="4" name="Picture 3">
            <a:extLst>
              <a:ext uri="{FF2B5EF4-FFF2-40B4-BE49-F238E27FC236}">
                <a16:creationId xmlns:a16="http://schemas.microsoft.com/office/drawing/2014/main" id="{E8F39B7D-3D35-D707-0614-A4CBA9958711}"/>
              </a:ext>
            </a:extLst>
          </p:cNvPr>
          <p:cNvPicPr>
            <a:picLocks noChangeAspect="1"/>
          </p:cNvPicPr>
          <p:nvPr/>
        </p:nvPicPr>
        <p:blipFill>
          <a:blip r:embed="rId3"/>
          <a:stretch>
            <a:fillRect/>
          </a:stretch>
        </p:blipFill>
        <p:spPr>
          <a:xfrm>
            <a:off x="7269449" y="929743"/>
            <a:ext cx="1128594" cy="3179690"/>
          </a:xfrm>
          <a:prstGeom prst="rect">
            <a:avLst/>
          </a:prstGeom>
        </p:spPr>
      </p:pic>
      <p:grpSp>
        <p:nvGrpSpPr>
          <p:cNvPr id="3" name="Group 2">
            <a:extLst>
              <a:ext uri="{FF2B5EF4-FFF2-40B4-BE49-F238E27FC236}">
                <a16:creationId xmlns:a16="http://schemas.microsoft.com/office/drawing/2014/main" id="{4396A6BA-6887-6E3F-83C9-E32BF1EE0D9F}"/>
              </a:ext>
            </a:extLst>
          </p:cNvPr>
          <p:cNvGrpSpPr/>
          <p:nvPr/>
        </p:nvGrpSpPr>
        <p:grpSpPr>
          <a:xfrm>
            <a:off x="524435" y="875268"/>
            <a:ext cx="6277359" cy="1824226"/>
            <a:chOff x="311699" y="1025828"/>
            <a:chExt cx="6277359" cy="1824226"/>
          </a:xfrm>
        </p:grpSpPr>
        <p:sp>
          <p:nvSpPr>
            <p:cNvPr id="5" name="TextBox 4">
              <a:extLst>
                <a:ext uri="{FF2B5EF4-FFF2-40B4-BE49-F238E27FC236}">
                  <a16:creationId xmlns:a16="http://schemas.microsoft.com/office/drawing/2014/main" id="{001FB922-FFB5-3FBA-37BB-8C503BDB7C2C}"/>
                </a:ext>
              </a:extLst>
            </p:cNvPr>
            <p:cNvSpPr txBox="1"/>
            <p:nvPr/>
          </p:nvSpPr>
          <p:spPr>
            <a:xfrm>
              <a:off x="745956" y="1649725"/>
              <a:ext cx="5843102" cy="1200329"/>
            </a:xfrm>
            <a:prstGeom prst="rect">
              <a:avLst/>
            </a:prstGeom>
            <a:noFill/>
          </p:spPr>
          <p:txBody>
            <a:bodyPr wrap="square" rtlCol="0">
              <a:spAutoFit/>
            </a:bodyPr>
            <a:lstStyle/>
            <a:p>
              <a:pPr marL="285750" lvl="5" indent="-285750">
                <a:buFont typeface="Arial" panose="020B0604020202020204" pitchFamily="34" charset="0"/>
                <a:buChar char="•"/>
              </a:pPr>
              <a:r>
                <a:rPr lang="en-US" sz="1800" dirty="0"/>
                <a:t>Within the Literacy Block</a:t>
              </a:r>
            </a:p>
            <a:p>
              <a:pPr marL="285750" lvl="5" indent="-285750">
                <a:buFont typeface="Arial" panose="020B0604020202020204" pitchFamily="34" charset="0"/>
                <a:buChar char="•"/>
              </a:pPr>
              <a:r>
                <a:rPr lang="en-US" sz="1800" dirty="0"/>
                <a:t>Intervention Block</a:t>
              </a:r>
            </a:p>
            <a:p>
              <a:pPr marL="285750" lvl="5" indent="-285750">
                <a:buFont typeface="Arial" panose="020B0604020202020204" pitchFamily="34" charset="0"/>
                <a:buChar char="•"/>
              </a:pPr>
              <a:r>
                <a:rPr lang="en-US" sz="1800" dirty="0"/>
                <a:t>Before &amp; After School</a:t>
              </a:r>
            </a:p>
            <a:p>
              <a:pPr marL="285750" lvl="5" indent="-285750">
                <a:buFont typeface="Arial" panose="020B0604020202020204" pitchFamily="34" charset="0"/>
                <a:buChar char="•"/>
              </a:pPr>
              <a:r>
                <a:rPr lang="en-US" sz="1800" dirty="0"/>
                <a:t>Evenings &amp; Weekends</a:t>
              </a:r>
            </a:p>
          </p:txBody>
        </p:sp>
        <p:sp>
          <p:nvSpPr>
            <p:cNvPr id="6" name="TextBox 5">
              <a:extLst>
                <a:ext uri="{FF2B5EF4-FFF2-40B4-BE49-F238E27FC236}">
                  <a16:creationId xmlns:a16="http://schemas.microsoft.com/office/drawing/2014/main" id="{2FC286AC-1E44-5D36-BE0D-E11EB2DBBCBA}"/>
                </a:ext>
              </a:extLst>
            </p:cNvPr>
            <p:cNvSpPr txBox="1"/>
            <p:nvPr/>
          </p:nvSpPr>
          <p:spPr>
            <a:xfrm>
              <a:off x="311699" y="1025828"/>
              <a:ext cx="6277359" cy="646331"/>
            </a:xfrm>
            <a:prstGeom prst="rect">
              <a:avLst/>
            </a:prstGeom>
            <a:noFill/>
          </p:spPr>
          <p:txBody>
            <a:bodyPr wrap="square" rtlCol="0">
              <a:spAutoFit/>
            </a:bodyPr>
            <a:lstStyle/>
            <a:p>
              <a:pPr marL="285750" indent="-285750">
                <a:buFont typeface="Arial" panose="020B0604020202020204" pitchFamily="34" charset="0"/>
                <a:buChar char="•"/>
              </a:pPr>
              <a:r>
                <a:rPr lang="en-US" sz="1800" dirty="0"/>
                <a:t>All students in grades K-5 will have access to Amira in school and while at home.</a:t>
              </a:r>
              <a:r>
                <a:rPr lang="en-US" sz="1600" dirty="0"/>
                <a:t>	</a:t>
              </a:r>
              <a:r>
                <a:rPr lang="en-US" dirty="0"/>
                <a:t>	</a:t>
              </a:r>
            </a:p>
          </p:txBody>
        </p:sp>
      </p:grpSp>
      <p:sp>
        <p:nvSpPr>
          <p:cNvPr id="12" name="Title 1">
            <a:extLst>
              <a:ext uri="{FF2B5EF4-FFF2-40B4-BE49-F238E27FC236}">
                <a16:creationId xmlns:a16="http://schemas.microsoft.com/office/drawing/2014/main" id="{4E1AE00B-5AF9-4E38-DFE9-006E63BD20B0}"/>
              </a:ext>
            </a:extLst>
          </p:cNvPr>
          <p:cNvSpPr txBox="1">
            <a:spLocks/>
          </p:cNvSpPr>
          <p:nvPr/>
        </p:nvSpPr>
        <p:spPr>
          <a:xfrm>
            <a:off x="524435" y="2731534"/>
            <a:ext cx="3554329" cy="484718"/>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3000"/>
              <a:buFont typeface="Montserrat"/>
              <a:buNone/>
              <a:defRPr sz="3000" b="1" i="0" u="none" strike="noStrike" cap="none">
                <a:solidFill>
                  <a:schemeClr val="dk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r>
              <a:rPr lang="en-US" dirty="0"/>
              <a:t>Next Steps</a:t>
            </a:r>
          </a:p>
        </p:txBody>
      </p:sp>
      <p:sp>
        <p:nvSpPr>
          <p:cNvPr id="13" name="TextBox 12">
            <a:extLst>
              <a:ext uri="{FF2B5EF4-FFF2-40B4-BE49-F238E27FC236}">
                <a16:creationId xmlns:a16="http://schemas.microsoft.com/office/drawing/2014/main" id="{40A8E5B1-FDE9-9043-2E58-0DE82EDFB343}"/>
              </a:ext>
            </a:extLst>
          </p:cNvPr>
          <p:cNvSpPr txBox="1"/>
          <p:nvPr/>
        </p:nvSpPr>
        <p:spPr>
          <a:xfrm>
            <a:off x="524435" y="3216252"/>
            <a:ext cx="6192371" cy="1415772"/>
          </a:xfrm>
          <a:prstGeom prst="rect">
            <a:avLst/>
          </a:prstGeom>
          <a:noFill/>
        </p:spPr>
        <p:txBody>
          <a:bodyPr wrap="square" rtlCol="0">
            <a:spAutoFit/>
          </a:bodyPr>
          <a:lstStyle/>
          <a:p>
            <a:pPr marL="285750" indent="-285750">
              <a:buFont typeface="Arial" panose="020B0604020202020204" pitchFamily="34" charset="0"/>
              <a:buChar char="•"/>
            </a:pPr>
            <a:r>
              <a:rPr lang="en-US" sz="1800" dirty="0"/>
              <a:t>Provide training to K-5 teachers &amp; school administrators</a:t>
            </a:r>
          </a:p>
          <a:p>
            <a:pPr marL="285750" indent="-285750">
              <a:buFont typeface="Arial" panose="020B0604020202020204" pitchFamily="34" charset="0"/>
              <a:buChar char="•"/>
            </a:pPr>
            <a:r>
              <a:rPr lang="en-US" sz="1800" dirty="0"/>
              <a:t>Finalize implementation guidance, support, &amp; monitoring</a:t>
            </a:r>
          </a:p>
          <a:p>
            <a:pPr marL="285750" indent="-285750">
              <a:buFont typeface="Arial" panose="020B0604020202020204" pitchFamily="34" charset="0"/>
              <a:buChar char="•"/>
            </a:pPr>
            <a:r>
              <a:rPr lang="en-US" sz="1800" dirty="0"/>
              <a:t>Engage &amp; support parents/guardians with at-home usage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199268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F39B7D-3D35-D707-0614-A4CBA9958711}"/>
              </a:ext>
            </a:extLst>
          </p:cNvPr>
          <p:cNvPicPr>
            <a:picLocks noChangeAspect="1"/>
          </p:cNvPicPr>
          <p:nvPr/>
        </p:nvPicPr>
        <p:blipFill>
          <a:blip r:embed="rId3"/>
          <a:stretch>
            <a:fillRect/>
          </a:stretch>
        </p:blipFill>
        <p:spPr>
          <a:xfrm>
            <a:off x="7269449" y="929743"/>
            <a:ext cx="1128594" cy="3179690"/>
          </a:xfrm>
          <a:prstGeom prst="rect">
            <a:avLst/>
          </a:prstGeom>
        </p:spPr>
      </p:pic>
      <p:pic>
        <p:nvPicPr>
          <p:cNvPr id="3" name="Picture 2">
            <a:extLst>
              <a:ext uri="{FF2B5EF4-FFF2-40B4-BE49-F238E27FC236}">
                <a16:creationId xmlns:a16="http://schemas.microsoft.com/office/drawing/2014/main" id="{E76B635E-63E8-C380-D18A-F2CFD00841EE}"/>
              </a:ext>
            </a:extLst>
          </p:cNvPr>
          <p:cNvPicPr>
            <a:picLocks noChangeAspect="1"/>
          </p:cNvPicPr>
          <p:nvPr/>
        </p:nvPicPr>
        <p:blipFill>
          <a:blip r:embed="rId4"/>
          <a:stretch>
            <a:fillRect/>
          </a:stretch>
        </p:blipFill>
        <p:spPr>
          <a:xfrm>
            <a:off x="1390211" y="376211"/>
            <a:ext cx="5622430" cy="3973489"/>
          </a:xfrm>
          <a:prstGeom prst="rect">
            <a:avLst/>
          </a:prstGeom>
        </p:spPr>
      </p:pic>
    </p:spTree>
    <p:extLst>
      <p:ext uri="{BB962C8B-B14F-4D97-AF65-F5344CB8AC3E}">
        <p14:creationId xmlns:p14="http://schemas.microsoft.com/office/powerpoint/2010/main" val="2936515150"/>
      </p:ext>
    </p:extLst>
  </p:cSld>
  <p:clrMapOvr>
    <a:masterClrMapping/>
  </p:clrMapOvr>
</p:sld>
</file>

<file path=ppt/theme/theme1.xml><?xml version="1.0" encoding="utf-8"?>
<a:theme xmlns:a="http://schemas.openxmlformats.org/drawingml/2006/main" name="Office Theme">
  <a:themeElements>
    <a:clrScheme name="Amira 3">
      <a:dk1>
        <a:srgbClr val="2B2B2B"/>
      </a:dk1>
      <a:lt1>
        <a:srgbClr val="FFFFFF"/>
      </a:lt1>
      <a:dk2>
        <a:srgbClr val="00141E"/>
      </a:dk2>
      <a:lt2>
        <a:srgbClr val="FFFFFF"/>
      </a:lt2>
      <a:accent1>
        <a:srgbClr val="862996"/>
      </a:accent1>
      <a:accent2>
        <a:srgbClr val="F29622"/>
      </a:accent2>
      <a:accent3>
        <a:srgbClr val="2A6A6C"/>
      </a:accent3>
      <a:accent4>
        <a:srgbClr val="25B2E8"/>
      </a:accent4>
      <a:accent5>
        <a:srgbClr val="51AEBD"/>
      </a:accent5>
      <a:accent6>
        <a:srgbClr val="FD5C35"/>
      </a:accent6>
      <a:hlink>
        <a:srgbClr val="862996"/>
      </a:hlink>
      <a:folHlink>
        <a:srgbClr val="25B2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4DA4D1"/>
      </a:dk1>
      <a:lt1>
        <a:srgbClr val="FFFFFF"/>
      </a:lt1>
      <a:dk2>
        <a:srgbClr val="434343"/>
      </a:dk2>
      <a:lt2>
        <a:srgbClr val="EEEEEE"/>
      </a:lt2>
      <a:accent1>
        <a:srgbClr val="80CA9E"/>
      </a:accent1>
      <a:accent2>
        <a:srgbClr val="F6CA5A"/>
      </a:accent2>
      <a:accent3>
        <a:srgbClr val="EB786F"/>
      </a:accent3>
      <a:accent4>
        <a:srgbClr val="B651A2"/>
      </a:accent4>
      <a:accent5>
        <a:srgbClr val="4DA4D1"/>
      </a:accent5>
      <a:accent6>
        <a:srgbClr val="4C82BC"/>
      </a:accent6>
      <a:hlink>
        <a:srgbClr val="934EA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Amira 3">
      <a:dk1>
        <a:srgbClr val="2B2B2B"/>
      </a:dk1>
      <a:lt1>
        <a:srgbClr val="FFFFFF"/>
      </a:lt1>
      <a:dk2>
        <a:srgbClr val="00141E"/>
      </a:dk2>
      <a:lt2>
        <a:srgbClr val="FFFFFF"/>
      </a:lt2>
      <a:accent1>
        <a:srgbClr val="862996"/>
      </a:accent1>
      <a:accent2>
        <a:srgbClr val="F29622"/>
      </a:accent2>
      <a:accent3>
        <a:srgbClr val="2A6A6C"/>
      </a:accent3>
      <a:accent4>
        <a:srgbClr val="25B2E8"/>
      </a:accent4>
      <a:accent5>
        <a:srgbClr val="51AEBD"/>
      </a:accent5>
      <a:accent6>
        <a:srgbClr val="FD5C35"/>
      </a:accent6>
      <a:hlink>
        <a:srgbClr val="862996"/>
      </a:hlink>
      <a:folHlink>
        <a:srgbClr val="25B2E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TotalTime>
  <Words>1146</Words>
  <Application>Microsoft Office PowerPoint</Application>
  <PresentationFormat>On-screen Show (16:9)</PresentationFormat>
  <Paragraphs>118</Paragraphs>
  <Slides>15</Slides>
  <Notes>14</Notes>
  <HiddenSlides>0</HiddenSlides>
  <MMClips>1</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15</vt:i4>
      </vt:variant>
    </vt:vector>
  </HeadingPairs>
  <TitlesOfParts>
    <vt:vector size="32" baseType="lpstr">
      <vt:lpstr>Calibri</vt:lpstr>
      <vt:lpstr>Montserrat</vt:lpstr>
      <vt:lpstr>Arial Narrow</vt:lpstr>
      <vt:lpstr>Calibri Light</vt:lpstr>
      <vt:lpstr>Montserrat Light</vt:lpstr>
      <vt:lpstr>Montserrat Medium</vt:lpstr>
      <vt:lpstr>Open Sans</vt:lpstr>
      <vt:lpstr>Open Sans SemiBold</vt:lpstr>
      <vt:lpstr>Open Sans ExtraBold</vt:lpstr>
      <vt:lpstr>Arial</vt:lpstr>
      <vt:lpstr>Gilroy Bold</vt:lpstr>
      <vt:lpstr>Proxima Nova</vt:lpstr>
      <vt:lpstr>Franklin Gothic Medium</vt:lpstr>
      <vt:lpstr>Office Theme</vt:lpstr>
      <vt:lpstr>1_Simple Light</vt:lpstr>
      <vt:lpstr>1_Office Theme</vt:lpstr>
      <vt:lpstr>2_Office Theme</vt:lpstr>
      <vt:lpstr>PowerPoint Presentation</vt:lpstr>
      <vt:lpstr>PowerPoint Presentation</vt:lpstr>
      <vt:lpstr>Amira is the first intelligent reading coach</vt:lpstr>
      <vt:lpstr>PowerPoint Presentation</vt:lpstr>
      <vt:lpstr>Research from Columbia Teachers College Shows Amira’s Impact Matches Human Tutoring Companies</vt:lpstr>
      <vt:lpstr>PowerPoint Presentation</vt:lpstr>
      <vt:lpstr>Student Experience Video</vt:lpstr>
      <vt:lpstr>PowerPoint Presentation</vt:lpstr>
      <vt:lpstr>PowerPoint Presentation</vt:lpstr>
      <vt:lpstr>PowerPoint Presentation</vt:lpstr>
      <vt:lpstr>PowerPoint Presentation</vt:lpstr>
      <vt:lpstr>Fluency Growth with Amira in 22-23 Additional Words Correct Per Minute (WCPM) </vt:lpstr>
      <vt:lpstr>Bibb Co, GA~4 schools  Practice Minutes by Grade (as of 02.12.23) </vt:lpstr>
      <vt:lpstr>Access to Amira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King, Dashonda</cp:lastModifiedBy>
  <cp:revision>7</cp:revision>
  <cp:lastPrinted>2023-05-30T11:49:24Z</cp:lastPrinted>
  <dcterms:modified xsi:type="dcterms:W3CDTF">2023-06-06T13:18:26Z</dcterms:modified>
</cp:coreProperties>
</file>