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3.xml" ContentType="application/vnd.openxmlformats-officedocument.themeOverr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4.xml" ContentType="application/vnd.openxmlformats-officedocument.themeOverr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heme/themeOverride5.xml" ContentType="application/vnd.openxmlformats-officedocument.themeOverr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ppt/theme/themeOverride8.xml" ContentType="application/vnd.openxmlformats-officedocument.themeOverr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0.xml" ContentType="application/vnd.openxmlformats-officedocument.themeOverride+xml"/>
  <Override PartName="/ppt/notesSlides/notesSlide13.xml" ContentType="application/vnd.openxmlformats-officedocument.presentationml.notesSlide+xml"/>
  <Override PartName="/ppt/theme/themeOverride11.xml" ContentType="application/vnd.openxmlformats-officedocument.themeOverride+xml"/>
  <Override PartName="/ppt/notesSlides/notesSlide14.xml" ContentType="application/vnd.openxmlformats-officedocument.presentationml.notesSlide+xml"/>
  <Override PartName="/ppt/theme/themeOverride12.xml" ContentType="application/vnd.openxmlformats-officedocument.themeOverride+xml"/>
  <Override PartName="/ppt/notesSlides/notesSlide15.xml" ContentType="application/vnd.openxmlformats-officedocument.presentationml.notesSlide+xml"/>
  <Override PartName="/ppt/theme/themeOverride13.xml" ContentType="application/vnd.openxmlformats-officedocument.themeOverride+xml"/>
  <Override PartName="/ppt/notesSlides/notesSlide16.xml" ContentType="application/vnd.openxmlformats-officedocument.presentationml.notesSlide+xml"/>
  <Override PartName="/ppt/theme/themeOverride14.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Lst>
  <p:notesMasterIdLst>
    <p:notesMasterId r:id="rId28"/>
  </p:notesMasterIdLst>
  <p:sldIdLst>
    <p:sldId id="3407" r:id="rId4"/>
    <p:sldId id="512" r:id="rId5"/>
    <p:sldId id="298" r:id="rId6"/>
    <p:sldId id="3548" r:id="rId7"/>
    <p:sldId id="3549" r:id="rId8"/>
    <p:sldId id="3491" r:id="rId9"/>
    <p:sldId id="3533" r:id="rId10"/>
    <p:sldId id="307" r:id="rId11"/>
    <p:sldId id="3537" r:id="rId12"/>
    <p:sldId id="3544" r:id="rId13"/>
    <p:sldId id="3535" r:id="rId14"/>
    <p:sldId id="3539" r:id="rId15"/>
    <p:sldId id="3540" r:id="rId16"/>
    <p:sldId id="3536" r:id="rId17"/>
    <p:sldId id="3559" r:id="rId18"/>
    <p:sldId id="3546" r:id="rId19"/>
    <p:sldId id="3547" r:id="rId20"/>
    <p:sldId id="3554" r:id="rId21"/>
    <p:sldId id="3557" r:id="rId22"/>
    <p:sldId id="3558" r:id="rId23"/>
    <p:sldId id="3551" r:id="rId24"/>
    <p:sldId id="3531" r:id="rId25"/>
    <p:sldId id="846" r:id="rId26"/>
    <p:sldId id="3532"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0DF358-91B4-A390-87B9-0A1929EF4275}" name="Lovett, Katika" initials="LK" userId="S::katika.lovett@bcsdk12.net::f620913a-5078-4dd7-98e1-525786881964"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EEEE18-5CFC-D2A5-EFC5-4A5387B28005}" v="39" dt="2026-02-09T20:39:20.665"/>
    <p1510:client id="{507DA938-71EE-025A-6595-80B677920EFE}" v="146" dt="2026-02-10T15:42:43.213"/>
    <p1510:client id="{B1285552-DC15-4572-8739-5C466CF66643}" v="1275" dt="2026-02-10T15:47:33.278"/>
    <p1510:client id="{B4F8B206-54CC-4A2D-8672-224E68D68A56}" v="9" dt="2026-02-10T15:36:09.498"/>
    <p1510:client id="{CB35F9B2-413C-7922-A319-63EC4E82FB27}" v="3971" dt="2026-02-09T20:47:12.6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1500"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diagrams/_rels/data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D5E831-CD83-4CF3-B87C-41F22DB8BD12}"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694C53B4-4CFC-4E80-AF2A-96B1C6F47E18}">
      <dgm:prSet phldrT="[Text]"/>
      <dgm:spPr>
        <a:solidFill>
          <a:srgbClr val="FFC000">
            <a:alpha val="50000"/>
          </a:srgbClr>
        </a:solidFill>
      </dgm:spPr>
      <dgm:t>
        <a:bodyPr/>
        <a:lstStyle/>
        <a:p>
          <a:r>
            <a:rPr lang="en-US">
              <a:solidFill>
                <a:schemeClr val="bg1"/>
              </a:solidFill>
            </a:rPr>
            <a:t>Aligned Efforts</a:t>
          </a:r>
        </a:p>
        <a:p>
          <a:endParaRPr lang="en-US"/>
        </a:p>
      </dgm:t>
    </dgm:pt>
    <dgm:pt modelId="{A3E4F6F7-74D5-41D1-86F8-2EE547CCA877}" type="parTrans" cxnId="{C55FDF88-03AD-4124-BE76-60463C4151FF}">
      <dgm:prSet/>
      <dgm:spPr/>
      <dgm:t>
        <a:bodyPr/>
        <a:lstStyle/>
        <a:p>
          <a:endParaRPr lang="en-US"/>
        </a:p>
      </dgm:t>
    </dgm:pt>
    <dgm:pt modelId="{54C0C786-FFC4-479C-B7F2-E5C6AEF8323F}" type="sibTrans" cxnId="{C55FDF88-03AD-4124-BE76-60463C4151FF}">
      <dgm:prSet/>
      <dgm:spPr/>
      <dgm:t>
        <a:bodyPr/>
        <a:lstStyle/>
        <a:p>
          <a:endParaRPr lang="en-US"/>
        </a:p>
      </dgm:t>
    </dgm:pt>
    <dgm:pt modelId="{F1EA58D2-4C7B-4AE0-B692-F9512584BE28}">
      <dgm:prSet phldrT="[Text]"/>
      <dgm:spPr>
        <a:solidFill>
          <a:srgbClr val="FFC000">
            <a:alpha val="50000"/>
          </a:srgbClr>
        </a:solidFill>
      </dgm:spPr>
      <dgm:t>
        <a:bodyPr/>
        <a:lstStyle/>
        <a:p>
          <a:endParaRPr lang="en-US"/>
        </a:p>
        <a:p>
          <a:r>
            <a:rPr lang="en-US">
              <a:solidFill>
                <a:schemeClr val="bg1"/>
              </a:solidFill>
            </a:rPr>
            <a:t>Committed Delivery</a:t>
          </a:r>
        </a:p>
      </dgm:t>
    </dgm:pt>
    <dgm:pt modelId="{414B9112-D32B-420B-86CF-1EDBC3061073}" type="parTrans" cxnId="{3636BC33-A571-46A7-BFA3-A7F1CE1530A5}">
      <dgm:prSet/>
      <dgm:spPr/>
      <dgm:t>
        <a:bodyPr/>
        <a:lstStyle/>
        <a:p>
          <a:endParaRPr lang="en-US"/>
        </a:p>
      </dgm:t>
    </dgm:pt>
    <dgm:pt modelId="{3838D4B8-6D17-4559-88AB-C3C79B5846F1}" type="sibTrans" cxnId="{3636BC33-A571-46A7-BFA3-A7F1CE1530A5}">
      <dgm:prSet/>
      <dgm:spPr/>
      <dgm:t>
        <a:bodyPr/>
        <a:lstStyle/>
        <a:p>
          <a:endParaRPr lang="en-US"/>
        </a:p>
      </dgm:t>
    </dgm:pt>
    <dgm:pt modelId="{4F654685-F47E-4820-B435-C42D71955ABB}">
      <dgm:prSet phldrT="[Text]"/>
      <dgm:spPr>
        <a:solidFill>
          <a:srgbClr val="FFC000">
            <a:alpha val="50000"/>
          </a:srgbClr>
        </a:solidFill>
      </dgm:spPr>
      <dgm:t>
        <a:bodyPr/>
        <a:lstStyle/>
        <a:p>
          <a:r>
            <a:rPr lang="en-US">
              <a:solidFill>
                <a:schemeClr val="bg1"/>
              </a:solidFill>
            </a:rPr>
            <a:t>Rigorous Approaches</a:t>
          </a:r>
        </a:p>
        <a:p>
          <a:endParaRPr lang="en-US"/>
        </a:p>
      </dgm:t>
    </dgm:pt>
    <dgm:pt modelId="{42F6A02C-A50A-4E6B-9782-719438E38CBC}" type="sibTrans" cxnId="{EEC86AF8-0B49-421D-B876-E2483408C4E7}">
      <dgm:prSet/>
      <dgm:spPr/>
      <dgm:t>
        <a:bodyPr/>
        <a:lstStyle/>
        <a:p>
          <a:endParaRPr lang="en-US"/>
        </a:p>
      </dgm:t>
    </dgm:pt>
    <dgm:pt modelId="{C98F0041-A3E4-4A66-AEF7-12DE2B84C8FB}" type="parTrans" cxnId="{EEC86AF8-0B49-421D-B876-E2483408C4E7}">
      <dgm:prSet/>
      <dgm:spPr/>
      <dgm:t>
        <a:bodyPr/>
        <a:lstStyle/>
        <a:p>
          <a:endParaRPr lang="en-US"/>
        </a:p>
      </dgm:t>
    </dgm:pt>
    <dgm:pt modelId="{0858E207-334C-40F2-ABEB-D7DC5C684120}" type="pres">
      <dgm:prSet presAssocID="{1ED5E831-CD83-4CF3-B87C-41F22DB8BD12}" presName="Name0" presStyleCnt="0">
        <dgm:presLayoutVars>
          <dgm:chMax val="7"/>
          <dgm:dir/>
          <dgm:resizeHandles val="exact"/>
        </dgm:presLayoutVars>
      </dgm:prSet>
      <dgm:spPr/>
    </dgm:pt>
    <dgm:pt modelId="{7EB6B3E2-8BD0-4630-9EAF-945B5BD0BC1C}" type="pres">
      <dgm:prSet presAssocID="{1ED5E831-CD83-4CF3-B87C-41F22DB8BD12}" presName="ellipse1" presStyleLbl="vennNode1" presStyleIdx="0" presStyleCnt="3" custLinFactNeighborX="7617" custLinFactNeighborY="11101">
        <dgm:presLayoutVars>
          <dgm:bulletEnabled val="1"/>
        </dgm:presLayoutVars>
      </dgm:prSet>
      <dgm:spPr/>
    </dgm:pt>
    <dgm:pt modelId="{7E54B483-1BCD-49A3-B23C-E45BC1FF59C6}" type="pres">
      <dgm:prSet presAssocID="{1ED5E831-CD83-4CF3-B87C-41F22DB8BD12}" presName="ellipse2" presStyleLbl="vennNode1" presStyleIdx="1" presStyleCnt="3">
        <dgm:presLayoutVars>
          <dgm:bulletEnabled val="1"/>
        </dgm:presLayoutVars>
      </dgm:prSet>
      <dgm:spPr/>
    </dgm:pt>
    <dgm:pt modelId="{404585A8-4447-429C-A024-366E03A152AA}" type="pres">
      <dgm:prSet presAssocID="{1ED5E831-CD83-4CF3-B87C-41F22DB8BD12}" presName="ellipse3" presStyleLbl="vennNode1" presStyleIdx="2" presStyleCnt="3" custLinFactNeighborX="-10333" custLinFactNeighborY="11101">
        <dgm:presLayoutVars>
          <dgm:bulletEnabled val="1"/>
        </dgm:presLayoutVars>
      </dgm:prSet>
      <dgm:spPr/>
    </dgm:pt>
  </dgm:ptLst>
  <dgm:cxnLst>
    <dgm:cxn modelId="{785D5205-5336-432E-AD13-A846A687AB31}" type="presOf" srcId="{4F654685-F47E-4820-B435-C42D71955ABB}" destId="{404585A8-4447-429C-A024-366E03A152AA}" srcOrd="0" destOrd="0" presId="urn:microsoft.com/office/officeart/2005/8/layout/rings+Icon"/>
    <dgm:cxn modelId="{3636BC33-A571-46A7-BFA3-A7F1CE1530A5}" srcId="{1ED5E831-CD83-4CF3-B87C-41F22DB8BD12}" destId="{F1EA58D2-4C7B-4AE0-B692-F9512584BE28}" srcOrd="1" destOrd="0" parTransId="{414B9112-D32B-420B-86CF-1EDBC3061073}" sibTransId="{3838D4B8-6D17-4559-88AB-C3C79B5846F1}"/>
    <dgm:cxn modelId="{FB1A2647-55E3-40DB-A6F5-3F3599EEE706}" type="presOf" srcId="{F1EA58D2-4C7B-4AE0-B692-F9512584BE28}" destId="{7E54B483-1BCD-49A3-B23C-E45BC1FF59C6}" srcOrd="0" destOrd="0" presId="urn:microsoft.com/office/officeart/2005/8/layout/rings+Icon"/>
    <dgm:cxn modelId="{57F8526D-3CB6-4AB5-9CFC-D8753022B885}" type="presOf" srcId="{694C53B4-4CFC-4E80-AF2A-96B1C6F47E18}" destId="{7EB6B3E2-8BD0-4630-9EAF-945B5BD0BC1C}" srcOrd="0" destOrd="0" presId="urn:microsoft.com/office/officeart/2005/8/layout/rings+Icon"/>
    <dgm:cxn modelId="{C55FDF88-03AD-4124-BE76-60463C4151FF}" srcId="{1ED5E831-CD83-4CF3-B87C-41F22DB8BD12}" destId="{694C53B4-4CFC-4E80-AF2A-96B1C6F47E18}" srcOrd="0" destOrd="0" parTransId="{A3E4F6F7-74D5-41D1-86F8-2EE547CCA877}" sibTransId="{54C0C786-FFC4-479C-B7F2-E5C6AEF8323F}"/>
    <dgm:cxn modelId="{A53047A3-C3D4-4BEE-84F0-FDB79BE08DBC}" type="presOf" srcId="{1ED5E831-CD83-4CF3-B87C-41F22DB8BD12}" destId="{0858E207-334C-40F2-ABEB-D7DC5C684120}" srcOrd="0" destOrd="0" presId="urn:microsoft.com/office/officeart/2005/8/layout/rings+Icon"/>
    <dgm:cxn modelId="{EEC86AF8-0B49-421D-B876-E2483408C4E7}" srcId="{1ED5E831-CD83-4CF3-B87C-41F22DB8BD12}" destId="{4F654685-F47E-4820-B435-C42D71955ABB}" srcOrd="2" destOrd="0" parTransId="{C98F0041-A3E4-4A66-AEF7-12DE2B84C8FB}" sibTransId="{42F6A02C-A50A-4E6B-9782-719438E38CBC}"/>
    <dgm:cxn modelId="{7443FCE3-621D-4AAB-A10E-32618017AF2D}" type="presParOf" srcId="{0858E207-334C-40F2-ABEB-D7DC5C684120}" destId="{7EB6B3E2-8BD0-4630-9EAF-945B5BD0BC1C}" srcOrd="0" destOrd="0" presId="urn:microsoft.com/office/officeart/2005/8/layout/rings+Icon"/>
    <dgm:cxn modelId="{50093497-0301-4B3E-89E3-4B2B315E0C6E}" type="presParOf" srcId="{0858E207-334C-40F2-ABEB-D7DC5C684120}" destId="{7E54B483-1BCD-49A3-B23C-E45BC1FF59C6}" srcOrd="1" destOrd="0" presId="urn:microsoft.com/office/officeart/2005/8/layout/rings+Icon"/>
    <dgm:cxn modelId="{BD312F92-7FB5-4BB3-9875-DD4FDEAE592D}" type="presParOf" srcId="{0858E207-334C-40F2-ABEB-D7DC5C684120}" destId="{404585A8-4447-429C-A024-366E03A152AA}" srcOrd="2"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57EC83-EDC7-4921-AE6B-D118DBE5F3CC}" type="doc">
      <dgm:prSet loTypeId="urn:microsoft.com/office/officeart/2005/8/layout/hProcess3" loCatId="process" qsTypeId="urn:microsoft.com/office/officeart/2005/8/quickstyle/simple1" qsCatId="simple" csTypeId="urn:microsoft.com/office/officeart/2005/8/colors/accent1_2" csCatId="accent1" phldr="1"/>
      <dgm:spPr/>
    </dgm:pt>
    <dgm:pt modelId="{2DCBE7F2-1FF7-42D0-89C7-71D7E2274176}">
      <dgm:prSet phldrT="[Text]"/>
      <dgm:spPr/>
      <dgm:t>
        <a:bodyPr/>
        <a:lstStyle/>
        <a:p>
          <a:r>
            <a:rPr lang="en-US"/>
            <a:t>If adults align their efforts to meet established standards and the needs of students, and</a:t>
          </a:r>
        </a:p>
      </dgm:t>
    </dgm:pt>
    <dgm:pt modelId="{C152138E-2662-47F9-B6F8-D5E37BACC762}" type="parTrans" cxnId="{7FBF9E24-443E-4A82-A7CC-FC1B1FE6BF53}">
      <dgm:prSet/>
      <dgm:spPr/>
      <dgm:t>
        <a:bodyPr/>
        <a:lstStyle/>
        <a:p>
          <a:endParaRPr lang="en-US"/>
        </a:p>
      </dgm:t>
    </dgm:pt>
    <dgm:pt modelId="{A25E7DB5-F84F-42A7-B5DE-AE669D26693C}" type="sibTrans" cxnId="{7FBF9E24-443E-4A82-A7CC-FC1B1FE6BF53}">
      <dgm:prSet/>
      <dgm:spPr/>
      <dgm:t>
        <a:bodyPr/>
        <a:lstStyle/>
        <a:p>
          <a:endParaRPr lang="en-US"/>
        </a:p>
      </dgm:t>
    </dgm:pt>
    <dgm:pt modelId="{5BBCD3F9-D978-4C7B-80CE-D773373A4B70}">
      <dgm:prSet phldrT="[Text]"/>
      <dgm:spPr/>
      <dgm:t>
        <a:bodyPr/>
        <a:lstStyle/>
        <a:p>
          <a:r>
            <a:rPr lang="en-US"/>
            <a:t>If we adopt and apply a rigorous approach to these efforts with the expectation that all students be consistently challenged and loved, and</a:t>
          </a:r>
        </a:p>
      </dgm:t>
    </dgm:pt>
    <dgm:pt modelId="{87ABC0F2-BA5B-4EBE-9154-DEDC41A68E4B}" type="parTrans" cxnId="{D0E332F2-EDF3-4BA5-A2DC-72E1519F199C}">
      <dgm:prSet/>
      <dgm:spPr/>
      <dgm:t>
        <a:bodyPr/>
        <a:lstStyle/>
        <a:p>
          <a:endParaRPr lang="en-US"/>
        </a:p>
      </dgm:t>
    </dgm:pt>
    <dgm:pt modelId="{CDFE7DAB-94CB-48F4-9AF1-CCCFEBF9E619}" type="sibTrans" cxnId="{D0E332F2-EDF3-4BA5-A2DC-72E1519F199C}">
      <dgm:prSet/>
      <dgm:spPr/>
      <dgm:t>
        <a:bodyPr/>
        <a:lstStyle/>
        <a:p>
          <a:endParaRPr lang="en-US"/>
        </a:p>
      </dgm:t>
    </dgm:pt>
    <dgm:pt modelId="{C88AE4A6-D8FC-431C-B49A-33295B6E8780}">
      <dgm:prSet phldrT="[Text]"/>
      <dgm:spPr/>
      <dgm:t>
        <a:bodyPr/>
        <a:lstStyle/>
        <a:p>
          <a:r>
            <a:rPr lang="en-US"/>
            <a:t>If we deliver with unshakeable commitment to achieving success at high levels for all students, then</a:t>
          </a:r>
        </a:p>
      </dgm:t>
    </dgm:pt>
    <dgm:pt modelId="{BB1A2AE7-5815-4E82-9D5D-4C6CBD6438CF}" type="parTrans" cxnId="{149E2307-8A30-40E3-A341-FAF188283A13}">
      <dgm:prSet/>
      <dgm:spPr/>
      <dgm:t>
        <a:bodyPr/>
        <a:lstStyle/>
        <a:p>
          <a:endParaRPr lang="en-US"/>
        </a:p>
      </dgm:t>
    </dgm:pt>
    <dgm:pt modelId="{45CDC996-CC2C-4496-8FA3-3BE6046BED3C}" type="sibTrans" cxnId="{149E2307-8A30-40E3-A341-FAF188283A13}">
      <dgm:prSet/>
      <dgm:spPr/>
      <dgm:t>
        <a:bodyPr/>
        <a:lstStyle/>
        <a:p>
          <a:endParaRPr lang="en-US"/>
        </a:p>
      </dgm:t>
    </dgm:pt>
    <dgm:pt modelId="{190F8381-E2D9-47E9-94C1-4B0D7B1DC9C6}">
      <dgm:prSet phldrT="[Text]"/>
      <dgm:spPr/>
      <dgm:t>
        <a:bodyPr/>
        <a:lstStyle/>
        <a:p>
          <a:r>
            <a:rPr lang="en-US"/>
            <a:t>We will achieve unprecedented outcomes for the students who rely on us. </a:t>
          </a:r>
        </a:p>
      </dgm:t>
    </dgm:pt>
    <dgm:pt modelId="{03607C11-18C2-44CB-B1C9-C8C24AC0E1B4}" type="parTrans" cxnId="{17D265AA-B983-4572-880A-818E32FC81B8}">
      <dgm:prSet/>
      <dgm:spPr/>
      <dgm:t>
        <a:bodyPr/>
        <a:lstStyle/>
        <a:p>
          <a:endParaRPr lang="en-US"/>
        </a:p>
      </dgm:t>
    </dgm:pt>
    <dgm:pt modelId="{731A82ED-A66C-428C-BB6E-E8C96596C4B0}" type="sibTrans" cxnId="{17D265AA-B983-4572-880A-818E32FC81B8}">
      <dgm:prSet/>
      <dgm:spPr/>
      <dgm:t>
        <a:bodyPr/>
        <a:lstStyle/>
        <a:p>
          <a:endParaRPr lang="en-US"/>
        </a:p>
      </dgm:t>
    </dgm:pt>
    <dgm:pt modelId="{2DB20F60-26E8-4C48-A6E9-D327F49CF46A}" type="pres">
      <dgm:prSet presAssocID="{E657EC83-EDC7-4921-AE6B-D118DBE5F3CC}" presName="Name0" presStyleCnt="0">
        <dgm:presLayoutVars>
          <dgm:dir/>
          <dgm:animLvl val="lvl"/>
          <dgm:resizeHandles val="exact"/>
        </dgm:presLayoutVars>
      </dgm:prSet>
      <dgm:spPr/>
    </dgm:pt>
    <dgm:pt modelId="{9BA7A8FE-34D3-4256-9773-372AC037C052}" type="pres">
      <dgm:prSet presAssocID="{E657EC83-EDC7-4921-AE6B-D118DBE5F3CC}" presName="dummy" presStyleCnt="0"/>
      <dgm:spPr/>
    </dgm:pt>
    <dgm:pt modelId="{A9D60998-750E-436A-810B-AC92018C8259}" type="pres">
      <dgm:prSet presAssocID="{E657EC83-EDC7-4921-AE6B-D118DBE5F3CC}" presName="linH" presStyleCnt="0"/>
      <dgm:spPr/>
    </dgm:pt>
    <dgm:pt modelId="{945379AD-4A04-4508-8AC8-13381F954D61}" type="pres">
      <dgm:prSet presAssocID="{E657EC83-EDC7-4921-AE6B-D118DBE5F3CC}" presName="padding1" presStyleCnt="0"/>
      <dgm:spPr/>
    </dgm:pt>
    <dgm:pt modelId="{A6860E54-8FF1-4707-A8A0-D240A04AEB80}" type="pres">
      <dgm:prSet presAssocID="{2DCBE7F2-1FF7-42D0-89C7-71D7E2274176}" presName="linV" presStyleCnt="0"/>
      <dgm:spPr/>
    </dgm:pt>
    <dgm:pt modelId="{D2A0A618-BF7D-4265-BA1A-377C022052F5}" type="pres">
      <dgm:prSet presAssocID="{2DCBE7F2-1FF7-42D0-89C7-71D7E2274176}" presName="spVertical1" presStyleCnt="0"/>
      <dgm:spPr/>
    </dgm:pt>
    <dgm:pt modelId="{29C3CBB1-1691-4E47-8972-25595CF42A11}" type="pres">
      <dgm:prSet presAssocID="{2DCBE7F2-1FF7-42D0-89C7-71D7E2274176}" presName="parTx" presStyleLbl="revTx" presStyleIdx="0" presStyleCnt="4">
        <dgm:presLayoutVars>
          <dgm:chMax val="0"/>
          <dgm:chPref val="0"/>
          <dgm:bulletEnabled val="1"/>
        </dgm:presLayoutVars>
      </dgm:prSet>
      <dgm:spPr/>
    </dgm:pt>
    <dgm:pt modelId="{0DDA5BBB-61FB-4022-84E8-189CD8F5471D}" type="pres">
      <dgm:prSet presAssocID="{2DCBE7F2-1FF7-42D0-89C7-71D7E2274176}" presName="spVertical2" presStyleCnt="0"/>
      <dgm:spPr/>
    </dgm:pt>
    <dgm:pt modelId="{9B2A45E0-1FFE-417D-B1F3-B4F5B986A5B3}" type="pres">
      <dgm:prSet presAssocID="{2DCBE7F2-1FF7-42D0-89C7-71D7E2274176}" presName="spVertical3" presStyleCnt="0"/>
      <dgm:spPr/>
    </dgm:pt>
    <dgm:pt modelId="{903722E8-9DC0-498F-B9F2-2CFC29126ACE}" type="pres">
      <dgm:prSet presAssocID="{A25E7DB5-F84F-42A7-B5DE-AE669D26693C}" presName="space" presStyleCnt="0"/>
      <dgm:spPr/>
    </dgm:pt>
    <dgm:pt modelId="{86EBDA9F-326E-4348-93CA-82EA363CD28B}" type="pres">
      <dgm:prSet presAssocID="{5BBCD3F9-D978-4C7B-80CE-D773373A4B70}" presName="linV" presStyleCnt="0"/>
      <dgm:spPr/>
    </dgm:pt>
    <dgm:pt modelId="{9377965B-2A9C-4965-9041-1E493D40644D}" type="pres">
      <dgm:prSet presAssocID="{5BBCD3F9-D978-4C7B-80CE-D773373A4B70}" presName="spVertical1" presStyleCnt="0"/>
      <dgm:spPr/>
    </dgm:pt>
    <dgm:pt modelId="{1F09F892-8672-46B4-9DF8-AA3E64F60E1E}" type="pres">
      <dgm:prSet presAssocID="{5BBCD3F9-D978-4C7B-80CE-D773373A4B70}" presName="parTx" presStyleLbl="revTx" presStyleIdx="1" presStyleCnt="4">
        <dgm:presLayoutVars>
          <dgm:chMax val="0"/>
          <dgm:chPref val="0"/>
          <dgm:bulletEnabled val="1"/>
        </dgm:presLayoutVars>
      </dgm:prSet>
      <dgm:spPr/>
    </dgm:pt>
    <dgm:pt modelId="{F622EE4C-5B5A-4F81-8198-BC3F7F1D6763}" type="pres">
      <dgm:prSet presAssocID="{5BBCD3F9-D978-4C7B-80CE-D773373A4B70}" presName="spVertical2" presStyleCnt="0"/>
      <dgm:spPr/>
    </dgm:pt>
    <dgm:pt modelId="{79420CAC-C5E8-4B02-9DA2-1B0B9A24E3AC}" type="pres">
      <dgm:prSet presAssocID="{5BBCD3F9-D978-4C7B-80CE-D773373A4B70}" presName="spVertical3" presStyleCnt="0"/>
      <dgm:spPr/>
    </dgm:pt>
    <dgm:pt modelId="{656DC236-0A4F-4366-B760-5E2B677DD8BE}" type="pres">
      <dgm:prSet presAssocID="{CDFE7DAB-94CB-48F4-9AF1-CCCFEBF9E619}" presName="space" presStyleCnt="0"/>
      <dgm:spPr/>
    </dgm:pt>
    <dgm:pt modelId="{A5371373-BDC7-4ACF-ABD8-CF66815DB400}" type="pres">
      <dgm:prSet presAssocID="{C88AE4A6-D8FC-431C-B49A-33295B6E8780}" presName="linV" presStyleCnt="0"/>
      <dgm:spPr/>
    </dgm:pt>
    <dgm:pt modelId="{C8D28C24-407B-4B5F-BC58-783FEA2703D6}" type="pres">
      <dgm:prSet presAssocID="{C88AE4A6-D8FC-431C-B49A-33295B6E8780}" presName="spVertical1" presStyleCnt="0"/>
      <dgm:spPr/>
    </dgm:pt>
    <dgm:pt modelId="{6043A336-F797-43BD-8C88-32C3A44F2BED}" type="pres">
      <dgm:prSet presAssocID="{C88AE4A6-D8FC-431C-B49A-33295B6E8780}" presName="parTx" presStyleLbl="revTx" presStyleIdx="2" presStyleCnt="4">
        <dgm:presLayoutVars>
          <dgm:chMax val="0"/>
          <dgm:chPref val="0"/>
          <dgm:bulletEnabled val="1"/>
        </dgm:presLayoutVars>
      </dgm:prSet>
      <dgm:spPr/>
    </dgm:pt>
    <dgm:pt modelId="{422BDF56-E636-4D6E-9560-485883BBBF8A}" type="pres">
      <dgm:prSet presAssocID="{C88AE4A6-D8FC-431C-B49A-33295B6E8780}" presName="spVertical2" presStyleCnt="0"/>
      <dgm:spPr/>
    </dgm:pt>
    <dgm:pt modelId="{E3D9C21F-7549-4473-AA79-0F9524F5F385}" type="pres">
      <dgm:prSet presAssocID="{C88AE4A6-D8FC-431C-B49A-33295B6E8780}" presName="spVertical3" presStyleCnt="0"/>
      <dgm:spPr/>
    </dgm:pt>
    <dgm:pt modelId="{825041BA-6C37-4391-B717-7423784E9D18}" type="pres">
      <dgm:prSet presAssocID="{45CDC996-CC2C-4496-8FA3-3BE6046BED3C}" presName="space" presStyleCnt="0"/>
      <dgm:spPr/>
    </dgm:pt>
    <dgm:pt modelId="{7F52385A-AC5C-4BB5-B0AF-69EF597FA3BC}" type="pres">
      <dgm:prSet presAssocID="{190F8381-E2D9-47E9-94C1-4B0D7B1DC9C6}" presName="linV" presStyleCnt="0"/>
      <dgm:spPr/>
    </dgm:pt>
    <dgm:pt modelId="{475FF445-00ED-4BCA-8958-D179B41C556B}" type="pres">
      <dgm:prSet presAssocID="{190F8381-E2D9-47E9-94C1-4B0D7B1DC9C6}" presName="spVertical1" presStyleCnt="0"/>
      <dgm:spPr/>
    </dgm:pt>
    <dgm:pt modelId="{CA291C0F-1AE8-4D60-9D3D-F173ACD17A7D}" type="pres">
      <dgm:prSet presAssocID="{190F8381-E2D9-47E9-94C1-4B0D7B1DC9C6}" presName="parTx" presStyleLbl="revTx" presStyleIdx="3" presStyleCnt="4">
        <dgm:presLayoutVars>
          <dgm:chMax val="0"/>
          <dgm:chPref val="0"/>
          <dgm:bulletEnabled val="1"/>
        </dgm:presLayoutVars>
      </dgm:prSet>
      <dgm:spPr/>
    </dgm:pt>
    <dgm:pt modelId="{E2926376-D444-49BF-800B-568AACE5D590}" type="pres">
      <dgm:prSet presAssocID="{190F8381-E2D9-47E9-94C1-4B0D7B1DC9C6}" presName="spVertical2" presStyleCnt="0"/>
      <dgm:spPr/>
    </dgm:pt>
    <dgm:pt modelId="{5A818980-1351-47E8-98BB-48CA81BAED9A}" type="pres">
      <dgm:prSet presAssocID="{190F8381-E2D9-47E9-94C1-4B0D7B1DC9C6}" presName="spVertical3" presStyleCnt="0"/>
      <dgm:spPr/>
    </dgm:pt>
    <dgm:pt modelId="{AB81B704-DADF-4074-8392-5B0AA96BDE68}" type="pres">
      <dgm:prSet presAssocID="{E657EC83-EDC7-4921-AE6B-D118DBE5F3CC}" presName="padding2" presStyleCnt="0"/>
      <dgm:spPr/>
    </dgm:pt>
    <dgm:pt modelId="{115459A2-7B01-4A66-A9A6-D3DF1A50526F}" type="pres">
      <dgm:prSet presAssocID="{E657EC83-EDC7-4921-AE6B-D118DBE5F3CC}" presName="negArrow" presStyleCnt="0"/>
      <dgm:spPr/>
    </dgm:pt>
    <dgm:pt modelId="{6FF6B6B4-D69C-48CB-A835-E9C756F4A598}" type="pres">
      <dgm:prSet presAssocID="{E657EC83-EDC7-4921-AE6B-D118DBE5F3CC}" presName="backgroundArrow" presStyleLbl="node1" presStyleIdx="0" presStyleCnt="1"/>
      <dgm:spPr>
        <a:solidFill>
          <a:srgbClr val="FFC700"/>
        </a:solidFill>
      </dgm:spPr>
    </dgm:pt>
  </dgm:ptLst>
  <dgm:cxnLst>
    <dgm:cxn modelId="{149E2307-8A30-40E3-A341-FAF188283A13}" srcId="{E657EC83-EDC7-4921-AE6B-D118DBE5F3CC}" destId="{C88AE4A6-D8FC-431C-B49A-33295B6E8780}" srcOrd="2" destOrd="0" parTransId="{BB1A2AE7-5815-4E82-9D5D-4C6CBD6438CF}" sibTransId="{45CDC996-CC2C-4496-8FA3-3BE6046BED3C}"/>
    <dgm:cxn modelId="{7FBF9E24-443E-4A82-A7CC-FC1B1FE6BF53}" srcId="{E657EC83-EDC7-4921-AE6B-D118DBE5F3CC}" destId="{2DCBE7F2-1FF7-42D0-89C7-71D7E2274176}" srcOrd="0" destOrd="0" parTransId="{C152138E-2662-47F9-B6F8-D5E37BACC762}" sibTransId="{A25E7DB5-F84F-42A7-B5DE-AE669D26693C}"/>
    <dgm:cxn modelId="{613C4939-E6FE-4FA8-9AD5-E3CD1A83D84D}" type="presOf" srcId="{190F8381-E2D9-47E9-94C1-4B0D7B1DC9C6}" destId="{CA291C0F-1AE8-4D60-9D3D-F173ACD17A7D}" srcOrd="0" destOrd="0" presId="urn:microsoft.com/office/officeart/2005/8/layout/hProcess3"/>
    <dgm:cxn modelId="{4BF9F966-090B-4491-8614-1823AA5FC0DE}" type="presOf" srcId="{C88AE4A6-D8FC-431C-B49A-33295B6E8780}" destId="{6043A336-F797-43BD-8C88-32C3A44F2BED}" srcOrd="0" destOrd="0" presId="urn:microsoft.com/office/officeart/2005/8/layout/hProcess3"/>
    <dgm:cxn modelId="{17D265AA-B983-4572-880A-818E32FC81B8}" srcId="{E657EC83-EDC7-4921-AE6B-D118DBE5F3CC}" destId="{190F8381-E2D9-47E9-94C1-4B0D7B1DC9C6}" srcOrd="3" destOrd="0" parTransId="{03607C11-18C2-44CB-B1C9-C8C24AC0E1B4}" sibTransId="{731A82ED-A66C-428C-BB6E-E8C96596C4B0}"/>
    <dgm:cxn modelId="{462917AD-ED8C-48B6-A22C-EAE05D41BA51}" type="presOf" srcId="{E657EC83-EDC7-4921-AE6B-D118DBE5F3CC}" destId="{2DB20F60-26E8-4C48-A6E9-D327F49CF46A}" srcOrd="0" destOrd="0" presId="urn:microsoft.com/office/officeart/2005/8/layout/hProcess3"/>
    <dgm:cxn modelId="{D0E332F2-EDF3-4BA5-A2DC-72E1519F199C}" srcId="{E657EC83-EDC7-4921-AE6B-D118DBE5F3CC}" destId="{5BBCD3F9-D978-4C7B-80CE-D773373A4B70}" srcOrd="1" destOrd="0" parTransId="{87ABC0F2-BA5B-4EBE-9154-DEDC41A68E4B}" sibTransId="{CDFE7DAB-94CB-48F4-9AF1-CCCFEBF9E619}"/>
    <dgm:cxn modelId="{75206EF9-097C-470F-96BA-517E5941EC7D}" type="presOf" srcId="{2DCBE7F2-1FF7-42D0-89C7-71D7E2274176}" destId="{29C3CBB1-1691-4E47-8972-25595CF42A11}" srcOrd="0" destOrd="0" presId="urn:microsoft.com/office/officeart/2005/8/layout/hProcess3"/>
    <dgm:cxn modelId="{90862EFE-F7F9-410A-88AE-C7D2DE83B08E}" type="presOf" srcId="{5BBCD3F9-D978-4C7B-80CE-D773373A4B70}" destId="{1F09F892-8672-46B4-9DF8-AA3E64F60E1E}" srcOrd="0" destOrd="0" presId="urn:microsoft.com/office/officeart/2005/8/layout/hProcess3"/>
    <dgm:cxn modelId="{6E484D7A-EEEE-407F-8F78-0DAD09126FD7}" type="presParOf" srcId="{2DB20F60-26E8-4C48-A6E9-D327F49CF46A}" destId="{9BA7A8FE-34D3-4256-9773-372AC037C052}" srcOrd="0" destOrd="0" presId="urn:microsoft.com/office/officeart/2005/8/layout/hProcess3"/>
    <dgm:cxn modelId="{9A010D13-F065-425D-990D-50822F4C8755}" type="presParOf" srcId="{2DB20F60-26E8-4C48-A6E9-D327F49CF46A}" destId="{A9D60998-750E-436A-810B-AC92018C8259}" srcOrd="1" destOrd="0" presId="urn:microsoft.com/office/officeart/2005/8/layout/hProcess3"/>
    <dgm:cxn modelId="{60CB5B3D-7247-421B-8EEA-26D67B419C7F}" type="presParOf" srcId="{A9D60998-750E-436A-810B-AC92018C8259}" destId="{945379AD-4A04-4508-8AC8-13381F954D61}" srcOrd="0" destOrd="0" presId="urn:microsoft.com/office/officeart/2005/8/layout/hProcess3"/>
    <dgm:cxn modelId="{5256C0D4-3C7B-4441-ACF4-9B778FA98FD7}" type="presParOf" srcId="{A9D60998-750E-436A-810B-AC92018C8259}" destId="{A6860E54-8FF1-4707-A8A0-D240A04AEB80}" srcOrd="1" destOrd="0" presId="urn:microsoft.com/office/officeart/2005/8/layout/hProcess3"/>
    <dgm:cxn modelId="{24E50946-7738-490C-A676-9ACFA212900D}" type="presParOf" srcId="{A6860E54-8FF1-4707-A8A0-D240A04AEB80}" destId="{D2A0A618-BF7D-4265-BA1A-377C022052F5}" srcOrd="0" destOrd="0" presId="urn:microsoft.com/office/officeart/2005/8/layout/hProcess3"/>
    <dgm:cxn modelId="{2DAE2763-7223-44A3-98E9-CE9D80A65DFF}" type="presParOf" srcId="{A6860E54-8FF1-4707-A8A0-D240A04AEB80}" destId="{29C3CBB1-1691-4E47-8972-25595CF42A11}" srcOrd="1" destOrd="0" presId="urn:microsoft.com/office/officeart/2005/8/layout/hProcess3"/>
    <dgm:cxn modelId="{404915ED-A3B5-493D-9037-C47EE98EF88B}" type="presParOf" srcId="{A6860E54-8FF1-4707-A8A0-D240A04AEB80}" destId="{0DDA5BBB-61FB-4022-84E8-189CD8F5471D}" srcOrd="2" destOrd="0" presId="urn:microsoft.com/office/officeart/2005/8/layout/hProcess3"/>
    <dgm:cxn modelId="{1323F940-8BC2-431E-9712-AEDF69622077}" type="presParOf" srcId="{A6860E54-8FF1-4707-A8A0-D240A04AEB80}" destId="{9B2A45E0-1FFE-417D-B1F3-B4F5B986A5B3}" srcOrd="3" destOrd="0" presId="urn:microsoft.com/office/officeart/2005/8/layout/hProcess3"/>
    <dgm:cxn modelId="{2810B89A-D6B0-41AA-AF26-F585D46506F2}" type="presParOf" srcId="{A9D60998-750E-436A-810B-AC92018C8259}" destId="{903722E8-9DC0-498F-B9F2-2CFC29126ACE}" srcOrd="2" destOrd="0" presId="urn:microsoft.com/office/officeart/2005/8/layout/hProcess3"/>
    <dgm:cxn modelId="{71C56548-D187-4080-A3E4-A2DF41A8EB68}" type="presParOf" srcId="{A9D60998-750E-436A-810B-AC92018C8259}" destId="{86EBDA9F-326E-4348-93CA-82EA363CD28B}" srcOrd="3" destOrd="0" presId="urn:microsoft.com/office/officeart/2005/8/layout/hProcess3"/>
    <dgm:cxn modelId="{E6FB322D-B109-4FE6-A4CC-E9A0C6705574}" type="presParOf" srcId="{86EBDA9F-326E-4348-93CA-82EA363CD28B}" destId="{9377965B-2A9C-4965-9041-1E493D40644D}" srcOrd="0" destOrd="0" presId="urn:microsoft.com/office/officeart/2005/8/layout/hProcess3"/>
    <dgm:cxn modelId="{9E8A19B0-171C-4144-BA9C-5620667B9C90}" type="presParOf" srcId="{86EBDA9F-326E-4348-93CA-82EA363CD28B}" destId="{1F09F892-8672-46B4-9DF8-AA3E64F60E1E}" srcOrd="1" destOrd="0" presId="urn:microsoft.com/office/officeart/2005/8/layout/hProcess3"/>
    <dgm:cxn modelId="{1F88F076-64E8-4F86-84CA-F0DC11756779}" type="presParOf" srcId="{86EBDA9F-326E-4348-93CA-82EA363CD28B}" destId="{F622EE4C-5B5A-4F81-8198-BC3F7F1D6763}" srcOrd="2" destOrd="0" presId="urn:microsoft.com/office/officeart/2005/8/layout/hProcess3"/>
    <dgm:cxn modelId="{584446C5-C8D8-4F02-9D3E-A54AE58EDD8F}" type="presParOf" srcId="{86EBDA9F-326E-4348-93CA-82EA363CD28B}" destId="{79420CAC-C5E8-4B02-9DA2-1B0B9A24E3AC}" srcOrd="3" destOrd="0" presId="urn:microsoft.com/office/officeart/2005/8/layout/hProcess3"/>
    <dgm:cxn modelId="{E219E89B-5ABC-4089-839B-116E68ADD916}" type="presParOf" srcId="{A9D60998-750E-436A-810B-AC92018C8259}" destId="{656DC236-0A4F-4366-B760-5E2B677DD8BE}" srcOrd="4" destOrd="0" presId="urn:microsoft.com/office/officeart/2005/8/layout/hProcess3"/>
    <dgm:cxn modelId="{0904E45B-7690-4D07-94E9-9C0E0E484745}" type="presParOf" srcId="{A9D60998-750E-436A-810B-AC92018C8259}" destId="{A5371373-BDC7-4ACF-ABD8-CF66815DB400}" srcOrd="5" destOrd="0" presId="urn:microsoft.com/office/officeart/2005/8/layout/hProcess3"/>
    <dgm:cxn modelId="{99F29F83-5101-4B03-A410-754D5F8F8A4B}" type="presParOf" srcId="{A5371373-BDC7-4ACF-ABD8-CF66815DB400}" destId="{C8D28C24-407B-4B5F-BC58-783FEA2703D6}" srcOrd="0" destOrd="0" presId="urn:microsoft.com/office/officeart/2005/8/layout/hProcess3"/>
    <dgm:cxn modelId="{66F35C89-AE8E-46F0-A6A6-CF20A25C93F8}" type="presParOf" srcId="{A5371373-BDC7-4ACF-ABD8-CF66815DB400}" destId="{6043A336-F797-43BD-8C88-32C3A44F2BED}" srcOrd="1" destOrd="0" presId="urn:microsoft.com/office/officeart/2005/8/layout/hProcess3"/>
    <dgm:cxn modelId="{BECE585F-79E1-40DC-B2AC-1A9221E87460}" type="presParOf" srcId="{A5371373-BDC7-4ACF-ABD8-CF66815DB400}" destId="{422BDF56-E636-4D6E-9560-485883BBBF8A}" srcOrd="2" destOrd="0" presId="urn:microsoft.com/office/officeart/2005/8/layout/hProcess3"/>
    <dgm:cxn modelId="{5DB3DD60-D1D7-46E9-B0E7-5ADB3859EB96}" type="presParOf" srcId="{A5371373-BDC7-4ACF-ABD8-CF66815DB400}" destId="{E3D9C21F-7549-4473-AA79-0F9524F5F385}" srcOrd="3" destOrd="0" presId="urn:microsoft.com/office/officeart/2005/8/layout/hProcess3"/>
    <dgm:cxn modelId="{46EAAC11-89F5-4FA0-9F82-47A269520769}" type="presParOf" srcId="{A9D60998-750E-436A-810B-AC92018C8259}" destId="{825041BA-6C37-4391-B717-7423784E9D18}" srcOrd="6" destOrd="0" presId="urn:microsoft.com/office/officeart/2005/8/layout/hProcess3"/>
    <dgm:cxn modelId="{86326CFC-4E13-4A15-B6B3-5EA85D418890}" type="presParOf" srcId="{A9D60998-750E-436A-810B-AC92018C8259}" destId="{7F52385A-AC5C-4BB5-B0AF-69EF597FA3BC}" srcOrd="7" destOrd="0" presId="urn:microsoft.com/office/officeart/2005/8/layout/hProcess3"/>
    <dgm:cxn modelId="{DAC9FD4C-E285-4FBA-ABFF-FE877569E7D7}" type="presParOf" srcId="{7F52385A-AC5C-4BB5-B0AF-69EF597FA3BC}" destId="{475FF445-00ED-4BCA-8958-D179B41C556B}" srcOrd="0" destOrd="0" presId="urn:microsoft.com/office/officeart/2005/8/layout/hProcess3"/>
    <dgm:cxn modelId="{777F861C-AE72-46BA-A8F5-E37746306B7F}" type="presParOf" srcId="{7F52385A-AC5C-4BB5-B0AF-69EF597FA3BC}" destId="{CA291C0F-1AE8-4D60-9D3D-F173ACD17A7D}" srcOrd="1" destOrd="0" presId="urn:microsoft.com/office/officeart/2005/8/layout/hProcess3"/>
    <dgm:cxn modelId="{842867F8-C62C-446A-A0E1-29331820D4F3}" type="presParOf" srcId="{7F52385A-AC5C-4BB5-B0AF-69EF597FA3BC}" destId="{E2926376-D444-49BF-800B-568AACE5D590}" srcOrd="2" destOrd="0" presId="urn:microsoft.com/office/officeart/2005/8/layout/hProcess3"/>
    <dgm:cxn modelId="{662F6838-18FB-4589-B10C-2E76DB47CA2D}" type="presParOf" srcId="{7F52385A-AC5C-4BB5-B0AF-69EF597FA3BC}" destId="{5A818980-1351-47E8-98BB-48CA81BAED9A}" srcOrd="3" destOrd="0" presId="urn:microsoft.com/office/officeart/2005/8/layout/hProcess3"/>
    <dgm:cxn modelId="{AA079105-5425-48F0-BE5A-4A4BB1B4B20D}" type="presParOf" srcId="{A9D60998-750E-436A-810B-AC92018C8259}" destId="{AB81B704-DADF-4074-8392-5B0AA96BDE68}" srcOrd="8" destOrd="0" presId="urn:microsoft.com/office/officeart/2005/8/layout/hProcess3"/>
    <dgm:cxn modelId="{6E627C84-2FA1-48A8-8101-A1A00C28CAAA}" type="presParOf" srcId="{A9D60998-750E-436A-810B-AC92018C8259}" destId="{115459A2-7B01-4A66-A9A6-D3DF1A50526F}" srcOrd="9" destOrd="0" presId="urn:microsoft.com/office/officeart/2005/8/layout/hProcess3"/>
    <dgm:cxn modelId="{A0CF4C72-77F6-4243-929F-864FA5A46121}" type="presParOf" srcId="{A9D60998-750E-436A-810B-AC92018C8259}" destId="{6FF6B6B4-D69C-48CB-A835-E9C756F4A598}" srcOrd="10" destOrd="0" presId="urn:microsoft.com/office/officeart/2005/8/layout/h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57EC83-EDC7-4921-AE6B-D118DBE5F3CC}" type="doc">
      <dgm:prSet loTypeId="urn:microsoft.com/office/officeart/2005/8/layout/hProcess3" loCatId="process" qsTypeId="urn:microsoft.com/office/officeart/2005/8/quickstyle/simple1" qsCatId="simple" csTypeId="urn:microsoft.com/office/officeart/2005/8/colors/accent1_2" csCatId="accent1" phldr="1"/>
      <dgm:spPr/>
    </dgm:pt>
    <dgm:pt modelId="{2DCBE7F2-1FF7-42D0-89C7-71D7E2274176}">
      <dgm:prSet phldrT="[Text]"/>
      <dgm:spPr/>
      <dgm:t>
        <a:bodyPr/>
        <a:lstStyle/>
        <a:p>
          <a:r>
            <a:rPr lang="en-US"/>
            <a:t>If experiences are aligned, and</a:t>
          </a:r>
        </a:p>
      </dgm:t>
    </dgm:pt>
    <dgm:pt modelId="{C152138E-2662-47F9-B6F8-D5E37BACC762}" type="parTrans" cxnId="{7FBF9E24-443E-4A82-A7CC-FC1B1FE6BF53}">
      <dgm:prSet/>
      <dgm:spPr/>
      <dgm:t>
        <a:bodyPr/>
        <a:lstStyle/>
        <a:p>
          <a:endParaRPr lang="en-US"/>
        </a:p>
      </dgm:t>
    </dgm:pt>
    <dgm:pt modelId="{A25E7DB5-F84F-42A7-B5DE-AE669D26693C}" type="sibTrans" cxnId="{7FBF9E24-443E-4A82-A7CC-FC1B1FE6BF53}">
      <dgm:prSet/>
      <dgm:spPr/>
      <dgm:t>
        <a:bodyPr/>
        <a:lstStyle/>
        <a:p>
          <a:endParaRPr lang="en-US"/>
        </a:p>
      </dgm:t>
    </dgm:pt>
    <dgm:pt modelId="{5BBCD3F9-D978-4C7B-80CE-D773373A4B70}">
      <dgm:prSet phldrT="[Text]"/>
      <dgm:spPr/>
      <dgm:t>
        <a:bodyPr/>
        <a:lstStyle/>
        <a:p>
          <a:r>
            <a:rPr lang="en-US"/>
            <a:t>If approaches are rigorous, and</a:t>
          </a:r>
        </a:p>
      </dgm:t>
    </dgm:pt>
    <dgm:pt modelId="{87ABC0F2-BA5B-4EBE-9154-DEDC41A68E4B}" type="parTrans" cxnId="{D0E332F2-EDF3-4BA5-A2DC-72E1519F199C}">
      <dgm:prSet/>
      <dgm:spPr/>
      <dgm:t>
        <a:bodyPr/>
        <a:lstStyle/>
        <a:p>
          <a:endParaRPr lang="en-US"/>
        </a:p>
      </dgm:t>
    </dgm:pt>
    <dgm:pt modelId="{CDFE7DAB-94CB-48F4-9AF1-CCCFEBF9E619}" type="sibTrans" cxnId="{D0E332F2-EDF3-4BA5-A2DC-72E1519F199C}">
      <dgm:prSet/>
      <dgm:spPr/>
      <dgm:t>
        <a:bodyPr/>
        <a:lstStyle/>
        <a:p>
          <a:endParaRPr lang="en-US"/>
        </a:p>
      </dgm:t>
    </dgm:pt>
    <dgm:pt modelId="{C88AE4A6-D8FC-431C-B49A-33295B6E8780}">
      <dgm:prSet phldrT="[Text]"/>
      <dgm:spPr/>
      <dgm:t>
        <a:bodyPr/>
        <a:lstStyle/>
        <a:p>
          <a:r>
            <a:rPr lang="en-US"/>
            <a:t>If commitment to all students is solid, then</a:t>
          </a:r>
        </a:p>
      </dgm:t>
    </dgm:pt>
    <dgm:pt modelId="{BB1A2AE7-5815-4E82-9D5D-4C6CBD6438CF}" type="parTrans" cxnId="{149E2307-8A30-40E3-A341-FAF188283A13}">
      <dgm:prSet/>
      <dgm:spPr/>
      <dgm:t>
        <a:bodyPr/>
        <a:lstStyle/>
        <a:p>
          <a:endParaRPr lang="en-US"/>
        </a:p>
      </dgm:t>
    </dgm:pt>
    <dgm:pt modelId="{45CDC996-CC2C-4496-8FA3-3BE6046BED3C}" type="sibTrans" cxnId="{149E2307-8A30-40E3-A341-FAF188283A13}">
      <dgm:prSet/>
      <dgm:spPr/>
      <dgm:t>
        <a:bodyPr/>
        <a:lstStyle/>
        <a:p>
          <a:endParaRPr lang="en-US"/>
        </a:p>
      </dgm:t>
    </dgm:pt>
    <dgm:pt modelId="{190F8381-E2D9-47E9-94C1-4B0D7B1DC9C6}">
      <dgm:prSet phldrT="[Text]"/>
      <dgm:spPr/>
      <dgm:t>
        <a:bodyPr/>
        <a:lstStyle/>
        <a:p>
          <a:r>
            <a:rPr lang="en-US"/>
            <a:t>Students will achieve. </a:t>
          </a:r>
        </a:p>
      </dgm:t>
    </dgm:pt>
    <dgm:pt modelId="{03607C11-18C2-44CB-B1C9-C8C24AC0E1B4}" type="parTrans" cxnId="{17D265AA-B983-4572-880A-818E32FC81B8}">
      <dgm:prSet/>
      <dgm:spPr/>
      <dgm:t>
        <a:bodyPr/>
        <a:lstStyle/>
        <a:p>
          <a:endParaRPr lang="en-US"/>
        </a:p>
      </dgm:t>
    </dgm:pt>
    <dgm:pt modelId="{731A82ED-A66C-428C-BB6E-E8C96596C4B0}" type="sibTrans" cxnId="{17D265AA-B983-4572-880A-818E32FC81B8}">
      <dgm:prSet/>
      <dgm:spPr/>
      <dgm:t>
        <a:bodyPr/>
        <a:lstStyle/>
        <a:p>
          <a:endParaRPr lang="en-US"/>
        </a:p>
      </dgm:t>
    </dgm:pt>
    <dgm:pt modelId="{2DB20F60-26E8-4C48-A6E9-D327F49CF46A}" type="pres">
      <dgm:prSet presAssocID="{E657EC83-EDC7-4921-AE6B-D118DBE5F3CC}" presName="Name0" presStyleCnt="0">
        <dgm:presLayoutVars>
          <dgm:dir/>
          <dgm:animLvl val="lvl"/>
          <dgm:resizeHandles val="exact"/>
        </dgm:presLayoutVars>
      </dgm:prSet>
      <dgm:spPr/>
    </dgm:pt>
    <dgm:pt modelId="{9BA7A8FE-34D3-4256-9773-372AC037C052}" type="pres">
      <dgm:prSet presAssocID="{E657EC83-EDC7-4921-AE6B-D118DBE5F3CC}" presName="dummy" presStyleCnt="0"/>
      <dgm:spPr/>
    </dgm:pt>
    <dgm:pt modelId="{A9D60998-750E-436A-810B-AC92018C8259}" type="pres">
      <dgm:prSet presAssocID="{E657EC83-EDC7-4921-AE6B-D118DBE5F3CC}" presName="linH" presStyleCnt="0"/>
      <dgm:spPr/>
    </dgm:pt>
    <dgm:pt modelId="{945379AD-4A04-4508-8AC8-13381F954D61}" type="pres">
      <dgm:prSet presAssocID="{E657EC83-EDC7-4921-AE6B-D118DBE5F3CC}" presName="padding1" presStyleCnt="0"/>
      <dgm:spPr/>
    </dgm:pt>
    <dgm:pt modelId="{A6860E54-8FF1-4707-A8A0-D240A04AEB80}" type="pres">
      <dgm:prSet presAssocID="{2DCBE7F2-1FF7-42D0-89C7-71D7E2274176}" presName="linV" presStyleCnt="0"/>
      <dgm:spPr/>
    </dgm:pt>
    <dgm:pt modelId="{D2A0A618-BF7D-4265-BA1A-377C022052F5}" type="pres">
      <dgm:prSet presAssocID="{2DCBE7F2-1FF7-42D0-89C7-71D7E2274176}" presName="spVertical1" presStyleCnt="0"/>
      <dgm:spPr/>
    </dgm:pt>
    <dgm:pt modelId="{29C3CBB1-1691-4E47-8972-25595CF42A11}" type="pres">
      <dgm:prSet presAssocID="{2DCBE7F2-1FF7-42D0-89C7-71D7E2274176}" presName="parTx" presStyleLbl="revTx" presStyleIdx="0" presStyleCnt="4">
        <dgm:presLayoutVars>
          <dgm:chMax val="0"/>
          <dgm:chPref val="0"/>
          <dgm:bulletEnabled val="1"/>
        </dgm:presLayoutVars>
      </dgm:prSet>
      <dgm:spPr/>
    </dgm:pt>
    <dgm:pt modelId="{0DDA5BBB-61FB-4022-84E8-189CD8F5471D}" type="pres">
      <dgm:prSet presAssocID="{2DCBE7F2-1FF7-42D0-89C7-71D7E2274176}" presName="spVertical2" presStyleCnt="0"/>
      <dgm:spPr/>
    </dgm:pt>
    <dgm:pt modelId="{9B2A45E0-1FFE-417D-B1F3-B4F5B986A5B3}" type="pres">
      <dgm:prSet presAssocID="{2DCBE7F2-1FF7-42D0-89C7-71D7E2274176}" presName="spVertical3" presStyleCnt="0"/>
      <dgm:spPr/>
    </dgm:pt>
    <dgm:pt modelId="{903722E8-9DC0-498F-B9F2-2CFC29126ACE}" type="pres">
      <dgm:prSet presAssocID="{A25E7DB5-F84F-42A7-B5DE-AE669D26693C}" presName="space" presStyleCnt="0"/>
      <dgm:spPr/>
    </dgm:pt>
    <dgm:pt modelId="{86EBDA9F-326E-4348-93CA-82EA363CD28B}" type="pres">
      <dgm:prSet presAssocID="{5BBCD3F9-D978-4C7B-80CE-D773373A4B70}" presName="linV" presStyleCnt="0"/>
      <dgm:spPr/>
    </dgm:pt>
    <dgm:pt modelId="{9377965B-2A9C-4965-9041-1E493D40644D}" type="pres">
      <dgm:prSet presAssocID="{5BBCD3F9-D978-4C7B-80CE-D773373A4B70}" presName="spVertical1" presStyleCnt="0"/>
      <dgm:spPr/>
    </dgm:pt>
    <dgm:pt modelId="{1F09F892-8672-46B4-9DF8-AA3E64F60E1E}" type="pres">
      <dgm:prSet presAssocID="{5BBCD3F9-D978-4C7B-80CE-D773373A4B70}" presName="parTx" presStyleLbl="revTx" presStyleIdx="1" presStyleCnt="4">
        <dgm:presLayoutVars>
          <dgm:chMax val="0"/>
          <dgm:chPref val="0"/>
          <dgm:bulletEnabled val="1"/>
        </dgm:presLayoutVars>
      </dgm:prSet>
      <dgm:spPr/>
    </dgm:pt>
    <dgm:pt modelId="{F622EE4C-5B5A-4F81-8198-BC3F7F1D6763}" type="pres">
      <dgm:prSet presAssocID="{5BBCD3F9-D978-4C7B-80CE-D773373A4B70}" presName="spVertical2" presStyleCnt="0"/>
      <dgm:spPr/>
    </dgm:pt>
    <dgm:pt modelId="{79420CAC-C5E8-4B02-9DA2-1B0B9A24E3AC}" type="pres">
      <dgm:prSet presAssocID="{5BBCD3F9-D978-4C7B-80CE-D773373A4B70}" presName="spVertical3" presStyleCnt="0"/>
      <dgm:spPr/>
    </dgm:pt>
    <dgm:pt modelId="{656DC236-0A4F-4366-B760-5E2B677DD8BE}" type="pres">
      <dgm:prSet presAssocID="{CDFE7DAB-94CB-48F4-9AF1-CCCFEBF9E619}" presName="space" presStyleCnt="0"/>
      <dgm:spPr/>
    </dgm:pt>
    <dgm:pt modelId="{A5371373-BDC7-4ACF-ABD8-CF66815DB400}" type="pres">
      <dgm:prSet presAssocID="{C88AE4A6-D8FC-431C-B49A-33295B6E8780}" presName="linV" presStyleCnt="0"/>
      <dgm:spPr/>
    </dgm:pt>
    <dgm:pt modelId="{C8D28C24-407B-4B5F-BC58-783FEA2703D6}" type="pres">
      <dgm:prSet presAssocID="{C88AE4A6-D8FC-431C-B49A-33295B6E8780}" presName="spVertical1" presStyleCnt="0"/>
      <dgm:spPr/>
    </dgm:pt>
    <dgm:pt modelId="{6043A336-F797-43BD-8C88-32C3A44F2BED}" type="pres">
      <dgm:prSet presAssocID="{C88AE4A6-D8FC-431C-B49A-33295B6E8780}" presName="parTx" presStyleLbl="revTx" presStyleIdx="2" presStyleCnt="4">
        <dgm:presLayoutVars>
          <dgm:chMax val="0"/>
          <dgm:chPref val="0"/>
          <dgm:bulletEnabled val="1"/>
        </dgm:presLayoutVars>
      </dgm:prSet>
      <dgm:spPr/>
    </dgm:pt>
    <dgm:pt modelId="{422BDF56-E636-4D6E-9560-485883BBBF8A}" type="pres">
      <dgm:prSet presAssocID="{C88AE4A6-D8FC-431C-B49A-33295B6E8780}" presName="spVertical2" presStyleCnt="0"/>
      <dgm:spPr/>
    </dgm:pt>
    <dgm:pt modelId="{E3D9C21F-7549-4473-AA79-0F9524F5F385}" type="pres">
      <dgm:prSet presAssocID="{C88AE4A6-D8FC-431C-B49A-33295B6E8780}" presName="spVertical3" presStyleCnt="0"/>
      <dgm:spPr/>
    </dgm:pt>
    <dgm:pt modelId="{825041BA-6C37-4391-B717-7423784E9D18}" type="pres">
      <dgm:prSet presAssocID="{45CDC996-CC2C-4496-8FA3-3BE6046BED3C}" presName="space" presStyleCnt="0"/>
      <dgm:spPr/>
    </dgm:pt>
    <dgm:pt modelId="{7F52385A-AC5C-4BB5-B0AF-69EF597FA3BC}" type="pres">
      <dgm:prSet presAssocID="{190F8381-E2D9-47E9-94C1-4B0D7B1DC9C6}" presName="linV" presStyleCnt="0"/>
      <dgm:spPr/>
    </dgm:pt>
    <dgm:pt modelId="{475FF445-00ED-4BCA-8958-D179B41C556B}" type="pres">
      <dgm:prSet presAssocID="{190F8381-E2D9-47E9-94C1-4B0D7B1DC9C6}" presName="spVertical1" presStyleCnt="0"/>
      <dgm:spPr/>
    </dgm:pt>
    <dgm:pt modelId="{CA291C0F-1AE8-4D60-9D3D-F173ACD17A7D}" type="pres">
      <dgm:prSet presAssocID="{190F8381-E2D9-47E9-94C1-4B0D7B1DC9C6}" presName="parTx" presStyleLbl="revTx" presStyleIdx="3" presStyleCnt="4">
        <dgm:presLayoutVars>
          <dgm:chMax val="0"/>
          <dgm:chPref val="0"/>
          <dgm:bulletEnabled val="1"/>
        </dgm:presLayoutVars>
      </dgm:prSet>
      <dgm:spPr/>
    </dgm:pt>
    <dgm:pt modelId="{E2926376-D444-49BF-800B-568AACE5D590}" type="pres">
      <dgm:prSet presAssocID="{190F8381-E2D9-47E9-94C1-4B0D7B1DC9C6}" presName="spVertical2" presStyleCnt="0"/>
      <dgm:spPr/>
    </dgm:pt>
    <dgm:pt modelId="{5A818980-1351-47E8-98BB-48CA81BAED9A}" type="pres">
      <dgm:prSet presAssocID="{190F8381-E2D9-47E9-94C1-4B0D7B1DC9C6}" presName="spVertical3" presStyleCnt="0"/>
      <dgm:spPr/>
    </dgm:pt>
    <dgm:pt modelId="{AB81B704-DADF-4074-8392-5B0AA96BDE68}" type="pres">
      <dgm:prSet presAssocID="{E657EC83-EDC7-4921-AE6B-D118DBE5F3CC}" presName="padding2" presStyleCnt="0"/>
      <dgm:spPr/>
    </dgm:pt>
    <dgm:pt modelId="{115459A2-7B01-4A66-A9A6-D3DF1A50526F}" type="pres">
      <dgm:prSet presAssocID="{E657EC83-EDC7-4921-AE6B-D118DBE5F3CC}" presName="negArrow" presStyleCnt="0"/>
      <dgm:spPr/>
    </dgm:pt>
    <dgm:pt modelId="{6FF6B6B4-D69C-48CB-A835-E9C756F4A598}" type="pres">
      <dgm:prSet presAssocID="{E657EC83-EDC7-4921-AE6B-D118DBE5F3CC}" presName="backgroundArrow" presStyleLbl="node1" presStyleIdx="0" presStyleCnt="1"/>
      <dgm:spPr>
        <a:solidFill>
          <a:srgbClr val="FFC700"/>
        </a:solidFill>
      </dgm:spPr>
    </dgm:pt>
  </dgm:ptLst>
  <dgm:cxnLst>
    <dgm:cxn modelId="{149E2307-8A30-40E3-A341-FAF188283A13}" srcId="{E657EC83-EDC7-4921-AE6B-D118DBE5F3CC}" destId="{C88AE4A6-D8FC-431C-B49A-33295B6E8780}" srcOrd="2" destOrd="0" parTransId="{BB1A2AE7-5815-4E82-9D5D-4C6CBD6438CF}" sibTransId="{45CDC996-CC2C-4496-8FA3-3BE6046BED3C}"/>
    <dgm:cxn modelId="{7FBF9E24-443E-4A82-A7CC-FC1B1FE6BF53}" srcId="{E657EC83-EDC7-4921-AE6B-D118DBE5F3CC}" destId="{2DCBE7F2-1FF7-42D0-89C7-71D7E2274176}" srcOrd="0" destOrd="0" parTransId="{C152138E-2662-47F9-B6F8-D5E37BACC762}" sibTransId="{A25E7DB5-F84F-42A7-B5DE-AE669D26693C}"/>
    <dgm:cxn modelId="{613C4939-E6FE-4FA8-9AD5-E3CD1A83D84D}" type="presOf" srcId="{190F8381-E2D9-47E9-94C1-4B0D7B1DC9C6}" destId="{CA291C0F-1AE8-4D60-9D3D-F173ACD17A7D}" srcOrd="0" destOrd="0" presId="urn:microsoft.com/office/officeart/2005/8/layout/hProcess3"/>
    <dgm:cxn modelId="{4BF9F966-090B-4491-8614-1823AA5FC0DE}" type="presOf" srcId="{C88AE4A6-D8FC-431C-B49A-33295B6E8780}" destId="{6043A336-F797-43BD-8C88-32C3A44F2BED}" srcOrd="0" destOrd="0" presId="urn:microsoft.com/office/officeart/2005/8/layout/hProcess3"/>
    <dgm:cxn modelId="{17D265AA-B983-4572-880A-818E32FC81B8}" srcId="{E657EC83-EDC7-4921-AE6B-D118DBE5F3CC}" destId="{190F8381-E2D9-47E9-94C1-4B0D7B1DC9C6}" srcOrd="3" destOrd="0" parTransId="{03607C11-18C2-44CB-B1C9-C8C24AC0E1B4}" sibTransId="{731A82ED-A66C-428C-BB6E-E8C96596C4B0}"/>
    <dgm:cxn modelId="{462917AD-ED8C-48B6-A22C-EAE05D41BA51}" type="presOf" srcId="{E657EC83-EDC7-4921-AE6B-D118DBE5F3CC}" destId="{2DB20F60-26E8-4C48-A6E9-D327F49CF46A}" srcOrd="0" destOrd="0" presId="urn:microsoft.com/office/officeart/2005/8/layout/hProcess3"/>
    <dgm:cxn modelId="{D0E332F2-EDF3-4BA5-A2DC-72E1519F199C}" srcId="{E657EC83-EDC7-4921-AE6B-D118DBE5F3CC}" destId="{5BBCD3F9-D978-4C7B-80CE-D773373A4B70}" srcOrd="1" destOrd="0" parTransId="{87ABC0F2-BA5B-4EBE-9154-DEDC41A68E4B}" sibTransId="{CDFE7DAB-94CB-48F4-9AF1-CCCFEBF9E619}"/>
    <dgm:cxn modelId="{75206EF9-097C-470F-96BA-517E5941EC7D}" type="presOf" srcId="{2DCBE7F2-1FF7-42D0-89C7-71D7E2274176}" destId="{29C3CBB1-1691-4E47-8972-25595CF42A11}" srcOrd="0" destOrd="0" presId="urn:microsoft.com/office/officeart/2005/8/layout/hProcess3"/>
    <dgm:cxn modelId="{90862EFE-F7F9-410A-88AE-C7D2DE83B08E}" type="presOf" srcId="{5BBCD3F9-D978-4C7B-80CE-D773373A4B70}" destId="{1F09F892-8672-46B4-9DF8-AA3E64F60E1E}" srcOrd="0" destOrd="0" presId="urn:microsoft.com/office/officeart/2005/8/layout/hProcess3"/>
    <dgm:cxn modelId="{6E484D7A-EEEE-407F-8F78-0DAD09126FD7}" type="presParOf" srcId="{2DB20F60-26E8-4C48-A6E9-D327F49CF46A}" destId="{9BA7A8FE-34D3-4256-9773-372AC037C052}" srcOrd="0" destOrd="0" presId="urn:microsoft.com/office/officeart/2005/8/layout/hProcess3"/>
    <dgm:cxn modelId="{9A010D13-F065-425D-990D-50822F4C8755}" type="presParOf" srcId="{2DB20F60-26E8-4C48-A6E9-D327F49CF46A}" destId="{A9D60998-750E-436A-810B-AC92018C8259}" srcOrd="1" destOrd="0" presId="urn:microsoft.com/office/officeart/2005/8/layout/hProcess3"/>
    <dgm:cxn modelId="{60CB5B3D-7247-421B-8EEA-26D67B419C7F}" type="presParOf" srcId="{A9D60998-750E-436A-810B-AC92018C8259}" destId="{945379AD-4A04-4508-8AC8-13381F954D61}" srcOrd="0" destOrd="0" presId="urn:microsoft.com/office/officeart/2005/8/layout/hProcess3"/>
    <dgm:cxn modelId="{5256C0D4-3C7B-4441-ACF4-9B778FA98FD7}" type="presParOf" srcId="{A9D60998-750E-436A-810B-AC92018C8259}" destId="{A6860E54-8FF1-4707-A8A0-D240A04AEB80}" srcOrd="1" destOrd="0" presId="urn:microsoft.com/office/officeart/2005/8/layout/hProcess3"/>
    <dgm:cxn modelId="{24E50946-7738-490C-A676-9ACFA212900D}" type="presParOf" srcId="{A6860E54-8FF1-4707-A8A0-D240A04AEB80}" destId="{D2A0A618-BF7D-4265-BA1A-377C022052F5}" srcOrd="0" destOrd="0" presId="urn:microsoft.com/office/officeart/2005/8/layout/hProcess3"/>
    <dgm:cxn modelId="{2DAE2763-7223-44A3-98E9-CE9D80A65DFF}" type="presParOf" srcId="{A6860E54-8FF1-4707-A8A0-D240A04AEB80}" destId="{29C3CBB1-1691-4E47-8972-25595CF42A11}" srcOrd="1" destOrd="0" presId="urn:microsoft.com/office/officeart/2005/8/layout/hProcess3"/>
    <dgm:cxn modelId="{404915ED-A3B5-493D-9037-C47EE98EF88B}" type="presParOf" srcId="{A6860E54-8FF1-4707-A8A0-D240A04AEB80}" destId="{0DDA5BBB-61FB-4022-84E8-189CD8F5471D}" srcOrd="2" destOrd="0" presId="urn:microsoft.com/office/officeart/2005/8/layout/hProcess3"/>
    <dgm:cxn modelId="{1323F940-8BC2-431E-9712-AEDF69622077}" type="presParOf" srcId="{A6860E54-8FF1-4707-A8A0-D240A04AEB80}" destId="{9B2A45E0-1FFE-417D-B1F3-B4F5B986A5B3}" srcOrd="3" destOrd="0" presId="urn:microsoft.com/office/officeart/2005/8/layout/hProcess3"/>
    <dgm:cxn modelId="{2810B89A-D6B0-41AA-AF26-F585D46506F2}" type="presParOf" srcId="{A9D60998-750E-436A-810B-AC92018C8259}" destId="{903722E8-9DC0-498F-B9F2-2CFC29126ACE}" srcOrd="2" destOrd="0" presId="urn:microsoft.com/office/officeart/2005/8/layout/hProcess3"/>
    <dgm:cxn modelId="{71C56548-D187-4080-A3E4-A2DF41A8EB68}" type="presParOf" srcId="{A9D60998-750E-436A-810B-AC92018C8259}" destId="{86EBDA9F-326E-4348-93CA-82EA363CD28B}" srcOrd="3" destOrd="0" presId="urn:microsoft.com/office/officeart/2005/8/layout/hProcess3"/>
    <dgm:cxn modelId="{E6FB322D-B109-4FE6-A4CC-E9A0C6705574}" type="presParOf" srcId="{86EBDA9F-326E-4348-93CA-82EA363CD28B}" destId="{9377965B-2A9C-4965-9041-1E493D40644D}" srcOrd="0" destOrd="0" presId="urn:microsoft.com/office/officeart/2005/8/layout/hProcess3"/>
    <dgm:cxn modelId="{9E8A19B0-171C-4144-BA9C-5620667B9C90}" type="presParOf" srcId="{86EBDA9F-326E-4348-93CA-82EA363CD28B}" destId="{1F09F892-8672-46B4-9DF8-AA3E64F60E1E}" srcOrd="1" destOrd="0" presId="urn:microsoft.com/office/officeart/2005/8/layout/hProcess3"/>
    <dgm:cxn modelId="{1F88F076-64E8-4F86-84CA-F0DC11756779}" type="presParOf" srcId="{86EBDA9F-326E-4348-93CA-82EA363CD28B}" destId="{F622EE4C-5B5A-4F81-8198-BC3F7F1D6763}" srcOrd="2" destOrd="0" presId="urn:microsoft.com/office/officeart/2005/8/layout/hProcess3"/>
    <dgm:cxn modelId="{584446C5-C8D8-4F02-9D3E-A54AE58EDD8F}" type="presParOf" srcId="{86EBDA9F-326E-4348-93CA-82EA363CD28B}" destId="{79420CAC-C5E8-4B02-9DA2-1B0B9A24E3AC}" srcOrd="3" destOrd="0" presId="urn:microsoft.com/office/officeart/2005/8/layout/hProcess3"/>
    <dgm:cxn modelId="{E219E89B-5ABC-4089-839B-116E68ADD916}" type="presParOf" srcId="{A9D60998-750E-436A-810B-AC92018C8259}" destId="{656DC236-0A4F-4366-B760-5E2B677DD8BE}" srcOrd="4" destOrd="0" presId="urn:microsoft.com/office/officeart/2005/8/layout/hProcess3"/>
    <dgm:cxn modelId="{0904E45B-7690-4D07-94E9-9C0E0E484745}" type="presParOf" srcId="{A9D60998-750E-436A-810B-AC92018C8259}" destId="{A5371373-BDC7-4ACF-ABD8-CF66815DB400}" srcOrd="5" destOrd="0" presId="urn:microsoft.com/office/officeart/2005/8/layout/hProcess3"/>
    <dgm:cxn modelId="{99F29F83-5101-4B03-A410-754D5F8F8A4B}" type="presParOf" srcId="{A5371373-BDC7-4ACF-ABD8-CF66815DB400}" destId="{C8D28C24-407B-4B5F-BC58-783FEA2703D6}" srcOrd="0" destOrd="0" presId="urn:microsoft.com/office/officeart/2005/8/layout/hProcess3"/>
    <dgm:cxn modelId="{66F35C89-AE8E-46F0-A6A6-CF20A25C93F8}" type="presParOf" srcId="{A5371373-BDC7-4ACF-ABD8-CF66815DB400}" destId="{6043A336-F797-43BD-8C88-32C3A44F2BED}" srcOrd="1" destOrd="0" presId="urn:microsoft.com/office/officeart/2005/8/layout/hProcess3"/>
    <dgm:cxn modelId="{BECE585F-79E1-40DC-B2AC-1A9221E87460}" type="presParOf" srcId="{A5371373-BDC7-4ACF-ABD8-CF66815DB400}" destId="{422BDF56-E636-4D6E-9560-485883BBBF8A}" srcOrd="2" destOrd="0" presId="urn:microsoft.com/office/officeart/2005/8/layout/hProcess3"/>
    <dgm:cxn modelId="{5DB3DD60-D1D7-46E9-B0E7-5ADB3859EB96}" type="presParOf" srcId="{A5371373-BDC7-4ACF-ABD8-CF66815DB400}" destId="{E3D9C21F-7549-4473-AA79-0F9524F5F385}" srcOrd="3" destOrd="0" presId="urn:microsoft.com/office/officeart/2005/8/layout/hProcess3"/>
    <dgm:cxn modelId="{46EAAC11-89F5-4FA0-9F82-47A269520769}" type="presParOf" srcId="{A9D60998-750E-436A-810B-AC92018C8259}" destId="{825041BA-6C37-4391-B717-7423784E9D18}" srcOrd="6" destOrd="0" presId="urn:microsoft.com/office/officeart/2005/8/layout/hProcess3"/>
    <dgm:cxn modelId="{86326CFC-4E13-4A15-B6B3-5EA85D418890}" type="presParOf" srcId="{A9D60998-750E-436A-810B-AC92018C8259}" destId="{7F52385A-AC5C-4BB5-B0AF-69EF597FA3BC}" srcOrd="7" destOrd="0" presId="urn:microsoft.com/office/officeart/2005/8/layout/hProcess3"/>
    <dgm:cxn modelId="{DAC9FD4C-E285-4FBA-ABFF-FE877569E7D7}" type="presParOf" srcId="{7F52385A-AC5C-4BB5-B0AF-69EF597FA3BC}" destId="{475FF445-00ED-4BCA-8958-D179B41C556B}" srcOrd="0" destOrd="0" presId="urn:microsoft.com/office/officeart/2005/8/layout/hProcess3"/>
    <dgm:cxn modelId="{777F861C-AE72-46BA-A8F5-E37746306B7F}" type="presParOf" srcId="{7F52385A-AC5C-4BB5-B0AF-69EF597FA3BC}" destId="{CA291C0F-1AE8-4D60-9D3D-F173ACD17A7D}" srcOrd="1" destOrd="0" presId="urn:microsoft.com/office/officeart/2005/8/layout/hProcess3"/>
    <dgm:cxn modelId="{842867F8-C62C-446A-A0E1-29331820D4F3}" type="presParOf" srcId="{7F52385A-AC5C-4BB5-B0AF-69EF597FA3BC}" destId="{E2926376-D444-49BF-800B-568AACE5D590}" srcOrd="2" destOrd="0" presId="urn:microsoft.com/office/officeart/2005/8/layout/hProcess3"/>
    <dgm:cxn modelId="{662F6838-18FB-4589-B10C-2E76DB47CA2D}" type="presParOf" srcId="{7F52385A-AC5C-4BB5-B0AF-69EF597FA3BC}" destId="{5A818980-1351-47E8-98BB-48CA81BAED9A}" srcOrd="3" destOrd="0" presId="urn:microsoft.com/office/officeart/2005/8/layout/hProcess3"/>
    <dgm:cxn modelId="{AA079105-5425-48F0-BE5A-4A4BB1B4B20D}" type="presParOf" srcId="{A9D60998-750E-436A-810B-AC92018C8259}" destId="{AB81B704-DADF-4074-8392-5B0AA96BDE68}" srcOrd="8" destOrd="0" presId="urn:microsoft.com/office/officeart/2005/8/layout/hProcess3"/>
    <dgm:cxn modelId="{6E627C84-2FA1-48A8-8101-A1A00C28CAAA}" type="presParOf" srcId="{A9D60998-750E-436A-810B-AC92018C8259}" destId="{115459A2-7B01-4A66-A9A6-D3DF1A50526F}" srcOrd="9" destOrd="0" presId="urn:microsoft.com/office/officeart/2005/8/layout/hProcess3"/>
    <dgm:cxn modelId="{A0CF4C72-77F6-4243-929F-864FA5A46121}" type="presParOf" srcId="{A9D60998-750E-436A-810B-AC92018C8259}" destId="{6FF6B6B4-D69C-48CB-A835-E9C756F4A598}" srcOrd="10" destOrd="0" presId="urn:microsoft.com/office/officeart/2005/8/layout/h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2DBD3B-D233-4F1F-A971-760DBC895429}"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C4D077A2-3C44-4B7B-9C8E-D06B6FE32561}">
      <dgm:prSet phldrT="[Text]" custT="1"/>
      <dgm:spPr>
        <a:solidFill>
          <a:srgbClr val="FFC000"/>
        </a:solidFill>
      </dgm:spPr>
      <dgm:t>
        <a:bodyPr/>
        <a:lstStyle/>
        <a:p>
          <a:r>
            <a:rPr lang="en-US" sz="1900"/>
            <a:t>Provide Clarity</a:t>
          </a:r>
        </a:p>
      </dgm:t>
    </dgm:pt>
    <dgm:pt modelId="{27F35D03-8A4F-48C4-AF62-F53822729D25}" type="parTrans" cxnId="{988494F5-E601-44DB-BDD4-ECCD52C2E2E0}">
      <dgm:prSet/>
      <dgm:spPr/>
      <dgm:t>
        <a:bodyPr/>
        <a:lstStyle/>
        <a:p>
          <a:endParaRPr lang="en-US"/>
        </a:p>
      </dgm:t>
    </dgm:pt>
    <dgm:pt modelId="{A2B49C3C-9613-47AD-A058-A7D8D5855EB5}" type="sibTrans" cxnId="{988494F5-E601-44DB-BDD4-ECCD52C2E2E0}">
      <dgm:prSet custT="1"/>
      <dgm:spPr>
        <a:solidFill>
          <a:schemeClr val="tx1"/>
        </a:solidFill>
      </dgm:spPr>
      <dgm:t>
        <a:bodyPr/>
        <a:lstStyle/>
        <a:p>
          <a:r>
            <a:rPr lang="en-US" sz="2400" b="1"/>
            <a:t>The Push </a:t>
          </a:r>
          <a:r>
            <a:rPr lang="en-US" sz="1900"/>
            <a:t>to</a:t>
          </a:r>
        </a:p>
      </dgm:t>
    </dgm:pt>
    <dgm:pt modelId="{08D82099-E203-4982-B631-6428C3E6DF30}">
      <dgm:prSet phldrT="[Text]" custT="1"/>
      <dgm:spPr>
        <a:solidFill>
          <a:schemeClr val="tx1"/>
        </a:solidFill>
      </dgm:spPr>
      <dgm:t>
        <a:bodyPr/>
        <a:lstStyle/>
        <a:p>
          <a:r>
            <a:rPr lang="en-US" sz="1900"/>
            <a:t>Unleash Conviction</a:t>
          </a:r>
        </a:p>
      </dgm:t>
    </dgm:pt>
    <dgm:pt modelId="{4F4F8794-FB72-4D39-A4D9-56B4F1CF6ADC}" type="parTrans" cxnId="{A3E8262B-D21A-4047-B429-913E527256FF}">
      <dgm:prSet/>
      <dgm:spPr/>
      <dgm:t>
        <a:bodyPr/>
        <a:lstStyle/>
        <a:p>
          <a:endParaRPr lang="en-US"/>
        </a:p>
      </dgm:t>
    </dgm:pt>
    <dgm:pt modelId="{C711E13B-679A-446C-8A91-DF90077A7E0F}" type="sibTrans" cxnId="{A3E8262B-D21A-4047-B429-913E527256FF}">
      <dgm:prSet custT="1"/>
      <dgm:spPr>
        <a:solidFill>
          <a:srgbClr val="FFC700"/>
        </a:solidFill>
      </dgm:spPr>
      <dgm:t>
        <a:bodyPr/>
        <a:lstStyle/>
        <a:p>
          <a:r>
            <a:rPr lang="en-US" sz="1900"/>
            <a:t>Build Capacity</a:t>
          </a:r>
        </a:p>
      </dgm:t>
    </dgm:pt>
    <dgm:pt modelId="{B4B302F6-26D1-4D2A-B895-9633C850F559}">
      <dgm:prSet phldrT="[Text]" custT="1"/>
      <dgm:spPr>
        <a:solidFill>
          <a:srgbClr val="FFC305"/>
        </a:solidFill>
      </dgm:spPr>
      <dgm:t>
        <a:bodyPr/>
        <a:lstStyle/>
        <a:p>
          <a:r>
            <a:rPr lang="en-US" sz="1900"/>
            <a:t>Create Coalition</a:t>
          </a:r>
        </a:p>
      </dgm:t>
    </dgm:pt>
    <dgm:pt modelId="{EEF2F8F2-12AA-4F03-92A8-388B4DB78396}" type="parTrans" cxnId="{D264069C-5BEF-409E-8FF6-21D61A2201EC}">
      <dgm:prSet/>
      <dgm:spPr/>
      <dgm:t>
        <a:bodyPr/>
        <a:lstStyle/>
        <a:p>
          <a:endParaRPr lang="en-US"/>
        </a:p>
      </dgm:t>
    </dgm:pt>
    <dgm:pt modelId="{1D2AFF6F-0DBC-444A-9279-4BF7BB70B7EE}" type="sibTrans" cxnId="{D264069C-5BEF-409E-8FF6-21D61A2201EC}">
      <dgm:prSet custT="1"/>
      <dgm:spPr>
        <a:solidFill>
          <a:schemeClr val="tx1"/>
        </a:solidFill>
      </dgm:spPr>
      <dgm:t>
        <a:bodyPr/>
        <a:lstStyle/>
        <a:p>
          <a:r>
            <a:rPr lang="en-US" sz="1900"/>
            <a:t>Effectuate Culture</a:t>
          </a:r>
        </a:p>
      </dgm:t>
    </dgm:pt>
    <dgm:pt modelId="{C4B5AB7F-2282-40FA-90EC-43BFD3905DFA}" type="pres">
      <dgm:prSet presAssocID="{312DBD3B-D233-4F1F-A971-760DBC895429}" presName="Name0" presStyleCnt="0">
        <dgm:presLayoutVars>
          <dgm:chMax/>
          <dgm:chPref/>
          <dgm:dir/>
          <dgm:animLvl val="lvl"/>
        </dgm:presLayoutVars>
      </dgm:prSet>
      <dgm:spPr/>
    </dgm:pt>
    <dgm:pt modelId="{4DAF9F5A-CDBC-4359-BB80-661326D13201}" type="pres">
      <dgm:prSet presAssocID="{C4D077A2-3C44-4B7B-9C8E-D06B6FE32561}" presName="composite" presStyleCnt="0"/>
      <dgm:spPr/>
    </dgm:pt>
    <dgm:pt modelId="{C84F999E-72B8-44BC-A29A-0622B0A12AC7}" type="pres">
      <dgm:prSet presAssocID="{C4D077A2-3C44-4B7B-9C8E-D06B6FE32561}" presName="Parent1" presStyleLbl="node1" presStyleIdx="0" presStyleCnt="6">
        <dgm:presLayoutVars>
          <dgm:chMax val="1"/>
          <dgm:chPref val="1"/>
          <dgm:bulletEnabled val="1"/>
        </dgm:presLayoutVars>
      </dgm:prSet>
      <dgm:spPr/>
    </dgm:pt>
    <dgm:pt modelId="{8E97E459-32A3-40CD-8FEA-BE8276D9C201}" type="pres">
      <dgm:prSet presAssocID="{C4D077A2-3C44-4B7B-9C8E-D06B6FE32561}" presName="Childtext1" presStyleLbl="revTx" presStyleIdx="0" presStyleCnt="3">
        <dgm:presLayoutVars>
          <dgm:chMax val="0"/>
          <dgm:chPref val="0"/>
          <dgm:bulletEnabled val="1"/>
        </dgm:presLayoutVars>
      </dgm:prSet>
      <dgm:spPr/>
    </dgm:pt>
    <dgm:pt modelId="{D1A4DA31-BB6D-4035-B956-89AAF03C7A21}" type="pres">
      <dgm:prSet presAssocID="{C4D077A2-3C44-4B7B-9C8E-D06B6FE32561}" presName="BalanceSpacing" presStyleCnt="0"/>
      <dgm:spPr/>
    </dgm:pt>
    <dgm:pt modelId="{5B09B75A-DF4E-4EF5-87DA-AB6C7F647B09}" type="pres">
      <dgm:prSet presAssocID="{C4D077A2-3C44-4B7B-9C8E-D06B6FE32561}" presName="BalanceSpacing1" presStyleCnt="0"/>
      <dgm:spPr/>
    </dgm:pt>
    <dgm:pt modelId="{DDDDA9B7-4EB9-48CC-9B27-7C676AB34218}" type="pres">
      <dgm:prSet presAssocID="{A2B49C3C-9613-47AD-A058-A7D8D5855EB5}" presName="Accent1Text" presStyleLbl="node1" presStyleIdx="1" presStyleCnt="6" custLinFactNeighborX="-563" custLinFactNeighborY="-3677"/>
      <dgm:spPr/>
    </dgm:pt>
    <dgm:pt modelId="{A6C1EE64-643C-4DBC-92CC-69A0B0F30985}" type="pres">
      <dgm:prSet presAssocID="{A2B49C3C-9613-47AD-A058-A7D8D5855EB5}" presName="spaceBetweenRectangles" presStyleCnt="0"/>
      <dgm:spPr/>
    </dgm:pt>
    <dgm:pt modelId="{3B9CA5DE-AAC0-4378-9388-B08E3ADA6C52}" type="pres">
      <dgm:prSet presAssocID="{08D82099-E203-4982-B631-6428C3E6DF30}" presName="composite" presStyleCnt="0"/>
      <dgm:spPr/>
    </dgm:pt>
    <dgm:pt modelId="{E9EA7E9A-7237-4E9A-BB3A-88D587924D26}" type="pres">
      <dgm:prSet presAssocID="{08D82099-E203-4982-B631-6428C3E6DF30}" presName="Parent1" presStyleLbl="node1" presStyleIdx="2" presStyleCnt="6">
        <dgm:presLayoutVars>
          <dgm:chMax val="1"/>
          <dgm:chPref val="1"/>
          <dgm:bulletEnabled val="1"/>
        </dgm:presLayoutVars>
      </dgm:prSet>
      <dgm:spPr/>
    </dgm:pt>
    <dgm:pt modelId="{E1C91DA9-6CFC-4BCC-A118-D145733B507B}" type="pres">
      <dgm:prSet presAssocID="{08D82099-E203-4982-B631-6428C3E6DF30}" presName="Childtext1" presStyleLbl="revTx" presStyleIdx="1" presStyleCnt="3">
        <dgm:presLayoutVars>
          <dgm:chMax val="0"/>
          <dgm:chPref val="0"/>
          <dgm:bulletEnabled val="1"/>
        </dgm:presLayoutVars>
      </dgm:prSet>
      <dgm:spPr/>
    </dgm:pt>
    <dgm:pt modelId="{7FBF6BE0-F635-4BE3-8378-7ABB5F05346A}" type="pres">
      <dgm:prSet presAssocID="{08D82099-E203-4982-B631-6428C3E6DF30}" presName="BalanceSpacing" presStyleCnt="0"/>
      <dgm:spPr/>
    </dgm:pt>
    <dgm:pt modelId="{1D36040C-B53B-4B0F-8676-A139D3A6D5AB}" type="pres">
      <dgm:prSet presAssocID="{08D82099-E203-4982-B631-6428C3E6DF30}" presName="BalanceSpacing1" presStyleCnt="0"/>
      <dgm:spPr/>
    </dgm:pt>
    <dgm:pt modelId="{4933DDC8-A844-4C07-827F-F06508656AFA}" type="pres">
      <dgm:prSet presAssocID="{C711E13B-679A-446C-8A91-DF90077A7E0F}" presName="Accent1Text" presStyleLbl="node1" presStyleIdx="3" presStyleCnt="6"/>
      <dgm:spPr/>
    </dgm:pt>
    <dgm:pt modelId="{5C9C8587-810F-4FC2-B1F7-E58A87D63FC7}" type="pres">
      <dgm:prSet presAssocID="{C711E13B-679A-446C-8A91-DF90077A7E0F}" presName="spaceBetweenRectangles" presStyleCnt="0"/>
      <dgm:spPr/>
    </dgm:pt>
    <dgm:pt modelId="{3E51A066-0CBF-431F-A2B2-2FD4C97C0CBD}" type="pres">
      <dgm:prSet presAssocID="{B4B302F6-26D1-4D2A-B895-9633C850F559}" presName="composite" presStyleCnt="0"/>
      <dgm:spPr/>
    </dgm:pt>
    <dgm:pt modelId="{9FEF93BC-FA76-461A-9FCF-66B9432E7991}" type="pres">
      <dgm:prSet presAssocID="{B4B302F6-26D1-4D2A-B895-9633C850F559}" presName="Parent1" presStyleLbl="node1" presStyleIdx="4" presStyleCnt="6">
        <dgm:presLayoutVars>
          <dgm:chMax val="1"/>
          <dgm:chPref val="1"/>
          <dgm:bulletEnabled val="1"/>
        </dgm:presLayoutVars>
      </dgm:prSet>
      <dgm:spPr/>
    </dgm:pt>
    <dgm:pt modelId="{14C9BDE6-4C29-4902-A2EC-458B33CDDB1E}" type="pres">
      <dgm:prSet presAssocID="{B4B302F6-26D1-4D2A-B895-9633C850F559}" presName="Childtext1" presStyleLbl="revTx" presStyleIdx="2" presStyleCnt="3">
        <dgm:presLayoutVars>
          <dgm:chMax val="0"/>
          <dgm:chPref val="0"/>
          <dgm:bulletEnabled val="1"/>
        </dgm:presLayoutVars>
      </dgm:prSet>
      <dgm:spPr/>
    </dgm:pt>
    <dgm:pt modelId="{7F907071-7176-45DD-93D8-33FB87B0C8DE}" type="pres">
      <dgm:prSet presAssocID="{B4B302F6-26D1-4D2A-B895-9633C850F559}" presName="BalanceSpacing" presStyleCnt="0"/>
      <dgm:spPr/>
    </dgm:pt>
    <dgm:pt modelId="{30195733-4FF2-49A1-8D25-1D47F8FCBBFE}" type="pres">
      <dgm:prSet presAssocID="{B4B302F6-26D1-4D2A-B895-9633C850F559}" presName="BalanceSpacing1" presStyleCnt="0"/>
      <dgm:spPr/>
    </dgm:pt>
    <dgm:pt modelId="{FEFB88D0-BA46-401A-ABA4-FA533BA13477}" type="pres">
      <dgm:prSet presAssocID="{1D2AFF6F-0DBC-444A-9279-4BF7BB70B7EE}" presName="Accent1Text" presStyleLbl="node1" presStyleIdx="5" presStyleCnt="6" custLinFactNeighborX="3376" custLinFactNeighborY="-1953"/>
      <dgm:spPr/>
    </dgm:pt>
  </dgm:ptLst>
  <dgm:cxnLst>
    <dgm:cxn modelId="{3F840811-135E-4646-AB18-DB6CA98DCCE1}" type="presOf" srcId="{B4B302F6-26D1-4D2A-B895-9633C850F559}" destId="{9FEF93BC-FA76-461A-9FCF-66B9432E7991}" srcOrd="0" destOrd="0" presId="urn:microsoft.com/office/officeart/2008/layout/AlternatingHexagons"/>
    <dgm:cxn modelId="{332E0B20-AAAF-4DE3-A88E-41F554247708}" type="presOf" srcId="{A2B49C3C-9613-47AD-A058-A7D8D5855EB5}" destId="{DDDDA9B7-4EB9-48CC-9B27-7C676AB34218}" srcOrd="0" destOrd="0" presId="urn:microsoft.com/office/officeart/2008/layout/AlternatingHexagons"/>
    <dgm:cxn modelId="{A3E8262B-D21A-4047-B429-913E527256FF}" srcId="{312DBD3B-D233-4F1F-A971-760DBC895429}" destId="{08D82099-E203-4982-B631-6428C3E6DF30}" srcOrd="1" destOrd="0" parTransId="{4F4F8794-FB72-4D39-A4D9-56B4F1CF6ADC}" sibTransId="{C711E13B-679A-446C-8A91-DF90077A7E0F}"/>
    <dgm:cxn modelId="{B3C99142-E629-48D2-89E1-8FD531B867ED}" type="presOf" srcId="{C711E13B-679A-446C-8A91-DF90077A7E0F}" destId="{4933DDC8-A844-4C07-827F-F06508656AFA}" srcOrd="0" destOrd="0" presId="urn:microsoft.com/office/officeart/2008/layout/AlternatingHexagons"/>
    <dgm:cxn modelId="{3B78D663-4D59-4FE2-998A-31194ADA9284}" type="presOf" srcId="{08D82099-E203-4982-B631-6428C3E6DF30}" destId="{E9EA7E9A-7237-4E9A-BB3A-88D587924D26}" srcOrd="0" destOrd="0" presId="urn:microsoft.com/office/officeart/2008/layout/AlternatingHexagons"/>
    <dgm:cxn modelId="{D264069C-5BEF-409E-8FF6-21D61A2201EC}" srcId="{312DBD3B-D233-4F1F-A971-760DBC895429}" destId="{B4B302F6-26D1-4D2A-B895-9633C850F559}" srcOrd="2" destOrd="0" parTransId="{EEF2F8F2-12AA-4F03-92A8-388B4DB78396}" sibTransId="{1D2AFF6F-0DBC-444A-9279-4BF7BB70B7EE}"/>
    <dgm:cxn modelId="{92CD7CB7-D031-4EA3-AFF8-3F3B1E7CA782}" type="presOf" srcId="{312DBD3B-D233-4F1F-A971-760DBC895429}" destId="{C4B5AB7F-2282-40FA-90EC-43BFD3905DFA}" srcOrd="0" destOrd="0" presId="urn:microsoft.com/office/officeart/2008/layout/AlternatingHexagons"/>
    <dgm:cxn modelId="{B9872AC7-084D-4212-A3AA-72E3ACB0E2C2}" type="presOf" srcId="{C4D077A2-3C44-4B7B-9C8E-D06B6FE32561}" destId="{C84F999E-72B8-44BC-A29A-0622B0A12AC7}" srcOrd="0" destOrd="0" presId="urn:microsoft.com/office/officeart/2008/layout/AlternatingHexagons"/>
    <dgm:cxn modelId="{67C181C9-EB30-4A66-8897-B93434198E70}" type="presOf" srcId="{1D2AFF6F-0DBC-444A-9279-4BF7BB70B7EE}" destId="{FEFB88D0-BA46-401A-ABA4-FA533BA13477}" srcOrd="0" destOrd="0" presId="urn:microsoft.com/office/officeart/2008/layout/AlternatingHexagons"/>
    <dgm:cxn modelId="{988494F5-E601-44DB-BDD4-ECCD52C2E2E0}" srcId="{312DBD3B-D233-4F1F-A971-760DBC895429}" destId="{C4D077A2-3C44-4B7B-9C8E-D06B6FE32561}" srcOrd="0" destOrd="0" parTransId="{27F35D03-8A4F-48C4-AF62-F53822729D25}" sibTransId="{A2B49C3C-9613-47AD-A058-A7D8D5855EB5}"/>
    <dgm:cxn modelId="{D51DFE2C-C86D-4735-A45D-211687FC208B}" type="presParOf" srcId="{C4B5AB7F-2282-40FA-90EC-43BFD3905DFA}" destId="{4DAF9F5A-CDBC-4359-BB80-661326D13201}" srcOrd="0" destOrd="0" presId="urn:microsoft.com/office/officeart/2008/layout/AlternatingHexagons"/>
    <dgm:cxn modelId="{8AF164F7-AE8E-4D4C-A292-83373A69C671}" type="presParOf" srcId="{4DAF9F5A-CDBC-4359-BB80-661326D13201}" destId="{C84F999E-72B8-44BC-A29A-0622B0A12AC7}" srcOrd="0" destOrd="0" presId="urn:microsoft.com/office/officeart/2008/layout/AlternatingHexagons"/>
    <dgm:cxn modelId="{058F1DEB-EE49-4B80-8CB6-CD0B73F82F8D}" type="presParOf" srcId="{4DAF9F5A-CDBC-4359-BB80-661326D13201}" destId="{8E97E459-32A3-40CD-8FEA-BE8276D9C201}" srcOrd="1" destOrd="0" presId="urn:microsoft.com/office/officeart/2008/layout/AlternatingHexagons"/>
    <dgm:cxn modelId="{442AC7CB-E395-4E57-B327-86B7E1FEAFC6}" type="presParOf" srcId="{4DAF9F5A-CDBC-4359-BB80-661326D13201}" destId="{D1A4DA31-BB6D-4035-B956-89AAF03C7A21}" srcOrd="2" destOrd="0" presId="urn:microsoft.com/office/officeart/2008/layout/AlternatingHexagons"/>
    <dgm:cxn modelId="{2AE923C4-9AFA-4642-88C0-190329A80E04}" type="presParOf" srcId="{4DAF9F5A-CDBC-4359-BB80-661326D13201}" destId="{5B09B75A-DF4E-4EF5-87DA-AB6C7F647B09}" srcOrd="3" destOrd="0" presId="urn:microsoft.com/office/officeart/2008/layout/AlternatingHexagons"/>
    <dgm:cxn modelId="{28E0AE12-05F6-4742-93A6-0087733BD73A}" type="presParOf" srcId="{4DAF9F5A-CDBC-4359-BB80-661326D13201}" destId="{DDDDA9B7-4EB9-48CC-9B27-7C676AB34218}" srcOrd="4" destOrd="0" presId="urn:microsoft.com/office/officeart/2008/layout/AlternatingHexagons"/>
    <dgm:cxn modelId="{8E61300B-D539-48AD-B0A7-CBA360D43536}" type="presParOf" srcId="{C4B5AB7F-2282-40FA-90EC-43BFD3905DFA}" destId="{A6C1EE64-643C-4DBC-92CC-69A0B0F30985}" srcOrd="1" destOrd="0" presId="urn:microsoft.com/office/officeart/2008/layout/AlternatingHexagons"/>
    <dgm:cxn modelId="{C2A61946-CF67-4C69-9E46-E0960F864DD0}" type="presParOf" srcId="{C4B5AB7F-2282-40FA-90EC-43BFD3905DFA}" destId="{3B9CA5DE-AAC0-4378-9388-B08E3ADA6C52}" srcOrd="2" destOrd="0" presId="urn:microsoft.com/office/officeart/2008/layout/AlternatingHexagons"/>
    <dgm:cxn modelId="{E3FB927B-A2ED-4A10-AD98-AEF076E84C60}" type="presParOf" srcId="{3B9CA5DE-AAC0-4378-9388-B08E3ADA6C52}" destId="{E9EA7E9A-7237-4E9A-BB3A-88D587924D26}" srcOrd="0" destOrd="0" presId="urn:microsoft.com/office/officeart/2008/layout/AlternatingHexagons"/>
    <dgm:cxn modelId="{22D7F11E-B4CC-4119-A02D-A91A5C3F38C0}" type="presParOf" srcId="{3B9CA5DE-AAC0-4378-9388-B08E3ADA6C52}" destId="{E1C91DA9-6CFC-4BCC-A118-D145733B507B}" srcOrd="1" destOrd="0" presId="urn:microsoft.com/office/officeart/2008/layout/AlternatingHexagons"/>
    <dgm:cxn modelId="{A4DF1940-2450-4E39-A418-2F890B391FCC}" type="presParOf" srcId="{3B9CA5DE-AAC0-4378-9388-B08E3ADA6C52}" destId="{7FBF6BE0-F635-4BE3-8378-7ABB5F05346A}" srcOrd="2" destOrd="0" presId="urn:microsoft.com/office/officeart/2008/layout/AlternatingHexagons"/>
    <dgm:cxn modelId="{1170F496-BD4B-4242-B5FA-A5749AC78724}" type="presParOf" srcId="{3B9CA5DE-AAC0-4378-9388-B08E3ADA6C52}" destId="{1D36040C-B53B-4B0F-8676-A139D3A6D5AB}" srcOrd="3" destOrd="0" presId="urn:microsoft.com/office/officeart/2008/layout/AlternatingHexagons"/>
    <dgm:cxn modelId="{8620E5C5-BCBD-4A0F-9E58-74AEC70E9291}" type="presParOf" srcId="{3B9CA5DE-AAC0-4378-9388-B08E3ADA6C52}" destId="{4933DDC8-A844-4C07-827F-F06508656AFA}" srcOrd="4" destOrd="0" presId="urn:microsoft.com/office/officeart/2008/layout/AlternatingHexagons"/>
    <dgm:cxn modelId="{8903506A-03AB-46AB-9469-CFD279642627}" type="presParOf" srcId="{C4B5AB7F-2282-40FA-90EC-43BFD3905DFA}" destId="{5C9C8587-810F-4FC2-B1F7-E58A87D63FC7}" srcOrd="3" destOrd="0" presId="urn:microsoft.com/office/officeart/2008/layout/AlternatingHexagons"/>
    <dgm:cxn modelId="{99C95FB6-0AB2-4281-8616-06C9D6A0EA71}" type="presParOf" srcId="{C4B5AB7F-2282-40FA-90EC-43BFD3905DFA}" destId="{3E51A066-0CBF-431F-A2B2-2FD4C97C0CBD}" srcOrd="4" destOrd="0" presId="urn:microsoft.com/office/officeart/2008/layout/AlternatingHexagons"/>
    <dgm:cxn modelId="{F10C2277-12BB-44D1-92AC-38691F2FFE71}" type="presParOf" srcId="{3E51A066-0CBF-431F-A2B2-2FD4C97C0CBD}" destId="{9FEF93BC-FA76-461A-9FCF-66B9432E7991}" srcOrd="0" destOrd="0" presId="urn:microsoft.com/office/officeart/2008/layout/AlternatingHexagons"/>
    <dgm:cxn modelId="{0726A1E4-51C2-4C80-8DC4-9AB977077A4E}" type="presParOf" srcId="{3E51A066-0CBF-431F-A2B2-2FD4C97C0CBD}" destId="{14C9BDE6-4C29-4902-A2EC-458B33CDDB1E}" srcOrd="1" destOrd="0" presId="urn:microsoft.com/office/officeart/2008/layout/AlternatingHexagons"/>
    <dgm:cxn modelId="{94B1769B-9970-4B98-8615-06A02A4E01AF}" type="presParOf" srcId="{3E51A066-0CBF-431F-A2B2-2FD4C97C0CBD}" destId="{7F907071-7176-45DD-93D8-33FB87B0C8DE}" srcOrd="2" destOrd="0" presId="urn:microsoft.com/office/officeart/2008/layout/AlternatingHexagons"/>
    <dgm:cxn modelId="{48BF6B73-897A-4880-BF1B-03CF068C5A3A}" type="presParOf" srcId="{3E51A066-0CBF-431F-A2B2-2FD4C97C0CBD}" destId="{30195733-4FF2-49A1-8D25-1D47F8FCBBFE}" srcOrd="3" destOrd="0" presId="urn:microsoft.com/office/officeart/2008/layout/AlternatingHexagons"/>
    <dgm:cxn modelId="{60BF3531-F879-4E6C-8A1F-FA52E3C69648}" type="presParOf" srcId="{3E51A066-0CBF-431F-A2B2-2FD4C97C0CBD}" destId="{FEFB88D0-BA46-401A-ABA4-FA533BA13477}" srcOrd="4" destOrd="0" presId="urn:microsoft.com/office/officeart/2008/layout/AlternatingHexagon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899D2D-0B37-42BA-9214-1B1D3A661A5E}"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0B5A8DB3-4F8C-4C70-B900-D2DBB879D2E1}">
      <dgm:prSet/>
      <dgm:spPr/>
      <dgm:t>
        <a:bodyPr/>
        <a:lstStyle/>
        <a:p>
          <a:pPr>
            <a:lnSpc>
              <a:spcPct val="100000"/>
            </a:lnSpc>
            <a:defRPr b="1"/>
          </a:pPr>
          <a:r>
            <a:rPr lang="en-US" b="1"/>
            <a:t>Recruitment/Retention</a:t>
          </a:r>
          <a:endParaRPr lang="en-US"/>
        </a:p>
      </dgm:t>
    </dgm:pt>
    <dgm:pt modelId="{20B3B906-78AE-4BEB-ACA0-58323C1E830E}" type="parTrans" cxnId="{95842EBC-DBF7-4237-BD28-31766C2EC3ED}">
      <dgm:prSet/>
      <dgm:spPr/>
      <dgm:t>
        <a:bodyPr/>
        <a:lstStyle/>
        <a:p>
          <a:endParaRPr lang="en-US"/>
        </a:p>
      </dgm:t>
    </dgm:pt>
    <dgm:pt modelId="{28B77897-3B7D-416A-94E8-687B3512A2A3}" type="sibTrans" cxnId="{95842EBC-DBF7-4237-BD28-31766C2EC3ED}">
      <dgm:prSet/>
      <dgm:spPr/>
      <dgm:t>
        <a:bodyPr/>
        <a:lstStyle/>
        <a:p>
          <a:endParaRPr lang="en-US"/>
        </a:p>
      </dgm:t>
    </dgm:pt>
    <dgm:pt modelId="{457F5861-5D11-4AC3-90E4-099561A9FF44}">
      <dgm:prSet custT="1"/>
      <dgm:spPr/>
      <dgm:t>
        <a:bodyPr/>
        <a:lstStyle/>
        <a:p>
          <a:pPr>
            <a:lnSpc>
              <a:spcPct val="100000"/>
            </a:lnSpc>
            <a:buNone/>
          </a:pPr>
          <a:r>
            <a:rPr lang="en-US" sz="2200"/>
            <a:t>Strengthen our workforce by offering region-aligned, competitive salary structures that position the District to retain exceptional educators and staff who drive student success.</a:t>
          </a:r>
        </a:p>
      </dgm:t>
    </dgm:pt>
    <dgm:pt modelId="{8A400CDB-7BA9-4180-BE2F-5BE9BF23FA5E}" type="parTrans" cxnId="{21920F7C-D10D-4EB5-B1F8-3D8F8DD5FCC2}">
      <dgm:prSet/>
      <dgm:spPr/>
      <dgm:t>
        <a:bodyPr/>
        <a:lstStyle/>
        <a:p>
          <a:endParaRPr lang="en-US"/>
        </a:p>
      </dgm:t>
    </dgm:pt>
    <dgm:pt modelId="{EE95B0C2-24BC-45B0-8F7C-2ECFC55DE405}" type="sibTrans" cxnId="{21920F7C-D10D-4EB5-B1F8-3D8F8DD5FCC2}">
      <dgm:prSet/>
      <dgm:spPr/>
      <dgm:t>
        <a:bodyPr/>
        <a:lstStyle/>
        <a:p>
          <a:endParaRPr lang="en-US"/>
        </a:p>
      </dgm:t>
    </dgm:pt>
    <dgm:pt modelId="{DE7B9974-B363-40AB-8413-EC8B08248CD8}">
      <dgm:prSet/>
      <dgm:spPr/>
      <dgm:t>
        <a:bodyPr/>
        <a:lstStyle/>
        <a:p>
          <a:pPr>
            <a:lnSpc>
              <a:spcPct val="100000"/>
            </a:lnSpc>
            <a:defRPr b="1"/>
          </a:pPr>
          <a:r>
            <a:rPr lang="en-US" b="1"/>
            <a:t>Staffing Efficiency </a:t>
          </a:r>
          <a:endParaRPr lang="en-US"/>
        </a:p>
      </dgm:t>
    </dgm:pt>
    <dgm:pt modelId="{A7642B50-8682-4F9E-A43F-D251B2D9D919}" type="parTrans" cxnId="{571980EB-6AD8-4669-A34C-9E630E4C8E78}">
      <dgm:prSet/>
      <dgm:spPr/>
      <dgm:t>
        <a:bodyPr/>
        <a:lstStyle/>
        <a:p>
          <a:endParaRPr lang="en-US"/>
        </a:p>
      </dgm:t>
    </dgm:pt>
    <dgm:pt modelId="{109BFF14-4FC2-49A9-B8DD-D7C2F1FA5917}" type="sibTrans" cxnId="{571980EB-6AD8-4669-A34C-9E630E4C8E78}">
      <dgm:prSet/>
      <dgm:spPr/>
      <dgm:t>
        <a:bodyPr/>
        <a:lstStyle/>
        <a:p>
          <a:endParaRPr lang="en-US"/>
        </a:p>
      </dgm:t>
    </dgm:pt>
    <dgm:pt modelId="{D36801B0-3E40-4287-9498-A13C8CB3B2C2}">
      <dgm:prSet custT="1"/>
      <dgm:spPr/>
      <dgm:t>
        <a:bodyPr/>
        <a:lstStyle/>
        <a:p>
          <a:pPr>
            <a:lnSpc>
              <a:spcPct val="100000"/>
            </a:lnSpc>
          </a:pPr>
          <a:r>
            <a:rPr lang="en-US" sz="2400"/>
            <a:t>Strategically utilize State‑funded class size allocations to guide staffing decisions while enhancing programs and supports that drive student success.</a:t>
          </a:r>
        </a:p>
      </dgm:t>
    </dgm:pt>
    <dgm:pt modelId="{2288B000-8059-4ABE-9348-2030F1A8F7B9}" type="parTrans" cxnId="{823335D1-3ED4-464B-8137-7592C0DCD526}">
      <dgm:prSet/>
      <dgm:spPr/>
      <dgm:t>
        <a:bodyPr/>
        <a:lstStyle/>
        <a:p>
          <a:endParaRPr lang="en-US"/>
        </a:p>
      </dgm:t>
    </dgm:pt>
    <dgm:pt modelId="{3D0DFEB3-8927-478F-A154-851D1EA24D76}" type="sibTrans" cxnId="{823335D1-3ED4-464B-8137-7592C0DCD526}">
      <dgm:prSet/>
      <dgm:spPr/>
      <dgm:t>
        <a:bodyPr/>
        <a:lstStyle/>
        <a:p>
          <a:endParaRPr lang="en-US"/>
        </a:p>
      </dgm:t>
    </dgm:pt>
    <dgm:pt modelId="{47CA4882-22E0-483B-919A-231DBC332B4B}">
      <dgm:prSet/>
      <dgm:spPr/>
      <dgm:t>
        <a:bodyPr/>
        <a:lstStyle/>
        <a:p>
          <a:pPr>
            <a:lnSpc>
              <a:spcPct val="100000"/>
            </a:lnSpc>
            <a:defRPr b="1"/>
          </a:pPr>
          <a:r>
            <a:rPr lang="en-US" b="1"/>
            <a:t>Future Readiness</a:t>
          </a:r>
          <a:endParaRPr lang="en-US"/>
        </a:p>
      </dgm:t>
    </dgm:pt>
    <dgm:pt modelId="{19E33369-2A8F-4F4E-8FB9-5310EC640037}" type="parTrans" cxnId="{71C61CAE-64B5-416A-BCDE-167779BB9C7A}">
      <dgm:prSet/>
      <dgm:spPr/>
      <dgm:t>
        <a:bodyPr/>
        <a:lstStyle/>
        <a:p>
          <a:endParaRPr lang="en-US"/>
        </a:p>
      </dgm:t>
    </dgm:pt>
    <dgm:pt modelId="{0D91C240-16EB-4B95-9EF8-509252B4FA64}" type="sibTrans" cxnId="{71C61CAE-64B5-416A-BCDE-167779BB9C7A}">
      <dgm:prSet/>
      <dgm:spPr/>
      <dgm:t>
        <a:bodyPr/>
        <a:lstStyle/>
        <a:p>
          <a:endParaRPr lang="en-US"/>
        </a:p>
      </dgm:t>
    </dgm:pt>
    <dgm:pt modelId="{2B43033E-6C43-4301-B0AC-3D5A55661D0D}">
      <dgm:prSet custT="1"/>
      <dgm:spPr/>
      <dgm:t>
        <a:bodyPr/>
        <a:lstStyle/>
        <a:p>
          <a:pPr>
            <a:lnSpc>
              <a:spcPct val="100000"/>
            </a:lnSpc>
          </a:pPr>
          <a:r>
            <a:rPr lang="en-US" sz="2400"/>
            <a:t>Enhance pathways and supports that equip students for postsecondary success, leveraging partnerships to broaden opportunities.</a:t>
          </a:r>
        </a:p>
      </dgm:t>
    </dgm:pt>
    <dgm:pt modelId="{FF362B1A-5AF0-470C-A537-4BA333B43F1A}" type="parTrans" cxnId="{7F2F4D69-C01E-47D7-BE3D-E315C2833B31}">
      <dgm:prSet/>
      <dgm:spPr/>
      <dgm:t>
        <a:bodyPr/>
        <a:lstStyle/>
        <a:p>
          <a:endParaRPr lang="en-US"/>
        </a:p>
      </dgm:t>
    </dgm:pt>
    <dgm:pt modelId="{4C6326C7-78BC-48B7-8799-63330CD78BD8}" type="sibTrans" cxnId="{7F2F4D69-C01E-47D7-BE3D-E315C2833B31}">
      <dgm:prSet/>
      <dgm:spPr/>
      <dgm:t>
        <a:bodyPr/>
        <a:lstStyle/>
        <a:p>
          <a:endParaRPr lang="en-US"/>
        </a:p>
      </dgm:t>
    </dgm:pt>
    <dgm:pt modelId="{6639F583-CDF3-444C-BD9F-43229AD79522}">
      <dgm:prSet/>
      <dgm:spPr/>
      <dgm:t>
        <a:bodyPr/>
        <a:lstStyle/>
        <a:p>
          <a:pPr>
            <a:lnSpc>
              <a:spcPct val="100000"/>
            </a:lnSpc>
            <a:defRPr b="1"/>
          </a:pPr>
          <a:r>
            <a:rPr lang="en-US" b="1"/>
            <a:t>Leader/Teacher Quality</a:t>
          </a:r>
          <a:endParaRPr lang="en-US"/>
        </a:p>
      </dgm:t>
    </dgm:pt>
    <dgm:pt modelId="{5B7CA7B8-8BA7-410B-AD69-D243CDBB9EC6}" type="parTrans" cxnId="{9984E573-2B5D-4DEF-97C5-5406A7B5F602}">
      <dgm:prSet/>
      <dgm:spPr/>
      <dgm:t>
        <a:bodyPr/>
        <a:lstStyle/>
        <a:p>
          <a:endParaRPr lang="en-US"/>
        </a:p>
      </dgm:t>
    </dgm:pt>
    <dgm:pt modelId="{64A5A4E9-3E21-43AF-8204-3296D6C75AED}" type="sibTrans" cxnId="{9984E573-2B5D-4DEF-97C5-5406A7B5F602}">
      <dgm:prSet/>
      <dgm:spPr/>
      <dgm:t>
        <a:bodyPr/>
        <a:lstStyle/>
        <a:p>
          <a:endParaRPr lang="en-US"/>
        </a:p>
      </dgm:t>
    </dgm:pt>
    <dgm:pt modelId="{4910206D-DAA6-4C76-868B-AAAB9ADB32EE}">
      <dgm:prSet custT="1"/>
      <dgm:spPr/>
      <dgm:t>
        <a:bodyPr/>
        <a:lstStyle/>
        <a:p>
          <a:pPr>
            <a:lnSpc>
              <a:spcPct val="100000"/>
            </a:lnSpc>
          </a:pPr>
          <a:endParaRPr lang="en-US" sz="2400"/>
        </a:p>
      </dgm:t>
    </dgm:pt>
    <dgm:pt modelId="{BA8F21B0-5BB2-4906-81A2-1B9AD41A34FF}" type="parTrans" cxnId="{F4B716DB-A596-421A-BB09-2CC791AB4AEE}">
      <dgm:prSet/>
      <dgm:spPr/>
      <dgm:t>
        <a:bodyPr/>
        <a:lstStyle/>
        <a:p>
          <a:endParaRPr lang="en-US"/>
        </a:p>
      </dgm:t>
    </dgm:pt>
    <dgm:pt modelId="{2009E4FB-694A-4724-B167-AE1089CC1D90}" type="sibTrans" cxnId="{F4B716DB-A596-421A-BB09-2CC791AB4AEE}">
      <dgm:prSet/>
      <dgm:spPr/>
      <dgm:t>
        <a:bodyPr/>
        <a:lstStyle/>
        <a:p>
          <a:endParaRPr lang="en-US"/>
        </a:p>
      </dgm:t>
    </dgm:pt>
    <dgm:pt modelId="{DEE64434-36DC-4DE2-AC73-86D85D5711BF}">
      <dgm:prSet/>
      <dgm:spPr/>
      <dgm:t>
        <a:bodyPr/>
        <a:lstStyle/>
        <a:p>
          <a:pPr>
            <a:lnSpc>
              <a:spcPct val="100000"/>
            </a:lnSpc>
          </a:pPr>
          <a:endParaRPr lang="en-US" sz="2400"/>
        </a:p>
      </dgm:t>
    </dgm:pt>
    <dgm:pt modelId="{CE1273FF-92CB-4192-A183-CA6CBEA06B6F}" type="parTrans" cxnId="{B3026F15-0569-44D4-9B78-1C27C876483A}">
      <dgm:prSet/>
      <dgm:spPr/>
      <dgm:t>
        <a:bodyPr/>
        <a:lstStyle/>
        <a:p>
          <a:endParaRPr lang="en-US"/>
        </a:p>
      </dgm:t>
    </dgm:pt>
    <dgm:pt modelId="{0C609611-1A7E-4170-AD80-BD7A2B21BF50}" type="sibTrans" cxnId="{B3026F15-0569-44D4-9B78-1C27C876483A}">
      <dgm:prSet/>
      <dgm:spPr/>
      <dgm:t>
        <a:bodyPr/>
        <a:lstStyle/>
        <a:p>
          <a:endParaRPr lang="en-US"/>
        </a:p>
      </dgm:t>
    </dgm:pt>
    <dgm:pt modelId="{98DFBD78-8C7E-4B5C-A798-4DA37A4C3F03}">
      <dgm:prSet custT="1"/>
      <dgm:spPr/>
      <dgm:t>
        <a:bodyPr/>
        <a:lstStyle/>
        <a:p>
          <a:pPr>
            <a:lnSpc>
              <a:spcPct val="100000"/>
            </a:lnSpc>
          </a:pPr>
          <a:r>
            <a:rPr lang="en-US" sz="2400"/>
            <a:t>Advance leadership and teaching capacity to elevate instructional quality and effectively respond to student needs in a timely manner.</a:t>
          </a:r>
        </a:p>
      </dgm:t>
    </dgm:pt>
    <dgm:pt modelId="{113A89D1-264E-493B-A6DF-A44AFB28B8B9}" type="parTrans" cxnId="{BC87E6D4-3BD9-4A30-BB7C-9BAE37D4B694}">
      <dgm:prSet/>
      <dgm:spPr/>
      <dgm:t>
        <a:bodyPr/>
        <a:lstStyle/>
        <a:p>
          <a:endParaRPr lang="en-US"/>
        </a:p>
      </dgm:t>
    </dgm:pt>
    <dgm:pt modelId="{C5C6C829-5A67-4E4C-865C-9827ED546FE1}" type="sibTrans" cxnId="{BC87E6D4-3BD9-4A30-BB7C-9BAE37D4B694}">
      <dgm:prSet/>
      <dgm:spPr/>
      <dgm:t>
        <a:bodyPr/>
        <a:lstStyle/>
        <a:p>
          <a:endParaRPr lang="en-US"/>
        </a:p>
      </dgm:t>
    </dgm:pt>
    <dgm:pt modelId="{8DA4667D-8C6E-4050-AABC-DEA3E1E55D47}" type="pres">
      <dgm:prSet presAssocID="{4F899D2D-0B37-42BA-9214-1B1D3A661A5E}" presName="root" presStyleCnt="0">
        <dgm:presLayoutVars>
          <dgm:dir/>
          <dgm:resizeHandles val="exact"/>
        </dgm:presLayoutVars>
      </dgm:prSet>
      <dgm:spPr/>
    </dgm:pt>
    <dgm:pt modelId="{75907FFE-19F0-4A81-9561-77E7EC0E6C4E}" type="pres">
      <dgm:prSet presAssocID="{0B5A8DB3-4F8C-4C70-B900-D2DBB879D2E1}" presName="compNode" presStyleCnt="0"/>
      <dgm:spPr/>
    </dgm:pt>
    <dgm:pt modelId="{F3F6A6ED-1452-4FBB-854B-993B3EAA7C5D}" type="pres">
      <dgm:prSet presAssocID="{0B5A8DB3-4F8C-4C70-B900-D2DBB879D2E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siness Growth"/>
        </a:ext>
      </dgm:extLst>
    </dgm:pt>
    <dgm:pt modelId="{144D0725-1127-4E36-AB4C-59DE8B8282FE}" type="pres">
      <dgm:prSet presAssocID="{0B5A8DB3-4F8C-4C70-B900-D2DBB879D2E1}" presName="iconSpace" presStyleCnt="0"/>
      <dgm:spPr/>
    </dgm:pt>
    <dgm:pt modelId="{10CB5E8E-54CA-4FED-A04B-3804295B5A18}" type="pres">
      <dgm:prSet presAssocID="{0B5A8DB3-4F8C-4C70-B900-D2DBB879D2E1}" presName="parTx" presStyleLbl="revTx" presStyleIdx="0" presStyleCnt="8">
        <dgm:presLayoutVars>
          <dgm:chMax val="0"/>
          <dgm:chPref val="0"/>
        </dgm:presLayoutVars>
      </dgm:prSet>
      <dgm:spPr/>
    </dgm:pt>
    <dgm:pt modelId="{5EF91B30-830E-4610-AB4B-516286866108}" type="pres">
      <dgm:prSet presAssocID="{0B5A8DB3-4F8C-4C70-B900-D2DBB879D2E1}" presName="txSpace" presStyleCnt="0"/>
      <dgm:spPr/>
    </dgm:pt>
    <dgm:pt modelId="{36387EA5-386D-4C40-BD54-DC7EB03B1A9E}" type="pres">
      <dgm:prSet presAssocID="{0B5A8DB3-4F8C-4C70-B900-D2DBB879D2E1}" presName="desTx" presStyleLbl="revTx" presStyleIdx="1" presStyleCnt="8">
        <dgm:presLayoutVars/>
      </dgm:prSet>
      <dgm:spPr/>
    </dgm:pt>
    <dgm:pt modelId="{BFFD5D67-75D1-4740-8700-EA2756B3ABC5}" type="pres">
      <dgm:prSet presAssocID="{28B77897-3B7D-416A-94E8-687B3512A2A3}" presName="sibTrans" presStyleCnt="0"/>
      <dgm:spPr/>
    </dgm:pt>
    <dgm:pt modelId="{D16EEEAC-B747-427D-9D3D-51240A5E1F01}" type="pres">
      <dgm:prSet presAssocID="{DE7B9974-B363-40AB-8413-EC8B08248CD8}" presName="compNode" presStyleCnt="0"/>
      <dgm:spPr/>
    </dgm:pt>
    <dgm:pt modelId="{CC0F0B0B-5CA4-41F9-8760-3BECA452B28C}" type="pres">
      <dgm:prSet presAssocID="{DE7B9974-B363-40AB-8413-EC8B08248CD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lassroom"/>
        </a:ext>
      </dgm:extLst>
    </dgm:pt>
    <dgm:pt modelId="{D81E303C-9A56-43A4-9F2F-72E7A9C114FE}" type="pres">
      <dgm:prSet presAssocID="{DE7B9974-B363-40AB-8413-EC8B08248CD8}" presName="iconSpace" presStyleCnt="0"/>
      <dgm:spPr/>
    </dgm:pt>
    <dgm:pt modelId="{8BB42F80-13DD-475E-BF52-3EF981D12AFA}" type="pres">
      <dgm:prSet presAssocID="{DE7B9974-B363-40AB-8413-EC8B08248CD8}" presName="parTx" presStyleLbl="revTx" presStyleIdx="2" presStyleCnt="8">
        <dgm:presLayoutVars>
          <dgm:chMax val="0"/>
          <dgm:chPref val="0"/>
        </dgm:presLayoutVars>
      </dgm:prSet>
      <dgm:spPr/>
    </dgm:pt>
    <dgm:pt modelId="{47AD1CDC-43F9-4CD9-BABF-01400A47B244}" type="pres">
      <dgm:prSet presAssocID="{DE7B9974-B363-40AB-8413-EC8B08248CD8}" presName="txSpace" presStyleCnt="0"/>
      <dgm:spPr/>
    </dgm:pt>
    <dgm:pt modelId="{6BE63632-B2E6-4564-B44D-5047BECE4DCA}" type="pres">
      <dgm:prSet presAssocID="{DE7B9974-B363-40AB-8413-EC8B08248CD8}" presName="desTx" presStyleLbl="revTx" presStyleIdx="3" presStyleCnt="8">
        <dgm:presLayoutVars/>
      </dgm:prSet>
      <dgm:spPr/>
    </dgm:pt>
    <dgm:pt modelId="{E5033DD3-4311-420A-8D94-8182D920B191}" type="pres">
      <dgm:prSet presAssocID="{109BFF14-4FC2-49A9-B8DD-D7C2F1FA5917}" presName="sibTrans" presStyleCnt="0"/>
      <dgm:spPr/>
    </dgm:pt>
    <dgm:pt modelId="{9C834C07-0A8B-41F3-AD59-C24F717621C2}" type="pres">
      <dgm:prSet presAssocID="{47CA4882-22E0-483B-919A-231DBC332B4B}" presName="compNode" presStyleCnt="0"/>
      <dgm:spPr/>
    </dgm:pt>
    <dgm:pt modelId="{F38C2338-FDE3-4160-B9FA-68D0283C36C7}" type="pres">
      <dgm:prSet presAssocID="{47CA4882-22E0-483B-919A-231DBC332B4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ctor"/>
        </a:ext>
      </dgm:extLst>
    </dgm:pt>
    <dgm:pt modelId="{E56BC238-E5BD-4BAB-9ABB-BB017D6A52BE}" type="pres">
      <dgm:prSet presAssocID="{47CA4882-22E0-483B-919A-231DBC332B4B}" presName="iconSpace" presStyleCnt="0"/>
      <dgm:spPr/>
    </dgm:pt>
    <dgm:pt modelId="{A82A5E0C-EB79-4E46-B60D-7DAACDD3FC01}" type="pres">
      <dgm:prSet presAssocID="{47CA4882-22E0-483B-919A-231DBC332B4B}" presName="parTx" presStyleLbl="revTx" presStyleIdx="4" presStyleCnt="8">
        <dgm:presLayoutVars>
          <dgm:chMax val="0"/>
          <dgm:chPref val="0"/>
        </dgm:presLayoutVars>
      </dgm:prSet>
      <dgm:spPr/>
    </dgm:pt>
    <dgm:pt modelId="{03CBA588-64C0-41D9-BE2D-FD61B7D93EEF}" type="pres">
      <dgm:prSet presAssocID="{47CA4882-22E0-483B-919A-231DBC332B4B}" presName="txSpace" presStyleCnt="0"/>
      <dgm:spPr/>
    </dgm:pt>
    <dgm:pt modelId="{411B6332-FEE0-41D8-A66A-B712DBCE86CE}" type="pres">
      <dgm:prSet presAssocID="{47CA4882-22E0-483B-919A-231DBC332B4B}" presName="desTx" presStyleLbl="revTx" presStyleIdx="5" presStyleCnt="8">
        <dgm:presLayoutVars/>
      </dgm:prSet>
      <dgm:spPr/>
    </dgm:pt>
    <dgm:pt modelId="{65C4634C-7E6E-4C52-ABA3-7A3700528368}" type="pres">
      <dgm:prSet presAssocID="{0D91C240-16EB-4B95-9EF8-509252B4FA64}" presName="sibTrans" presStyleCnt="0"/>
      <dgm:spPr/>
    </dgm:pt>
    <dgm:pt modelId="{32A3F666-CD38-49F4-9765-26682AAD0F2D}" type="pres">
      <dgm:prSet presAssocID="{6639F583-CDF3-444C-BD9F-43229AD79522}" presName="compNode" presStyleCnt="0"/>
      <dgm:spPr/>
    </dgm:pt>
    <dgm:pt modelId="{96F711F2-4D54-45B1-A64B-52E797168BF5}" type="pres">
      <dgm:prSet presAssocID="{6639F583-CDF3-444C-BD9F-43229AD7952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eacher"/>
        </a:ext>
      </dgm:extLst>
    </dgm:pt>
    <dgm:pt modelId="{AFC0B63C-E4A3-4FB7-AFE4-483851F18023}" type="pres">
      <dgm:prSet presAssocID="{6639F583-CDF3-444C-BD9F-43229AD79522}" presName="iconSpace" presStyleCnt="0"/>
      <dgm:spPr/>
    </dgm:pt>
    <dgm:pt modelId="{31C5CD68-7159-4248-97DA-1EF0CADC7F34}" type="pres">
      <dgm:prSet presAssocID="{6639F583-CDF3-444C-BD9F-43229AD79522}" presName="parTx" presStyleLbl="revTx" presStyleIdx="6" presStyleCnt="8">
        <dgm:presLayoutVars>
          <dgm:chMax val="0"/>
          <dgm:chPref val="0"/>
        </dgm:presLayoutVars>
      </dgm:prSet>
      <dgm:spPr/>
    </dgm:pt>
    <dgm:pt modelId="{46674490-63E5-4FDE-A501-064E7497A612}" type="pres">
      <dgm:prSet presAssocID="{6639F583-CDF3-444C-BD9F-43229AD79522}" presName="txSpace" presStyleCnt="0"/>
      <dgm:spPr/>
    </dgm:pt>
    <dgm:pt modelId="{4D4D6A2F-4DD5-4542-BB58-C23D4E737A21}" type="pres">
      <dgm:prSet presAssocID="{6639F583-CDF3-444C-BD9F-43229AD79522}" presName="desTx" presStyleLbl="revTx" presStyleIdx="7" presStyleCnt="8">
        <dgm:presLayoutVars/>
      </dgm:prSet>
      <dgm:spPr/>
    </dgm:pt>
  </dgm:ptLst>
  <dgm:cxnLst>
    <dgm:cxn modelId="{537C9A01-4C73-48A5-A6C8-FC4F925C496E}" type="presOf" srcId="{457F5861-5D11-4AC3-90E4-099561A9FF44}" destId="{36387EA5-386D-4C40-BD54-DC7EB03B1A9E}" srcOrd="0" destOrd="0" presId="urn:microsoft.com/office/officeart/2018/2/layout/IconLabelDescriptionList"/>
    <dgm:cxn modelId="{B3026F15-0569-44D4-9B78-1C27C876483A}" srcId="{47CA4882-22E0-483B-919A-231DBC332B4B}" destId="{DEE64434-36DC-4DE2-AC73-86D85D5711BF}" srcOrd="1" destOrd="0" parTransId="{CE1273FF-92CB-4192-A183-CA6CBEA06B6F}" sibTransId="{0C609611-1A7E-4170-AD80-BD7A2B21BF50}"/>
    <dgm:cxn modelId="{7E720D17-95DD-448F-A754-C5C3F61F68B6}" type="presOf" srcId="{4F899D2D-0B37-42BA-9214-1B1D3A661A5E}" destId="{8DA4667D-8C6E-4050-AABC-DEA3E1E55D47}" srcOrd="0" destOrd="0" presId="urn:microsoft.com/office/officeart/2018/2/layout/IconLabelDescriptionList"/>
    <dgm:cxn modelId="{5468F02A-0830-4FDD-9270-A82E8E224CD4}" type="presOf" srcId="{6639F583-CDF3-444C-BD9F-43229AD79522}" destId="{31C5CD68-7159-4248-97DA-1EF0CADC7F34}" srcOrd="0" destOrd="0" presId="urn:microsoft.com/office/officeart/2018/2/layout/IconLabelDescriptionList"/>
    <dgm:cxn modelId="{53582832-1F9B-4D92-A493-54F1E0E193AB}" type="presOf" srcId="{47CA4882-22E0-483B-919A-231DBC332B4B}" destId="{A82A5E0C-EB79-4E46-B60D-7DAACDD3FC01}" srcOrd="0" destOrd="0" presId="urn:microsoft.com/office/officeart/2018/2/layout/IconLabelDescriptionList"/>
    <dgm:cxn modelId="{2574DC60-4E99-40DA-987B-39362797A2E0}" type="presOf" srcId="{98DFBD78-8C7E-4B5C-A798-4DA37A4C3F03}" destId="{4D4D6A2F-4DD5-4542-BB58-C23D4E737A21}" srcOrd="0" destOrd="0" presId="urn:microsoft.com/office/officeart/2018/2/layout/IconLabelDescriptionList"/>
    <dgm:cxn modelId="{7F2F4D69-C01E-47D7-BE3D-E315C2833B31}" srcId="{47CA4882-22E0-483B-919A-231DBC332B4B}" destId="{2B43033E-6C43-4301-B0AC-3D5A55661D0D}" srcOrd="0" destOrd="0" parTransId="{FF362B1A-5AF0-470C-A537-4BA333B43F1A}" sibTransId="{4C6326C7-78BC-48B7-8799-63330CD78BD8}"/>
    <dgm:cxn modelId="{9984E573-2B5D-4DEF-97C5-5406A7B5F602}" srcId="{4F899D2D-0B37-42BA-9214-1B1D3A661A5E}" destId="{6639F583-CDF3-444C-BD9F-43229AD79522}" srcOrd="3" destOrd="0" parTransId="{5B7CA7B8-8BA7-410B-AD69-D243CDBB9EC6}" sibTransId="{64A5A4E9-3E21-43AF-8204-3296D6C75AED}"/>
    <dgm:cxn modelId="{21920F7C-D10D-4EB5-B1F8-3D8F8DD5FCC2}" srcId="{0B5A8DB3-4F8C-4C70-B900-D2DBB879D2E1}" destId="{457F5861-5D11-4AC3-90E4-099561A9FF44}" srcOrd="0" destOrd="0" parTransId="{8A400CDB-7BA9-4180-BE2F-5BE9BF23FA5E}" sibTransId="{EE95B0C2-24BC-45B0-8F7C-2ECFC55DE405}"/>
    <dgm:cxn modelId="{D1D05E80-629C-4A9F-8BC6-8BC7B023E74D}" type="presOf" srcId="{D36801B0-3E40-4287-9498-A13C8CB3B2C2}" destId="{6BE63632-B2E6-4564-B44D-5047BECE4DCA}" srcOrd="0" destOrd="0" presId="urn:microsoft.com/office/officeart/2018/2/layout/IconLabelDescriptionList"/>
    <dgm:cxn modelId="{6F579D92-D5EB-4CED-B01F-01C06DE87B6B}" type="presOf" srcId="{2B43033E-6C43-4301-B0AC-3D5A55661D0D}" destId="{411B6332-FEE0-41D8-A66A-B712DBCE86CE}" srcOrd="0" destOrd="0" presId="urn:microsoft.com/office/officeart/2018/2/layout/IconLabelDescriptionList"/>
    <dgm:cxn modelId="{4B27B4A7-962D-4236-8209-7E64D4859A0E}" type="presOf" srcId="{0B5A8DB3-4F8C-4C70-B900-D2DBB879D2E1}" destId="{10CB5E8E-54CA-4FED-A04B-3804295B5A18}" srcOrd="0" destOrd="0" presId="urn:microsoft.com/office/officeart/2018/2/layout/IconLabelDescriptionList"/>
    <dgm:cxn modelId="{71C61CAE-64B5-416A-BCDE-167779BB9C7A}" srcId="{4F899D2D-0B37-42BA-9214-1B1D3A661A5E}" destId="{47CA4882-22E0-483B-919A-231DBC332B4B}" srcOrd="2" destOrd="0" parTransId="{19E33369-2A8F-4F4E-8FB9-5310EC640037}" sibTransId="{0D91C240-16EB-4B95-9EF8-509252B4FA64}"/>
    <dgm:cxn modelId="{95842EBC-DBF7-4237-BD28-31766C2EC3ED}" srcId="{4F899D2D-0B37-42BA-9214-1B1D3A661A5E}" destId="{0B5A8DB3-4F8C-4C70-B900-D2DBB879D2E1}" srcOrd="0" destOrd="0" parTransId="{20B3B906-78AE-4BEB-ACA0-58323C1E830E}" sibTransId="{28B77897-3B7D-416A-94E8-687B3512A2A3}"/>
    <dgm:cxn modelId="{823335D1-3ED4-464B-8137-7592C0DCD526}" srcId="{DE7B9974-B363-40AB-8413-EC8B08248CD8}" destId="{D36801B0-3E40-4287-9498-A13C8CB3B2C2}" srcOrd="0" destOrd="0" parTransId="{2288B000-8059-4ABE-9348-2030F1A8F7B9}" sibTransId="{3D0DFEB3-8927-478F-A154-851D1EA24D76}"/>
    <dgm:cxn modelId="{091316D4-8C89-421D-A3AE-7111F80C37A0}" type="presOf" srcId="{4910206D-DAA6-4C76-868B-AAAB9ADB32EE}" destId="{4D4D6A2F-4DD5-4542-BB58-C23D4E737A21}" srcOrd="0" destOrd="1" presId="urn:microsoft.com/office/officeart/2018/2/layout/IconLabelDescriptionList"/>
    <dgm:cxn modelId="{BC87E6D4-3BD9-4A30-BB7C-9BAE37D4B694}" srcId="{6639F583-CDF3-444C-BD9F-43229AD79522}" destId="{98DFBD78-8C7E-4B5C-A798-4DA37A4C3F03}" srcOrd="0" destOrd="0" parTransId="{113A89D1-264E-493B-A6DF-A44AFB28B8B9}" sibTransId="{C5C6C829-5A67-4E4C-865C-9827ED546FE1}"/>
    <dgm:cxn modelId="{F4B716DB-A596-421A-BB09-2CC791AB4AEE}" srcId="{6639F583-CDF3-444C-BD9F-43229AD79522}" destId="{4910206D-DAA6-4C76-868B-AAAB9ADB32EE}" srcOrd="1" destOrd="0" parTransId="{BA8F21B0-5BB2-4906-81A2-1B9AD41A34FF}" sibTransId="{2009E4FB-694A-4724-B167-AE1089CC1D90}"/>
    <dgm:cxn modelId="{571980EB-6AD8-4669-A34C-9E630E4C8E78}" srcId="{4F899D2D-0B37-42BA-9214-1B1D3A661A5E}" destId="{DE7B9974-B363-40AB-8413-EC8B08248CD8}" srcOrd="1" destOrd="0" parTransId="{A7642B50-8682-4F9E-A43F-D251B2D9D919}" sibTransId="{109BFF14-4FC2-49A9-B8DD-D7C2F1FA5917}"/>
    <dgm:cxn modelId="{8942CAF3-372A-4056-A206-255C8D97A76F}" type="presOf" srcId="{DEE64434-36DC-4DE2-AC73-86D85D5711BF}" destId="{411B6332-FEE0-41D8-A66A-B712DBCE86CE}" srcOrd="0" destOrd="1" presId="urn:microsoft.com/office/officeart/2018/2/layout/IconLabelDescriptionList"/>
    <dgm:cxn modelId="{0059C5F8-40A1-483E-9410-76E44FCFD340}" type="presOf" srcId="{DE7B9974-B363-40AB-8413-EC8B08248CD8}" destId="{8BB42F80-13DD-475E-BF52-3EF981D12AFA}" srcOrd="0" destOrd="0" presId="urn:microsoft.com/office/officeart/2018/2/layout/IconLabelDescriptionList"/>
    <dgm:cxn modelId="{442A77D1-E5C5-40C2-9C6C-DB601064A801}" type="presParOf" srcId="{8DA4667D-8C6E-4050-AABC-DEA3E1E55D47}" destId="{75907FFE-19F0-4A81-9561-77E7EC0E6C4E}" srcOrd="0" destOrd="0" presId="urn:microsoft.com/office/officeart/2018/2/layout/IconLabelDescriptionList"/>
    <dgm:cxn modelId="{BAA56165-72FB-4674-8476-D9215D88DD88}" type="presParOf" srcId="{75907FFE-19F0-4A81-9561-77E7EC0E6C4E}" destId="{F3F6A6ED-1452-4FBB-854B-993B3EAA7C5D}" srcOrd="0" destOrd="0" presId="urn:microsoft.com/office/officeart/2018/2/layout/IconLabelDescriptionList"/>
    <dgm:cxn modelId="{D37502E9-9809-4228-ACC0-0517CEF0B3B2}" type="presParOf" srcId="{75907FFE-19F0-4A81-9561-77E7EC0E6C4E}" destId="{144D0725-1127-4E36-AB4C-59DE8B8282FE}" srcOrd="1" destOrd="0" presId="urn:microsoft.com/office/officeart/2018/2/layout/IconLabelDescriptionList"/>
    <dgm:cxn modelId="{B973DB87-70C4-4262-BE41-5FF762BCBE9F}" type="presParOf" srcId="{75907FFE-19F0-4A81-9561-77E7EC0E6C4E}" destId="{10CB5E8E-54CA-4FED-A04B-3804295B5A18}" srcOrd="2" destOrd="0" presId="urn:microsoft.com/office/officeart/2018/2/layout/IconLabelDescriptionList"/>
    <dgm:cxn modelId="{A8E0C770-65EF-4E4F-9615-EE548961312E}" type="presParOf" srcId="{75907FFE-19F0-4A81-9561-77E7EC0E6C4E}" destId="{5EF91B30-830E-4610-AB4B-516286866108}" srcOrd="3" destOrd="0" presId="urn:microsoft.com/office/officeart/2018/2/layout/IconLabelDescriptionList"/>
    <dgm:cxn modelId="{EF5C435E-F61F-4A54-B269-07BE23ED2BF6}" type="presParOf" srcId="{75907FFE-19F0-4A81-9561-77E7EC0E6C4E}" destId="{36387EA5-386D-4C40-BD54-DC7EB03B1A9E}" srcOrd="4" destOrd="0" presId="urn:microsoft.com/office/officeart/2018/2/layout/IconLabelDescriptionList"/>
    <dgm:cxn modelId="{D8E85969-0744-4B71-BB57-703850309312}" type="presParOf" srcId="{8DA4667D-8C6E-4050-AABC-DEA3E1E55D47}" destId="{BFFD5D67-75D1-4740-8700-EA2756B3ABC5}" srcOrd="1" destOrd="0" presId="urn:microsoft.com/office/officeart/2018/2/layout/IconLabelDescriptionList"/>
    <dgm:cxn modelId="{89704EEF-0ACA-4B00-AE8F-8D8540F1065A}" type="presParOf" srcId="{8DA4667D-8C6E-4050-AABC-DEA3E1E55D47}" destId="{D16EEEAC-B747-427D-9D3D-51240A5E1F01}" srcOrd="2" destOrd="0" presId="urn:microsoft.com/office/officeart/2018/2/layout/IconLabelDescriptionList"/>
    <dgm:cxn modelId="{2FD01956-4C23-4DB3-8192-0D978715611C}" type="presParOf" srcId="{D16EEEAC-B747-427D-9D3D-51240A5E1F01}" destId="{CC0F0B0B-5CA4-41F9-8760-3BECA452B28C}" srcOrd="0" destOrd="0" presId="urn:microsoft.com/office/officeart/2018/2/layout/IconLabelDescriptionList"/>
    <dgm:cxn modelId="{5D768C01-C96D-4898-8419-99BB08F63F55}" type="presParOf" srcId="{D16EEEAC-B747-427D-9D3D-51240A5E1F01}" destId="{D81E303C-9A56-43A4-9F2F-72E7A9C114FE}" srcOrd="1" destOrd="0" presId="urn:microsoft.com/office/officeart/2018/2/layout/IconLabelDescriptionList"/>
    <dgm:cxn modelId="{16A13715-DAAB-452E-AB0C-D68DB92FF7AC}" type="presParOf" srcId="{D16EEEAC-B747-427D-9D3D-51240A5E1F01}" destId="{8BB42F80-13DD-475E-BF52-3EF981D12AFA}" srcOrd="2" destOrd="0" presId="urn:microsoft.com/office/officeart/2018/2/layout/IconLabelDescriptionList"/>
    <dgm:cxn modelId="{E529EE6D-D06B-4635-828B-D35BFB537447}" type="presParOf" srcId="{D16EEEAC-B747-427D-9D3D-51240A5E1F01}" destId="{47AD1CDC-43F9-4CD9-BABF-01400A47B244}" srcOrd="3" destOrd="0" presId="urn:microsoft.com/office/officeart/2018/2/layout/IconLabelDescriptionList"/>
    <dgm:cxn modelId="{CC581312-F93F-4CE4-8118-D36C73FFF1A3}" type="presParOf" srcId="{D16EEEAC-B747-427D-9D3D-51240A5E1F01}" destId="{6BE63632-B2E6-4564-B44D-5047BECE4DCA}" srcOrd="4" destOrd="0" presId="urn:microsoft.com/office/officeart/2018/2/layout/IconLabelDescriptionList"/>
    <dgm:cxn modelId="{812C34F0-0B22-49D7-A87D-8436C44E79F7}" type="presParOf" srcId="{8DA4667D-8C6E-4050-AABC-DEA3E1E55D47}" destId="{E5033DD3-4311-420A-8D94-8182D920B191}" srcOrd="3" destOrd="0" presId="urn:microsoft.com/office/officeart/2018/2/layout/IconLabelDescriptionList"/>
    <dgm:cxn modelId="{2888C706-BC4E-40CC-8929-AF89BA02E389}" type="presParOf" srcId="{8DA4667D-8C6E-4050-AABC-DEA3E1E55D47}" destId="{9C834C07-0A8B-41F3-AD59-C24F717621C2}" srcOrd="4" destOrd="0" presId="urn:microsoft.com/office/officeart/2018/2/layout/IconLabelDescriptionList"/>
    <dgm:cxn modelId="{2BFF1CC6-134A-408A-8AF3-A9CF6F994BD1}" type="presParOf" srcId="{9C834C07-0A8B-41F3-AD59-C24F717621C2}" destId="{F38C2338-FDE3-4160-B9FA-68D0283C36C7}" srcOrd="0" destOrd="0" presId="urn:microsoft.com/office/officeart/2018/2/layout/IconLabelDescriptionList"/>
    <dgm:cxn modelId="{8916D5CC-B996-47BF-B50C-50078AB11789}" type="presParOf" srcId="{9C834C07-0A8B-41F3-AD59-C24F717621C2}" destId="{E56BC238-E5BD-4BAB-9ABB-BB017D6A52BE}" srcOrd="1" destOrd="0" presId="urn:microsoft.com/office/officeart/2018/2/layout/IconLabelDescriptionList"/>
    <dgm:cxn modelId="{2FD00142-0E0B-4CE2-B833-E99206259597}" type="presParOf" srcId="{9C834C07-0A8B-41F3-AD59-C24F717621C2}" destId="{A82A5E0C-EB79-4E46-B60D-7DAACDD3FC01}" srcOrd="2" destOrd="0" presId="urn:microsoft.com/office/officeart/2018/2/layout/IconLabelDescriptionList"/>
    <dgm:cxn modelId="{DBB6DF8A-5119-4D37-9B84-45F5662F6D6D}" type="presParOf" srcId="{9C834C07-0A8B-41F3-AD59-C24F717621C2}" destId="{03CBA588-64C0-41D9-BE2D-FD61B7D93EEF}" srcOrd="3" destOrd="0" presId="urn:microsoft.com/office/officeart/2018/2/layout/IconLabelDescriptionList"/>
    <dgm:cxn modelId="{7D3E2389-687A-4861-8962-76F132EDBBDD}" type="presParOf" srcId="{9C834C07-0A8B-41F3-AD59-C24F717621C2}" destId="{411B6332-FEE0-41D8-A66A-B712DBCE86CE}" srcOrd="4" destOrd="0" presId="urn:microsoft.com/office/officeart/2018/2/layout/IconLabelDescriptionList"/>
    <dgm:cxn modelId="{6C03F6C4-B1C5-48DD-B3F1-68D97FFE0FC7}" type="presParOf" srcId="{8DA4667D-8C6E-4050-AABC-DEA3E1E55D47}" destId="{65C4634C-7E6E-4C52-ABA3-7A3700528368}" srcOrd="5" destOrd="0" presId="urn:microsoft.com/office/officeart/2018/2/layout/IconLabelDescriptionList"/>
    <dgm:cxn modelId="{9CD4DC8E-98F6-4F6D-A3DD-FDB727827A44}" type="presParOf" srcId="{8DA4667D-8C6E-4050-AABC-DEA3E1E55D47}" destId="{32A3F666-CD38-49F4-9765-26682AAD0F2D}" srcOrd="6" destOrd="0" presId="urn:microsoft.com/office/officeart/2018/2/layout/IconLabelDescriptionList"/>
    <dgm:cxn modelId="{D7C58D35-7D25-494C-8B38-922CABB8989F}" type="presParOf" srcId="{32A3F666-CD38-49F4-9765-26682AAD0F2D}" destId="{96F711F2-4D54-45B1-A64B-52E797168BF5}" srcOrd="0" destOrd="0" presId="urn:microsoft.com/office/officeart/2018/2/layout/IconLabelDescriptionList"/>
    <dgm:cxn modelId="{CC5C64A9-3707-4B28-8C70-D09DE51B1D8D}" type="presParOf" srcId="{32A3F666-CD38-49F4-9765-26682AAD0F2D}" destId="{AFC0B63C-E4A3-4FB7-AFE4-483851F18023}" srcOrd="1" destOrd="0" presId="urn:microsoft.com/office/officeart/2018/2/layout/IconLabelDescriptionList"/>
    <dgm:cxn modelId="{AACCAD83-F824-4794-8B00-6F1F3CD4D65A}" type="presParOf" srcId="{32A3F666-CD38-49F4-9765-26682AAD0F2D}" destId="{31C5CD68-7159-4248-97DA-1EF0CADC7F34}" srcOrd="2" destOrd="0" presId="urn:microsoft.com/office/officeart/2018/2/layout/IconLabelDescriptionList"/>
    <dgm:cxn modelId="{ACF061CE-A689-4DFA-A409-58C0436420C1}" type="presParOf" srcId="{32A3F666-CD38-49F4-9765-26682AAD0F2D}" destId="{46674490-63E5-4FDE-A501-064E7497A612}" srcOrd="3" destOrd="0" presId="urn:microsoft.com/office/officeart/2018/2/layout/IconLabelDescriptionList"/>
    <dgm:cxn modelId="{336099FF-AA92-49AC-B825-F43918EB7BA3}" type="presParOf" srcId="{32A3F666-CD38-49F4-9765-26682AAD0F2D}" destId="{4D4D6A2F-4DD5-4542-BB58-C23D4E737A21}" srcOrd="4" destOrd="0" presId="urn:microsoft.com/office/officeart/2018/2/layout/IconLabelDescri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6B3E2-8BD0-4630-9EAF-945B5BD0BC1C}">
      <dsp:nvSpPr>
        <dsp:cNvPr id="0" name=""/>
        <dsp:cNvSpPr/>
      </dsp:nvSpPr>
      <dsp:spPr>
        <a:xfrm>
          <a:off x="729257" y="293677"/>
          <a:ext cx="2645543" cy="26455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solidFill>
                <a:schemeClr val="bg1"/>
              </a:solidFill>
            </a:rPr>
            <a:t>Aligned Efforts</a:t>
          </a:r>
        </a:p>
        <a:p>
          <a:pPr marL="0" lvl="0" indent="0" algn="ctr" defTabSz="1200150">
            <a:lnSpc>
              <a:spcPct val="90000"/>
            </a:lnSpc>
            <a:spcBef>
              <a:spcPct val="0"/>
            </a:spcBef>
            <a:spcAft>
              <a:spcPct val="35000"/>
            </a:spcAft>
            <a:buNone/>
          </a:pPr>
          <a:endParaRPr lang="en-US" sz="2700" kern="1200"/>
        </a:p>
      </dsp:txBody>
      <dsp:txXfrm>
        <a:off x="1116688" y="681102"/>
        <a:ext cx="1870681" cy="1870655"/>
      </dsp:txXfrm>
    </dsp:sp>
    <dsp:sp modelId="{7E54B483-1BCD-49A3-B23C-E45BC1FF59C6}">
      <dsp:nvSpPr>
        <dsp:cNvPr id="0" name=""/>
        <dsp:cNvSpPr/>
      </dsp:nvSpPr>
      <dsp:spPr>
        <a:xfrm>
          <a:off x="1889431" y="1764405"/>
          <a:ext cx="2645543" cy="26455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endParaRPr lang="en-US" sz="2700" kern="1200"/>
        </a:p>
        <a:p>
          <a:pPr marL="0" lvl="0" indent="0" algn="ctr" defTabSz="1200150">
            <a:lnSpc>
              <a:spcPct val="90000"/>
            </a:lnSpc>
            <a:spcBef>
              <a:spcPct val="0"/>
            </a:spcBef>
            <a:spcAft>
              <a:spcPct val="35000"/>
            </a:spcAft>
            <a:buNone/>
          </a:pPr>
          <a:r>
            <a:rPr lang="en-US" sz="2700" kern="1200">
              <a:solidFill>
                <a:schemeClr val="bg1"/>
              </a:solidFill>
            </a:rPr>
            <a:t>Committed Delivery</a:t>
          </a:r>
        </a:p>
      </dsp:txBody>
      <dsp:txXfrm>
        <a:off x="2276862" y="2151830"/>
        <a:ext cx="1870681" cy="1870655"/>
      </dsp:txXfrm>
    </dsp:sp>
    <dsp:sp modelId="{404585A8-4447-429C-A024-366E03A152AA}">
      <dsp:nvSpPr>
        <dsp:cNvPr id="0" name=""/>
        <dsp:cNvSpPr/>
      </dsp:nvSpPr>
      <dsp:spPr>
        <a:xfrm>
          <a:off x="2976141" y="293677"/>
          <a:ext cx="2645543" cy="2645505"/>
        </a:xfrm>
        <a:prstGeom prst="ellipse">
          <a:avLst/>
        </a:prstGeom>
        <a:solidFill>
          <a:srgbClr val="FFC000">
            <a:alpha val="50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solidFill>
                <a:schemeClr val="bg1"/>
              </a:solidFill>
            </a:rPr>
            <a:t>Rigorous Approaches</a:t>
          </a:r>
        </a:p>
        <a:p>
          <a:pPr marL="0" lvl="0" indent="0" algn="ctr" defTabSz="1200150">
            <a:lnSpc>
              <a:spcPct val="90000"/>
            </a:lnSpc>
            <a:spcBef>
              <a:spcPct val="0"/>
            </a:spcBef>
            <a:spcAft>
              <a:spcPct val="35000"/>
            </a:spcAft>
            <a:buNone/>
          </a:pPr>
          <a:endParaRPr lang="en-US" sz="2700" kern="1200"/>
        </a:p>
      </dsp:txBody>
      <dsp:txXfrm>
        <a:off x="3363572" y="681102"/>
        <a:ext cx="1870681" cy="1870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6B6B4-D69C-48CB-A835-E9C756F4A598}">
      <dsp:nvSpPr>
        <dsp:cNvPr id="0" name=""/>
        <dsp:cNvSpPr/>
      </dsp:nvSpPr>
      <dsp:spPr>
        <a:xfrm>
          <a:off x="0" y="566511"/>
          <a:ext cx="12180991" cy="4285643"/>
        </a:xfrm>
        <a:prstGeom prst="rightArrow">
          <a:avLst/>
        </a:prstGeom>
        <a:solidFill>
          <a:srgbClr val="FFC7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291C0F-1AE8-4D60-9D3D-F173ACD17A7D}">
      <dsp:nvSpPr>
        <dsp:cNvPr id="0" name=""/>
        <dsp:cNvSpPr/>
      </dsp:nvSpPr>
      <dsp:spPr>
        <a:xfrm>
          <a:off x="8791963" y="1637922"/>
          <a:ext cx="2170928" cy="214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marL="0" lvl="0" indent="0" algn="ctr" defTabSz="800100">
            <a:lnSpc>
              <a:spcPct val="90000"/>
            </a:lnSpc>
            <a:spcBef>
              <a:spcPct val="0"/>
            </a:spcBef>
            <a:spcAft>
              <a:spcPct val="35000"/>
            </a:spcAft>
            <a:buNone/>
          </a:pPr>
          <a:r>
            <a:rPr lang="en-US" sz="1800" kern="1200"/>
            <a:t>We will achieve unprecedented outcomes for the students who rely on us. </a:t>
          </a:r>
        </a:p>
      </dsp:txBody>
      <dsp:txXfrm>
        <a:off x="8791963" y="1637922"/>
        <a:ext cx="2170928" cy="2142821"/>
      </dsp:txXfrm>
    </dsp:sp>
    <dsp:sp modelId="{6043A336-F797-43BD-8C88-32C3A44F2BED}">
      <dsp:nvSpPr>
        <dsp:cNvPr id="0" name=""/>
        <dsp:cNvSpPr/>
      </dsp:nvSpPr>
      <dsp:spPr>
        <a:xfrm>
          <a:off x="6186849" y="1637922"/>
          <a:ext cx="2170928" cy="214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marL="0" lvl="0" indent="0" algn="ctr" defTabSz="800100">
            <a:lnSpc>
              <a:spcPct val="90000"/>
            </a:lnSpc>
            <a:spcBef>
              <a:spcPct val="0"/>
            </a:spcBef>
            <a:spcAft>
              <a:spcPct val="35000"/>
            </a:spcAft>
            <a:buNone/>
          </a:pPr>
          <a:r>
            <a:rPr lang="en-US" sz="1800" kern="1200"/>
            <a:t>If we deliver with unshakeable commitment to achieving success at high levels for all students, then</a:t>
          </a:r>
        </a:p>
      </dsp:txBody>
      <dsp:txXfrm>
        <a:off x="6186849" y="1637922"/>
        <a:ext cx="2170928" cy="2142821"/>
      </dsp:txXfrm>
    </dsp:sp>
    <dsp:sp modelId="{1F09F892-8672-46B4-9DF8-AA3E64F60E1E}">
      <dsp:nvSpPr>
        <dsp:cNvPr id="0" name=""/>
        <dsp:cNvSpPr/>
      </dsp:nvSpPr>
      <dsp:spPr>
        <a:xfrm>
          <a:off x="3581734" y="1637922"/>
          <a:ext cx="2170928" cy="214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marL="0" lvl="0" indent="0" algn="ctr" defTabSz="800100">
            <a:lnSpc>
              <a:spcPct val="90000"/>
            </a:lnSpc>
            <a:spcBef>
              <a:spcPct val="0"/>
            </a:spcBef>
            <a:spcAft>
              <a:spcPct val="35000"/>
            </a:spcAft>
            <a:buNone/>
          </a:pPr>
          <a:r>
            <a:rPr lang="en-US" sz="1800" kern="1200"/>
            <a:t>If we adopt and apply a rigorous approach to these efforts with the expectation that all students be consistently challenged and loved, and</a:t>
          </a:r>
        </a:p>
      </dsp:txBody>
      <dsp:txXfrm>
        <a:off x="3581734" y="1637922"/>
        <a:ext cx="2170928" cy="2142821"/>
      </dsp:txXfrm>
    </dsp:sp>
    <dsp:sp modelId="{29C3CBB1-1691-4E47-8972-25595CF42A11}">
      <dsp:nvSpPr>
        <dsp:cNvPr id="0" name=""/>
        <dsp:cNvSpPr/>
      </dsp:nvSpPr>
      <dsp:spPr>
        <a:xfrm>
          <a:off x="976620" y="1637922"/>
          <a:ext cx="2170928" cy="2142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82880" rIns="0" bIns="182880" numCol="1" spcCol="1270" anchor="ctr" anchorCtr="0">
          <a:noAutofit/>
        </a:bodyPr>
        <a:lstStyle/>
        <a:p>
          <a:pPr marL="0" lvl="0" indent="0" algn="ctr" defTabSz="800100">
            <a:lnSpc>
              <a:spcPct val="90000"/>
            </a:lnSpc>
            <a:spcBef>
              <a:spcPct val="0"/>
            </a:spcBef>
            <a:spcAft>
              <a:spcPct val="35000"/>
            </a:spcAft>
            <a:buNone/>
          </a:pPr>
          <a:r>
            <a:rPr lang="en-US" sz="1800" kern="1200"/>
            <a:t>If adults align their efforts to meet established standards and the needs of students, and</a:t>
          </a:r>
        </a:p>
      </dsp:txBody>
      <dsp:txXfrm>
        <a:off x="976620" y="1637922"/>
        <a:ext cx="2170928" cy="21428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6B6B4-D69C-48CB-A835-E9C756F4A598}">
      <dsp:nvSpPr>
        <dsp:cNvPr id="0" name=""/>
        <dsp:cNvSpPr/>
      </dsp:nvSpPr>
      <dsp:spPr>
        <a:xfrm>
          <a:off x="0" y="501542"/>
          <a:ext cx="12180991" cy="4415581"/>
        </a:xfrm>
        <a:prstGeom prst="rightArrow">
          <a:avLst/>
        </a:prstGeom>
        <a:solidFill>
          <a:srgbClr val="FFC7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291C0F-1AE8-4D60-9D3D-F173ACD17A7D}">
      <dsp:nvSpPr>
        <dsp:cNvPr id="0" name=""/>
        <dsp:cNvSpPr/>
      </dsp:nvSpPr>
      <dsp:spPr>
        <a:xfrm>
          <a:off x="8791963" y="1605438"/>
          <a:ext cx="2170928" cy="220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94640" rIns="0" bIns="294640" numCol="1" spcCol="1270" anchor="ctr" anchorCtr="0">
          <a:noAutofit/>
        </a:bodyPr>
        <a:lstStyle/>
        <a:p>
          <a:pPr marL="0" lvl="0" indent="0" algn="ctr" defTabSz="1289050">
            <a:lnSpc>
              <a:spcPct val="90000"/>
            </a:lnSpc>
            <a:spcBef>
              <a:spcPct val="0"/>
            </a:spcBef>
            <a:spcAft>
              <a:spcPct val="35000"/>
            </a:spcAft>
            <a:buNone/>
          </a:pPr>
          <a:r>
            <a:rPr lang="en-US" sz="2900" kern="1200"/>
            <a:t>Students will achieve. </a:t>
          </a:r>
        </a:p>
      </dsp:txBody>
      <dsp:txXfrm>
        <a:off x="8791963" y="1605438"/>
        <a:ext cx="2170928" cy="2207790"/>
      </dsp:txXfrm>
    </dsp:sp>
    <dsp:sp modelId="{6043A336-F797-43BD-8C88-32C3A44F2BED}">
      <dsp:nvSpPr>
        <dsp:cNvPr id="0" name=""/>
        <dsp:cNvSpPr/>
      </dsp:nvSpPr>
      <dsp:spPr>
        <a:xfrm>
          <a:off x="6186849" y="1605438"/>
          <a:ext cx="2170928" cy="220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94640" rIns="0" bIns="294640" numCol="1" spcCol="1270" anchor="ctr" anchorCtr="0">
          <a:noAutofit/>
        </a:bodyPr>
        <a:lstStyle/>
        <a:p>
          <a:pPr marL="0" lvl="0" indent="0" algn="ctr" defTabSz="1289050">
            <a:lnSpc>
              <a:spcPct val="90000"/>
            </a:lnSpc>
            <a:spcBef>
              <a:spcPct val="0"/>
            </a:spcBef>
            <a:spcAft>
              <a:spcPct val="35000"/>
            </a:spcAft>
            <a:buNone/>
          </a:pPr>
          <a:r>
            <a:rPr lang="en-US" sz="2900" kern="1200"/>
            <a:t>If commitment to all students is solid, then</a:t>
          </a:r>
        </a:p>
      </dsp:txBody>
      <dsp:txXfrm>
        <a:off x="6186849" y="1605438"/>
        <a:ext cx="2170928" cy="2207790"/>
      </dsp:txXfrm>
    </dsp:sp>
    <dsp:sp modelId="{1F09F892-8672-46B4-9DF8-AA3E64F60E1E}">
      <dsp:nvSpPr>
        <dsp:cNvPr id="0" name=""/>
        <dsp:cNvSpPr/>
      </dsp:nvSpPr>
      <dsp:spPr>
        <a:xfrm>
          <a:off x="3581734" y="1605438"/>
          <a:ext cx="2170928" cy="220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94640" rIns="0" bIns="294640" numCol="1" spcCol="1270" anchor="ctr" anchorCtr="0">
          <a:noAutofit/>
        </a:bodyPr>
        <a:lstStyle/>
        <a:p>
          <a:pPr marL="0" lvl="0" indent="0" algn="ctr" defTabSz="1289050">
            <a:lnSpc>
              <a:spcPct val="90000"/>
            </a:lnSpc>
            <a:spcBef>
              <a:spcPct val="0"/>
            </a:spcBef>
            <a:spcAft>
              <a:spcPct val="35000"/>
            </a:spcAft>
            <a:buNone/>
          </a:pPr>
          <a:r>
            <a:rPr lang="en-US" sz="2900" kern="1200"/>
            <a:t>If approaches are rigorous, and</a:t>
          </a:r>
        </a:p>
      </dsp:txBody>
      <dsp:txXfrm>
        <a:off x="3581734" y="1605438"/>
        <a:ext cx="2170928" cy="2207790"/>
      </dsp:txXfrm>
    </dsp:sp>
    <dsp:sp modelId="{29C3CBB1-1691-4E47-8972-25595CF42A11}">
      <dsp:nvSpPr>
        <dsp:cNvPr id="0" name=""/>
        <dsp:cNvSpPr/>
      </dsp:nvSpPr>
      <dsp:spPr>
        <a:xfrm>
          <a:off x="976620" y="1605438"/>
          <a:ext cx="2170928" cy="2207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94640" rIns="0" bIns="294640" numCol="1" spcCol="1270" anchor="ctr" anchorCtr="0">
          <a:noAutofit/>
        </a:bodyPr>
        <a:lstStyle/>
        <a:p>
          <a:pPr marL="0" lvl="0" indent="0" algn="ctr" defTabSz="1289050">
            <a:lnSpc>
              <a:spcPct val="90000"/>
            </a:lnSpc>
            <a:spcBef>
              <a:spcPct val="0"/>
            </a:spcBef>
            <a:spcAft>
              <a:spcPct val="35000"/>
            </a:spcAft>
            <a:buNone/>
          </a:pPr>
          <a:r>
            <a:rPr lang="en-US" sz="2900" kern="1200"/>
            <a:t>If experiences are aligned, and</a:t>
          </a:r>
        </a:p>
      </dsp:txBody>
      <dsp:txXfrm>
        <a:off x="976620" y="1605438"/>
        <a:ext cx="2170928" cy="22077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F999E-72B8-44BC-A29A-0622B0A12AC7}">
      <dsp:nvSpPr>
        <dsp:cNvPr id="0" name=""/>
        <dsp:cNvSpPr/>
      </dsp:nvSpPr>
      <dsp:spPr>
        <a:xfrm rot="5400000">
          <a:off x="3506806" y="130656"/>
          <a:ext cx="2008628" cy="1747506"/>
        </a:xfrm>
        <a:prstGeom prst="hexagon">
          <a:avLst>
            <a:gd name="adj" fmla="val 25000"/>
            <a:gd name="vf" fmla="val 11547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Provide Clarity</a:t>
          </a:r>
        </a:p>
      </dsp:txBody>
      <dsp:txXfrm rot="-5400000">
        <a:off x="3909687" y="313106"/>
        <a:ext cx="1202866" cy="1382606"/>
      </dsp:txXfrm>
    </dsp:sp>
    <dsp:sp modelId="{8E97E459-32A3-40CD-8FEA-BE8276D9C201}">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DDDDA9B7-4EB9-48CC-9B27-7C676AB34218}">
      <dsp:nvSpPr>
        <dsp:cNvPr id="0" name=""/>
        <dsp:cNvSpPr/>
      </dsp:nvSpPr>
      <dsp:spPr>
        <a:xfrm rot="5400000">
          <a:off x="1609660" y="130560"/>
          <a:ext cx="2008628" cy="1747506"/>
        </a:xfrm>
        <a:prstGeom prst="hexagon">
          <a:avLst>
            <a:gd name="adj" fmla="val 25000"/>
            <a:gd name="vf" fmla="val 11547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t>The Push </a:t>
          </a:r>
          <a:r>
            <a:rPr lang="en-US" sz="1900" kern="1200"/>
            <a:t>to</a:t>
          </a:r>
        </a:p>
      </dsp:txBody>
      <dsp:txXfrm rot="-5400000">
        <a:off x="2012541" y="313010"/>
        <a:ext cx="1202866" cy="1382606"/>
      </dsp:txXfrm>
    </dsp:sp>
    <dsp:sp modelId="{E9EA7E9A-7237-4E9A-BB3A-88D587924D26}">
      <dsp:nvSpPr>
        <dsp:cNvPr id="0" name=""/>
        <dsp:cNvSpPr/>
      </dsp:nvSpPr>
      <dsp:spPr>
        <a:xfrm rot="5400000">
          <a:off x="2559537" y="1835580"/>
          <a:ext cx="2008628" cy="1747506"/>
        </a:xfrm>
        <a:prstGeom prst="hexagon">
          <a:avLst>
            <a:gd name="adj" fmla="val 25000"/>
            <a:gd name="vf" fmla="val 11547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Unleash Conviction</a:t>
          </a:r>
        </a:p>
      </dsp:txBody>
      <dsp:txXfrm rot="-5400000">
        <a:off x="2962418" y="2018030"/>
        <a:ext cx="1202866" cy="1382606"/>
      </dsp:txXfrm>
    </dsp:sp>
    <dsp:sp modelId="{E1C91DA9-6CFC-4BCC-A118-D145733B507B}">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sp>
    <dsp:sp modelId="{4933DDC8-A844-4C07-827F-F06508656AFA}">
      <dsp:nvSpPr>
        <dsp:cNvPr id="0" name=""/>
        <dsp:cNvSpPr/>
      </dsp:nvSpPr>
      <dsp:spPr>
        <a:xfrm rot="5400000">
          <a:off x="4446844" y="1835580"/>
          <a:ext cx="2008628" cy="1747506"/>
        </a:xfrm>
        <a:prstGeom prst="hexagon">
          <a:avLst>
            <a:gd name="adj" fmla="val 25000"/>
            <a:gd name="vf" fmla="val 115470"/>
          </a:avLst>
        </a:prstGeom>
        <a:solidFill>
          <a:srgbClr val="FFC7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a:t>Build Capacity</a:t>
          </a:r>
        </a:p>
      </dsp:txBody>
      <dsp:txXfrm rot="-5400000">
        <a:off x="4849725" y="2018030"/>
        <a:ext cx="1202866" cy="1382606"/>
      </dsp:txXfrm>
    </dsp:sp>
    <dsp:sp modelId="{9FEF93BC-FA76-461A-9FCF-66B9432E7991}">
      <dsp:nvSpPr>
        <dsp:cNvPr id="0" name=""/>
        <dsp:cNvSpPr/>
      </dsp:nvSpPr>
      <dsp:spPr>
        <a:xfrm rot="5400000">
          <a:off x="3506806" y="3540503"/>
          <a:ext cx="2008628" cy="1747506"/>
        </a:xfrm>
        <a:prstGeom prst="hexagon">
          <a:avLst>
            <a:gd name="adj" fmla="val 25000"/>
            <a:gd name="vf" fmla="val 115470"/>
          </a:avLst>
        </a:prstGeom>
        <a:solidFill>
          <a:srgbClr val="FFC3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Create Coalition</a:t>
          </a:r>
        </a:p>
      </dsp:txBody>
      <dsp:txXfrm rot="-5400000">
        <a:off x="3909687" y="3722953"/>
        <a:ext cx="1202866" cy="1382606"/>
      </dsp:txXfrm>
    </dsp:sp>
    <dsp:sp modelId="{14C9BDE6-4C29-4902-A2EC-458B33CDDB1E}">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FEFB88D0-BA46-401A-ABA4-FA533BA13477}">
      <dsp:nvSpPr>
        <dsp:cNvPr id="0" name=""/>
        <dsp:cNvSpPr/>
      </dsp:nvSpPr>
      <dsp:spPr>
        <a:xfrm rot="5400000">
          <a:off x="1678494" y="3501275"/>
          <a:ext cx="2008628" cy="1747506"/>
        </a:xfrm>
        <a:prstGeom prst="hexagon">
          <a:avLst>
            <a:gd name="adj" fmla="val 25000"/>
            <a:gd name="vf" fmla="val 115470"/>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kern="1200"/>
            <a:t>Effectuate Culture</a:t>
          </a:r>
        </a:p>
      </dsp:txBody>
      <dsp:txXfrm rot="-5400000">
        <a:off x="2081375" y="3683725"/>
        <a:ext cx="1202866" cy="13826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6A6ED-1452-4FBB-854B-993B3EAA7C5D}">
      <dsp:nvSpPr>
        <dsp:cNvPr id="0" name=""/>
        <dsp:cNvSpPr/>
      </dsp:nvSpPr>
      <dsp:spPr>
        <a:xfrm>
          <a:off x="1711" y="270207"/>
          <a:ext cx="877078" cy="877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CB5E8E-54CA-4FED-A04B-3804295B5A18}">
      <dsp:nvSpPr>
        <dsp:cNvPr id="0" name=""/>
        <dsp:cNvSpPr/>
      </dsp:nvSpPr>
      <dsp:spPr>
        <a:xfrm>
          <a:off x="171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a:t>Recruitment/Retention</a:t>
          </a:r>
          <a:endParaRPr lang="en-US" sz="2000" kern="1200"/>
        </a:p>
      </dsp:txBody>
      <dsp:txXfrm>
        <a:off x="1711" y="1364435"/>
        <a:ext cx="2505937" cy="375890"/>
      </dsp:txXfrm>
    </dsp:sp>
    <dsp:sp modelId="{36387EA5-386D-4C40-BD54-DC7EB03B1A9E}">
      <dsp:nvSpPr>
        <dsp:cNvPr id="0" name=""/>
        <dsp:cNvSpPr/>
      </dsp:nvSpPr>
      <dsp:spPr>
        <a:xfrm>
          <a:off x="171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100000"/>
            </a:lnSpc>
            <a:spcBef>
              <a:spcPct val="0"/>
            </a:spcBef>
            <a:spcAft>
              <a:spcPct val="35000"/>
            </a:spcAft>
            <a:buNone/>
          </a:pPr>
          <a:r>
            <a:rPr lang="en-US" sz="2200" kern="1200"/>
            <a:t>Strengthen our workforce by offering region-aligned, competitive salary structures that position the District to retain exceptional educators and staff who drive student success.</a:t>
          </a:r>
        </a:p>
      </dsp:txBody>
      <dsp:txXfrm>
        <a:off x="1711" y="1841325"/>
        <a:ext cx="2505937" cy="3478870"/>
      </dsp:txXfrm>
    </dsp:sp>
    <dsp:sp modelId="{CC0F0B0B-5CA4-41F9-8760-3BECA452B28C}">
      <dsp:nvSpPr>
        <dsp:cNvPr id="0" name=""/>
        <dsp:cNvSpPr/>
      </dsp:nvSpPr>
      <dsp:spPr>
        <a:xfrm>
          <a:off x="2946188" y="270207"/>
          <a:ext cx="877078" cy="877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42F80-13DD-475E-BF52-3EF981D12AFA}">
      <dsp:nvSpPr>
        <dsp:cNvPr id="0" name=""/>
        <dsp:cNvSpPr/>
      </dsp:nvSpPr>
      <dsp:spPr>
        <a:xfrm>
          <a:off x="2946188"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a:t>Staffing Efficiency </a:t>
          </a:r>
          <a:endParaRPr lang="en-US" sz="2000" kern="1200"/>
        </a:p>
      </dsp:txBody>
      <dsp:txXfrm>
        <a:off x="2946188" y="1364435"/>
        <a:ext cx="2505937" cy="375890"/>
      </dsp:txXfrm>
    </dsp:sp>
    <dsp:sp modelId="{6BE63632-B2E6-4564-B44D-5047BECE4DCA}">
      <dsp:nvSpPr>
        <dsp:cNvPr id="0" name=""/>
        <dsp:cNvSpPr/>
      </dsp:nvSpPr>
      <dsp:spPr>
        <a:xfrm>
          <a:off x="2946188"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a:t>Strategically utilize State‑funded class size allocations to guide staffing decisions while enhancing programs and supports that drive student success.</a:t>
          </a:r>
        </a:p>
      </dsp:txBody>
      <dsp:txXfrm>
        <a:off x="2946188" y="1841325"/>
        <a:ext cx="2505937" cy="3478870"/>
      </dsp:txXfrm>
    </dsp:sp>
    <dsp:sp modelId="{F38C2338-FDE3-4160-B9FA-68D0283C36C7}">
      <dsp:nvSpPr>
        <dsp:cNvPr id="0" name=""/>
        <dsp:cNvSpPr/>
      </dsp:nvSpPr>
      <dsp:spPr>
        <a:xfrm>
          <a:off x="5890665" y="270207"/>
          <a:ext cx="877078" cy="877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2A5E0C-EB79-4E46-B60D-7DAACDD3FC01}">
      <dsp:nvSpPr>
        <dsp:cNvPr id="0" name=""/>
        <dsp:cNvSpPr/>
      </dsp:nvSpPr>
      <dsp:spPr>
        <a:xfrm>
          <a:off x="5890665"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a:t>Future Readiness</a:t>
          </a:r>
          <a:endParaRPr lang="en-US" sz="2000" kern="1200"/>
        </a:p>
      </dsp:txBody>
      <dsp:txXfrm>
        <a:off x="5890665" y="1364435"/>
        <a:ext cx="2505937" cy="375890"/>
      </dsp:txXfrm>
    </dsp:sp>
    <dsp:sp modelId="{411B6332-FEE0-41D8-A66A-B712DBCE86CE}">
      <dsp:nvSpPr>
        <dsp:cNvPr id="0" name=""/>
        <dsp:cNvSpPr/>
      </dsp:nvSpPr>
      <dsp:spPr>
        <a:xfrm>
          <a:off x="5890665"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a:t>Enhance pathways and supports that equip students for postsecondary success, leveraging partnerships to broaden opportunities.</a:t>
          </a:r>
        </a:p>
        <a:p>
          <a:pPr marL="0" lvl="0" indent="0" algn="l" defTabSz="1066800">
            <a:lnSpc>
              <a:spcPct val="100000"/>
            </a:lnSpc>
            <a:spcBef>
              <a:spcPct val="0"/>
            </a:spcBef>
            <a:spcAft>
              <a:spcPct val="35000"/>
            </a:spcAft>
            <a:buNone/>
          </a:pPr>
          <a:endParaRPr lang="en-US" sz="2400" kern="1200"/>
        </a:p>
      </dsp:txBody>
      <dsp:txXfrm>
        <a:off x="5890665" y="1841325"/>
        <a:ext cx="2505937" cy="3478870"/>
      </dsp:txXfrm>
    </dsp:sp>
    <dsp:sp modelId="{96F711F2-4D54-45B1-A64B-52E797168BF5}">
      <dsp:nvSpPr>
        <dsp:cNvPr id="0" name=""/>
        <dsp:cNvSpPr/>
      </dsp:nvSpPr>
      <dsp:spPr>
        <a:xfrm>
          <a:off x="8835141" y="270207"/>
          <a:ext cx="877078" cy="877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C5CD68-7159-4248-97DA-1EF0CADC7F34}">
      <dsp:nvSpPr>
        <dsp:cNvPr id="0" name=""/>
        <dsp:cNvSpPr/>
      </dsp:nvSpPr>
      <dsp:spPr>
        <a:xfrm>
          <a:off x="8835141" y="1364435"/>
          <a:ext cx="2505937" cy="375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b="1" kern="1200"/>
            <a:t>Leader/Teacher Quality</a:t>
          </a:r>
          <a:endParaRPr lang="en-US" sz="2000" kern="1200"/>
        </a:p>
      </dsp:txBody>
      <dsp:txXfrm>
        <a:off x="8835141" y="1364435"/>
        <a:ext cx="2505937" cy="375890"/>
      </dsp:txXfrm>
    </dsp:sp>
    <dsp:sp modelId="{4D4D6A2F-4DD5-4542-BB58-C23D4E737A21}">
      <dsp:nvSpPr>
        <dsp:cNvPr id="0" name=""/>
        <dsp:cNvSpPr/>
      </dsp:nvSpPr>
      <dsp:spPr>
        <a:xfrm>
          <a:off x="8835141" y="1841325"/>
          <a:ext cx="2505937" cy="3478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pPr>
          <a:r>
            <a:rPr lang="en-US" sz="2400" kern="1200"/>
            <a:t>Advance leadership and teaching capacity to elevate instructional quality and effectively respond to student needs in a timely manner.</a:t>
          </a:r>
        </a:p>
        <a:p>
          <a:pPr marL="0" lvl="0" indent="0" algn="l" defTabSz="1066800">
            <a:lnSpc>
              <a:spcPct val="100000"/>
            </a:lnSpc>
            <a:spcBef>
              <a:spcPct val="0"/>
            </a:spcBef>
            <a:spcAft>
              <a:spcPct val="35000"/>
            </a:spcAft>
            <a:buNone/>
          </a:pPr>
          <a:endParaRPr lang="en-US" sz="2400" kern="1200"/>
        </a:p>
      </dsp:txBody>
      <dsp:txXfrm>
        <a:off x="8835141" y="1841325"/>
        <a:ext cx="2505937" cy="3478870"/>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2/10/2026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5608A0-9988-431F-925D-31F4A5E468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999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27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074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8096-BA1D-B65B-3A53-629554D65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048C9-8A4A-811D-E9BA-932F6AB15F5D}"/>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C39B6FBF-3EA6-78DA-F009-BFD6369102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98A545-E221-A53B-8C00-F32D2D2F40E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730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AD47-4E34-78B7-23D9-D64888A26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534D2-9E00-2469-6516-76E62E743103}"/>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CBEA4F55-1BD6-685D-2CFF-06C8EEC2FB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150F9B-399B-74F5-1D13-BD26321B877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546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D06CF-5382-411A-A093-4E584088B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0C130-F2D8-D638-06D0-5AE026CBDE91}"/>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2078D507-42B1-35DF-9269-A351E8278B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245784-AF9A-EFAB-E95C-13C0B3A3EE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02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E5515-A760-1326-9181-998EA06E6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9C762-553C-8E29-86FC-4B63B7D32601}"/>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F97D3B50-43C8-A6F7-0F86-DC8D2C954C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454535-AA7A-1A0E-DAE6-75227B58655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6613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EBE3A-1DF2-82A4-0750-5C4EC31C7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7C34C-E055-3FD7-E34B-728B01462DA8}"/>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64B6D34D-39C7-A764-54E1-7BA2944AD6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24FD04-3589-63E8-BFDA-4F9E874885E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762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A8F8-6A09-1ACC-CAFB-C06385900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33357-4A46-A4BA-CD2B-34920B0BFD93}"/>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C66AB49D-FDB9-6195-9FC9-68B4CCA5D5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84BF50-8163-1679-1A05-5FF65E6934C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542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3AEF5-8C33-751C-07FD-BBC19C09C1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48ED6-8ED1-675C-39C5-22745C71A0E9}"/>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0BA7854E-F58A-D7AA-E584-84723177A9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895A75-5977-005F-87BD-C247AD2BF57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0680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07934-9C6B-EE22-C825-7FCB6B10E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7CE85-A5EF-F896-1EDE-6B63C02FCC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BAF950-6ACC-CE1A-CBCD-22D15634CD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FAAB23-54A6-AE06-27E3-BDF337744F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5608A0-9988-431F-925D-31F4A5E468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60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A7899-4260-A967-DECD-85D1D1C30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A2A05-83AF-DEDE-D1F7-229B8C6C0B98}"/>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3EC3F65A-2396-AE80-93BD-F4C91E4633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33AE93-F227-7B61-5CF5-071EB4AE924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271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4242D-36A9-1BCD-6A59-295D80661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303AD-D792-F08E-1B7B-E3DF069D68CE}"/>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065E388B-1D2A-E665-411C-6D550DEA10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303F4D-606D-91F0-53F8-627A704E7B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430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10800-A83C-4F01-656C-0696D401E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4DD39-F1E5-D827-7F11-0963414BC85D}"/>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2C3BE987-D1E2-C3F5-E93C-0EBB349CD8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60BEA5-95A1-8DCF-4FEE-3B5976334E8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253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3134-F77B-682E-D0FC-39F23331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CE7C0-D219-1232-544F-2D700A0AC1F6}"/>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16F7745C-E49B-1FC6-8B99-FCE4FE3015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5F9A06-C5F3-2456-D4E2-CAC958CA73D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784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0BE35-04D1-EF81-24E2-F0E3A7B8A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B6928-E06F-34C1-F4A4-10AE18E0FEDA}"/>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EB379D53-CAD1-F237-055D-66E2034467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B9C67BD-A5ED-C5CF-C571-F3219206BB9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176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9F056-CA1C-A474-C016-A604E8728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14205-951D-1318-35A6-E4D61A3FE6B3}"/>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4A4D0C14-0F37-ECB5-5D73-372FBBB984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8119D6-467B-3D7D-6AA5-1EDD1A62217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4643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A9863-E439-2ADA-76E4-0F6D98090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5E80B-67BB-0804-AEAE-BEA4C93070B2}"/>
              </a:ext>
            </a:extLst>
          </p:cNvPr>
          <p:cNvSpPr>
            <a:spLocks noGrp="1" noRot="1" noChangeAspect="1"/>
          </p:cNvSpPr>
          <p:nvPr>
            <p:ph type="sldImg"/>
          </p:nvPr>
        </p:nvSpPr>
        <p:spPr>
          <a:xfrm>
            <a:off x="717550" y="1162050"/>
            <a:ext cx="5575300" cy="3136900"/>
          </a:xfrm>
        </p:spPr>
        <p:txBody>
          <a:bodyPr/>
          <a:lstStyle/>
          <a:p>
            <a:endParaRPr lang="en-US"/>
          </a:p>
        </p:txBody>
      </p:sp>
      <p:sp>
        <p:nvSpPr>
          <p:cNvPr id="3" name="Notes Placeholder 2">
            <a:extLst>
              <a:ext uri="{FF2B5EF4-FFF2-40B4-BE49-F238E27FC236}">
                <a16:creationId xmlns:a16="http://schemas.microsoft.com/office/drawing/2014/main" id="{5BAA3BE1-865E-550E-B755-73548848D0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5FDF79-196B-EA7A-DC79-D637598D44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81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56163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751526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846277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288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05961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96496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49038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5640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63145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29053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54034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781000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96B0-DAA0-D0E8-B4FA-3CD32244D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C40F4-AA25-5F12-5FED-23DEC55A3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10A6BC-8CE1-975D-C8AA-E837A846A20B}"/>
              </a:ext>
            </a:extLst>
          </p:cNvPr>
          <p:cNvSpPr>
            <a:spLocks noGrp="1"/>
          </p:cNvSpPr>
          <p:nvPr>
            <p:ph type="dt" sz="half" idx="10"/>
          </p:nvPr>
        </p:nvSpPr>
        <p:spPr/>
        <p:txBody>
          <a:bodyPr/>
          <a:lstStyle/>
          <a:p>
            <a:fld id="{9C4CA0A7-5449-4F08-8F4D-239870F5CC0F}" type="datetime1">
              <a:rPr lang="en-US" smtClean="0"/>
              <a:t>2/10/2026</a:t>
            </a:fld>
            <a:endParaRPr lang="en-US"/>
          </a:p>
        </p:txBody>
      </p:sp>
      <p:sp>
        <p:nvSpPr>
          <p:cNvPr id="5" name="Footer Placeholder 4">
            <a:extLst>
              <a:ext uri="{FF2B5EF4-FFF2-40B4-BE49-F238E27FC236}">
                <a16:creationId xmlns:a16="http://schemas.microsoft.com/office/drawing/2014/main" id="{E1D3E831-8BD8-D1A6-509F-3743C457E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C50ED-EDD3-E43F-0682-59DD70616CD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2073801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56F1-152B-31C1-EBB6-082F4233A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EC7A58-BCB6-10E8-B34C-BB17A8EAA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65613-9097-2893-A11F-29850AE8C5E3}"/>
              </a:ext>
            </a:extLst>
          </p:cNvPr>
          <p:cNvSpPr>
            <a:spLocks noGrp="1"/>
          </p:cNvSpPr>
          <p:nvPr>
            <p:ph type="dt" sz="half" idx="10"/>
          </p:nvPr>
        </p:nvSpPr>
        <p:spPr/>
        <p:txBody>
          <a:bodyPr/>
          <a:lstStyle/>
          <a:p>
            <a:fld id="{AE079DDA-9EE0-4F6F-908F-F565614DA536}" type="datetime1">
              <a:rPr lang="en-US" smtClean="0"/>
              <a:t>2/10/2026</a:t>
            </a:fld>
            <a:endParaRPr lang="en-US"/>
          </a:p>
        </p:txBody>
      </p:sp>
      <p:sp>
        <p:nvSpPr>
          <p:cNvPr id="5" name="Footer Placeholder 4">
            <a:extLst>
              <a:ext uri="{FF2B5EF4-FFF2-40B4-BE49-F238E27FC236}">
                <a16:creationId xmlns:a16="http://schemas.microsoft.com/office/drawing/2014/main" id="{2719EE40-E3FB-832D-260C-8BFCE23A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C5AD1-011C-E532-175A-FE815CDB1D70}"/>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1219194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F01-26C4-4B54-C131-7CCED4B1B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7DCCF-333C-9120-ABDF-8C58012C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5F4BC7-306E-888A-A0CF-CA0816B91CF1}"/>
              </a:ext>
            </a:extLst>
          </p:cNvPr>
          <p:cNvSpPr>
            <a:spLocks noGrp="1"/>
          </p:cNvSpPr>
          <p:nvPr>
            <p:ph type="dt" sz="half" idx="10"/>
          </p:nvPr>
        </p:nvSpPr>
        <p:spPr/>
        <p:txBody>
          <a:bodyPr/>
          <a:lstStyle/>
          <a:p>
            <a:fld id="{E6C291B0-B8E9-4013-97A3-B53401B857E9}" type="datetime1">
              <a:rPr lang="en-US" smtClean="0"/>
              <a:t>2/10/2026</a:t>
            </a:fld>
            <a:endParaRPr lang="en-US"/>
          </a:p>
        </p:txBody>
      </p:sp>
      <p:sp>
        <p:nvSpPr>
          <p:cNvPr id="5" name="Footer Placeholder 4">
            <a:extLst>
              <a:ext uri="{FF2B5EF4-FFF2-40B4-BE49-F238E27FC236}">
                <a16:creationId xmlns:a16="http://schemas.microsoft.com/office/drawing/2014/main" id="{D908F8E4-307B-5ECA-51E4-2396962AF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8B70A-AAD7-09BA-4A8C-807984D10EE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18997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01A9-D8DC-F6AE-71E0-1C7EC815A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8A85A-CDFE-3947-16C2-EBED2076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2EB62D-A15F-BA67-536F-D74A48EF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83177-A655-E41E-7646-B4DCCE056211}"/>
              </a:ext>
            </a:extLst>
          </p:cNvPr>
          <p:cNvSpPr>
            <a:spLocks noGrp="1"/>
          </p:cNvSpPr>
          <p:nvPr>
            <p:ph type="dt" sz="half" idx="10"/>
          </p:nvPr>
        </p:nvSpPr>
        <p:spPr/>
        <p:txBody>
          <a:bodyPr/>
          <a:lstStyle/>
          <a:p>
            <a:fld id="{C53E082D-3309-423D-9E25-84DA5BD058A2}" type="datetime1">
              <a:rPr lang="en-US" smtClean="0"/>
              <a:t>2/10/2026</a:t>
            </a:fld>
            <a:endParaRPr lang="en-US"/>
          </a:p>
        </p:txBody>
      </p:sp>
      <p:sp>
        <p:nvSpPr>
          <p:cNvPr id="6" name="Footer Placeholder 5">
            <a:extLst>
              <a:ext uri="{FF2B5EF4-FFF2-40B4-BE49-F238E27FC236}">
                <a16:creationId xmlns:a16="http://schemas.microsoft.com/office/drawing/2014/main" id="{4A2E8F51-073C-8FA1-7438-F725AA137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6C15F-92CD-473C-187A-AC5827EB55E3}"/>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0404175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DE8E-549C-D5F0-0397-2592F94C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91E48-0825-E25B-ED27-51D7C41E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58BD2-C9FA-B04D-1612-DE5102FDC1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BB7D3-2B0A-5D20-789D-8EA796EB7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B8C81-FB7A-25FC-9184-5E668B18A2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F124EE-A2D3-24D7-50FB-2E6179D97EEA}"/>
              </a:ext>
            </a:extLst>
          </p:cNvPr>
          <p:cNvSpPr>
            <a:spLocks noGrp="1"/>
          </p:cNvSpPr>
          <p:nvPr>
            <p:ph type="dt" sz="half" idx="10"/>
          </p:nvPr>
        </p:nvSpPr>
        <p:spPr/>
        <p:txBody>
          <a:bodyPr/>
          <a:lstStyle/>
          <a:p>
            <a:fld id="{BBEE820B-1914-45FE-8234-3DC7C3D379BC}" type="datetime1">
              <a:rPr lang="en-US" smtClean="0"/>
              <a:t>2/10/2026</a:t>
            </a:fld>
            <a:endParaRPr lang="en-US"/>
          </a:p>
        </p:txBody>
      </p:sp>
      <p:sp>
        <p:nvSpPr>
          <p:cNvPr id="8" name="Footer Placeholder 7">
            <a:extLst>
              <a:ext uri="{FF2B5EF4-FFF2-40B4-BE49-F238E27FC236}">
                <a16:creationId xmlns:a16="http://schemas.microsoft.com/office/drawing/2014/main" id="{3EC32395-32FA-F4FC-70A7-E719A8A38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D76CF-3473-C280-4832-7E3AFDE894B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8604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AC3E-3C18-BA6F-36D5-C65DA90AB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B0B192-22DF-EA2C-0B3D-8DF8EB005370}"/>
              </a:ext>
            </a:extLst>
          </p:cNvPr>
          <p:cNvSpPr>
            <a:spLocks noGrp="1"/>
          </p:cNvSpPr>
          <p:nvPr>
            <p:ph type="dt" sz="half" idx="10"/>
          </p:nvPr>
        </p:nvSpPr>
        <p:spPr/>
        <p:txBody>
          <a:bodyPr/>
          <a:lstStyle/>
          <a:p>
            <a:fld id="{21D7EDA2-8E8F-4473-9E5F-F3BAF737DFD2}" type="datetime1">
              <a:rPr lang="en-US" smtClean="0"/>
              <a:t>2/10/2026</a:t>
            </a:fld>
            <a:endParaRPr lang="en-US"/>
          </a:p>
        </p:txBody>
      </p:sp>
      <p:sp>
        <p:nvSpPr>
          <p:cNvPr id="4" name="Footer Placeholder 3">
            <a:extLst>
              <a:ext uri="{FF2B5EF4-FFF2-40B4-BE49-F238E27FC236}">
                <a16:creationId xmlns:a16="http://schemas.microsoft.com/office/drawing/2014/main" id="{9AB3F6F2-937A-A05E-3D78-17E927DAE0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C33B0-7726-F1D7-198A-28A8DB547EE2}"/>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7207979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463A7-8556-ED1F-8CC6-9711E9301FD5}"/>
              </a:ext>
            </a:extLst>
          </p:cNvPr>
          <p:cNvSpPr>
            <a:spLocks noGrp="1"/>
          </p:cNvSpPr>
          <p:nvPr>
            <p:ph type="dt" sz="half" idx="10"/>
          </p:nvPr>
        </p:nvSpPr>
        <p:spPr/>
        <p:txBody>
          <a:bodyPr/>
          <a:lstStyle/>
          <a:p>
            <a:fld id="{EC874ED0-CE46-48B9-A746-3ACE93135C85}" type="datetime1">
              <a:rPr lang="en-US" smtClean="0"/>
              <a:t>2/10/2026</a:t>
            </a:fld>
            <a:endParaRPr lang="en-US"/>
          </a:p>
        </p:txBody>
      </p:sp>
      <p:sp>
        <p:nvSpPr>
          <p:cNvPr id="3" name="Footer Placeholder 2">
            <a:extLst>
              <a:ext uri="{FF2B5EF4-FFF2-40B4-BE49-F238E27FC236}">
                <a16:creationId xmlns:a16="http://schemas.microsoft.com/office/drawing/2014/main" id="{93946E42-0F64-590D-ACF7-7A6E16038F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FA1B-E752-62DF-8618-2DD032417D96}"/>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262471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DAC0-7CFA-FAE8-4551-AC7B2E7DE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389AE0-59A3-30A1-8864-94DF5967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9A9BD6-0A58-A13E-E178-36165EE8D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039FD-E1B8-74E0-129D-1248A35E57CB}"/>
              </a:ext>
            </a:extLst>
          </p:cNvPr>
          <p:cNvSpPr>
            <a:spLocks noGrp="1"/>
          </p:cNvSpPr>
          <p:nvPr>
            <p:ph type="dt" sz="half" idx="10"/>
          </p:nvPr>
        </p:nvSpPr>
        <p:spPr/>
        <p:txBody>
          <a:bodyPr/>
          <a:lstStyle/>
          <a:p>
            <a:fld id="{704FE794-7F01-4F1F-8CC5-2A2BB6B5FD4A}" type="datetime1">
              <a:rPr lang="en-US" smtClean="0"/>
              <a:t>2/10/2026</a:t>
            </a:fld>
            <a:endParaRPr lang="en-US"/>
          </a:p>
        </p:txBody>
      </p:sp>
      <p:sp>
        <p:nvSpPr>
          <p:cNvPr id="6" name="Footer Placeholder 5">
            <a:extLst>
              <a:ext uri="{FF2B5EF4-FFF2-40B4-BE49-F238E27FC236}">
                <a16:creationId xmlns:a16="http://schemas.microsoft.com/office/drawing/2014/main" id="{65291ABD-2AB1-133F-FFDD-D61730A24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78135-D33A-72EE-34D7-EE0091BFAF5C}"/>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7136335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CA82E-4837-1240-112F-3D1FAE3BE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8FE9A-296C-DC37-FCF6-9654C14AD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457DB8-54B7-1363-D151-55E4C88C3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01D35-2411-7B30-F582-2834097466E5}"/>
              </a:ext>
            </a:extLst>
          </p:cNvPr>
          <p:cNvSpPr>
            <a:spLocks noGrp="1"/>
          </p:cNvSpPr>
          <p:nvPr>
            <p:ph type="dt" sz="half" idx="10"/>
          </p:nvPr>
        </p:nvSpPr>
        <p:spPr/>
        <p:txBody>
          <a:bodyPr/>
          <a:lstStyle/>
          <a:p>
            <a:fld id="{6AEAC17D-8DC9-48A6-80DE-27A1B637DF40}" type="datetime1">
              <a:rPr lang="en-US" smtClean="0"/>
              <a:t>2/10/2026</a:t>
            </a:fld>
            <a:endParaRPr lang="en-US"/>
          </a:p>
        </p:txBody>
      </p:sp>
      <p:sp>
        <p:nvSpPr>
          <p:cNvPr id="6" name="Footer Placeholder 5">
            <a:extLst>
              <a:ext uri="{FF2B5EF4-FFF2-40B4-BE49-F238E27FC236}">
                <a16:creationId xmlns:a16="http://schemas.microsoft.com/office/drawing/2014/main" id="{7D7040D5-D76F-32EC-DC76-2F99CF02D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5EFE-AAF3-A461-18CD-329134B5DCA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891423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DF6C-D23D-BFE0-DC9B-053670A5DC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978C8-0EFD-84D0-5A21-1AEAADE0C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F321-9EA6-4089-AE2B-EC6A2A339175}"/>
              </a:ext>
            </a:extLst>
          </p:cNvPr>
          <p:cNvSpPr>
            <a:spLocks noGrp="1"/>
          </p:cNvSpPr>
          <p:nvPr>
            <p:ph type="dt" sz="half" idx="10"/>
          </p:nvPr>
        </p:nvSpPr>
        <p:spPr/>
        <p:txBody>
          <a:bodyPr/>
          <a:lstStyle/>
          <a:p>
            <a:fld id="{579A7950-4455-449A-AB8D-75DA26C786CB}" type="datetime1">
              <a:rPr lang="en-US" smtClean="0"/>
              <a:t>2/10/2026</a:t>
            </a:fld>
            <a:endParaRPr lang="en-US"/>
          </a:p>
        </p:txBody>
      </p:sp>
      <p:sp>
        <p:nvSpPr>
          <p:cNvPr id="5" name="Footer Placeholder 4">
            <a:extLst>
              <a:ext uri="{FF2B5EF4-FFF2-40B4-BE49-F238E27FC236}">
                <a16:creationId xmlns:a16="http://schemas.microsoft.com/office/drawing/2014/main" id="{97B597ED-C300-777B-5ED5-D440F5BAA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348C6-1301-1358-FC4F-36D02503303F}"/>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891684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DFA7D-701B-76F6-2525-8C3B04605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6451E-EF97-E1EA-8A52-8FC0F655B8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73AB2-98C8-F387-B862-2BEEEEC1E931}"/>
              </a:ext>
            </a:extLst>
          </p:cNvPr>
          <p:cNvSpPr>
            <a:spLocks noGrp="1"/>
          </p:cNvSpPr>
          <p:nvPr>
            <p:ph type="dt" sz="half" idx="10"/>
          </p:nvPr>
        </p:nvSpPr>
        <p:spPr/>
        <p:txBody>
          <a:bodyPr/>
          <a:lstStyle/>
          <a:p>
            <a:fld id="{AE14B1E9-7414-4B9A-B1DC-04DEEFCBACCE}" type="datetime1">
              <a:rPr lang="en-US" smtClean="0"/>
              <a:t>2/10/2026</a:t>
            </a:fld>
            <a:endParaRPr lang="en-US"/>
          </a:p>
        </p:txBody>
      </p:sp>
      <p:sp>
        <p:nvSpPr>
          <p:cNvPr id="5" name="Footer Placeholder 4">
            <a:extLst>
              <a:ext uri="{FF2B5EF4-FFF2-40B4-BE49-F238E27FC236}">
                <a16:creationId xmlns:a16="http://schemas.microsoft.com/office/drawing/2014/main" id="{582A01B9-50FD-4C59-595E-B6DBC950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70C23-29DA-104F-6A49-D70DE6E651AE}"/>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21819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2/10/2026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2/10/2026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4605769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670-BC2C-CDD5-CA0B-79EFCB80D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FC0B3-136C-A5B7-9DAF-DC8394B7B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E54D8-CC4F-847D-8DB3-001A87DF1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F25F3-0FCE-412A-9F81-D6D09BC0A551}" type="datetime1">
              <a:rPr lang="en-US" smtClean="0"/>
              <a:t>2/10/2026</a:t>
            </a:fld>
            <a:endParaRPr lang="en-US"/>
          </a:p>
        </p:txBody>
      </p:sp>
      <p:sp>
        <p:nvSpPr>
          <p:cNvPr id="5" name="Footer Placeholder 4">
            <a:extLst>
              <a:ext uri="{FF2B5EF4-FFF2-40B4-BE49-F238E27FC236}">
                <a16:creationId xmlns:a16="http://schemas.microsoft.com/office/drawing/2014/main" id="{EC579B7E-F2BA-7118-2A6D-EBAF28504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D807F-2C53-C9C8-80B9-9AB92D087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765F9-1B31-4893-BE12-78C176540628}" type="slidenum">
              <a:rPr lang="en-US" smtClean="0"/>
              <a:t>‹#›</a:t>
            </a:fld>
            <a:endParaRPr lang="en-US"/>
          </a:p>
        </p:txBody>
      </p:sp>
    </p:spTree>
    <p:extLst>
      <p:ext uri="{BB962C8B-B14F-4D97-AF65-F5344CB8AC3E}">
        <p14:creationId xmlns:p14="http://schemas.microsoft.com/office/powerpoint/2010/main" val="249970160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notesSlide" Target="../notesSlides/notesSlide5.xml"/><Relationship Id="rId7" Type="http://schemas.openxmlformats.org/officeDocument/2006/relationships/diagramQuickStyle" Target="../diagrams/quickStyle2.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notesSlide" Target="../notesSlides/notesSlide6.xml"/><Relationship Id="rId7" Type="http://schemas.openxmlformats.org/officeDocument/2006/relationships/diagramQuickStyle" Target="../diagrams/quickStyle3.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diagramDrawing" Target="../diagrams/drawing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10.xml"/><Relationship Id="rId7" Type="http://schemas.openxmlformats.org/officeDocument/2006/relationships/diagramLayout" Target="../diagrams/layout4.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diagramData" Target="../diagrams/data4.xml"/><Relationship Id="rId11" Type="http://schemas.openxmlformats.org/officeDocument/2006/relationships/image" Target="../media/image14.png"/><Relationship Id="rId5" Type="http://schemas.openxmlformats.org/officeDocument/2006/relationships/image" Target="../media/image13.png"/><Relationship Id="rId10" Type="http://schemas.microsoft.com/office/2007/relationships/diagramDrawing" Target="../diagrams/drawing4.xml"/><Relationship Id="rId4" Type="http://schemas.openxmlformats.org/officeDocument/2006/relationships/image" Target="../media/image9.png"/><Relationship Id="rId9" Type="http://schemas.openxmlformats.org/officeDocument/2006/relationships/diagramColors" Target="../diagrams/colors4.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9.xml"/><Relationship Id="rId5" Type="http://schemas.openxmlformats.org/officeDocument/2006/relationships/image" Target="../media/image5.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notesSlide" Target="../notesSlides/notesSlide12.xml"/><Relationship Id="rId7" Type="http://schemas.openxmlformats.org/officeDocument/2006/relationships/diagramQuickStyle" Target="../diagrams/quickStyle5.xml"/><Relationship Id="rId2" Type="http://schemas.openxmlformats.org/officeDocument/2006/relationships/slideLayout" Target="../slideLayouts/slideLayout2.xml"/><Relationship Id="rId1" Type="http://schemas.openxmlformats.org/officeDocument/2006/relationships/themeOverride" Target="../theme/themeOverride9.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9.png"/><Relationship Id="rId9" Type="http://schemas.microsoft.com/office/2007/relationships/diagramDrawing" Target="../diagrams/drawing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4.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Dan A. Sims, Superintendent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Calibri" panose="020F0502020204030204"/>
              </a:rPr>
              <a:t>Work Session – 2/10/2026</a:t>
            </a: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0" y="1626208"/>
            <a:ext cx="12202450" cy="3908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0" b="1">
                <a:solidFill>
                  <a:prstClr val="black"/>
                </a:solidFill>
                <a:latin typeface="Trade Gothic Next HvyCd" panose="020B0906040303020004" pitchFamily="34" charset="0"/>
                <a:cs typeface="Arial" panose="020B0604020202020204" pitchFamily="34" charset="0"/>
              </a:rPr>
              <a:t>The Push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0" b="1">
                <a:solidFill>
                  <a:prstClr val="black"/>
                </a:solidFill>
                <a:latin typeface="Trade Gothic Next HvyCd" panose="020B0906040303020004" pitchFamily="34" charset="0"/>
                <a:cs typeface="Arial" panose="020B0604020202020204" pitchFamily="34" charset="0"/>
              </a:rPr>
              <a:t>2028</a:t>
            </a:r>
            <a:br>
              <a:rPr lang="en-US" sz="10000" b="1">
                <a:solidFill>
                  <a:prstClr val="black"/>
                </a:solidFill>
                <a:latin typeface="Trade Gothic Next HvyCd" panose="020B0906040303020004" pitchFamily="34" charset="0"/>
                <a:cs typeface="Arial" panose="020B0604020202020204" pitchFamily="34" charset="0"/>
              </a:rPr>
            </a:br>
            <a:r>
              <a:rPr lang="en-US" sz="4800" b="1">
                <a:solidFill>
                  <a:prstClr val="black"/>
                </a:solidFill>
                <a:latin typeface="Trade Gothic Next HvyCd" panose="020B0906040303020004" pitchFamily="34" charset="0"/>
                <a:cs typeface="Arial" panose="020B0604020202020204" pitchFamily="34" charset="0"/>
              </a:rPr>
              <a:t>The Path Forward</a:t>
            </a:r>
            <a:endParaRPr kumimoji="0" lang="en-US" sz="48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572" y="25606"/>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316457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004" y="0"/>
            <a:ext cx="12203009"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3"/>
          <p:cNvSpPr txBox="1"/>
          <p:nvPr/>
        </p:nvSpPr>
        <p:spPr>
          <a:xfrm>
            <a:off x="138991" y="1167894"/>
            <a:ext cx="11945793" cy="447301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400"/>
              </a:spcBef>
              <a:spcAft>
                <a:spcPts val="40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Overview</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This presentation provides an overview of SY 2027 budget priorities for the District</a:t>
            </a:r>
          </a:p>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Roadmap</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SY 2027 Budget Priorities</a:t>
            </a: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0000"/>
                </a:solidFill>
                <a:latin typeface="Arial" panose="020B0604020202020204" pitchFamily="34" charset="0"/>
                <a:ea typeface="Calibri"/>
                <a:cs typeface="Arial" panose="020B0604020202020204" pitchFamily="34" charset="0"/>
              </a:rPr>
              <a:t>Long-Term District Planning </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endParaRP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a:solidFill>
                  <a:srgbClr val="000000"/>
                </a:solidFill>
                <a:latin typeface="Arial" panose="020B0604020202020204" pitchFamily="34" charset="0"/>
                <a:ea typeface="Calibri"/>
                <a:cs typeface="Arial" panose="020B0604020202020204" pitchFamily="34" charset="0"/>
              </a:rPr>
              <a:t>What to Expect – The Numbers</a:t>
            </a: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What to Expect – Structures for Increased </a:t>
            </a:r>
            <a:r>
              <a:rPr kumimoji="0" lang="en-US" sz="2000" b="0" i="0" u="none" strike="noStrike" kern="1200" cap="none" spc="0" normalizeH="0" baseline="0" noProof="0" err="1">
                <a:ln>
                  <a:noFill/>
                </a:ln>
                <a:solidFill>
                  <a:srgbClr val="000000"/>
                </a:solidFill>
                <a:effectLst/>
                <a:uLnTx/>
                <a:uFillTx/>
                <a:latin typeface="Arial" panose="020B0604020202020204" pitchFamily="34" charset="0"/>
                <a:ea typeface="Calibri"/>
                <a:cs typeface="Arial" panose="020B0604020202020204" pitchFamily="34" charset="0"/>
              </a:rPr>
              <a:t>Transparenc</a:t>
            </a:r>
            <a:r>
              <a:rPr lang="en-US" sz="2000">
                <a:solidFill>
                  <a:srgbClr val="000000"/>
                </a:solidFill>
                <a:latin typeface="Arial" panose="020B0604020202020204" pitchFamily="34" charset="0"/>
                <a:ea typeface="Calibri"/>
                <a:cs typeface="Arial" panose="020B0604020202020204" pitchFamily="34" charset="0"/>
              </a:rPr>
              <a:t>y and Understanding</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endParaRPr>
          </a:p>
          <a:p>
            <a:pPr marL="862330" marR="0" lvl="2" indent="0" algn="l" defTabSz="609539" rtl="0" eaLnBrk="1" fontAlgn="auto" latinLnBrk="0" hangingPunct="1">
              <a:lnSpc>
                <a:spcPct val="100000"/>
              </a:lnSpc>
              <a:spcBef>
                <a:spcPts val="400"/>
              </a:spcBef>
              <a:spcAft>
                <a:spcPts val="400"/>
              </a:spcAft>
              <a:buClrTx/>
              <a:buSzTx/>
              <a:buFontTx/>
              <a:buNone/>
              <a:tabLst/>
              <a:defRPr/>
            </a:pPr>
            <a:endParaRPr kumimoji="0" lang="en-US" sz="1400" b="0" i="0" u="none" strike="noStrike" kern="1200" cap="none" spc="-101" normalizeH="0" baseline="0" noProof="0">
              <a:ln>
                <a:noFill/>
              </a:ln>
              <a:solidFill>
                <a:srgbClr val="000000"/>
              </a:solidFill>
              <a:effectLst/>
              <a:uLnTx/>
              <a:uFillTx/>
              <a:latin typeface="Arial" panose="020B0604020202020204" pitchFamily="34" charset="0"/>
              <a:ea typeface="Calibri"/>
              <a:cs typeface="Arial" panose="020B0604020202020204" pitchFamily="34" charset="0"/>
            </a:endParaRPr>
          </a:p>
          <a:p>
            <a:pPr marL="0" marR="0" lvl="0" indent="0" algn="l" defTabSz="609539" rtl="0" eaLnBrk="1" fontAlgn="auto" latinLnBrk="0" hangingPunct="1">
              <a:lnSpc>
                <a:spcPct val="100000"/>
              </a:lnSpc>
              <a:spcBef>
                <a:spcPts val="400"/>
              </a:spcBef>
              <a:spcAft>
                <a:spcPts val="40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Takeaway</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As we prepare for the SY 2027 budget season, we will continue our push for aligned efforts, rigorous approaches and committed delivery of our plans to increase student outcomes in as efficient a manner as possible. This upcoming year will require a</a:t>
            </a:r>
            <a:r>
              <a:rPr lang="en-US" sz="2000">
                <a:solidFill>
                  <a:prstClr val="black"/>
                </a:solidFill>
                <a:latin typeface="Arial" panose="020B0604020202020204" pitchFamily="34" charset="0"/>
                <a:cs typeface="Arial" panose="020B0604020202020204" pitchFamily="34" charset="0"/>
              </a:rPr>
              <a:t> continued focus on recruitment/retention and leader/teacher quality while nurturing conditions for increased access to opportunities for life after high school. </a:t>
            </a: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4" name="Group 4"/>
          <p:cNvGrpSpPr/>
          <p:nvPr/>
        </p:nvGrpSpPr>
        <p:grpSpPr>
          <a:xfrm>
            <a:off x="-11005" y="0"/>
            <a:ext cx="12192000" cy="819255"/>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TextBox 6"/>
          <p:cNvSpPr txBox="1"/>
          <p:nvPr/>
        </p:nvSpPr>
        <p:spPr>
          <a:xfrm>
            <a:off x="261287" y="165350"/>
            <a:ext cx="10506019" cy="4514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933" b="0" i="0" u="none" strike="noStrike" kern="1200" cap="none" spc="0" normalizeH="0" baseline="0" noProof="0">
                <a:ln>
                  <a:noFill/>
                </a:ln>
                <a:solidFill>
                  <a:srgbClr val="FFFFFF"/>
                </a:solidFill>
                <a:effectLst/>
                <a:uLnTx/>
                <a:uFillTx/>
                <a:latin typeface="Trade Gothic Next HvyCd" panose="020B0604020202020204" charset="0"/>
                <a:ea typeface="+mn-ea"/>
                <a:cs typeface="+mn-cs"/>
              </a:rPr>
              <a:t>AGENDA</a:t>
            </a:r>
          </a:p>
        </p:txBody>
      </p:sp>
      <p:sp>
        <p:nvSpPr>
          <p:cNvPr id="7" name="Freeform 7"/>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pPr marL="0" marR="0" lvl="0" indent="0" algn="l" defTabSz="40638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0638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961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3" y="1643402"/>
            <a:ext cx="4213671"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3" y="4746645"/>
            <a:ext cx="3590151"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Tree>
    <p:extLst>
      <p:ext uri="{BB962C8B-B14F-4D97-AF65-F5344CB8AC3E}">
        <p14:creationId xmlns:p14="http://schemas.microsoft.com/office/powerpoint/2010/main" val="79779114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a:xfrm>
            <a:off x="9336881" y="643969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9854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a:xfrm>
            <a:off x="9336881"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799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a:rPr>
              <a:t>The Question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2FC2B1C8-60F9-B767-65CD-DDAAA118DCF5}"/>
              </a:ext>
            </a:extLst>
          </p:cNvPr>
          <p:cNvSpPr txBox="1"/>
          <p:nvPr/>
        </p:nvSpPr>
        <p:spPr>
          <a:xfrm>
            <a:off x="438424" y="2028616"/>
            <a:ext cx="11315151" cy="415498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800" b="1">
                <a:solidFill>
                  <a:prstClr val="black"/>
                </a:solidFill>
                <a:latin typeface="Arial"/>
                <a:cs typeface="Arial"/>
              </a:rPr>
              <a:t>What will it</a:t>
            </a:r>
            <a:r>
              <a:rPr kumimoji="0" lang="en-US" sz="8800" b="1" i="0" u="none" strike="noStrike" kern="1200" cap="none" spc="0" normalizeH="0" baseline="0" noProof="0">
                <a:ln>
                  <a:noFill/>
                </a:ln>
                <a:solidFill>
                  <a:prstClr val="black"/>
                </a:solidFill>
                <a:effectLst/>
                <a:uLnTx/>
                <a:uFillTx/>
                <a:latin typeface="Arial"/>
                <a:ea typeface="+mn-ea"/>
                <a:cs typeface="Arial"/>
              </a:rPr>
              <a:t> take to </a:t>
            </a:r>
            <a:r>
              <a:rPr kumimoji="0" lang="en-US" sz="8800" b="1" i="0" u="sng" strike="noStrike" kern="1200" cap="none" spc="0" normalizeH="0" baseline="0" noProof="0">
                <a:ln>
                  <a:noFill/>
                </a:ln>
                <a:solidFill>
                  <a:prstClr val="black"/>
                </a:solidFill>
                <a:effectLst/>
                <a:uLnTx/>
                <a:uFillTx/>
                <a:latin typeface="Arial"/>
                <a:ea typeface="+mn-ea"/>
                <a:cs typeface="Arial"/>
              </a:rPr>
              <a:t>push</a:t>
            </a:r>
            <a:r>
              <a:rPr kumimoji="0" lang="en-US" sz="8800" b="1" i="0" u="none" strike="noStrike" kern="1200" cap="none" spc="0" normalizeH="0" baseline="0" noProof="0">
                <a:ln>
                  <a:noFill/>
                </a:ln>
                <a:solidFill>
                  <a:prstClr val="black"/>
                </a:solidFill>
                <a:effectLst/>
                <a:uLnTx/>
                <a:uFillTx/>
                <a:latin typeface="Arial"/>
                <a:ea typeface="+mn-ea"/>
                <a:cs typeface="Arial"/>
              </a:rPr>
              <a:t> our students? All of them? </a:t>
            </a:r>
            <a:endParaRPr kumimoji="0" lang="en-US" sz="8800" b="0" i="0" u="none" strike="noStrike" kern="1200" cap="none" spc="0" normalizeH="0" baseline="0" noProof="0">
              <a:ln>
                <a:noFill/>
              </a:ln>
              <a:solidFill>
                <a:prstClr val="black"/>
              </a:solidFill>
              <a:effectLst/>
              <a:uLnTx/>
              <a:uFillTx/>
              <a:latin typeface="Arial"/>
              <a:ea typeface="+mn-ea"/>
              <a:cs typeface="Arial"/>
            </a:endParaRPr>
          </a:p>
        </p:txBody>
      </p:sp>
      <p:sp>
        <p:nvSpPr>
          <p:cNvPr id="4" name="Slide Number Placeholder 3">
            <a:extLst>
              <a:ext uri="{FF2B5EF4-FFF2-40B4-BE49-F238E27FC236}">
                <a16:creationId xmlns:a16="http://schemas.microsoft.com/office/drawing/2014/main" id="{2B7515EE-5FA3-4298-2E2F-D426716318FC}"/>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436180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C2C32CE-2053-C09B-0B3E-80F3A3ED0E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1B8717-8F25-8186-E1A3-D428352E6EE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03E2BE6-6A66-F549-77F1-94D0C9DDB8FF}"/>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The Vision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3AC710D0-FEFF-EDF9-654F-64C8F2EC48EF}"/>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3188ADFD-6E37-2E68-A0C6-E9BF11E81347}"/>
              </a:ext>
            </a:extLst>
          </p:cNvPr>
          <p:cNvSpPr txBox="1"/>
          <p:nvPr/>
        </p:nvSpPr>
        <p:spPr>
          <a:xfrm>
            <a:off x="0" y="2028616"/>
            <a:ext cx="12180991" cy="280076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latin typeface="Arial"/>
                <a:ea typeface="+mn-ea"/>
                <a:cs typeface="Arial"/>
              </a:rPr>
              <a:t>A community of </a:t>
            </a:r>
            <a:r>
              <a:rPr lang="en-US" sz="4400" b="1">
                <a:solidFill>
                  <a:prstClr val="black"/>
                </a:solidFill>
                <a:latin typeface="Arial"/>
                <a:cs typeface="Arial"/>
              </a:rPr>
              <a:t>determined </a:t>
            </a:r>
            <a:r>
              <a:rPr kumimoji="0" lang="en-US" sz="4400" b="1" i="0" u="none" strike="noStrike" kern="1200" cap="none" spc="0" normalizeH="0" baseline="0" noProof="0">
                <a:ln>
                  <a:noFill/>
                </a:ln>
                <a:solidFill>
                  <a:prstClr val="black"/>
                </a:solidFill>
                <a:effectLst/>
                <a:uLnTx/>
                <a:uFillTx/>
                <a:latin typeface="Arial"/>
                <a:ea typeface="+mn-ea"/>
                <a:cs typeface="Arial"/>
              </a:rPr>
              <a:t>believers </a:t>
            </a:r>
            <a:r>
              <a:rPr lang="en-US" sz="4400" b="1">
                <a:solidFill>
                  <a:prstClr val="black"/>
                </a:solidFill>
                <a:latin typeface="Arial"/>
                <a:cs typeface="Arial"/>
              </a:rPr>
              <a:t>who</a:t>
            </a:r>
            <a:r>
              <a:rPr kumimoji="0" lang="en-US" sz="4400" b="1" i="0" u="none" strike="noStrike" kern="1200" cap="none" spc="0" normalizeH="0" baseline="0" noProof="0">
                <a:ln>
                  <a:noFill/>
                </a:ln>
                <a:solidFill>
                  <a:prstClr val="black"/>
                </a:solidFill>
                <a:effectLst/>
                <a:uLnTx/>
                <a:uFillTx/>
                <a:latin typeface="Arial"/>
                <a:ea typeface="+mn-ea"/>
                <a:cs typeface="Arial"/>
              </a:rPr>
              <a:t> </a:t>
            </a:r>
            <a:r>
              <a:rPr kumimoji="0" lang="en-US" sz="4400" b="1" i="0" u="none" strike="noStrike" kern="1200" cap="none" spc="0" normalizeH="0" baseline="0" noProof="0">
                <a:ln>
                  <a:noFill/>
                </a:ln>
                <a:solidFill>
                  <a:srgbClr val="00B050"/>
                </a:solidFill>
                <a:effectLst/>
                <a:uLnTx/>
                <a:uFillTx/>
                <a:latin typeface="Arial"/>
                <a:ea typeface="+mn-ea"/>
                <a:cs typeface="Arial"/>
              </a:rPr>
              <a:t>love</a:t>
            </a:r>
            <a:r>
              <a:rPr kumimoji="0" lang="en-US" sz="4400" b="1" i="0" u="none" strike="noStrike" kern="1200" cap="none" spc="0" normalizeH="0" baseline="0" noProof="0">
                <a:ln>
                  <a:noFill/>
                </a:ln>
                <a:solidFill>
                  <a:prstClr val="black"/>
                </a:solidFill>
                <a:effectLst/>
                <a:uLnTx/>
                <a:uFillTx/>
                <a:latin typeface="Arial"/>
                <a:ea typeface="+mn-ea"/>
                <a:cs typeface="Arial"/>
              </a:rPr>
              <a:t> and </a:t>
            </a:r>
            <a:r>
              <a:rPr kumimoji="0" lang="en-US" sz="4400" b="1" i="0" u="none" strike="noStrike" kern="1200" cap="none" spc="0" normalizeH="0" baseline="0" noProof="0">
                <a:ln>
                  <a:noFill/>
                </a:ln>
                <a:solidFill>
                  <a:srgbClr val="00B050"/>
                </a:solidFill>
                <a:effectLst/>
                <a:uLnTx/>
                <a:uFillTx/>
                <a:latin typeface="Arial"/>
                <a:ea typeface="+mn-ea"/>
                <a:cs typeface="Arial"/>
              </a:rPr>
              <a:t>push</a:t>
            </a:r>
            <a:r>
              <a:rPr kumimoji="0" lang="en-US" sz="4400" b="1" i="0" u="none" strike="noStrike" kern="1200" cap="none" spc="0" normalizeH="0" baseline="0" noProof="0">
                <a:ln>
                  <a:noFill/>
                </a:ln>
                <a:solidFill>
                  <a:prstClr val="black"/>
                </a:solidFill>
                <a:effectLst/>
                <a:uLnTx/>
                <a:uFillTx/>
                <a:latin typeface="Arial"/>
                <a:ea typeface="+mn-ea"/>
                <a:cs typeface="Arial"/>
              </a:rPr>
              <a:t> students daily through </a:t>
            </a:r>
            <a:r>
              <a:rPr kumimoji="0" lang="en-US" sz="4400" b="1" i="0" u="sng" strike="noStrike" kern="1200" cap="none" spc="0" normalizeH="0" baseline="0" noProof="0">
                <a:ln>
                  <a:noFill/>
                </a:ln>
                <a:solidFill>
                  <a:prstClr val="black"/>
                </a:solidFill>
                <a:effectLst/>
                <a:uLnTx/>
                <a:uFillTx/>
                <a:latin typeface="Arial"/>
                <a:ea typeface="+mn-ea"/>
                <a:cs typeface="Arial"/>
              </a:rPr>
              <a:t>aligned efforts, rigorous approaches, </a:t>
            </a:r>
            <a:r>
              <a:rPr kumimoji="0" lang="en-US" sz="4400" b="1" i="0" u="none" strike="noStrike" kern="1200" cap="none" spc="0" normalizeH="0" baseline="0" noProof="0">
                <a:ln>
                  <a:noFill/>
                </a:ln>
                <a:solidFill>
                  <a:prstClr val="black"/>
                </a:solidFill>
                <a:effectLst/>
                <a:uLnTx/>
                <a:uFillTx/>
                <a:latin typeface="Arial"/>
                <a:ea typeface="+mn-ea"/>
                <a:cs typeface="Arial"/>
              </a:rPr>
              <a:t>and </a:t>
            </a:r>
            <a:r>
              <a:rPr kumimoji="0" lang="en-US" sz="4400" b="1" i="0" u="sng" strike="noStrike" kern="1200" cap="none" spc="0" normalizeH="0" baseline="0" noProof="0">
                <a:ln>
                  <a:noFill/>
                </a:ln>
                <a:solidFill>
                  <a:prstClr val="black"/>
                </a:solidFill>
                <a:effectLst/>
                <a:uLnTx/>
                <a:uFillTx/>
                <a:latin typeface="Arial"/>
                <a:ea typeface="+mn-ea"/>
                <a:cs typeface="Arial"/>
              </a:rPr>
              <a:t>committed delivery. </a:t>
            </a:r>
            <a:endParaRPr kumimoji="0" lang="en-US" sz="4400" b="0" i="0" u="sng" strike="noStrike" kern="1200" cap="none" spc="0" normalizeH="0" baseline="0" noProof="0">
              <a:ln>
                <a:noFill/>
              </a:ln>
              <a:solidFill>
                <a:prstClr val="black"/>
              </a:solidFill>
              <a:effectLst/>
              <a:uLnTx/>
              <a:uFillTx/>
              <a:latin typeface="Arial"/>
              <a:ea typeface="+mn-ea"/>
              <a:cs typeface="Arial"/>
            </a:endParaRPr>
          </a:p>
        </p:txBody>
      </p:sp>
      <p:sp>
        <p:nvSpPr>
          <p:cNvPr id="4" name="Slide Number Placeholder 3">
            <a:extLst>
              <a:ext uri="{FF2B5EF4-FFF2-40B4-BE49-F238E27FC236}">
                <a16:creationId xmlns:a16="http://schemas.microsoft.com/office/drawing/2014/main" id="{B87518AC-3395-313C-3B3C-7989E0402E92}"/>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06998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15248B-4C50-E5B5-405B-7B0B32075051}"/>
              </a:ext>
            </a:extLst>
          </p:cNvPr>
          <p:cNvSpPr>
            <a:spLocks noGrp="1"/>
          </p:cNvSpPr>
          <p:nvPr>
            <p:ph type="title"/>
          </p:nvPr>
        </p:nvSpPr>
        <p:spPr>
          <a:xfrm>
            <a:off x="2152650" y="184806"/>
            <a:ext cx="7886700" cy="1505883"/>
          </a:xfrm>
        </p:spPr>
        <p:txBody>
          <a:bodyPr vert="horz" lIns="91440" tIns="45720" rIns="91440" bIns="45720" rtlCol="0" anchor="ctr">
            <a:normAutofit/>
          </a:bodyPr>
          <a:lstStyle/>
          <a:p>
            <a:pPr algn="ctr"/>
            <a:r>
              <a:rPr lang="en-US" sz="6000" b="1">
                <a:solidFill>
                  <a:schemeClr val="bg1"/>
                </a:solidFill>
                <a:latin typeface="+mn-lt"/>
              </a:rPr>
              <a:t>The Push</a:t>
            </a:r>
          </a:p>
        </p:txBody>
      </p:sp>
      <p:graphicFrame>
        <p:nvGraphicFramePr>
          <p:cNvPr id="2" name="Diagram 1">
            <a:extLst>
              <a:ext uri="{FF2B5EF4-FFF2-40B4-BE49-F238E27FC236}">
                <a16:creationId xmlns:a16="http://schemas.microsoft.com/office/drawing/2014/main" id="{B3E24764-CCF7-A50E-2F7C-30C934BE7A10}"/>
              </a:ext>
            </a:extLst>
          </p:cNvPr>
          <p:cNvGraphicFramePr/>
          <p:nvPr>
            <p:extLst>
              <p:ext uri="{D42A27DB-BD31-4B8C-83A1-F6EECF244321}">
                <p14:modId xmlns:p14="http://schemas.microsoft.com/office/powerpoint/2010/main" val="3642764677"/>
              </p:ext>
            </p:extLst>
          </p:nvPr>
        </p:nvGraphicFramePr>
        <p:xfrm>
          <a:off x="2721204" y="1397000"/>
          <a:ext cx="6422796" cy="4409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A47EB572-E00D-1441-81FD-7F63B3B49755}"/>
              </a:ext>
            </a:extLst>
          </p:cNvPr>
          <p:cNvPicPr>
            <a:picLocks noChangeAspect="1"/>
          </p:cNvPicPr>
          <p:nvPr/>
        </p:nvPicPr>
        <p:blipFill>
          <a:blip r:embed="rId7"/>
          <a:stretch>
            <a:fillRect/>
          </a:stretch>
        </p:blipFill>
        <p:spPr>
          <a:xfrm>
            <a:off x="10747123" y="0"/>
            <a:ext cx="1444877" cy="1511939"/>
          </a:xfrm>
          <a:prstGeom prst="rect">
            <a:avLst/>
          </a:prstGeom>
        </p:spPr>
      </p:pic>
    </p:spTree>
    <p:extLst>
      <p:ext uri="{BB962C8B-B14F-4D97-AF65-F5344CB8AC3E}">
        <p14:creationId xmlns:p14="http://schemas.microsoft.com/office/powerpoint/2010/main" val="3075319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5AE9905-463C-C930-7839-25EC9C2756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4622192-1AC7-D0FF-1B7D-06D90819CA0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A35D55D-FFC3-86F0-7C8F-041C4EF54B7B}"/>
              </a:ext>
            </a:extLst>
          </p:cNvPr>
          <p:cNvSpPr txBox="1"/>
          <p:nvPr/>
        </p:nvSpPr>
        <p:spPr>
          <a:xfrm>
            <a:off x="92448" y="14842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Theory of Action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E03505C8-5CB8-CCA2-1137-A25EF1CD9F93}"/>
              </a:ext>
            </a:extLst>
          </p:cNvPr>
          <p:cNvPicPr>
            <a:picLocks noChangeAspect="1"/>
          </p:cNvPicPr>
          <p:nvPr/>
        </p:nvPicPr>
        <p:blipFill>
          <a:blip r:embed="rId4"/>
          <a:stretch>
            <a:fillRect/>
          </a:stretch>
        </p:blipFill>
        <p:spPr>
          <a:xfrm>
            <a:off x="10553252" y="-76332"/>
            <a:ext cx="1546301" cy="1386174"/>
          </a:xfrm>
          <a:prstGeom prst="rect">
            <a:avLst/>
          </a:prstGeom>
        </p:spPr>
      </p:pic>
      <p:sp>
        <p:nvSpPr>
          <p:cNvPr id="4" name="Slide Number Placeholder 3">
            <a:extLst>
              <a:ext uri="{FF2B5EF4-FFF2-40B4-BE49-F238E27FC236}">
                <a16:creationId xmlns:a16="http://schemas.microsoft.com/office/drawing/2014/main" id="{96DCB7B0-B1F9-1FC2-C9A0-475DF877EDEA}"/>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Diagram 4">
            <a:extLst>
              <a:ext uri="{FF2B5EF4-FFF2-40B4-BE49-F238E27FC236}">
                <a16:creationId xmlns:a16="http://schemas.microsoft.com/office/drawing/2014/main" id="{64788304-4C51-F1A1-84A9-22A0B5B4CD13}"/>
              </a:ext>
            </a:extLst>
          </p:cNvPr>
          <p:cNvGraphicFramePr/>
          <p:nvPr>
            <p:extLst>
              <p:ext uri="{D42A27DB-BD31-4B8C-83A1-F6EECF244321}">
                <p14:modId xmlns:p14="http://schemas.microsoft.com/office/powerpoint/2010/main" val="3135184560"/>
              </p:ext>
            </p:extLst>
          </p:nvPr>
        </p:nvGraphicFramePr>
        <p:xfrm>
          <a:off x="0" y="959862"/>
          <a:ext cx="12180991"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a:extLst>
              <a:ext uri="{FF2B5EF4-FFF2-40B4-BE49-F238E27FC236}">
                <a16:creationId xmlns:a16="http://schemas.microsoft.com/office/drawing/2014/main" id="{E2F20113-E3CE-6E9C-8929-E4C7E38C99C4}"/>
              </a:ext>
            </a:extLst>
          </p:cNvPr>
          <p:cNvPicPr>
            <a:picLocks noChangeAspect="1"/>
          </p:cNvPicPr>
          <p:nvPr/>
        </p:nvPicPr>
        <p:blipFill>
          <a:blip r:embed="rId10"/>
          <a:stretch>
            <a:fillRect/>
          </a:stretch>
        </p:blipFill>
        <p:spPr>
          <a:xfrm>
            <a:off x="0" y="5467992"/>
            <a:ext cx="1548518" cy="1390008"/>
          </a:xfrm>
          <a:prstGeom prst="rect">
            <a:avLst/>
          </a:prstGeom>
        </p:spPr>
      </p:pic>
    </p:spTree>
    <p:extLst>
      <p:ext uri="{BB962C8B-B14F-4D97-AF65-F5344CB8AC3E}">
        <p14:creationId xmlns:p14="http://schemas.microsoft.com/office/powerpoint/2010/main" val="1084980156"/>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9F04542-1051-2A1B-3D8A-E354AE753C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51242E-63C9-3956-8373-B117A287E3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C8455BC-FA07-F2A5-39B6-DB22BBDF93F7}"/>
              </a:ext>
            </a:extLst>
          </p:cNvPr>
          <p:cNvSpPr txBox="1"/>
          <p:nvPr/>
        </p:nvSpPr>
        <p:spPr>
          <a:xfrm>
            <a:off x="92448" y="14842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Theory of Action</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D3119D86-4D92-0664-D09C-EA95E04D11DA}"/>
              </a:ext>
            </a:extLst>
          </p:cNvPr>
          <p:cNvPicPr>
            <a:picLocks noChangeAspect="1"/>
          </p:cNvPicPr>
          <p:nvPr/>
        </p:nvPicPr>
        <p:blipFill>
          <a:blip r:embed="rId4"/>
          <a:stretch>
            <a:fillRect/>
          </a:stretch>
        </p:blipFill>
        <p:spPr>
          <a:xfrm>
            <a:off x="10553252" y="-76332"/>
            <a:ext cx="1546301" cy="1386174"/>
          </a:xfrm>
          <a:prstGeom prst="rect">
            <a:avLst/>
          </a:prstGeom>
        </p:spPr>
      </p:pic>
      <p:sp>
        <p:nvSpPr>
          <p:cNvPr id="4" name="Slide Number Placeholder 3">
            <a:extLst>
              <a:ext uri="{FF2B5EF4-FFF2-40B4-BE49-F238E27FC236}">
                <a16:creationId xmlns:a16="http://schemas.microsoft.com/office/drawing/2014/main" id="{14D92210-CFF6-BB21-F38B-E6E4F6FFDB7D}"/>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aphicFrame>
        <p:nvGraphicFramePr>
          <p:cNvPr id="5" name="Diagram 4">
            <a:extLst>
              <a:ext uri="{FF2B5EF4-FFF2-40B4-BE49-F238E27FC236}">
                <a16:creationId xmlns:a16="http://schemas.microsoft.com/office/drawing/2014/main" id="{2ED574FC-1618-E16D-2114-B4214CDF5DD1}"/>
              </a:ext>
            </a:extLst>
          </p:cNvPr>
          <p:cNvGraphicFramePr/>
          <p:nvPr>
            <p:extLst>
              <p:ext uri="{D42A27DB-BD31-4B8C-83A1-F6EECF244321}">
                <p14:modId xmlns:p14="http://schemas.microsoft.com/office/powerpoint/2010/main" val="836992527"/>
              </p:ext>
            </p:extLst>
          </p:nvPr>
        </p:nvGraphicFramePr>
        <p:xfrm>
          <a:off x="0" y="959862"/>
          <a:ext cx="12180991"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Picture 6">
            <a:extLst>
              <a:ext uri="{FF2B5EF4-FFF2-40B4-BE49-F238E27FC236}">
                <a16:creationId xmlns:a16="http://schemas.microsoft.com/office/drawing/2014/main" id="{BDEE2A8F-DD04-2797-1530-5C3B5C209BB2}"/>
              </a:ext>
            </a:extLst>
          </p:cNvPr>
          <p:cNvPicPr>
            <a:picLocks noChangeAspect="1"/>
          </p:cNvPicPr>
          <p:nvPr/>
        </p:nvPicPr>
        <p:blipFill>
          <a:blip r:embed="rId10"/>
          <a:stretch>
            <a:fillRect/>
          </a:stretch>
        </p:blipFill>
        <p:spPr>
          <a:xfrm>
            <a:off x="11009" y="5467992"/>
            <a:ext cx="1548518" cy="1390008"/>
          </a:xfrm>
          <a:prstGeom prst="rect">
            <a:avLst/>
          </a:prstGeom>
        </p:spPr>
      </p:pic>
    </p:spTree>
    <p:extLst>
      <p:ext uri="{BB962C8B-B14F-4D97-AF65-F5344CB8AC3E}">
        <p14:creationId xmlns:p14="http://schemas.microsoft.com/office/powerpoint/2010/main" val="3921029393"/>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B6B3C41-1728-5BD1-9E48-63D02B8E581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F72765-DCE0-D01D-C118-84FA5D17586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341F23F-43EE-1209-7731-B52ABD329A9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The Push Through Aligned Efforts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8E5CAF65-0E73-2F75-4E08-708B104B52C0}"/>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E85223D2-0BC0-A4FD-3AA1-CD111C80D7E0}"/>
              </a:ext>
            </a:extLst>
          </p:cNvPr>
          <p:cNvSpPr txBox="1"/>
          <p:nvPr/>
        </p:nvSpPr>
        <p:spPr>
          <a:xfrm>
            <a:off x="0" y="1126989"/>
            <a:ext cx="12180991" cy="5632311"/>
          </a:xfrm>
          <a:prstGeom prst="rect">
            <a:avLst/>
          </a:prstGeom>
          <a:noFill/>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lang="en-US" sz="3600">
                <a:solidFill>
                  <a:prstClr val="black"/>
                </a:solidFill>
                <a:latin typeface="Arial"/>
                <a:cs typeface="Arial"/>
              </a:rPr>
              <a:t>Why? </a:t>
            </a:r>
          </a:p>
          <a:p>
            <a:pPr marR="0" lvl="0" algn="l" defTabSz="914400" rtl="0" eaLnBrk="1" fontAlgn="auto" latinLnBrk="0" hangingPunct="1">
              <a:lnSpc>
                <a:spcPct val="100000"/>
              </a:lnSpc>
              <a:spcBef>
                <a:spcPts val="0"/>
              </a:spcBef>
              <a:spcAft>
                <a:spcPts val="0"/>
              </a:spcAft>
              <a:buClrTx/>
              <a:buSzTx/>
              <a:tabLst/>
              <a:defRPr/>
            </a:pPr>
            <a:endParaRPr lang="en-US" sz="3600">
              <a:solidFill>
                <a:prstClr val="black"/>
              </a:solidFill>
              <a:latin typeface="Arial"/>
              <a:cs typeface="Arial"/>
            </a:endParaRPr>
          </a:p>
          <a:p>
            <a:pPr marR="0" lvl="0" algn="l" defTabSz="914400" rtl="0" eaLnBrk="1" fontAlgn="auto" latinLnBrk="0" hangingPunct="1">
              <a:lnSpc>
                <a:spcPct val="100000"/>
              </a:lnSpc>
              <a:spcBef>
                <a:spcPts val="0"/>
              </a:spcBef>
              <a:spcAft>
                <a:spcPts val="0"/>
              </a:spcAft>
              <a:buClrTx/>
              <a:buSzTx/>
              <a:tabLst/>
              <a:defRPr/>
            </a:pPr>
            <a:r>
              <a:rPr lang="en-US" sz="3600">
                <a:solidFill>
                  <a:prstClr val="black"/>
                </a:solidFill>
                <a:latin typeface="Arial"/>
                <a:cs typeface="Arial"/>
              </a:rPr>
              <a:t>Continued investment in the PUSH will require sustained alignment of efforts, processes, and resources to the needs of our students and the development/well-being of our employees. </a:t>
            </a:r>
          </a:p>
          <a:p>
            <a:pPr marR="0" lvl="0" algn="l" defTabSz="914400" rtl="0" eaLnBrk="1" fontAlgn="auto" latinLnBrk="0" hangingPunct="1">
              <a:lnSpc>
                <a:spcPct val="100000"/>
              </a:lnSpc>
              <a:spcBef>
                <a:spcPts val="0"/>
              </a:spcBef>
              <a:spcAft>
                <a:spcPts val="0"/>
              </a:spcAft>
              <a:buClrTx/>
              <a:buSzTx/>
              <a:tabLst/>
              <a:defRPr/>
            </a:pPr>
            <a:endParaRPr kumimoji="0" lang="en-US" sz="3600" b="0" i="0" u="none" strike="noStrike" kern="1200" cap="none" spc="0" normalizeH="0" baseline="0" noProof="0">
              <a:ln>
                <a:noFill/>
              </a:ln>
              <a:solidFill>
                <a:prstClr val="black"/>
              </a:solidFill>
              <a:effectLst/>
              <a:uLnTx/>
              <a:uFillTx/>
              <a:latin typeface="Arial"/>
              <a:ea typeface="+mn-ea"/>
              <a:cs typeface="Arial"/>
            </a:endParaRPr>
          </a:p>
          <a:p>
            <a:pPr marR="0" lvl="0" algn="l" defTabSz="914400" rtl="0" eaLnBrk="1" fontAlgn="auto" latinLnBrk="0" hangingPunct="1">
              <a:lnSpc>
                <a:spcPct val="100000"/>
              </a:lnSpc>
              <a:spcBef>
                <a:spcPts val="0"/>
              </a:spcBef>
              <a:spcAft>
                <a:spcPts val="0"/>
              </a:spcAft>
              <a:buClrTx/>
              <a:buSzTx/>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This stud</a:t>
            </a:r>
            <a:r>
              <a:rPr lang="en-US" sz="3600">
                <a:solidFill>
                  <a:prstClr val="black"/>
                </a:solidFill>
                <a:latin typeface="Arial"/>
                <a:cs typeface="Arial"/>
              </a:rPr>
              <a:t>ent-centered approach to achievement and improvement will ensure the strength of the District’s direction. </a:t>
            </a:r>
            <a:endParaRPr kumimoji="0" lang="en-US" sz="3600" b="0" i="0" u="none" strike="noStrike" kern="1200" cap="none" spc="0" normalizeH="0" baseline="0" noProof="0">
              <a:ln>
                <a:noFill/>
              </a:ln>
              <a:solidFill>
                <a:prstClr val="black"/>
              </a:solidFill>
              <a:effectLst/>
              <a:uLnTx/>
              <a:uFillTx/>
              <a:latin typeface="Arial"/>
              <a:ea typeface="+mn-ea"/>
              <a:cs typeface="Arial"/>
            </a:endParaRPr>
          </a:p>
        </p:txBody>
      </p:sp>
      <p:sp>
        <p:nvSpPr>
          <p:cNvPr id="4" name="Slide Number Placeholder 3">
            <a:extLst>
              <a:ext uri="{FF2B5EF4-FFF2-40B4-BE49-F238E27FC236}">
                <a16:creationId xmlns:a16="http://schemas.microsoft.com/office/drawing/2014/main" id="{22412B7D-B667-0318-232C-7428360AEFB5}"/>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78208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E3D21674-C8B5-CF66-6419-B1680A3137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6CCE19-0026-0E05-0E08-6AE4BEE8F9F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814908F-5260-B6EE-7BEC-9ABBB825A610}"/>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The Push Through Rigorous Approaches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3F90D04F-14F6-FA87-EDEA-EA58E9553ACF}"/>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B554A12B-6142-1CE6-7B7D-33BC53891E8A}"/>
              </a:ext>
            </a:extLst>
          </p:cNvPr>
          <p:cNvSpPr txBox="1"/>
          <p:nvPr/>
        </p:nvSpPr>
        <p:spPr>
          <a:xfrm>
            <a:off x="0" y="1126989"/>
            <a:ext cx="12180991" cy="594008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Why?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prstClr val="black"/>
                </a:solidFill>
                <a:latin typeface="Arial"/>
                <a:cs typeface="Arial"/>
              </a:rPr>
              <a:t>Continued application of rigorous approaches will require increased emphasis on assessing the time we spend in and on tasks in pursuit of our goals. Bringing our students and families along will be key in this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prstClr val="black"/>
                </a:solidFill>
                <a:latin typeface="Arial"/>
                <a:cs typeface="Arial"/>
              </a:rPr>
              <a:t>This focus will ensure the most favorable outcomes for students when applied across the board. </a:t>
            </a:r>
            <a:endParaRPr kumimoji="0" lang="en-US" sz="36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Arial"/>
              <a:ea typeface="+mn-ea"/>
              <a:cs typeface="Arial"/>
            </a:endParaRPr>
          </a:p>
        </p:txBody>
      </p:sp>
      <p:sp>
        <p:nvSpPr>
          <p:cNvPr id="4" name="Slide Number Placeholder 3">
            <a:extLst>
              <a:ext uri="{FF2B5EF4-FFF2-40B4-BE49-F238E27FC236}">
                <a16:creationId xmlns:a16="http://schemas.microsoft.com/office/drawing/2014/main" id="{84369326-3576-0896-E3C8-8A43F3A6F117}"/>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8877085"/>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5FB77617-361F-D1F2-B5DA-09A3355B2B5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B97F51A-AF90-87E9-F084-06647304313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B4CBBE8-8F83-B47E-EFA6-9C9C0E8D72C4}"/>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a:rPr>
              <a:t>The Push Through Committed Delivery</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7EA4CB2B-98F1-2469-ED2C-3829E614BD7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9E93FEA0-3FA3-2411-69B4-11D6459FF251}"/>
              </a:ext>
            </a:extLst>
          </p:cNvPr>
          <p:cNvSpPr txBox="1"/>
          <p:nvPr/>
        </p:nvSpPr>
        <p:spPr>
          <a:xfrm>
            <a:off x="0" y="1126989"/>
            <a:ext cx="12180991" cy="563231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Why?</a:t>
            </a:r>
            <a:endParaRPr lang="en-US" sz="3600">
              <a:solidFill>
                <a:prstClr val="black"/>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Continued </a:t>
            </a:r>
            <a:r>
              <a:rPr lang="en-US" sz="3600">
                <a:solidFill>
                  <a:prstClr val="black"/>
                </a:solidFill>
                <a:latin typeface="Arial"/>
                <a:cs typeface="Arial"/>
              </a:rPr>
              <a:t>emphasis on committed delivery will be necessary in order to maximize the individual and collective output of all employees, pointing arrows towards classrooms </a:t>
            </a:r>
            <a:r>
              <a:rPr lang="en-US" sz="3600" b="1" u="sng">
                <a:solidFill>
                  <a:prstClr val="black"/>
                </a:solidFill>
                <a:latin typeface="Arial"/>
                <a:cs typeface="Arial"/>
              </a:rPr>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a:solidFill>
                  <a:prstClr val="black"/>
                </a:solidFill>
                <a:latin typeface="Arial"/>
                <a:cs typeface="Arial"/>
              </a:rPr>
              <a:t>Our commitment is primarily to our students, and how we deliver quality experiences will potentially impact student-level commitment to the educational journey. </a:t>
            </a:r>
            <a:endParaRPr kumimoji="0" lang="en-US" sz="3600" b="0" i="0" u="none" strike="noStrike" kern="1200" cap="none" spc="0" normalizeH="0" baseline="0" noProof="0">
              <a:ln>
                <a:noFill/>
              </a:ln>
              <a:solidFill>
                <a:prstClr val="black"/>
              </a:solidFill>
              <a:effectLst/>
              <a:uLnTx/>
              <a:uFillTx/>
              <a:latin typeface="Arial"/>
              <a:ea typeface="+mn-ea"/>
              <a:cs typeface="Arial"/>
            </a:endParaRPr>
          </a:p>
        </p:txBody>
      </p:sp>
      <p:sp>
        <p:nvSpPr>
          <p:cNvPr id="4" name="Slide Number Placeholder 3">
            <a:extLst>
              <a:ext uri="{FF2B5EF4-FFF2-40B4-BE49-F238E27FC236}">
                <a16:creationId xmlns:a16="http://schemas.microsoft.com/office/drawing/2014/main" id="{5CBC6178-2AB2-4408-59FF-71505424EDA1}"/>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584531"/>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B5CD1FC-4590-40F0-3210-4A99F92E7E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DCF9230-A6F3-EBCB-7E84-2DBFFEBC3AB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8542EE1-0407-F003-0A4D-05F825DD06AB}"/>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a:rPr>
              <a:t>Moving Forward with the 5 C’s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DC01EAB0-E2C7-1804-CF1A-33C76D97EDE6}"/>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C7BC472-7C24-990D-8A47-8A78738DAEEE}"/>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004FF521-0AA6-B65F-6220-62290DA1FD7E}"/>
              </a:ext>
            </a:extLst>
          </p:cNvPr>
          <p:cNvPicPr>
            <a:picLocks noChangeAspect="1"/>
          </p:cNvPicPr>
          <p:nvPr/>
        </p:nvPicPr>
        <p:blipFill>
          <a:blip r:embed="rId5"/>
          <a:stretch>
            <a:fillRect/>
          </a:stretch>
        </p:blipFill>
        <p:spPr>
          <a:xfrm>
            <a:off x="8756725" y="959862"/>
            <a:ext cx="3424265" cy="5898138"/>
          </a:xfrm>
          <a:prstGeom prst="rect">
            <a:avLst/>
          </a:prstGeom>
          <a:effectLst>
            <a:outerShdw blurRad="50800" dist="50800" dir="5400000" algn="ctr" rotWithShape="0">
              <a:srgbClr val="000000"/>
            </a:outerShdw>
          </a:effectLst>
        </p:spPr>
      </p:pic>
      <p:graphicFrame>
        <p:nvGraphicFramePr>
          <p:cNvPr id="7" name="Diagram 6">
            <a:extLst>
              <a:ext uri="{FF2B5EF4-FFF2-40B4-BE49-F238E27FC236}">
                <a16:creationId xmlns:a16="http://schemas.microsoft.com/office/drawing/2014/main" id="{79E4342E-3911-4993-5799-ED68CB2B6127}"/>
              </a:ext>
            </a:extLst>
          </p:cNvPr>
          <p:cNvGraphicFramePr/>
          <p:nvPr>
            <p:extLst>
              <p:ext uri="{D42A27DB-BD31-4B8C-83A1-F6EECF244321}">
                <p14:modId xmlns:p14="http://schemas.microsoft.com/office/powerpoint/2010/main" val="3723953214"/>
              </p:ext>
            </p:extLst>
          </p:nvPr>
        </p:nvGraphicFramePr>
        <p:xfrm>
          <a:off x="2179715" y="1117812"/>
          <a:ext cx="8128000" cy="541866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9" name="Picture 8">
            <a:extLst>
              <a:ext uri="{FF2B5EF4-FFF2-40B4-BE49-F238E27FC236}">
                <a16:creationId xmlns:a16="http://schemas.microsoft.com/office/drawing/2014/main" id="{67A4E40B-D791-55F4-E06F-09B0992985C1}"/>
              </a:ext>
            </a:extLst>
          </p:cNvPr>
          <p:cNvPicPr>
            <a:picLocks noChangeAspect="1"/>
          </p:cNvPicPr>
          <p:nvPr/>
        </p:nvPicPr>
        <p:blipFill>
          <a:blip r:embed="rId11"/>
          <a:stretch>
            <a:fillRect/>
          </a:stretch>
        </p:blipFill>
        <p:spPr>
          <a:xfrm>
            <a:off x="-96819" y="959862"/>
            <a:ext cx="3632805" cy="6005080"/>
          </a:xfrm>
          <a:prstGeom prst="rect">
            <a:avLst/>
          </a:prstGeom>
        </p:spPr>
      </p:pic>
    </p:spTree>
    <p:extLst>
      <p:ext uri="{BB962C8B-B14F-4D97-AF65-F5344CB8AC3E}">
        <p14:creationId xmlns:p14="http://schemas.microsoft.com/office/powerpoint/2010/main" val="287159527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98C1C-3B9A-4D7F-8BC3-37B14FF0D8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5750A6-C5EE-45B8-B704-ADE4B9EB2C1D}"/>
              </a:ext>
            </a:extLst>
          </p:cNvPr>
          <p:cNvSpPr/>
          <p:nvPr/>
        </p:nvSpPr>
        <p:spPr>
          <a:xfrm>
            <a:off x="11004" y="0"/>
            <a:ext cx="12203009"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3">
            <a:extLst>
              <a:ext uri="{FF2B5EF4-FFF2-40B4-BE49-F238E27FC236}">
                <a16:creationId xmlns:a16="http://schemas.microsoft.com/office/drawing/2014/main" id="{E2CA76BC-345E-90B7-2627-0563F6E2A8C3}"/>
              </a:ext>
            </a:extLst>
          </p:cNvPr>
          <p:cNvSpPr txBox="1"/>
          <p:nvPr/>
        </p:nvSpPr>
        <p:spPr>
          <a:xfrm>
            <a:off x="138991" y="1167894"/>
            <a:ext cx="11945793" cy="423705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400"/>
              </a:spcBef>
              <a:spcAft>
                <a:spcPts val="40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a:solidFill>
                  <a:srgbClr val="000000"/>
                </a:solidFill>
                <a:latin typeface="Arial" panose="020B0604020202020204" pitchFamily="34" charset="0"/>
                <a:ea typeface="Calibri"/>
                <a:cs typeface="Arial" panose="020B0604020202020204" pitchFamily="34" charset="0"/>
              </a:rPr>
              <a:t>Keep our students, their needs, and the strategic direction of the District at the forefront. </a:t>
            </a:r>
          </a:p>
          <a:p>
            <a:pPr marR="0" lvl="0" algn="l" defTabSz="609539" rtl="0" eaLnBrk="1" fontAlgn="auto" latinLnBrk="0" hangingPunct="1">
              <a:lnSpc>
                <a:spcPct val="100000"/>
              </a:lnSpc>
              <a:spcBef>
                <a:spcPts val="0"/>
              </a:spcBef>
              <a:spcAft>
                <a:spcPts val="0"/>
              </a:spcAft>
              <a:buClrTx/>
              <a:buSzTx/>
              <a:tabLst/>
              <a:defRPr/>
            </a:pPr>
            <a:endParaRPr lang="en-US" sz="3600">
              <a:solidFill>
                <a:prstClr val="black"/>
              </a:solidFill>
              <a:latin typeface="Arial" panose="020B0604020202020204" pitchFamily="34" charset="0"/>
              <a:ea typeface="Calibri"/>
              <a:cs typeface="Arial" panose="020B0604020202020204" pitchFamily="34" charset="0"/>
            </a:endParaRP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a:solidFill>
                  <a:prstClr val="black"/>
                </a:solidFill>
                <a:latin typeface="Arial" panose="020B0604020202020204" pitchFamily="34" charset="0"/>
                <a:ea typeface="Calibri"/>
                <a:cs typeface="Arial" panose="020B0604020202020204" pitchFamily="34" charset="0"/>
              </a:rPr>
              <a:t>Consider questions relevant to the information shared.</a:t>
            </a:r>
          </a:p>
          <a:p>
            <a:pPr marR="0" lvl="0" algn="l" defTabSz="609539" rtl="0" eaLnBrk="1" fontAlgn="auto" latinLnBrk="0" hangingPunct="1">
              <a:lnSpc>
                <a:spcPct val="100000"/>
              </a:lnSpc>
              <a:spcBef>
                <a:spcPts val="0"/>
              </a:spcBef>
              <a:spcAft>
                <a:spcPts val="0"/>
              </a:spcAft>
              <a:buClrTx/>
              <a:buSzTx/>
              <a:tabLst/>
              <a:defRPr/>
            </a:pPr>
            <a:r>
              <a:rPr lang="en-US" sz="3600">
                <a:solidFill>
                  <a:prstClr val="black"/>
                </a:solidFill>
                <a:latin typeface="Arial" panose="020B0604020202020204" pitchFamily="34" charset="0"/>
                <a:ea typeface="Calibri"/>
                <a:cs typeface="Arial" panose="020B0604020202020204" pitchFamily="34" charset="0"/>
              </a:rPr>
              <a:t> </a:t>
            </a:r>
          </a:p>
          <a:p>
            <a:pPr marL="342900" marR="0" lvl="0" indent="-342900" algn="l" defTabSz="60953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a:solidFill>
                  <a:prstClr val="black"/>
                </a:solidFill>
                <a:latin typeface="Arial" panose="020B0604020202020204" pitchFamily="34" charset="0"/>
                <a:ea typeface="Calibri"/>
                <a:cs typeface="Arial" panose="020B0604020202020204" pitchFamily="34" charset="0"/>
              </a:rPr>
              <a:t>Think of additional questions that will best prepare you for full understanding during the budget season.</a:t>
            </a:r>
            <a:endParaRPr lang="en-US" sz="3600">
              <a:solidFill>
                <a:srgbClr val="000000"/>
              </a:solidFill>
              <a:latin typeface="Arial" panose="020B0604020202020204" pitchFamily="34" charset="0"/>
              <a:ea typeface="Calibri"/>
              <a:cs typeface="Arial" panose="020B0604020202020204" pitchFamily="34" charset="0"/>
            </a:endParaRPr>
          </a:p>
        </p:txBody>
      </p:sp>
      <p:grpSp>
        <p:nvGrpSpPr>
          <p:cNvPr id="4" name="Group 4">
            <a:extLst>
              <a:ext uri="{FF2B5EF4-FFF2-40B4-BE49-F238E27FC236}">
                <a16:creationId xmlns:a16="http://schemas.microsoft.com/office/drawing/2014/main" id="{C08C11F2-E399-C896-373C-D666152CA071}"/>
              </a:ext>
            </a:extLst>
          </p:cNvPr>
          <p:cNvGrpSpPr/>
          <p:nvPr/>
        </p:nvGrpSpPr>
        <p:grpSpPr>
          <a:xfrm>
            <a:off x="-11005" y="0"/>
            <a:ext cx="12192000" cy="819255"/>
            <a:chOff x="0" y="0"/>
            <a:chExt cx="24384000" cy="1638510"/>
          </a:xfrm>
        </p:grpSpPr>
        <p:sp>
          <p:nvSpPr>
            <p:cNvPr id="5" name="Freeform 5">
              <a:extLst>
                <a:ext uri="{FF2B5EF4-FFF2-40B4-BE49-F238E27FC236}">
                  <a16:creationId xmlns:a16="http://schemas.microsoft.com/office/drawing/2014/main" id="{7EAA465D-266C-EE16-D9AB-A8500586E7E8}"/>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 name="TextBox 6">
            <a:extLst>
              <a:ext uri="{FF2B5EF4-FFF2-40B4-BE49-F238E27FC236}">
                <a16:creationId xmlns:a16="http://schemas.microsoft.com/office/drawing/2014/main" id="{818E385C-CE02-979E-7F7C-716B4D441C00}"/>
              </a:ext>
            </a:extLst>
          </p:cNvPr>
          <p:cNvSpPr txBox="1"/>
          <p:nvPr/>
        </p:nvSpPr>
        <p:spPr>
          <a:xfrm>
            <a:off x="261287" y="165350"/>
            <a:ext cx="10506019" cy="61555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Trade Gothic Next HvyCd" panose="020B0604020202020204" charset="0"/>
                <a:ea typeface="+mn-ea"/>
                <a:cs typeface="+mn-cs"/>
              </a:rPr>
              <a:t>Board Work Session Framework </a:t>
            </a:r>
          </a:p>
        </p:txBody>
      </p:sp>
      <p:sp>
        <p:nvSpPr>
          <p:cNvPr id="7" name="Freeform 7">
            <a:extLst>
              <a:ext uri="{FF2B5EF4-FFF2-40B4-BE49-F238E27FC236}">
                <a16:creationId xmlns:a16="http://schemas.microsoft.com/office/drawing/2014/main" id="{9E0368FE-6D88-4088-A31D-319AF7660A65}"/>
              </a:ext>
            </a:extLst>
          </p:cNvPr>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539"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170FAEFD-6EAF-3C96-37CC-A854E5E13115}"/>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pPr marL="0" marR="0" lvl="0" indent="0" algn="l" defTabSz="40638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0638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531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36AB83A7-C9FC-FA59-AAD0-5965E9AD68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B1EBB7-735E-FD10-CF51-BEC34937D5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C38417-6E65-DBFF-1A8D-6731897DC4B0}"/>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a:rPr>
              <a:t>Big Picture – Preliminary Budget Priorities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8FB4C4-C907-18F1-163C-FC9FC01B3592}"/>
              </a:ext>
            </a:extLst>
          </p:cNvPr>
          <p:cNvPicPr>
            <a:picLocks noChangeAspect="1"/>
          </p:cNvPicPr>
          <p:nvPr/>
        </p:nvPicPr>
        <p:blipFill>
          <a:blip r:embed="rId4"/>
          <a:stretch>
            <a:fillRect/>
          </a:stretch>
        </p:blipFill>
        <p:spPr>
          <a:xfrm>
            <a:off x="10789316" y="-76332"/>
            <a:ext cx="1391675" cy="1386174"/>
          </a:xfrm>
          <a:prstGeom prst="rect">
            <a:avLst/>
          </a:prstGeom>
        </p:spPr>
      </p:pic>
      <p:graphicFrame>
        <p:nvGraphicFramePr>
          <p:cNvPr id="13" name="Content Placeholder 6">
            <a:extLst>
              <a:ext uri="{FF2B5EF4-FFF2-40B4-BE49-F238E27FC236}">
                <a16:creationId xmlns:a16="http://schemas.microsoft.com/office/drawing/2014/main" id="{838212C2-A06E-023A-894A-D6AA8E51D25B}"/>
              </a:ext>
            </a:extLst>
          </p:cNvPr>
          <p:cNvGraphicFramePr>
            <a:graphicFrameLocks noGrp="1"/>
          </p:cNvGraphicFramePr>
          <p:nvPr>
            <p:ph idx="1"/>
            <p:extLst>
              <p:ext uri="{D42A27DB-BD31-4B8C-83A1-F6EECF244321}">
                <p14:modId xmlns:p14="http://schemas.microsoft.com/office/powerpoint/2010/main" val="2233026969"/>
              </p:ext>
            </p:extLst>
          </p:nvPr>
        </p:nvGraphicFramePr>
        <p:xfrm>
          <a:off x="549563" y="1138033"/>
          <a:ext cx="11342791" cy="55904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a:extLst>
              <a:ext uri="{FF2B5EF4-FFF2-40B4-BE49-F238E27FC236}">
                <a16:creationId xmlns:a16="http://schemas.microsoft.com/office/drawing/2014/main" id="{4AFB9F5C-E945-17EB-523F-0FA91EDCABD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0080883"/>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C4A55125-65B6-AF2F-1A44-B8AEF3420C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5CC3E1-0000-4374-BFCA-81260FBAA9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6962D50-8B2C-771D-9639-5E703B6B5329}"/>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Big Picture – Preliminary Budget Priorities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92C92D6-CE78-B58B-08CE-4C9E6AD0DF1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7" name="Content Placeholder 6">
            <a:extLst>
              <a:ext uri="{FF2B5EF4-FFF2-40B4-BE49-F238E27FC236}">
                <a16:creationId xmlns:a16="http://schemas.microsoft.com/office/drawing/2014/main" id="{115147C3-EB95-6C61-9265-0031EF246784}"/>
              </a:ext>
            </a:extLst>
          </p:cNvPr>
          <p:cNvSpPr>
            <a:spLocks noGrp="1"/>
          </p:cNvSpPr>
          <p:nvPr>
            <p:ph idx="1"/>
          </p:nvPr>
        </p:nvSpPr>
        <p:spPr>
          <a:xfrm>
            <a:off x="0" y="910048"/>
            <a:ext cx="12203009" cy="5947952"/>
          </a:xfrm>
        </p:spPr>
        <p:txBody>
          <a:bodyPr vert="horz" lIns="91440" tIns="45720" rIns="91440" bIns="45720" rtlCol="0" anchor="t">
            <a:noAutofit/>
          </a:bodyPr>
          <a:lstStyle/>
          <a:p>
            <a:r>
              <a:rPr lang="en-US" sz="2200" b="1"/>
              <a:t>Recruitment/Retention</a:t>
            </a:r>
            <a:endParaRPr lang="en-US" sz="2200" b="1">
              <a:ea typeface="Calibri"/>
              <a:cs typeface="Calibri"/>
            </a:endParaRPr>
          </a:p>
          <a:p>
            <a:pPr lvl="1"/>
            <a:r>
              <a:rPr lang="en-US" sz="2200"/>
              <a:t>Sustain salary schedules in line with competing Districts. </a:t>
            </a:r>
            <a:endParaRPr lang="en-US" sz="2200">
              <a:ea typeface="Calibri"/>
              <a:cs typeface="Calibri"/>
            </a:endParaRPr>
          </a:p>
          <a:p>
            <a:r>
              <a:rPr lang="en-US" sz="2200" b="1"/>
              <a:t>Staffing Efficiency </a:t>
            </a:r>
            <a:endParaRPr lang="en-US" sz="2200" b="1">
              <a:ea typeface="+mn-lt"/>
              <a:cs typeface="+mn-lt"/>
            </a:endParaRPr>
          </a:p>
          <a:p>
            <a:pPr lvl="1"/>
            <a:r>
              <a:rPr lang="en-US" sz="2200">
                <a:ea typeface="+mn-lt"/>
                <a:cs typeface="+mn-lt"/>
              </a:rPr>
              <a:t>Align class sizes with State‑funded allocations to ensure efficient staffing decisions that meet student needs during a period of ongoing teacher shortages.</a:t>
            </a:r>
          </a:p>
          <a:p>
            <a:pPr lvl="1"/>
            <a:r>
              <a:rPr lang="en-US" sz="2200">
                <a:ea typeface="+mn-lt"/>
                <a:cs typeface="+mn-lt"/>
              </a:rPr>
              <a:t>Leverage the successful retention of effective staff to maintain stability and continuity in student support.</a:t>
            </a:r>
            <a:endParaRPr lang="en-US" sz="2200">
              <a:ea typeface="Calibri"/>
              <a:cs typeface="Calibri"/>
            </a:endParaRPr>
          </a:p>
          <a:p>
            <a:r>
              <a:rPr lang="en-US" sz="2200" b="1"/>
              <a:t>Future Readiness </a:t>
            </a:r>
            <a:endParaRPr lang="en-US" sz="2200" b="1">
              <a:ea typeface="Calibri"/>
              <a:cs typeface="Calibri"/>
            </a:endParaRPr>
          </a:p>
          <a:p>
            <a:pPr lvl="1"/>
            <a:r>
              <a:rPr lang="en-US" sz="2200"/>
              <a:t>Allocate for pathways in line with industry needs, using partnerships to further the success of opportunities for our students. </a:t>
            </a:r>
            <a:endParaRPr lang="en-US" sz="2200">
              <a:ea typeface="Calibri"/>
              <a:cs typeface="Calibri"/>
            </a:endParaRPr>
          </a:p>
          <a:p>
            <a:pPr lvl="1"/>
            <a:r>
              <a:rPr lang="en-US" sz="2200"/>
              <a:t>Continue to increase the number of students enrolling and successfully completing dual enrollment courses locally and nationwide. </a:t>
            </a:r>
            <a:endParaRPr lang="en-US" sz="2200">
              <a:ea typeface="Calibri"/>
              <a:cs typeface="Calibri"/>
            </a:endParaRPr>
          </a:p>
          <a:p>
            <a:r>
              <a:rPr lang="en-US" sz="2200" b="1"/>
              <a:t>Leader/Teacher Quality</a:t>
            </a:r>
            <a:endParaRPr lang="en-US" sz="2200" b="1">
              <a:ea typeface="Calibri"/>
              <a:cs typeface="Calibri"/>
            </a:endParaRPr>
          </a:p>
          <a:p>
            <a:pPr lvl="1"/>
            <a:r>
              <a:rPr lang="en-US" sz="2200"/>
              <a:t>Plan collaboratively for effective lesson plan creation and internalization in order to strengthen student learning experiences. </a:t>
            </a:r>
            <a:endParaRPr lang="en-US" sz="2200">
              <a:ea typeface="Calibri"/>
              <a:cs typeface="Calibri"/>
            </a:endParaRPr>
          </a:p>
          <a:p>
            <a:pPr lvl="1"/>
            <a:r>
              <a:rPr lang="en-US" sz="2200"/>
              <a:t>Continue to train and develop assistant principals and principals in line with student needs. </a:t>
            </a:r>
            <a:endParaRPr lang="en-US" sz="2200">
              <a:ea typeface="Calibri"/>
              <a:cs typeface="Calibri"/>
            </a:endParaRPr>
          </a:p>
          <a:p>
            <a:pPr marL="457200" lvl="1" indent="0">
              <a:buNone/>
            </a:pPr>
            <a:endParaRPr lang="en-US" sz="2200">
              <a:ea typeface="Calibri"/>
              <a:cs typeface="Calibri"/>
            </a:endParaRPr>
          </a:p>
        </p:txBody>
      </p:sp>
      <p:sp>
        <p:nvSpPr>
          <p:cNvPr id="4" name="Slide Number Placeholder 3">
            <a:extLst>
              <a:ext uri="{FF2B5EF4-FFF2-40B4-BE49-F238E27FC236}">
                <a16:creationId xmlns:a16="http://schemas.microsoft.com/office/drawing/2014/main" id="{44A4E06B-0142-D069-5C98-AB064A2158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882304"/>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9629030-F443-35A8-D682-DBAB01EA6A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F5A00E5-79C3-E837-4D59-65B479CC3AA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0430901-F53B-338C-08BE-27DBA15A8AC3}"/>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Preliminary Budget Items of Interest</a:t>
            </a:r>
          </a:p>
        </p:txBody>
      </p:sp>
      <p:pic>
        <p:nvPicPr>
          <p:cNvPr id="11" name="Picture 10">
            <a:extLst>
              <a:ext uri="{FF2B5EF4-FFF2-40B4-BE49-F238E27FC236}">
                <a16:creationId xmlns:a16="http://schemas.microsoft.com/office/drawing/2014/main" id="{DDBCBADE-A907-A941-E34B-3B2CCDD52FD8}"/>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635C798-9932-E4DA-70FF-775EF33BFED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08293D8-D334-A131-12AD-B76397A105E8}"/>
              </a:ext>
            </a:extLst>
          </p:cNvPr>
          <p:cNvSpPr txBox="1"/>
          <p:nvPr/>
        </p:nvSpPr>
        <p:spPr>
          <a:xfrm>
            <a:off x="11010" y="1144954"/>
            <a:ext cx="12087484" cy="64325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b="1" u="sng" dirty="0">
                <a:ea typeface="Calibri" panose="020F0502020204030204"/>
                <a:cs typeface="Calibri" panose="020F0502020204030204"/>
              </a:rPr>
              <a:t>Revenues</a:t>
            </a:r>
            <a:r>
              <a:rPr lang="en-US" sz="2400" b="1" dirty="0">
                <a:ea typeface="Calibri" panose="020F0502020204030204"/>
                <a:cs typeface="Calibri" panose="020F0502020204030204"/>
              </a:rPr>
              <a:t>  </a:t>
            </a:r>
          </a:p>
          <a:p>
            <a:pPr marL="742950" lvl="1" indent="-285750">
              <a:buFont typeface="Courier New"/>
              <a:buChar char="o"/>
            </a:pPr>
            <a:r>
              <a:rPr lang="en-US" sz="2400" dirty="0">
                <a:ea typeface="Calibri" panose="020F0502020204030204"/>
                <a:cs typeface="Calibri" panose="020F0502020204030204"/>
              </a:rPr>
              <a:t>Current enrollment is 20,800. Funding for FY 2027 will be based on FTE counts from October 2025 and March 2026. </a:t>
            </a:r>
          </a:p>
          <a:p>
            <a:pPr marL="742950" lvl="1" indent="-285750">
              <a:buFont typeface="Courier New"/>
              <a:buChar char="o"/>
            </a:pPr>
            <a:r>
              <a:rPr lang="en-US" sz="2400" dirty="0">
                <a:ea typeface="Calibri" panose="020F0502020204030204"/>
                <a:cs typeface="Calibri" panose="020F0502020204030204"/>
              </a:rPr>
              <a:t>Anticipated Increase in revenue for FY 2026 &amp; FY 2027,  before decline due to enrollment </a:t>
            </a:r>
          </a:p>
          <a:p>
            <a:pPr marL="742950" lvl="1" indent="-285750">
              <a:buFont typeface="Courier New"/>
              <a:buChar char="o"/>
            </a:pPr>
            <a:r>
              <a:rPr lang="en-US" sz="2400" dirty="0">
                <a:ea typeface="Calibri" panose="020F0502020204030204"/>
                <a:cs typeface="Calibri" panose="020F0502020204030204"/>
              </a:rPr>
              <a:t>Tax Revenue estimate in progress.</a:t>
            </a:r>
          </a:p>
          <a:p>
            <a:pPr marL="285750" indent="-285750">
              <a:buFont typeface="Arial"/>
              <a:buChar char="•"/>
            </a:pPr>
            <a:endParaRPr lang="en-US" sz="2400" b="1" u="sng" dirty="0">
              <a:ea typeface="Calibri" panose="020F0502020204030204"/>
              <a:cs typeface="Calibri" panose="020F0502020204030204"/>
            </a:endParaRPr>
          </a:p>
          <a:p>
            <a:pPr marL="285750" indent="-285750">
              <a:buFont typeface="Arial"/>
              <a:buChar char="•"/>
            </a:pPr>
            <a:r>
              <a:rPr lang="en-US" sz="2400" b="1" u="sng" dirty="0">
                <a:ea typeface="Calibri" panose="020F0502020204030204"/>
                <a:cs typeface="Calibri" panose="020F0502020204030204"/>
              </a:rPr>
              <a:t>Salary and Benefit Assumptions</a:t>
            </a:r>
            <a:endParaRPr lang="en-US" sz="2400" dirty="0">
              <a:ea typeface="Calibri"/>
              <a:cs typeface="Calibri"/>
            </a:endParaRPr>
          </a:p>
          <a:p>
            <a:pPr marL="742950" lvl="1" indent="-285750">
              <a:buFont typeface="Courier New"/>
              <a:buChar char="o"/>
            </a:pPr>
            <a:r>
              <a:rPr lang="en-US" sz="2400" dirty="0">
                <a:ea typeface="Calibri"/>
                <a:cs typeface="Calibri"/>
              </a:rPr>
              <a:t>All employees will move to their next step on the Salary Schedule (Estimated cost  in progress pending final staff allocation).</a:t>
            </a:r>
          </a:p>
          <a:p>
            <a:pPr marL="742950" lvl="1" indent="-285750">
              <a:buFont typeface="Courier New"/>
              <a:buChar char="o"/>
            </a:pPr>
            <a:r>
              <a:rPr lang="en-US" sz="2400" dirty="0">
                <a:ea typeface="Calibri"/>
                <a:cs typeface="Calibri"/>
              </a:rPr>
              <a:t>No cost-of-living adjustment to salary tables.</a:t>
            </a:r>
          </a:p>
          <a:p>
            <a:pPr marL="742950" lvl="1" indent="-285750">
              <a:buFont typeface="Courier New"/>
              <a:buChar char="o"/>
            </a:pPr>
            <a:r>
              <a:rPr lang="en-US" sz="2400" dirty="0">
                <a:ea typeface="Calibri"/>
                <a:cs typeface="Calibri"/>
              </a:rPr>
              <a:t>Health Insurance increase of $1,716 per year, per employee on the plan – Est. Cost $2.5 to $2.7 Million Increase.</a:t>
            </a:r>
          </a:p>
          <a:p>
            <a:pPr marL="742950" lvl="1" indent="-285750">
              <a:buFont typeface="Courier New"/>
              <a:buChar char="o"/>
            </a:pPr>
            <a:r>
              <a:rPr lang="en-US" sz="2400" dirty="0">
                <a:ea typeface="Calibri"/>
                <a:cs typeface="Calibri"/>
              </a:rPr>
              <a:t>TRS Increasing from 21.91% to 22.32% per $ - (Estimated cost in progress).</a:t>
            </a:r>
          </a:p>
          <a:p>
            <a:pPr lvl="1"/>
            <a:endParaRPr lang="en-US" sz="2000" dirty="0">
              <a:ea typeface="Calibri" panose="020F0502020204030204"/>
              <a:cs typeface="Calibri" panose="020F0502020204030204"/>
            </a:endParaRPr>
          </a:p>
          <a:p>
            <a:pPr marL="285750" indent="-285750">
              <a:buFont typeface="Arial"/>
              <a:buChar char="•"/>
            </a:pPr>
            <a:endParaRPr lang="en-US" sz="2000" b="1" u="sng" dirty="0">
              <a:ea typeface="Calibri" panose="020F0502020204030204"/>
              <a:cs typeface="Calibri" panose="020F0502020204030204"/>
            </a:endParaRPr>
          </a:p>
          <a:p>
            <a:pPr marL="742950" lvl="1" indent="-285750">
              <a:buFont typeface="Courier New"/>
              <a:buChar char="o"/>
            </a:pPr>
            <a:endParaRPr lang="en-US" sz="2000" dirty="0">
              <a:ea typeface="Calibri" panose="020F0502020204030204"/>
              <a:cs typeface="Calibri" panose="020F0502020204030204"/>
            </a:endParaRPr>
          </a:p>
          <a:p>
            <a:pPr marL="285750" indent="-285750">
              <a:buFont typeface="Arial"/>
              <a:buChar char="•"/>
            </a:pPr>
            <a:endParaRPr lang="en-US" sz="2000" b="1" u="sng" dirty="0">
              <a:ea typeface="Calibri" panose="020F0502020204030204"/>
              <a:cs typeface="Calibri" panose="020F0502020204030204"/>
            </a:endParaRPr>
          </a:p>
          <a:p>
            <a:pPr marL="742950" lvl="1" indent="-285750">
              <a:buFont typeface="Courier New"/>
              <a:buChar char="o"/>
            </a:pPr>
            <a:endParaRPr lang="en-US" sz="2000" dirty="0">
              <a:ea typeface="Calibri" panose="020F0502020204030204"/>
              <a:cs typeface="Calibri" panose="020F0502020204030204"/>
            </a:endParaRPr>
          </a:p>
        </p:txBody>
      </p:sp>
    </p:spTree>
    <p:extLst>
      <p:ext uri="{BB962C8B-B14F-4D97-AF65-F5344CB8AC3E}">
        <p14:creationId xmlns:p14="http://schemas.microsoft.com/office/powerpoint/2010/main" val="3272581095"/>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BE923F7-EF90-BB9C-757C-08053509DA4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549069-E7BA-EBE3-75DF-6F7AFB8B531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FAC85F6-1D96-F21B-35E0-236EB1D4959C}"/>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Preliminary Budget Items of Interest</a:t>
            </a:r>
          </a:p>
        </p:txBody>
      </p:sp>
      <p:pic>
        <p:nvPicPr>
          <p:cNvPr id="11" name="Picture 10">
            <a:extLst>
              <a:ext uri="{FF2B5EF4-FFF2-40B4-BE49-F238E27FC236}">
                <a16:creationId xmlns:a16="http://schemas.microsoft.com/office/drawing/2014/main" id="{AD51762B-2917-840D-B40C-0FFD60930ED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31F56A4C-7C71-C22E-3D79-508A5402CB96}"/>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4EE0500-064E-2F54-F84A-C532E9BCCFAC}"/>
              </a:ext>
            </a:extLst>
          </p:cNvPr>
          <p:cNvSpPr txBox="1"/>
          <p:nvPr/>
        </p:nvSpPr>
        <p:spPr>
          <a:xfrm>
            <a:off x="129791" y="796611"/>
            <a:ext cx="11936045"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endParaRPr lang="en-US" sz="2000">
              <a:ea typeface="Calibri" panose="020F0502020204030204"/>
              <a:cs typeface="Calibri" panose="020F0502020204030204"/>
            </a:endParaRPr>
          </a:p>
          <a:p>
            <a:pPr marL="285750" indent="-285750">
              <a:buFont typeface="Arial"/>
              <a:buChar char="•"/>
            </a:pPr>
            <a:r>
              <a:rPr lang="en-US" sz="2000" b="1" u="sng">
                <a:ea typeface="Calibri" panose="020F0502020204030204"/>
                <a:cs typeface="Calibri" panose="020F0502020204030204"/>
              </a:rPr>
              <a:t>Teaching and Learning</a:t>
            </a:r>
          </a:p>
          <a:p>
            <a:pPr marL="742950" lvl="1" indent="-285750">
              <a:buFont typeface="Courier New"/>
              <a:buChar char="o"/>
            </a:pPr>
            <a:r>
              <a:rPr lang="en-US" sz="2000">
                <a:ea typeface="Calibri" panose="020F0502020204030204"/>
                <a:cs typeface="Calibri" panose="020F0502020204030204"/>
              </a:rPr>
              <a:t>Currently evaluating staffing allocations for the FY 2027 school year </a:t>
            </a:r>
          </a:p>
          <a:p>
            <a:pPr marL="742950" lvl="1" indent="-285750">
              <a:buFont typeface="Courier New"/>
              <a:buChar char="o"/>
            </a:pPr>
            <a:r>
              <a:rPr lang="en-US" sz="2000">
                <a:ea typeface="Calibri" panose="020F0502020204030204"/>
                <a:cs typeface="Calibri" panose="020F0502020204030204"/>
              </a:rPr>
              <a:t>FY 27 will include the ELA book adoption not needed in FY 2026 = $5+ million</a:t>
            </a:r>
          </a:p>
          <a:p>
            <a:pPr marL="742950" lvl="1" indent="-285750">
              <a:buFont typeface="Courier New"/>
              <a:buChar char="o"/>
            </a:pPr>
            <a:r>
              <a:rPr lang="en-US" sz="2000">
                <a:ea typeface="Calibri" panose="020F0502020204030204"/>
                <a:cs typeface="Calibri" panose="020F0502020204030204"/>
              </a:rPr>
              <a:t>Evaluating all programs and software to ensure efficiency and effectiveness of instruction</a:t>
            </a:r>
          </a:p>
          <a:p>
            <a:pPr marL="742950" lvl="1" indent="-285750">
              <a:buFont typeface="Courier New"/>
              <a:buChar char="o"/>
            </a:pPr>
            <a:endParaRPr lang="en-US" sz="2000">
              <a:ea typeface="Calibri" panose="020F0502020204030204"/>
              <a:cs typeface="Calibri" panose="020F0502020204030204"/>
            </a:endParaRPr>
          </a:p>
          <a:p>
            <a:pPr marL="285750" indent="-285750">
              <a:buFont typeface="Arial"/>
              <a:buChar char="•"/>
            </a:pPr>
            <a:r>
              <a:rPr lang="en-US" sz="2000" b="1" u="sng">
                <a:ea typeface="Calibri" panose="020F0502020204030204"/>
                <a:cs typeface="Calibri" panose="020F0502020204030204"/>
              </a:rPr>
              <a:t>Operations</a:t>
            </a:r>
          </a:p>
          <a:p>
            <a:pPr marL="742950" lvl="1" indent="-285750">
              <a:buFont typeface="Courier New"/>
              <a:buChar char="o"/>
            </a:pPr>
            <a:r>
              <a:rPr lang="en-US" sz="2000">
                <a:ea typeface="Calibri" panose="020F0502020204030204"/>
                <a:cs typeface="Calibri" panose="020F0502020204030204"/>
              </a:rPr>
              <a:t>Evaluating each departments staffing and operating budgets to ensure efficiency and effectiveness</a:t>
            </a:r>
          </a:p>
          <a:p>
            <a:pPr marL="742950" lvl="1" indent="-285750">
              <a:buFont typeface="Courier New"/>
              <a:buChar char="o"/>
            </a:pPr>
            <a:endParaRPr lang="en-US" sz="2000">
              <a:ea typeface="Calibri" panose="020F0502020204030204"/>
              <a:cs typeface="Calibri" panose="020F0502020204030204"/>
            </a:endParaRPr>
          </a:p>
          <a:p>
            <a:pPr marL="285750" indent="-285750">
              <a:buFont typeface="Arial,Sans-Serif"/>
              <a:buChar char="•"/>
            </a:pPr>
            <a:r>
              <a:rPr lang="en-US" sz="2000" b="1" u="sng">
                <a:ea typeface="Calibri" panose="020F0502020204030204"/>
                <a:cs typeface="Calibri" panose="020F0502020204030204"/>
              </a:rPr>
              <a:t>Legislative Updates</a:t>
            </a:r>
            <a:r>
              <a:rPr lang="en-US" sz="2000">
                <a:ea typeface="Calibri" panose="020F0502020204030204"/>
                <a:cs typeface="Calibri" panose="020F0502020204030204"/>
              </a:rPr>
              <a:t> </a:t>
            </a:r>
          </a:p>
          <a:p>
            <a:pPr marL="742950" lvl="1" indent="-285750">
              <a:buFont typeface="Courier New,monospace"/>
              <a:buChar char="o"/>
            </a:pPr>
            <a:r>
              <a:rPr lang="en-US" sz="2000">
                <a:ea typeface="Calibri" panose="020F0502020204030204"/>
                <a:cs typeface="Calibri" panose="020F0502020204030204"/>
              </a:rPr>
              <a:t>HB 1116 and HR 1114 propose to change homestead exemptions. </a:t>
            </a:r>
            <a:endParaRPr lang="en-US">
              <a:ea typeface="Calibri" panose="020F0502020204030204"/>
              <a:cs typeface="Calibri" panose="020F0502020204030204"/>
            </a:endParaRPr>
          </a:p>
          <a:p>
            <a:pPr marL="1200150" lvl="2" indent="-285750">
              <a:buFont typeface="Wingdings"/>
              <a:buChar char="§"/>
            </a:pPr>
            <a:r>
              <a:rPr lang="en-US" sz="2000">
                <a:ea typeface="Calibri" panose="020F0502020204030204"/>
                <a:cs typeface="Calibri" panose="020F0502020204030204"/>
              </a:rPr>
              <a:t>Require voter approved tax increases more than 3%</a:t>
            </a:r>
          </a:p>
          <a:p>
            <a:pPr marL="1200150" lvl="2" indent="-285750">
              <a:buFont typeface="Wingdings"/>
              <a:buChar char="§"/>
            </a:pPr>
            <a:r>
              <a:rPr lang="en-US" sz="2000">
                <a:ea typeface="Calibri" panose="020F0502020204030204"/>
                <a:cs typeface="Calibri" panose="020F0502020204030204"/>
              </a:rPr>
              <a:t>Allows for Floating Local Option Sales Tax for period of 10 years – which will increase homestead exemption up to full exemption, plus a millage roll-back to offset said FLOST collections.</a:t>
            </a:r>
          </a:p>
          <a:p>
            <a:pPr marL="1200150" lvl="2" indent="-285750">
              <a:buFont typeface="Wingdings"/>
              <a:buChar char="§"/>
            </a:pPr>
            <a:r>
              <a:rPr lang="en-US" sz="2000">
                <a:ea typeface="Calibri" panose="020F0502020204030204"/>
                <a:cs typeface="Calibri" panose="020F0502020204030204"/>
              </a:rPr>
              <a:t>Updates the calculation used for School district equalization grant and local-five mill share</a:t>
            </a:r>
          </a:p>
          <a:p>
            <a:pPr marL="1657350" lvl="3" indent="-285750">
              <a:buFont typeface="Arial"/>
              <a:buChar char="•"/>
            </a:pPr>
            <a:r>
              <a:rPr lang="en-US" sz="2000">
                <a:ea typeface="Calibri" panose="020F0502020204030204"/>
                <a:cs typeface="Calibri" panose="020F0502020204030204"/>
              </a:rPr>
              <a:t>Outcome is unknown at this time. </a:t>
            </a:r>
          </a:p>
          <a:p>
            <a:pPr marL="1657350" lvl="3" indent="-285750">
              <a:buFont typeface="Arial"/>
              <a:buChar char="•"/>
            </a:pPr>
            <a:endParaRPr lang="en-US" sz="2000">
              <a:ea typeface="Calibri" panose="020F0502020204030204"/>
              <a:cs typeface="Calibri" panose="020F0502020204030204"/>
            </a:endParaRPr>
          </a:p>
          <a:p>
            <a:pPr marL="742950" lvl="1" indent="-285750">
              <a:buFont typeface="Courier New"/>
              <a:buChar char="o"/>
            </a:pPr>
            <a:r>
              <a:rPr lang="en-US" sz="2000">
                <a:ea typeface="Calibri" panose="020F0502020204030204"/>
                <a:cs typeface="Calibri" panose="020F0502020204030204"/>
              </a:rPr>
              <a:t>FY 2026 - $2,000 Teacher Supplement from State</a:t>
            </a:r>
          </a:p>
          <a:p>
            <a:pPr lvl="1"/>
            <a:endParaRPr lang="en-US" sz="2000">
              <a:ea typeface="Calibri" panose="020F0502020204030204"/>
              <a:cs typeface="Calibri" panose="020F0502020204030204"/>
            </a:endParaRPr>
          </a:p>
          <a:p>
            <a:pPr marL="742950" lvl="1" indent="-285750">
              <a:buFont typeface="Courier New"/>
              <a:buChar char="o"/>
            </a:pPr>
            <a:endParaRPr lang="en-US" sz="2000">
              <a:ea typeface="Calibri" panose="020F0502020204030204"/>
              <a:cs typeface="Calibri" panose="020F0502020204030204"/>
            </a:endParaRPr>
          </a:p>
          <a:p>
            <a:pPr marL="285750" indent="-285750">
              <a:buFont typeface="Arial"/>
              <a:buChar char="•"/>
            </a:pPr>
            <a:endParaRPr lang="en-US" sz="2000" b="1" u="sng">
              <a:ea typeface="Calibri" panose="020F0502020204030204"/>
              <a:cs typeface="Calibri" panose="020F0502020204030204"/>
            </a:endParaRPr>
          </a:p>
          <a:p>
            <a:pPr marL="742950" lvl="1" indent="-285750">
              <a:buFont typeface="Courier New"/>
              <a:buChar char="o"/>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1890147318"/>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D19B9552-3E16-732A-F27E-C7D47A7ED4F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0E3B310-1419-C368-9301-3053452F184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64FFDE-2560-6090-DD6A-9D1244C5976F}"/>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pPr>
              <a:defRPr/>
            </a:pPr>
            <a:r>
              <a:rPr lang="en-US" sz="4400">
                <a:solidFill>
                  <a:prstClr val="white"/>
                </a:solidFill>
                <a:effectLst>
                  <a:outerShdw blurRad="38100" dist="38100" dir="2700000" algn="tl">
                    <a:srgbClr val="000000">
                      <a:alpha val="43137"/>
                    </a:srgbClr>
                  </a:outerShdw>
                </a:effectLst>
                <a:latin typeface="Trade Gothic Next HvyCd"/>
              </a:rPr>
              <a:t>What To Expect – Increased Transparency</a:t>
            </a:r>
            <a:endParaRPr lang="en-US"/>
          </a:p>
        </p:txBody>
      </p:sp>
      <p:pic>
        <p:nvPicPr>
          <p:cNvPr id="11" name="Picture 10">
            <a:extLst>
              <a:ext uri="{FF2B5EF4-FFF2-40B4-BE49-F238E27FC236}">
                <a16:creationId xmlns:a16="http://schemas.microsoft.com/office/drawing/2014/main" id="{32AA9E54-0B7B-1D11-F382-12015D29810D}"/>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F8911E8B-5005-46C5-9A34-DCEC8B463095}"/>
              </a:ext>
            </a:extLst>
          </p:cNvPr>
          <p:cNvSpPr>
            <a:spLocks noGrp="1"/>
          </p:cNvSpPr>
          <p:nvPr>
            <p:ph type="sldNum" sz="quarter" idx="12"/>
          </p:nvPr>
        </p:nvSpPr>
        <p:spPr>
          <a:xfrm>
            <a:off x="9348787" y="634444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extBox 4">
            <a:extLst>
              <a:ext uri="{FF2B5EF4-FFF2-40B4-BE49-F238E27FC236}">
                <a16:creationId xmlns:a16="http://schemas.microsoft.com/office/drawing/2014/main" id="{EEB8CFD1-432B-BE91-D30A-526360392D92}"/>
              </a:ext>
            </a:extLst>
          </p:cNvPr>
          <p:cNvSpPr txBox="1"/>
          <p:nvPr/>
        </p:nvSpPr>
        <p:spPr>
          <a:xfrm>
            <a:off x="-838" y="818383"/>
            <a:ext cx="11936045" cy="686341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endParaRPr lang="en-US" sz="2000">
              <a:ea typeface="Calibri" panose="020F0502020204030204"/>
              <a:cs typeface="Calibri" panose="020F0502020204030204"/>
            </a:endParaRPr>
          </a:p>
          <a:p>
            <a:pPr lvl="1"/>
            <a:r>
              <a:rPr lang="en-US" sz="2800" b="1" u="sng">
                <a:ea typeface="Calibri" panose="020F0502020204030204"/>
                <a:cs typeface="Calibri" panose="020F0502020204030204"/>
              </a:rPr>
              <a:t>Updated Budget Book with Expanded Detail</a:t>
            </a:r>
          </a:p>
          <a:p>
            <a:pPr marL="800100" lvl="1" indent="-342900">
              <a:buFont typeface="Arial"/>
              <a:buChar char="•"/>
            </a:pPr>
            <a:r>
              <a:rPr lang="en-US" sz="2800">
                <a:ea typeface="Calibri" panose="020F0502020204030204"/>
                <a:cs typeface="Calibri" panose="020F0502020204030204"/>
              </a:rPr>
              <a:t>Enrollment Trends</a:t>
            </a:r>
          </a:p>
          <a:p>
            <a:pPr marL="800100" lvl="1" indent="-342900">
              <a:buFont typeface="Arial"/>
              <a:buChar char="•"/>
            </a:pPr>
            <a:r>
              <a:rPr lang="en-US" sz="2800">
                <a:ea typeface="Calibri" panose="020F0502020204030204"/>
                <a:cs typeface="Calibri" panose="020F0502020204030204"/>
              </a:rPr>
              <a:t>Staffing Allocation Formulas </a:t>
            </a:r>
          </a:p>
          <a:p>
            <a:pPr marL="800100" lvl="1" indent="-342900">
              <a:buFont typeface="Arial"/>
              <a:buChar char="•"/>
            </a:pPr>
            <a:r>
              <a:rPr lang="en-US" sz="2800">
                <a:ea typeface="Calibri" panose="020F0502020204030204"/>
                <a:cs typeface="Calibri" panose="020F0502020204030204"/>
              </a:rPr>
              <a:t>School and Program Allotments </a:t>
            </a:r>
          </a:p>
          <a:p>
            <a:pPr marL="800100" lvl="1" indent="-342900">
              <a:buFont typeface="Arial"/>
              <a:buChar char="•"/>
            </a:pPr>
            <a:r>
              <a:rPr lang="en-US" sz="2800">
                <a:ea typeface="Calibri" panose="020F0502020204030204"/>
                <a:cs typeface="Calibri" panose="020F0502020204030204"/>
              </a:rPr>
              <a:t>School Operational Budget Allocation Formulas</a:t>
            </a:r>
          </a:p>
          <a:p>
            <a:pPr marL="800100" lvl="1" indent="-342900">
              <a:buFont typeface="Arial"/>
              <a:buChar char="•"/>
            </a:pPr>
            <a:r>
              <a:rPr lang="en-US" sz="2800">
                <a:ea typeface="Calibri" panose="020F0502020204030204"/>
                <a:cs typeface="Calibri" panose="020F0502020204030204"/>
              </a:rPr>
              <a:t>Revenue Trends (State, Local, Federal)</a:t>
            </a:r>
          </a:p>
          <a:p>
            <a:pPr marL="800100" lvl="1" indent="-342900">
              <a:buFont typeface="Arial"/>
              <a:buChar char="•"/>
            </a:pPr>
            <a:r>
              <a:rPr lang="en-US" sz="2800">
                <a:ea typeface="Calibri" panose="020F0502020204030204"/>
                <a:cs typeface="Calibri" panose="020F0502020204030204"/>
              </a:rPr>
              <a:t>General Fund Budget with detail by Function/Department</a:t>
            </a:r>
          </a:p>
          <a:p>
            <a:pPr marL="800100" lvl="1" indent="-342900">
              <a:buFont typeface="Arial"/>
              <a:buChar char="•"/>
            </a:pPr>
            <a:r>
              <a:rPr lang="en-US" sz="2800">
                <a:ea typeface="Calibri" panose="020F0502020204030204"/>
                <a:cs typeface="Calibri" panose="020F0502020204030204"/>
              </a:rPr>
              <a:t>Federal Funds Estimates and Budgets by Function</a:t>
            </a:r>
          </a:p>
          <a:p>
            <a:pPr marL="800100" lvl="1" indent="-342900">
              <a:buFont typeface="Arial"/>
              <a:buChar char="•"/>
            </a:pPr>
            <a:r>
              <a:rPr lang="en-US" sz="2800">
                <a:ea typeface="Calibri" panose="020F0502020204030204"/>
                <a:cs typeface="Calibri" panose="020F0502020204030204"/>
              </a:rPr>
              <a:t>School Food Service Estimates and Budget by Function</a:t>
            </a:r>
          </a:p>
          <a:p>
            <a:pPr marL="800100" lvl="1" indent="-342900">
              <a:buFont typeface="Arial"/>
              <a:buChar char="•"/>
            </a:pPr>
            <a:r>
              <a:rPr lang="en-US" sz="2800">
                <a:ea typeface="Calibri" panose="020F0502020204030204"/>
                <a:cs typeface="Calibri" panose="020F0502020204030204"/>
              </a:rPr>
              <a:t>Salary Schedule for Certified and Classified</a:t>
            </a:r>
          </a:p>
          <a:p>
            <a:pPr marL="800100" lvl="1" indent="-342900">
              <a:buFont typeface="Arial"/>
              <a:buChar char="•"/>
            </a:pPr>
            <a:r>
              <a:rPr lang="en-US" sz="2800">
                <a:ea typeface="Calibri" panose="020F0502020204030204"/>
                <a:cs typeface="Calibri" panose="020F0502020204030204"/>
              </a:rPr>
              <a:t>Supplemental Pay Schedules</a:t>
            </a:r>
          </a:p>
          <a:p>
            <a:pPr marL="800100" lvl="1" indent="-342900">
              <a:buFont typeface="Arial"/>
              <a:buChar char="•"/>
            </a:pPr>
            <a:r>
              <a:rPr lang="en-US" sz="2800">
                <a:ea typeface="Calibri" panose="020F0502020204030204"/>
                <a:cs typeface="Calibri" panose="020F0502020204030204"/>
              </a:rPr>
              <a:t>3 Year General Fund Projections for Future Planning</a:t>
            </a:r>
          </a:p>
          <a:p>
            <a:pPr marL="800100" lvl="1" indent="-342900">
              <a:buFont typeface="Arial"/>
              <a:buChar char="•"/>
            </a:pPr>
            <a:endParaRPr lang="en-US" sz="2400">
              <a:ea typeface="Calibri" panose="020F0502020204030204"/>
              <a:cs typeface="Calibri" panose="020F0502020204030204"/>
            </a:endParaRPr>
          </a:p>
          <a:p>
            <a:pPr lvl="1"/>
            <a:r>
              <a:rPr lang="en-US" sz="2400">
                <a:ea typeface="Calibri" panose="020F0502020204030204"/>
                <a:cs typeface="Calibri" panose="020F0502020204030204"/>
              </a:rPr>
              <a:t> </a:t>
            </a:r>
          </a:p>
          <a:p>
            <a:pPr marL="285750" indent="-285750">
              <a:buFont typeface="Arial"/>
              <a:buChar char="•"/>
            </a:pPr>
            <a:endParaRPr lang="en-US" sz="2000" b="1" u="sng">
              <a:ea typeface="Calibri" panose="020F0502020204030204"/>
              <a:cs typeface="Calibri" panose="020F0502020204030204"/>
            </a:endParaRPr>
          </a:p>
          <a:p>
            <a:pPr marL="742950" lvl="1" indent="-285750">
              <a:buFont typeface="Arial"/>
              <a:buChar char="•"/>
            </a:pPr>
            <a:endParaRPr lang="en-US" sz="2000">
              <a:ea typeface="Calibri" panose="020F0502020204030204"/>
              <a:cs typeface="Calibri" panose="020F0502020204030204"/>
            </a:endParaRPr>
          </a:p>
        </p:txBody>
      </p:sp>
    </p:spTree>
    <p:extLst>
      <p:ext uri="{BB962C8B-B14F-4D97-AF65-F5344CB8AC3E}">
        <p14:creationId xmlns:p14="http://schemas.microsoft.com/office/powerpoint/2010/main" val="1230281363"/>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35CD86CE-3889-39F6-0981-1319673190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202598-0792-C576-8C45-70594B578BA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35E1984-0133-1125-85DC-18DF2BF56257}"/>
              </a:ext>
            </a:extLst>
          </p:cNvPr>
          <p:cNvSpPr txBox="1"/>
          <p:nvPr/>
        </p:nvSpPr>
        <p:spPr>
          <a:xfrm>
            <a:off x="86193" y="115701"/>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Long-Term District Planning – For Consideration </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DF1F947A-C24F-4E8F-520C-E59420E0E753}"/>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7" name="Content Placeholder 6">
            <a:extLst>
              <a:ext uri="{FF2B5EF4-FFF2-40B4-BE49-F238E27FC236}">
                <a16:creationId xmlns:a16="http://schemas.microsoft.com/office/drawing/2014/main" id="{365CFF3D-7161-9D77-6D01-77460B716770}"/>
              </a:ext>
            </a:extLst>
          </p:cNvPr>
          <p:cNvSpPr>
            <a:spLocks noGrp="1"/>
          </p:cNvSpPr>
          <p:nvPr>
            <p:ph idx="1"/>
          </p:nvPr>
        </p:nvSpPr>
        <p:spPr>
          <a:xfrm>
            <a:off x="86193" y="1046284"/>
            <a:ext cx="11987619" cy="5811715"/>
          </a:xfrm>
        </p:spPr>
        <p:txBody>
          <a:bodyPr>
            <a:normAutofit/>
          </a:bodyPr>
          <a:lstStyle/>
          <a:p>
            <a:r>
              <a:rPr lang="en-US" b="1"/>
              <a:t>Application of Efficiency Study Findings</a:t>
            </a:r>
          </a:p>
          <a:p>
            <a:pPr lvl="1"/>
            <a:r>
              <a:rPr lang="en-US"/>
              <a:t>Results will be beneficial for multi-year planning for the District. </a:t>
            </a:r>
          </a:p>
          <a:p>
            <a:r>
              <a:rPr lang="en-US" b="1"/>
              <a:t>Rezoning vs. Consolidation </a:t>
            </a:r>
          </a:p>
          <a:p>
            <a:pPr lvl="1"/>
            <a:r>
              <a:rPr lang="en-US"/>
              <a:t>Declining Enrollment and the future impact of school choice will be relevant factors to consider both this year and in years to come.</a:t>
            </a:r>
          </a:p>
          <a:p>
            <a:r>
              <a:rPr lang="en-US" b="1"/>
              <a:t>Continued Unfunded Mandates</a:t>
            </a:r>
          </a:p>
          <a:p>
            <a:pPr lvl="1"/>
            <a:r>
              <a:rPr lang="en-US"/>
              <a:t>Health care costs are on the rise again for a fourth consecutive year, impacting the District’s bottom line.</a:t>
            </a:r>
          </a:p>
          <a:p>
            <a:r>
              <a:rPr lang="en-US" b="1"/>
              <a:t>Legislative Decisions Impacting the Bottom Line</a:t>
            </a:r>
          </a:p>
          <a:p>
            <a:pPr lvl="1"/>
            <a:r>
              <a:rPr lang="en-US"/>
              <a:t>Legislative focus on taxes will potentially influence how funding comes to the District. </a:t>
            </a:r>
          </a:p>
          <a:p>
            <a:r>
              <a:rPr lang="en-US" b="1"/>
              <a:t>Inflation </a:t>
            </a:r>
          </a:p>
          <a:p>
            <a:pPr lvl="1"/>
            <a:r>
              <a:rPr lang="en-US"/>
              <a:t>These costs continue to be a relevant factor, and the District has the lowest millage rate in the State when compared to similar-sized Districts. </a:t>
            </a:r>
          </a:p>
          <a:p>
            <a:pPr marL="457200" lvl="1" indent="0">
              <a:buNone/>
            </a:pPr>
            <a:endParaRPr lang="en-US"/>
          </a:p>
        </p:txBody>
      </p:sp>
      <p:sp>
        <p:nvSpPr>
          <p:cNvPr id="4" name="Slide Number Placeholder 3">
            <a:extLst>
              <a:ext uri="{FF2B5EF4-FFF2-40B4-BE49-F238E27FC236}">
                <a16:creationId xmlns:a16="http://schemas.microsoft.com/office/drawing/2014/main" id="{564A6C14-6FEE-92FB-3FD9-8E7EC297B46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3754736"/>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6B17D-300F-B3AF-C59B-A3B602989AC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8962AA0-FCEB-E8BD-CBAB-8EBF9D5813B5}"/>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3DFDBA4-6E22-591E-2220-65F899062FD5}"/>
              </a:ext>
            </a:extLst>
          </p:cNvPr>
          <p:cNvSpPr txBox="1"/>
          <p:nvPr/>
        </p:nvSpPr>
        <p:spPr>
          <a:xfrm>
            <a:off x="0" y="3010967"/>
            <a:ext cx="12191999"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L.E.T.S. G.O.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566DBDA4-2939-4AD2-7DE4-073588DBF9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572" y="25606"/>
            <a:ext cx="5518406" cy="1513669"/>
          </a:xfrm>
          <a:prstGeom prst="rect">
            <a:avLst/>
          </a:prstGeom>
        </p:spPr>
      </p:pic>
      <p:cxnSp>
        <p:nvCxnSpPr>
          <p:cNvPr id="8" name="Straight Connector 7">
            <a:extLst>
              <a:ext uri="{FF2B5EF4-FFF2-40B4-BE49-F238E27FC236}">
                <a16:creationId xmlns:a16="http://schemas.microsoft.com/office/drawing/2014/main" id="{58401AF8-5691-8894-6547-B285249F0BBB}"/>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2063D7E2-E0A7-4B7F-E7E0-67974807BD85}"/>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5392882"/>
            <a:ext cx="1498104" cy="1465118"/>
          </a:xfrm>
          <a:prstGeom prst="rect">
            <a:avLst/>
          </a:prstGeom>
        </p:spPr>
      </p:pic>
      <p:pic>
        <p:nvPicPr>
          <p:cNvPr id="2" name="Picture 2" descr="What makes Bibb Schools' superintendent finalist the right choice? The  school board won't say - The Macon Newsroom">
            <a:extLst>
              <a:ext uri="{FF2B5EF4-FFF2-40B4-BE49-F238E27FC236}">
                <a16:creationId xmlns:a16="http://schemas.microsoft.com/office/drawing/2014/main" id="{446200CF-0AD2-C946-C5CF-52CC82F1E0D5}"/>
              </a:ext>
            </a:extLst>
          </p:cNvPr>
          <p:cNvPicPr>
            <a:picLocks noChangeAspect="1" noChangeArrowheads="1"/>
          </p:cNvPicPr>
          <p:nvPr/>
        </p:nvPicPr>
        <p:blipFill rotWithShape="1">
          <a:blip r:embed="rId4">
            <a:alphaModFix amt="27000"/>
            <a:extLst>
              <a:ext uri="{28A0092B-C50C-407E-A947-70E740481C1C}">
                <a14:useLocalDpi xmlns:a14="http://schemas.microsoft.com/office/drawing/2010/main" val="0"/>
              </a:ext>
            </a:extLst>
          </a:blip>
          <a:srcRect l="13302" t="9091" r="24647"/>
          <a:stretch/>
        </p:blipFill>
        <p:spPr bwMode="auto">
          <a:xfrm>
            <a:off x="10449" y="-20195"/>
            <a:ext cx="12192000" cy="553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071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FA9F2-26BD-3A90-A896-AA3EFE3DA27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DD5DB17-42D2-EA34-5399-F68A81CB9B5E}"/>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panose="020B0906040303020004" pitchFamily="34" charset="0"/>
              </a:rPr>
              <a:t>Q &amp; A</a:t>
            </a:r>
          </a:p>
        </p:txBody>
      </p:sp>
      <p:pic>
        <p:nvPicPr>
          <p:cNvPr id="11" name="Picture 10">
            <a:extLst>
              <a:ext uri="{FF2B5EF4-FFF2-40B4-BE49-F238E27FC236}">
                <a16:creationId xmlns:a16="http://schemas.microsoft.com/office/drawing/2014/main" id="{7ACF7ED4-B4CF-ED93-D681-5ECF56F0AE85}"/>
              </a:ext>
            </a:extLst>
          </p:cNvPr>
          <p:cNvPicPr>
            <a:picLocks noChangeAspect="1"/>
          </p:cNvPicPr>
          <p:nvPr/>
        </p:nvPicPr>
        <p:blipFill>
          <a:blip r:embed="rId3"/>
          <a:stretch>
            <a:fillRect/>
          </a:stretch>
        </p:blipFill>
        <p:spPr>
          <a:xfrm>
            <a:off x="10615268" y="0"/>
            <a:ext cx="1391675" cy="1386174"/>
          </a:xfrm>
          <a:prstGeom prst="rect">
            <a:avLst/>
          </a:prstGeom>
        </p:spPr>
      </p:pic>
      <p:pic>
        <p:nvPicPr>
          <p:cNvPr id="15" name="Picture 14" descr="A yellow question mark in a bubble&#10;&#10;Description automatically generated with low confidence">
            <a:extLst>
              <a:ext uri="{FF2B5EF4-FFF2-40B4-BE49-F238E27FC236}">
                <a16:creationId xmlns:a16="http://schemas.microsoft.com/office/drawing/2014/main" id="{D96F00CC-93E4-36DA-F073-B59947F59955}"/>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91" y="1624338"/>
            <a:ext cx="5688021" cy="4565178"/>
          </a:xfrm>
          <a:prstGeom prst="rect">
            <a:avLst/>
          </a:prstGeom>
        </p:spPr>
      </p:pic>
      <p:sp>
        <p:nvSpPr>
          <p:cNvPr id="2" name="Slide Number Placeholder 1">
            <a:extLst>
              <a:ext uri="{FF2B5EF4-FFF2-40B4-BE49-F238E27FC236}">
                <a16:creationId xmlns:a16="http://schemas.microsoft.com/office/drawing/2014/main" id="{D987B470-50CD-D379-45BE-6FB24E9809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520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10490595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 2013 - 2022</Template>
  <TotalTime>0</TotalTime>
  <Words>1394</Words>
  <Application>Microsoft Office PowerPoint</Application>
  <PresentationFormat>Widescreen</PresentationFormat>
  <Paragraphs>205</Paragraphs>
  <Slides>24</Slides>
  <Notes>19</Notes>
  <HiddenSlides>0</HiddenSlides>
  <MMClips>0</MMClips>
  <ScaleCrop>false</ScaleCrop>
  <HeadingPairs>
    <vt:vector size="4" baseType="variant">
      <vt:variant>
        <vt:lpstr>Theme</vt:lpstr>
      </vt:variant>
      <vt:variant>
        <vt:i4>3</vt:i4>
      </vt:variant>
      <vt:variant>
        <vt:lpstr>Slide Titles</vt:lpstr>
      </vt:variant>
      <vt:variant>
        <vt:i4>24</vt:i4>
      </vt:variant>
    </vt:vector>
  </HeadingPairs>
  <TitlesOfParts>
    <vt:vector size="27" baseType="lpstr">
      <vt:lpstr>Office Theme</vt:lpstr>
      <vt:lpstr>1_Office Theme</vt:lpstr>
      <vt:lpstr>2_Office Theme</vt:lpstr>
      <vt:lpstr>PowerPoint Presentation</vt:lpstr>
      <vt:lpstr>PowerPoint Presentation</vt:lpstr>
      <vt:lpstr>OUR MISSION</vt:lpstr>
      <vt:lpstr>OUR GUIDING PRINCIPLES</vt:lpstr>
      <vt:lpstr>PowerPoint Presentation</vt:lpstr>
      <vt:lpstr>PowerPoint Presentation</vt:lpstr>
      <vt:lpstr>PowerPoint Presentation</vt:lpstr>
      <vt:lpstr>The Push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&amp;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Sims, Dan</cp:lastModifiedBy>
  <cp:revision>18</cp:revision>
  <cp:lastPrinted>2023-05-01T18:56:22Z</cp:lastPrinted>
  <dcterms:created xsi:type="dcterms:W3CDTF">2023-05-01T16:02:45Z</dcterms:created>
  <dcterms:modified xsi:type="dcterms:W3CDTF">2026-02-10T17:12:34Z</dcterms:modified>
</cp:coreProperties>
</file>