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ink/ink5.xml" ContentType="application/inkml+xml"/>
  <Override PartName="/ppt/notesSlides/notesSlide11.xml" ContentType="application/vnd.openxmlformats-officedocument.presentationml.notesSlide+xml"/>
  <Override PartName="/ppt/ink/ink6.xml" ContentType="application/inkml+xml"/>
  <Override PartName="/ppt/notesSlides/notesSlide12.xml" ContentType="application/vnd.openxmlformats-officedocument.presentationml.notesSlide+xml"/>
  <Override PartName="/ppt/ink/ink7.xml" ContentType="application/inkml+xml"/>
  <Override PartName="/ppt/notesSlides/notesSlide13.xml" ContentType="application/vnd.openxmlformats-officedocument.presentationml.notesSlide+xml"/>
  <Override PartName="/ppt/ink/ink8.xml" ContentType="application/inkml+xml"/>
  <Override PartName="/ppt/notesSlides/notesSlide14.xml" ContentType="application/vnd.openxmlformats-officedocument.presentationml.notesSlide+xml"/>
  <Override PartName="/ppt/ink/ink9.xml" ContentType="application/inkml+xml"/>
  <Override PartName="/ppt/notesSlides/notesSlide15.xml" ContentType="application/vnd.openxmlformats-officedocument.presentationml.notesSlide+xml"/>
  <Override PartName="/ppt/ink/ink10.xml" ContentType="application/inkml+xml"/>
  <Override PartName="/ppt/notesSlides/notesSlide16.xml" ContentType="application/vnd.openxmlformats-officedocument.presentationml.notesSlide+xml"/>
  <Override PartName="/ppt/ink/ink11.xml" ContentType="application/inkml+xml"/>
  <Override PartName="/ppt/notesSlides/notesSlide17.xml" ContentType="application/vnd.openxmlformats-officedocument.presentationml.notesSlide+xml"/>
  <Override PartName="/ppt/ink/ink12.xml" ContentType="application/inkml+xml"/>
  <Override PartName="/ppt/notesSlides/notesSlide18.xml" ContentType="application/vnd.openxmlformats-officedocument.presentationml.notesSlide+xml"/>
  <Override PartName="/ppt/ink/ink13.xml" ContentType="application/inkml+xml"/>
  <Override PartName="/ppt/notesSlides/notesSlide19.xml" ContentType="application/vnd.openxmlformats-officedocument.presentationml.notesSlide+xml"/>
  <Override PartName="/ppt/ink/ink14.xml" ContentType="application/inkml+xml"/>
  <Override PartName="/ppt/notesSlides/notesSlide20.xml" ContentType="application/vnd.openxmlformats-officedocument.presentationml.notesSlide+xml"/>
  <Override PartName="/ppt/ink/ink15.xml" ContentType="application/inkml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45" r:id="rId2"/>
    <p:sldId id="346" r:id="rId3"/>
    <p:sldId id="388" r:id="rId4"/>
    <p:sldId id="423" r:id="rId5"/>
    <p:sldId id="432" r:id="rId6"/>
    <p:sldId id="351" r:id="rId7"/>
    <p:sldId id="425" r:id="rId8"/>
    <p:sldId id="407" r:id="rId9"/>
    <p:sldId id="431" r:id="rId10"/>
    <p:sldId id="428" r:id="rId11"/>
    <p:sldId id="430" r:id="rId12"/>
    <p:sldId id="429" r:id="rId13"/>
    <p:sldId id="427" r:id="rId14"/>
    <p:sldId id="426" r:id="rId15"/>
    <p:sldId id="399" r:id="rId16"/>
    <p:sldId id="400" r:id="rId17"/>
    <p:sldId id="401" r:id="rId18"/>
    <p:sldId id="402" r:id="rId19"/>
    <p:sldId id="403" r:id="rId20"/>
    <p:sldId id="404" r:id="rId21"/>
    <p:sldId id="424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0" autoAdjust="0"/>
    <p:restoredTop sz="85084" autoAdjust="0"/>
  </p:normalViewPr>
  <p:slideViewPr>
    <p:cSldViewPr snapToGrid="0" showGuides="1">
      <p:cViewPr>
        <p:scale>
          <a:sx n="93" d="100"/>
          <a:sy n="93" d="100"/>
        </p:scale>
        <p:origin x="31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22-23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27</c:v>
                </c:pt>
                <c:pt idx="2">
                  <c:v>20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D-441A-96C0-DB143447AB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23-24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51</c:v>
                </c:pt>
                <c:pt idx="2">
                  <c:v>58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D-441A-96C0-DB143447AB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24-25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46</c:v>
                </c:pt>
                <c:pt idx="2">
                  <c:v>30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D-441A-96C0-DB143447AB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46</c:v>
                </c:pt>
                <c:pt idx="1">
                  <c:v>56</c:v>
                </c:pt>
                <c:pt idx="2">
                  <c:v>64</c:v>
                </c:pt>
                <c:pt idx="3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D-441A-96C0-DB143447A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898079"/>
        <c:axId val="343899039"/>
      </c:barChart>
      <c:catAx>
        <c:axId val="34389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9039"/>
        <c:crosses val="autoZero"/>
        <c:auto val="1"/>
        <c:lblAlgn val="ctr"/>
        <c:lblOffset val="100"/>
        <c:noMultiLvlLbl val="0"/>
      </c:catAx>
      <c:valAx>
        <c:axId val="34389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B599-361A-83F1-7167-3D23501C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076C3-8132-15DB-C306-BB957156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93C3E-93D0-6233-B79C-1ACE5A697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FE1B1-9A1B-ECE1-A4B0-2B41E10D9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7225-BBB0-2F98-9973-7F77E933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13E00-7957-6072-C6C8-10931B332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182F2-0FF3-C3B2-7ABA-08E3C3A95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51E9C-5698-ACCE-B9BD-E8777DC0F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4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DCBA4-A9BD-6379-6EBC-67A3057BA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CCC54-4074-EDA1-6E43-2FAC8CEE3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49223-FA35-D93E-46E8-CA309015C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9ECC6-11FF-267F-0BEB-5383BE2D1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93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19DA7-5FC5-CB4B-9D00-52EE6CC3A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F465C6-B47E-C8F0-B266-93172DBF4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49C00A-2141-F8D1-D05F-160E8BC98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1CA9C-E28A-C4A4-2787-A89A980E1E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6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F352-62B2-D3C0-EF4D-83152B59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11E91-62EA-41F5-9847-29E8204E3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0A8A7-BF8A-DA5D-5BE7-D6F106CFB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BE67B-5FF8-36D6-D256-8CD47FC74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6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9005-8A83-8E0C-1A6D-897B93666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DAAA1-6A1C-7A6B-BCF4-702CC28A9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EAD38-D608-7879-7E63-6F883891E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DF215-FD22-1D08-C8D6-3191CEDE6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29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B744E-004C-0FB2-6BA7-34740FB9E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A80F4-E659-06EA-9128-51DB4DC81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1C5F7-6A15-12B7-08A5-FF6CD0D5A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2CD9A-A1B8-7E8A-AEF7-9DFFDC997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50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520F1-4546-40C7-38A1-2FF1517E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9A7A1-70A7-ECD1-76C4-22307B900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4D61BB-88A6-2438-CD04-E0666C29F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764CF-E702-8F44-82C2-BB7C8DA8E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8C3CB-C4F8-6CFE-468D-4C8EB12C6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7FE8B2-75FA-BED4-C2B4-4AEAEB22E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A35C7-9BE5-1D24-7EFB-125872A47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AC9B4-EBE4-9292-A399-139C8B140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75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5CE3-83B1-CDCC-2027-F7BF61A4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22B66-2852-910E-D6C1-85229A943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AA77A-5C06-D48E-013E-FD21861B7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7C496-18FF-05FA-DAC5-F4E030952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98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66F24-B3C5-409D-02F4-BB31304F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9976B-7F5E-83EB-0CBB-389DF9CF0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0D220-935F-C024-8283-216459A93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4377B-0339-4ABF-5B84-22B4061B7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22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9A498-F328-014E-9DA6-F108E7B0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C1416-A6CD-F6AA-B297-DB9DCB07D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72BAA-EDB7-73B9-6F41-5CA902D88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70B9D-0894-A93C-38E4-95BB13A6E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4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9605C-3004-D240-956D-78F228DD6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AE2-0335-0892-96D0-AD5BDF8D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1C5BB-F793-00AA-2384-2CBE7B7DA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2342-229C-ACFC-5B90-395726A70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2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8B16-DD89-C30F-FAB3-968F4AC9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30C43-8D33-2B72-35BD-7610A772A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AEE07-415A-20CE-FE8E-54E3777C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0CD9C-33D3-8E7E-464F-64FF5519D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A47F-381B-9F92-905C-848DE304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828B3-F5D1-C505-FCF0-CB3A1B523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709DE-A68A-74E5-87D0-478AA3E10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074A-D8E7-D4E6-46B4-F2582965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40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C47BC-264F-C394-9124-62AB2AD07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01881-234A-12FB-04A3-C7F042F16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23AA1-2D40-B4DE-81DC-241CA43FF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5EA5-8ECF-C012-57D4-D189E598D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5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7B04-45E5-0650-C0D3-6727B7CB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FB779-0F8E-3679-117A-35309E16D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2B634-36BC-5951-7F83-3C49B4B04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38E96-BD46-C75C-8E26-52354357E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08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0B56-F65C-89E4-7D83-B44F4FF2E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E851B5-0665-1FA4-7437-9E809D2FE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5D93F-9477-F42D-13DE-6D8003A65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61C4F-C388-A90F-0783-0C97C31B7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69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0.png"/><Relationship Id="rId4" Type="http://schemas.openxmlformats.org/officeDocument/2006/relationships/customXml" Target="../ink/ink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customXml" Target="../ink/ink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customXml" Target="../ink/ink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customXml" Target="../ink/ink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customXml" Target="../ink/ink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customXml" Target="../ink/ink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customXml" Target="../ink/ink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20.png"/><Relationship Id="rId4" Type="http://schemas.openxmlformats.org/officeDocument/2006/relationships/customXml" Target="../ink/ink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20.png"/><Relationship Id="rId4" Type="http://schemas.openxmlformats.org/officeDocument/2006/relationships/customXml" Target="../ink/ink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0.png"/><Relationship Id="rId4" Type="http://schemas.openxmlformats.org/officeDocument/2006/relationships/customXml" Target="../ink/ink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20.png"/><Relationship Id="rId4" Type="http://schemas.openxmlformats.org/officeDocument/2006/relationships/customXml" Target="../ink/ink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20.png"/><Relationship Id="rId4" Type="http://schemas.openxmlformats.org/officeDocument/2006/relationships/customXml" Target="../ink/ink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20.png"/><Relationship Id="rId4" Type="http://schemas.openxmlformats.org/officeDocument/2006/relationships/customXml" Target="../ink/ink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DF2795-7DCB-0DDE-80FF-1622DD3C7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26989"/>
            <a:ext cx="11716824" cy="55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8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80E96D-7826-BAE1-40B9-9D7919624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290954"/>
            <a:ext cx="11735112" cy="520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3CE40-2467-EC64-508B-0A8453A2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58A61BD-6264-41B7-E470-94B9B9827B1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2226D-CFC4-1914-5DF7-615C2640361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A9143-5CD6-A753-33D9-8BC595E53FA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51F6ED-6FD4-5876-D07F-B83510F72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F05B1A-000F-1682-40E3-09CED148A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" y="1156970"/>
            <a:ext cx="11430000" cy="553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4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81235-709D-8282-35AE-CAACA049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12464FC-97C0-9108-C142-EA459BF2B7D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AD9D20-EC16-4A1B-6472-12ED0641EB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C754A-B7C5-48B4-9826-A76700A91A8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Absent by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3B42FD-1136-33F9-726D-D419A603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FE9651-F7C7-84AF-F47E-8C70BA42C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26988"/>
            <a:ext cx="11244934" cy="53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55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D04DE4-29EC-D46D-343C-58C02B76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6D9906D-60A7-684D-3E56-7273B318DCE3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07F5CF-4DC5-6416-5D3E-0F4B3D5C8DE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798356-BE5D-AC58-6A58-396175597DEA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Chronically Absent Multiple Years by grade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5570BE-0291-41AF-AEAE-59CA5983F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D6411D-39F2-A4F9-1071-19BE98159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309842"/>
            <a:ext cx="11576304" cy="501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69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538BFD7-24CD-DD8A-B122-D4D371C1F2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" y="1279920"/>
            <a:ext cx="11275526" cy="499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1726CA-8091-00CE-2FF4-03B13E494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4A2B07E-E5D2-5923-8F91-255DA391329C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E58252-A232-F377-EB15-C59E179480C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Total Incidents and # of Students Responsible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E3C02F-5E32-5B5D-63C7-B977C8E64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A1C61D-3AF7-9223-5734-91558943B2CC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A1C61D-3AF7-9223-5734-91558943B2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95D3E4C-9E57-60BF-57B8-AD234ED607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279918"/>
            <a:ext cx="11257238" cy="513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45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91E8D-919B-7055-A016-61B1ACD1F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B46DFC7-4163-9065-72BB-5396A70855C8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22F76-4DE1-0AD4-F1E6-7F900F8B513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Behaviors-Percentage of </a:t>
            </a:r>
            <a:r>
              <a:rPr lang="en-US" sz="4400"/>
              <a:t>Students with ODR,s</a:t>
            </a:r>
            <a:endParaRPr lang="en-US" sz="4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50ED8-B268-7246-FD09-1D3F5A84B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FC4278-1B38-ACA4-B3E4-236BBC2B152F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FC4278-1B38-ACA4-B3E4-236BBC2B15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661BC8F-38A1-431E-02E5-E451388D64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" y="1279918"/>
            <a:ext cx="11612880" cy="526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71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D8144-EEC9-FA7B-0B8D-206399F9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5150BB-8EC5-7081-6092-26D78A7F055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8A014-BFB7-C924-3F0B-234AA1793EC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Month-Appling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5B683F-D76E-22B0-DF41-BAFD12F39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F832A4D-3E73-33F3-89BA-56B9102C6D09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F832A4D-3E73-33F3-89BA-56B9102C6D0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10F857B-1D08-9EB0-EFA1-777E627EE2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126989"/>
            <a:ext cx="11257238" cy="536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0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6528F-E546-9119-8A96-8C023658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62323F2-48B4-D65D-2F47-B0140D0B3FE6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AC97AF-AF88-E86C-2561-5C216B1F0A93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Month-Ballard-Hudson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AC9A4C-9D43-66B0-9E4A-1BFB1280D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249AE33-10E6-EA59-821E-70BC803B8B56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249AE33-10E6-EA59-821E-70BC803B8B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18B7A82-155F-6BFE-1D1B-37DCB35E7E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309843"/>
            <a:ext cx="11393424" cy="498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57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12399E-63CD-AF0D-B4C0-09E19EFB7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AB237F7-C00E-16E7-68D3-C5853EAE7194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A096FA-00AF-10B7-5419-7C19FBCBD1C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2D4297-AC3D-D5D1-6E7B-16CA1BB28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60CC585-1D48-B977-2E07-AF54081815EB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60CC585-1D48-B977-2E07-AF54081815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35423484-4CE4-FF04-E63E-4A525068E5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126989"/>
            <a:ext cx="11484864" cy="534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24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20390B-78F5-C4C4-4F39-B3E82B92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B9F90AC-73DD-3789-1556-A162AFDDDAC2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684B2-2E2D-8256-EEAD-3E260291352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Month-Miller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B96DD1-C2AE-886A-5D27-947EC52F9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F0A0FBD-9BDD-F3AE-8B80-3D9BA9419F9A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F0A0FBD-9BDD-F3AE-8B80-3D9BA9419F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A37DC8B-5C71-46CC-07A9-4FB7EC60F3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26" y="1279919"/>
            <a:ext cx="11127148" cy="512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92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5CD63-7836-447A-25F8-9CB63E145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81AFB4-449D-D4C2-B410-D947D94CD23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B6596C-0022-9CBB-54C6-935BF7E00F3F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D62C2-9190-0202-B749-BBAF4DB3C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4EB4425-6D3F-9E4D-1D85-5CF399C494B5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4EB4425-6D3F-9E4D-1D85-5CF399C494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3F324D1-177F-8EDE-EA4F-B78357452D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26" y="1126990"/>
            <a:ext cx="11548654" cy="542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85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6858B-A026-E56C-BA07-64D51420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E6A99F2-C90E-126B-C571-7C1455D44B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FDDFA5-7E63-805D-E812-24CC2F468E0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Month-Weaver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6F0E74-2371-C538-DC5F-E35ABC6E9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37987B7-1A16-AFE3-3BE4-87E579416472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37987B7-1A16-AFE3-3BE4-87E5794164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64DFEFB-0453-9649-87F2-314CA11171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26" y="1279918"/>
            <a:ext cx="11127148" cy="508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3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C3F79-EBCF-283E-9725-4E0C6C15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C0CF7F0-6D13-8D90-93EB-1C9E14920BE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0BC1B-6BF4-4617-DF20-107CA0E14CC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Month-Central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2E01B2-A557-0AEB-FAD2-D3863373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1200F03-B5D2-AF62-E6B4-E578D70670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" y="1279919"/>
            <a:ext cx="11330390" cy="510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86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5AE52-7C01-8671-D4E9-A876EFB0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766F1FF-02E8-6824-CA8E-9AC016C8345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6D9294-55E5-AA07-7FE9-9765FC5E3E5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35CCA6-0A95-B8B6-5ECB-85EB01A7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B943238-8DE6-F895-7DFE-E8AE34DC38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" y="1279919"/>
            <a:ext cx="11411712" cy="50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90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06F3C-008D-3002-2FC6-AEFCC5A4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C388009-FAF5-C597-E2F6-E49FCE8AE1E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ED888C-E7F0-AA30-4DA7-ADA14447FB8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Month-Northeast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4506FE-44E5-994E-869B-FC22E851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FDE3628-15B3-B4EA-A775-D8142EB00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279919"/>
            <a:ext cx="11257238" cy="526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0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817AF-D2BB-1EFE-EEEF-DFD97BDF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620F144-A72F-304D-9C27-5DA1C2CEA21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00377-8331-0B43-E703-397290FFFF1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29AD59-4A66-16DC-9BBE-CD5D35A5F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31D0EF3-4CFB-E0BB-BA41-EE7194FD77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" y="1126989"/>
            <a:ext cx="11430000" cy="534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20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10472-EB0C-C878-46D8-33EFCCC2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B0122E-FDAE-9F55-B041-C6DD1CC03D6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5B0748-6556-1B44-F912-1C76298BEE5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Month-Southwest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5593BA-213C-BB16-5B0D-190A7C74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7E64C94-E7F8-9AD2-6F31-78BDAF6118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" y="1126989"/>
            <a:ext cx="11411712" cy="54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8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A7C63-4789-9844-9C12-138563A1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730A8FE-F6E3-BBDE-FE14-BC99ED10C2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7FE0D-7BC1-D77D-3033-EF12647B3C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</a:t>
            </a:r>
            <a:r>
              <a:rPr lang="en-US" sz="4400"/>
              <a:t>by Month-Westside </a:t>
            </a:r>
            <a:r>
              <a:rPr lang="en-US" sz="4400" dirty="0"/>
              <a:t>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987A39-4B56-AEAA-7D05-FF832605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5BB311F-9D25-C003-C161-6DB3B8BDBB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" y="1126989"/>
            <a:ext cx="11312102" cy="54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74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03691-A2C2-67B6-E414-E7448BE5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2C9357-2AAF-F35B-5317-0D93C28BE13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Hearings by Month- 4 Year Trend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9C6560-2206-C73E-5F0A-6FD3CAAF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31A891B-AB85-0620-CF2B-4EE8BC8F9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908126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51250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69690</TotalTime>
  <Words>595</Words>
  <Application>Microsoft Office PowerPoint</Application>
  <PresentationFormat>Widescreen</PresentationFormat>
  <Paragraphs>183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HvyCd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73</cp:revision>
  <cp:lastPrinted>2024-04-18T13:59:41Z</cp:lastPrinted>
  <dcterms:created xsi:type="dcterms:W3CDTF">2023-08-08T11:56:51Z</dcterms:created>
  <dcterms:modified xsi:type="dcterms:W3CDTF">2025-12-09T16:35:06Z</dcterms:modified>
</cp:coreProperties>
</file>