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94" autoAdjust="0"/>
  </p:normalViewPr>
  <p:slideViewPr>
    <p:cSldViewPr snapToGrid="0">
      <p:cViewPr varScale="1">
        <p:scale>
          <a:sx n="100" d="100"/>
          <a:sy n="100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July 31,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September 18,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July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July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July 31,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  <a:endParaRPr lang="en-US" sz="2200" dirty="0">
              <a:latin typeface="Arial Narrow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One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Month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July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E34EA4-1846-3657-E0CA-DE57B83C7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413" y="869313"/>
            <a:ext cx="6136847" cy="5988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BBEA7D-B877-61AC-2524-DAE75F7D4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434" y="4409710"/>
            <a:ext cx="6042542" cy="24482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4946F0-96E9-67D4-105B-A449F9CD88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6420" y="869313"/>
            <a:ext cx="6075579" cy="354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One Month Ending July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2A07DC-308A-0031-9C7B-F9A2484F1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56" y="1128988"/>
            <a:ext cx="11403934" cy="531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36245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55%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66E185-30DF-8835-9F7D-29D96C628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279805"/>
            <a:ext cx="7747185" cy="546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One Month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July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770981-F5FB-BF71-32D5-CB1D77046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99" y="959548"/>
            <a:ext cx="11801475" cy="56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July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41F593-CBA2-983B-585C-AEFACD5EF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064" y="1015562"/>
            <a:ext cx="10260330" cy="54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One Month Ending July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4F3E10-D74C-71EF-DEB8-13AB4C3221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080" y="1137682"/>
            <a:ext cx="10881359" cy="536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Month Ending July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C64AF6-C960-66E8-58DA-9089A228F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64" y="1138730"/>
            <a:ext cx="10857916" cy="451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2306</TotalTime>
  <Words>420</Words>
  <Application>Microsoft Office PowerPoint</Application>
  <PresentationFormat>Widescreen</PresentationFormat>
  <Paragraphs>99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14</cp:revision>
  <cp:lastPrinted>2024-02-01T20:18:01Z</cp:lastPrinted>
  <dcterms:created xsi:type="dcterms:W3CDTF">2023-05-01T16:02:45Z</dcterms:created>
  <dcterms:modified xsi:type="dcterms:W3CDTF">2025-09-08T13:39:25Z</dcterms:modified>
</cp:coreProperties>
</file>