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92" r:id="rId3"/>
    <p:sldId id="311" r:id="rId4"/>
    <p:sldId id="309" r:id="rId5"/>
    <p:sldId id="307" r:id="rId6"/>
    <p:sldId id="310" r:id="rId7"/>
    <p:sldId id="312" r:id="rId8"/>
    <p:sldId id="282" r:id="rId9"/>
    <p:sldId id="301" r:id="rId10"/>
    <p:sldId id="308" r:id="rId11"/>
    <p:sldId id="313" r:id="rId12"/>
    <p:sldId id="314" r:id="rId13"/>
    <p:sldId id="28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5F78"/>
    <a:srgbClr val="2923A3"/>
    <a:srgbClr val="3C24A0"/>
    <a:srgbClr val="3A48CE"/>
    <a:srgbClr val="4E30D0"/>
    <a:srgbClr val="3337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14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2793F-8857-420C-B80C-83F4C2D49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D48F54-3F61-4D7F-AA56-E1A6B1159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A698F-DF6A-4088-B9B1-BD6CEEAA4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2DF2-73A8-407C-A16C-878317F4443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A3637-2EAA-4881-8E78-DD3A93424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6F0DE-C371-472C-9908-776E58ECE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919C-A836-476C-A164-0CD3843E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10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979E4-94EC-4E86-9FB4-854B6B809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A05F90-D80E-4F7F-885D-F7CA8816B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ADA5C-8F79-4201-B937-37657B41E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2DF2-73A8-407C-A16C-878317F4443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3DDDA-474F-4671-AEB9-792D14876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DDCD3-8B6A-423D-8C25-90FB3CB8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919C-A836-476C-A164-0CD3843E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41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597AC6-5645-4A13-B28E-7131A584F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010A11-8FB5-4E8F-A13F-7686794DA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4945A-8C66-44BD-BC21-DB3A126C4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2DF2-73A8-407C-A16C-878317F4443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FD14-CE17-49A6-AD86-0771B39DA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1B09B-16F8-4628-B77B-20D64042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919C-A836-476C-A164-0CD3843E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4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EF15C-B621-41C8-996C-1F2F95A6A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6033-6447-46FF-9D4B-393FDD965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59B39-B71B-4BDF-8997-D8F7FAE0F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2DF2-73A8-407C-A16C-878317F4443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76438-9199-474B-A2DA-E89E796A6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2B501-02E6-45BA-9801-C356B30B9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919C-A836-476C-A164-0CD3843E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52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FCAE8-390F-4279-A025-188DBFD7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E28C5-3B38-40FD-8642-DFBB7390E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3FA63-1EB3-4B82-8F07-FEB363F30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2DF2-73A8-407C-A16C-878317F4443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899C7-4253-47EB-8C6E-EAC5C0C3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95F1C-1D54-4033-86F2-A4529BABE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919C-A836-476C-A164-0CD3843E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9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55B9E-52B8-4A5E-A861-BDE6749F5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9F30B-FB0A-4F30-B017-1A33D4A0B8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B2A7B-4D10-496C-BC3B-C5D8DA7725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2230F-F431-499F-A570-A6040E67A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2DF2-73A8-407C-A16C-878317F4443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C81256-FA2C-4BDB-944D-CFEF81ACC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D3E3A-D255-4415-9A1E-E6FC143B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919C-A836-476C-A164-0CD3843E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8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9B809-C8AD-41E5-85FC-912D5B04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5163B-DA8D-4828-8C9A-49D79B834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CC6483-899B-4F04-B689-E0DF0926D6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3E0A9E-B567-4EC6-AFB9-9C102D72F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477E07-17E7-4B1F-9D51-447A2C60CB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25574-F03C-438A-B32F-23EB1F0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2DF2-73A8-407C-A16C-878317F4443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265E81-5ED5-4194-B086-AA3654460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1A78E9-9646-4A22-8120-59FB12DF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919C-A836-476C-A164-0CD3843E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9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E1B70-405C-4480-949E-C1A4385A5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C5A02C-233C-4BFC-9EAA-CBC88B600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2DF2-73A8-407C-A16C-878317F4443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64F5E1-15C2-4457-9A9A-0FB8118A0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DECC9B-7B69-4D50-9E72-3A7E17773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919C-A836-476C-A164-0CD3843E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57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19D91E-2028-41A9-B1AA-62222859A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2DF2-73A8-407C-A16C-878317F4443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4D1DED-8ACB-4594-A7B9-05E0716BA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46EE4-5775-48BB-972D-D17E42B13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919C-A836-476C-A164-0CD3843E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08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11CF2-6B9B-4AB2-A3D2-F10B675A7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AC866-927B-4211-97A3-B5A74FBA6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EE09C-E036-4296-AF42-AF946FB49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EC040-ED90-4D95-8FD4-AE8BDB6D6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2DF2-73A8-407C-A16C-878317F4443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028EC-D4D5-49C1-AD0E-8E607010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B369A4-AC08-4A70-B950-FFD8B073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919C-A836-476C-A164-0CD3843E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69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6D7C-7B92-4B55-948D-A8DE5CC2F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AB49AB-4707-4199-9B60-B054A6C96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CC6D8-3918-49BC-8B90-8A61A5F5D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14E8F-5315-46F8-A0C4-153B78FA7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62DF2-73A8-407C-A16C-878317F4443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3C6A6-C5B0-4F8A-A698-45D006D20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F0097-62B5-416B-9C1B-AE73E17B1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C919C-A836-476C-A164-0CD3843E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34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37342-9B8C-410D-977D-01170F6F3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066E2-E970-46B2-AD79-E6CCFC668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975F6-EDA5-4430-8A9A-08C3F1D578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62DF2-73A8-407C-A16C-878317F4443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28ED4-FFB6-4DC9-8090-9ACA442C6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47483-FE40-4504-B54A-52CB95E1D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C919C-A836-476C-A164-0CD3843ED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4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1.xlsx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22.png"/><Relationship Id="rId9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F88B9-5CB0-4C31-A0BA-434C56089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" y="0"/>
            <a:ext cx="21335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6E4F8C-A28E-4C8D-9920-64D8E4005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2348" y="0"/>
            <a:ext cx="21336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769678-74FC-4081-BDB7-1586E9416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07" y="0"/>
            <a:ext cx="11802879" cy="249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E2263E-D432-4576-8AB8-84845C029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51" y="6608042"/>
            <a:ext cx="11802879" cy="2499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9DA573-0EFF-4C46-8B69-5650CD9BC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49" y="249958"/>
            <a:ext cx="11736797" cy="63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8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BFFFF-818D-4BB5-935F-AE456BFC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33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EA0C08-EB2C-4AFC-8C4A-99D46A4E4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640" y="0"/>
            <a:ext cx="21336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276DFC-999C-40CD-8042-C822B5547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" y="0"/>
            <a:ext cx="11802879" cy="249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82DDCE-83DD-4AF8-B53A-880B41C0F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" y="6608042"/>
            <a:ext cx="11802879" cy="249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79B267-603F-40BE-97DC-A43DB416E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57" y="249958"/>
            <a:ext cx="11765281" cy="63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49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BFFFF-818D-4BB5-935F-AE456BFC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33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EA0C08-EB2C-4AFC-8C4A-99D46A4E4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640" y="0"/>
            <a:ext cx="21336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276DFC-999C-40CD-8042-C822B5547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" y="0"/>
            <a:ext cx="11802879" cy="249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82DDCE-83DD-4AF8-B53A-880B41C0F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" y="6608042"/>
            <a:ext cx="11802879" cy="2499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AC066D-6511-4BFC-A25E-475A06824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59" y="249958"/>
            <a:ext cx="11765281" cy="635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58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BFFFF-818D-4BB5-935F-AE456BFC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33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EA0C08-EB2C-4AFC-8C4A-99D46A4E4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640" y="0"/>
            <a:ext cx="21336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276DFC-999C-40CD-8042-C822B5547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" y="0"/>
            <a:ext cx="11802879" cy="249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82DDCE-83DD-4AF8-B53A-880B41C0F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" y="6608042"/>
            <a:ext cx="11802879" cy="2499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DB9255-A091-40F6-BAA0-55FA2C6A2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58" y="249958"/>
            <a:ext cx="11802878" cy="63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76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E666D7-02E7-4595-8C20-CD0FFAAEA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89" y="154589"/>
            <a:ext cx="11802879" cy="249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F06964-2DA3-4C9D-9E7D-B91E7C314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889" y="6397109"/>
            <a:ext cx="11802879" cy="249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EB2BEB-DAA1-4E5D-9FC3-CF9689695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90" y="210933"/>
            <a:ext cx="199710" cy="6433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A1452-BFAA-4263-96B3-6649E2021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00772" y="154589"/>
            <a:ext cx="202987" cy="6489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D64CE4-AC82-4B61-99EB-5FE3724FA3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1385" y="461963"/>
            <a:ext cx="3109229" cy="745046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3C7BCC1-73AE-424B-95D1-12E91C0E0E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4375355"/>
              </p:ext>
            </p:extLst>
          </p:nvPr>
        </p:nvGraphicFramePr>
        <p:xfrm>
          <a:off x="428625" y="1207009"/>
          <a:ext cx="11334750" cy="5189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Worksheet" r:id="rId8" imgW="11334902" imgH="5934217" progId="Excel.Sheet.12">
                  <p:embed/>
                </p:oleObj>
              </mc:Choice>
              <mc:Fallback>
                <p:oleObj name="Worksheet" r:id="rId8" imgW="11334902" imgH="593421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8625" y="1207009"/>
                        <a:ext cx="11334750" cy="5189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998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F88B9-5CB0-4C31-A0BA-434C56089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" y="0"/>
            <a:ext cx="21335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6E4F8C-A28E-4C8D-9920-64D8E4005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2348" y="0"/>
            <a:ext cx="21336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769678-74FC-4081-BDB7-1586E9416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08" y="0"/>
            <a:ext cx="11802879" cy="249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E2263E-D432-4576-8AB8-84845C029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51" y="6608042"/>
            <a:ext cx="11802879" cy="2499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DC00EA-1874-4E64-8C38-6420959C7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49" y="249958"/>
            <a:ext cx="11736797" cy="63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79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F88B9-5CB0-4C31-A0BA-434C56089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" y="0"/>
            <a:ext cx="21335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6E4F8C-A28E-4C8D-9920-64D8E4005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2348" y="0"/>
            <a:ext cx="21336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769678-74FC-4081-BDB7-1586E9416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08" y="0"/>
            <a:ext cx="11802879" cy="249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E2263E-D432-4576-8AB8-84845C029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551" y="6608042"/>
            <a:ext cx="11802879" cy="2499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DCB767-998F-43FE-BF55-322D2BC25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49" y="249958"/>
            <a:ext cx="11736797" cy="63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89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0206D1-0632-4E35-B315-62C4F18F5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03" y="0"/>
            <a:ext cx="11802879" cy="2499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2FA80-5134-40D9-B100-66FFCD2E7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03" y="6608042"/>
            <a:ext cx="11802879" cy="249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7F3512-0B55-449E-A89C-5F9440BAD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57" y="0"/>
            <a:ext cx="21336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64D8E8-C6DC-4D3B-96EF-3D9C8CEB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640" y="0"/>
            <a:ext cx="21336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D02345-0AC0-4284-B523-D0BCB3A24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03" y="249958"/>
            <a:ext cx="11774937" cy="635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83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0206D1-0632-4E35-B315-62C4F18F5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03" y="0"/>
            <a:ext cx="11802879" cy="2499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2FA80-5134-40D9-B100-66FFCD2E7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03" y="6608042"/>
            <a:ext cx="11802879" cy="249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7F3512-0B55-449E-A89C-5F9440BAD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57" y="0"/>
            <a:ext cx="21336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64D8E8-C6DC-4D3B-96EF-3D9C8CEB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640" y="0"/>
            <a:ext cx="21336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3DE8AD-0CC0-485A-991F-EEE02C6F3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18" y="249958"/>
            <a:ext cx="11793222" cy="63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183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0206D1-0632-4E35-B315-62C4F18F5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03" y="0"/>
            <a:ext cx="11802879" cy="2499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2FA80-5134-40D9-B100-66FFCD2E7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03" y="6608042"/>
            <a:ext cx="11802879" cy="249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7F3512-0B55-449E-A89C-5F9440BAD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57" y="0"/>
            <a:ext cx="21336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64D8E8-C6DC-4D3B-96EF-3D9C8CEB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640" y="0"/>
            <a:ext cx="21336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8A8E1-0D17-4CA2-8E6E-DB0237D0A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03" y="249958"/>
            <a:ext cx="11774937" cy="63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35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0206D1-0632-4E35-B315-62C4F18F5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03" y="0"/>
            <a:ext cx="11802879" cy="2499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2FA80-5134-40D9-B100-66FFCD2E7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03" y="6608042"/>
            <a:ext cx="11802879" cy="2499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7F3512-0B55-449E-A89C-5F9440BAD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57" y="0"/>
            <a:ext cx="21336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64D8E8-C6DC-4D3B-96EF-3D9C8CEBC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8640" y="0"/>
            <a:ext cx="2133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D37C18-60C7-4279-A9CA-31A2EBC56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03" y="249958"/>
            <a:ext cx="11774937" cy="63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90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103186-46E0-4247-8EA8-8F16D64D9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385" y="410995"/>
            <a:ext cx="3109229" cy="698477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81C73C7D-914C-443E-893A-B961B430FC5C}"/>
              </a:ext>
            </a:extLst>
          </p:cNvPr>
          <p:cNvSpPr/>
          <p:nvPr/>
        </p:nvSpPr>
        <p:spPr>
          <a:xfrm rot="16200000">
            <a:off x="5976831" y="-5670800"/>
            <a:ext cx="238339" cy="11787187"/>
          </a:xfrm>
          <a:custGeom>
            <a:avLst/>
            <a:gdLst>
              <a:gd name="connsiteX0" fmla="*/ 0 w 282139"/>
              <a:gd name="connsiteY0" fmla="*/ 0 h 6470260"/>
              <a:gd name="connsiteX1" fmla="*/ 282139 w 282139"/>
              <a:gd name="connsiteY1" fmla="*/ 0 h 6470260"/>
              <a:gd name="connsiteX2" fmla="*/ 282139 w 282139"/>
              <a:gd name="connsiteY2" fmla="*/ 6470260 h 6470260"/>
              <a:gd name="connsiteX3" fmla="*/ 0 w 282139"/>
              <a:gd name="connsiteY3" fmla="*/ 6470260 h 6470260"/>
              <a:gd name="connsiteX4" fmla="*/ 0 w 282139"/>
              <a:gd name="connsiteY4" fmla="*/ 0 h 6470260"/>
              <a:gd name="connsiteX0" fmla="*/ 0 w 282139"/>
              <a:gd name="connsiteY0" fmla="*/ 0 h 6470260"/>
              <a:gd name="connsiteX1" fmla="*/ 282139 w 282139"/>
              <a:gd name="connsiteY1" fmla="*/ 0 h 6470260"/>
              <a:gd name="connsiteX2" fmla="*/ 282139 w 282139"/>
              <a:gd name="connsiteY2" fmla="*/ 6470260 h 6470260"/>
              <a:gd name="connsiteX3" fmla="*/ 0 w 282139"/>
              <a:gd name="connsiteY3" fmla="*/ 6470260 h 6470260"/>
              <a:gd name="connsiteX4" fmla="*/ 0 w 282139"/>
              <a:gd name="connsiteY4" fmla="*/ 0 h 647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39" h="6470260">
                <a:moveTo>
                  <a:pt x="0" y="0"/>
                </a:moveTo>
                <a:lnTo>
                  <a:pt x="282139" y="0"/>
                </a:lnTo>
                <a:lnTo>
                  <a:pt x="282139" y="6470260"/>
                </a:lnTo>
                <a:lnTo>
                  <a:pt x="0" y="6470260"/>
                </a:lnTo>
                <a:lnTo>
                  <a:pt x="0" y="0"/>
                </a:lnTo>
                <a:close/>
              </a:path>
            </a:pathLst>
          </a:custGeom>
          <a:solidFill>
            <a:srgbClr val="4C5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CBCB5D-558C-4593-A4C6-21B996890E80}"/>
              </a:ext>
            </a:extLst>
          </p:cNvPr>
          <p:cNvSpPr/>
          <p:nvPr/>
        </p:nvSpPr>
        <p:spPr>
          <a:xfrm>
            <a:off x="202406" y="193870"/>
            <a:ext cx="190527" cy="6470260"/>
          </a:xfrm>
          <a:custGeom>
            <a:avLst/>
            <a:gdLst>
              <a:gd name="connsiteX0" fmla="*/ 0 w 282139"/>
              <a:gd name="connsiteY0" fmla="*/ 0 h 6470260"/>
              <a:gd name="connsiteX1" fmla="*/ 282139 w 282139"/>
              <a:gd name="connsiteY1" fmla="*/ 0 h 6470260"/>
              <a:gd name="connsiteX2" fmla="*/ 282139 w 282139"/>
              <a:gd name="connsiteY2" fmla="*/ 6470260 h 6470260"/>
              <a:gd name="connsiteX3" fmla="*/ 0 w 282139"/>
              <a:gd name="connsiteY3" fmla="*/ 6470260 h 6470260"/>
              <a:gd name="connsiteX4" fmla="*/ 0 w 282139"/>
              <a:gd name="connsiteY4" fmla="*/ 0 h 6470260"/>
              <a:gd name="connsiteX0" fmla="*/ 0 w 282139"/>
              <a:gd name="connsiteY0" fmla="*/ 0 h 6470260"/>
              <a:gd name="connsiteX1" fmla="*/ 282139 w 282139"/>
              <a:gd name="connsiteY1" fmla="*/ 0 h 6470260"/>
              <a:gd name="connsiteX2" fmla="*/ 282139 w 282139"/>
              <a:gd name="connsiteY2" fmla="*/ 6470260 h 6470260"/>
              <a:gd name="connsiteX3" fmla="*/ 0 w 282139"/>
              <a:gd name="connsiteY3" fmla="*/ 6470260 h 6470260"/>
              <a:gd name="connsiteX4" fmla="*/ 0 w 282139"/>
              <a:gd name="connsiteY4" fmla="*/ 0 h 647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139" h="6470260">
                <a:moveTo>
                  <a:pt x="0" y="0"/>
                </a:moveTo>
                <a:lnTo>
                  <a:pt x="282139" y="0"/>
                </a:lnTo>
                <a:lnTo>
                  <a:pt x="282139" y="6470260"/>
                </a:lnTo>
                <a:lnTo>
                  <a:pt x="0" y="6470260"/>
                </a:lnTo>
                <a:lnTo>
                  <a:pt x="0" y="0"/>
                </a:lnTo>
                <a:close/>
              </a:path>
            </a:pathLst>
          </a:custGeom>
          <a:solidFill>
            <a:srgbClr val="4C5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7E9A79-012C-4CA3-A085-16BD4FF21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3182" y="103623"/>
            <a:ext cx="201185" cy="6480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000A34-43BE-4AF0-8955-096E3B13B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88" y="6442182"/>
            <a:ext cx="11802879" cy="249958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C8F5117-18A0-434C-9F71-B7F6F487A1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962832"/>
              </p:ext>
            </p:extLst>
          </p:nvPr>
        </p:nvGraphicFramePr>
        <p:xfrm>
          <a:off x="428625" y="1178504"/>
          <a:ext cx="11334750" cy="5150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Worksheet" r:id="rId6" imgW="11334902" imgH="5800640" progId="Excel.Sheet.12">
                  <p:embed/>
                </p:oleObj>
              </mc:Choice>
              <mc:Fallback>
                <p:oleObj name="Worksheet" r:id="rId6" imgW="11334902" imgH="58006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8625" y="1178504"/>
                        <a:ext cx="11334750" cy="5150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5419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BFFFF-818D-4BB5-935F-AE456BFC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336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EA0C08-EB2C-4AFC-8C4A-99D46A4E4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640" y="0"/>
            <a:ext cx="21336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276DFC-999C-40CD-8042-C822B5547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" y="0"/>
            <a:ext cx="11802879" cy="249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82DDCE-83DD-4AF8-B53A-880B41C0F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9" y="6608042"/>
            <a:ext cx="11802879" cy="249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E4BC82-94EA-4247-86BB-5A9F881A8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57" y="249958"/>
            <a:ext cx="11765281" cy="635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0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King, Lisa</dc:creator>
  <cp:lastModifiedBy>King, Lisa</cp:lastModifiedBy>
  <cp:revision>38</cp:revision>
  <dcterms:created xsi:type="dcterms:W3CDTF">2019-08-06T17:42:37Z</dcterms:created>
  <dcterms:modified xsi:type="dcterms:W3CDTF">2020-01-14T13:30:16Z</dcterms:modified>
</cp:coreProperties>
</file>