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6" r:id="rId4"/>
  </p:sldMasterIdLst>
  <p:notesMasterIdLst>
    <p:notesMasterId r:id="rId28"/>
  </p:notesMasterIdLst>
  <p:sldIdLst>
    <p:sldId id="428" r:id="rId5"/>
    <p:sldId id="351" r:id="rId6"/>
    <p:sldId id="259" r:id="rId7"/>
    <p:sldId id="423" r:id="rId8"/>
    <p:sldId id="268" r:id="rId9"/>
    <p:sldId id="424" r:id="rId10"/>
    <p:sldId id="271" r:id="rId11"/>
    <p:sldId id="272" r:id="rId12"/>
    <p:sldId id="273" r:id="rId13"/>
    <p:sldId id="345" r:id="rId14"/>
    <p:sldId id="277" r:id="rId15"/>
    <p:sldId id="338" r:id="rId16"/>
    <p:sldId id="281" r:id="rId17"/>
    <p:sldId id="282" r:id="rId18"/>
    <p:sldId id="306" r:id="rId19"/>
    <p:sldId id="284" r:id="rId20"/>
    <p:sldId id="287" r:id="rId21"/>
    <p:sldId id="291" r:id="rId22"/>
    <p:sldId id="354" r:id="rId23"/>
    <p:sldId id="335" r:id="rId24"/>
    <p:sldId id="426" r:id="rId25"/>
    <p:sldId id="427" r:id="rId26"/>
    <p:sldId id="34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06653A-A2F1-7AE7-58CE-AD56ED0F9ECF}" name="Blackwell, Carrie" initials="BC" userId="Blackwell, Carri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86EB83-15DA-49F7-B83D-918A22AC0936}" v="65" dt="2023-12-11T16:49:04.5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5883" autoAdjust="0"/>
  </p:normalViewPr>
  <p:slideViewPr>
    <p:cSldViewPr snapToGrid="0">
      <p:cViewPr varScale="1">
        <p:scale>
          <a:sx n="106" d="100"/>
          <a:sy n="106" d="100"/>
        </p:scale>
        <p:origin x="6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850553115618565E-2"/>
          <c:y val="2.2567492701899096E-2"/>
          <c:w val="0.94115677161728295"/>
          <c:h val="0.85098715743299524"/>
        </c:manualLayout>
      </c:layout>
      <c:scatterChart>
        <c:scatterStyle val="lineMarker"/>
        <c:varyColors val="0"/>
        <c:ser>
          <c:idx val="0"/>
          <c:order val="0"/>
          <c:tx>
            <c:v> Minimum </c:v>
          </c:tx>
          <c:spPr>
            <a:ln w="19050" cap="rnd">
              <a:solidFill>
                <a:schemeClr val="accent1"/>
              </a:solidFill>
              <a:round/>
            </a:ln>
            <a:effectLst/>
          </c:spPr>
          <c:marker>
            <c:symbol val="none"/>
          </c:marker>
          <c:dLbls>
            <c:delete val="1"/>
          </c:dLbls>
          <c:xVal>
            <c:numLit>
              <c:formatCode>0%</c:formatCode>
              <c:ptCount val="34"/>
              <c:pt idx="0">
                <c:v>-0.23041978885463824</c:v>
              </c:pt>
              <c:pt idx="1">
                <c:v>-0.23126481764151879</c:v>
              </c:pt>
              <c:pt idx="2">
                <c:v>-0.2320759149339626</c:v>
              </c:pt>
              <c:pt idx="3">
                <c:v>-0.2328548913124078</c:v>
              </c:pt>
              <c:pt idx="4">
                <c:v>-0.23361857860003529</c:v>
              </c:pt>
              <c:pt idx="5">
                <c:v>-0.23433490892846834</c:v>
              </c:pt>
              <c:pt idx="6">
                <c:v>-0.23502939549831339</c:v>
              </c:pt>
              <c:pt idx="7">
                <c:v>-0.23568793182903805</c:v>
              </c:pt>
              <c:pt idx="8">
                <c:v>-0.2363125931325778</c:v>
              </c:pt>
              <c:pt idx="9">
                <c:v>-0.23692449105660926</c:v>
              </c:pt>
              <c:pt idx="10">
                <c:v>-0.23749193181535008</c:v>
              </c:pt>
              <c:pt idx="11">
                <c:v>-0.23804775069300366</c:v>
              </c:pt>
              <c:pt idx="12">
                <c:v>-0.23858025199776906</c:v>
              </c:pt>
              <c:pt idx="13">
                <c:v>-0.23909009596610972</c:v>
              </c:pt>
              <c:pt idx="14">
                <c:v>-0.23957298464697618</c:v>
              </c:pt>
              <c:pt idx="15">
                <c:v>-0.24003062202882378</c:v>
              </c:pt>
              <c:pt idx="16">
                <c:v>-0.24047846713307341</c:v>
              </c:pt>
              <c:pt idx="17">
                <c:v>-0.24090234891374165</c:v>
              </c:pt>
              <c:pt idx="18">
                <c:v>-0.24131667692655087</c:v>
              </c:pt>
              <c:pt idx="19">
                <c:v>-0.24169244813469465</c:v>
              </c:pt>
              <c:pt idx="20">
                <c:v>-0.24206430613946373</c:v>
              </c:pt>
              <c:pt idx="21">
                <c:v>-0.24242366805653967</c:v>
              </c:pt>
              <c:pt idx="22">
                <c:v>-0.24276022409508877</c:v>
              </c:pt>
              <c:pt idx="23">
                <c:v>-0.24308566445621527</c:v>
              </c:pt>
              <c:pt idx="24">
                <c:v>-0.24338405425630619</c:v>
              </c:pt>
              <c:pt idx="25">
                <c:v>-0.24367616383520005</c:v>
              </c:pt>
              <c:pt idx="26">
                <c:v>-0.24396154481996241</c:v>
              </c:pt>
              <c:pt idx="27">
                <c:v>-0.24422602607443492</c:v>
              </c:pt>
              <c:pt idx="28">
                <c:v>-0.24448456300458937</c:v>
              </c:pt>
              <c:pt idx="29">
                <c:v>-0.24472419529981401</c:v>
              </c:pt>
              <c:pt idx="30">
                <c:v>-0.24495372486929035</c:v>
              </c:pt>
              <c:pt idx="31">
                <c:v>-0.24517810171612592</c:v>
              </c:pt>
              <c:pt idx="32">
                <c:v>-0.24538835818561747</c:v>
              </c:pt>
              <c:pt idx="33">
                <c:v>-0.24558967902147658</c:v>
              </c:pt>
            </c:numLit>
          </c:xVal>
          <c:yVal>
            <c:numLit>
              <c:formatCode>0</c:formatCode>
              <c:ptCount val="3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numLit>
          </c:yVal>
          <c:smooth val="0"/>
          <c:extLst>
            <c:ext xmlns:c16="http://schemas.microsoft.com/office/drawing/2014/chart" uri="{C3380CC4-5D6E-409C-BE32-E72D297353CC}">
              <c16:uniqueId val="{00000000-1E92-4549-BFAD-059009E05298}"/>
            </c:ext>
          </c:extLst>
        </c:ser>
        <c:ser>
          <c:idx val="1"/>
          <c:order val="1"/>
          <c:tx>
            <c:v>Maximum</c:v>
          </c:tx>
          <c:spPr>
            <a:ln w="19050" cap="rnd">
              <a:solidFill>
                <a:schemeClr val="accent1"/>
              </a:solidFill>
              <a:round/>
            </a:ln>
            <a:effectLst/>
          </c:spPr>
          <c:marker>
            <c:symbol val="none"/>
          </c:marker>
          <c:dLbls>
            <c:delete val="1"/>
          </c:dLbls>
          <c:xVal>
            <c:numLit>
              <c:formatCode>0%</c:formatCode>
              <c:ptCount val="34"/>
              <c:pt idx="0">
                <c:v>0.23041978885463824</c:v>
              </c:pt>
              <c:pt idx="1">
                <c:v>0.23126481764151879</c:v>
              </c:pt>
              <c:pt idx="2">
                <c:v>0.2320759149339626</c:v>
              </c:pt>
              <c:pt idx="3">
                <c:v>0.2328548913124078</c:v>
              </c:pt>
              <c:pt idx="4">
                <c:v>0.23361857860003529</c:v>
              </c:pt>
              <c:pt idx="5">
                <c:v>0.23433490892846834</c:v>
              </c:pt>
              <c:pt idx="6">
                <c:v>0.23502939549831339</c:v>
              </c:pt>
              <c:pt idx="7">
                <c:v>0.23568793182903805</c:v>
              </c:pt>
              <c:pt idx="8">
                <c:v>0.2363125931325778</c:v>
              </c:pt>
              <c:pt idx="9">
                <c:v>0.23692449105660926</c:v>
              </c:pt>
              <c:pt idx="10">
                <c:v>0.23749193181535008</c:v>
              </c:pt>
              <c:pt idx="11">
                <c:v>0.23804775069300366</c:v>
              </c:pt>
              <c:pt idx="12">
                <c:v>0.23858025199776906</c:v>
              </c:pt>
              <c:pt idx="13">
                <c:v>0.23909009596610972</c:v>
              </c:pt>
              <c:pt idx="14">
                <c:v>0.23957298464697618</c:v>
              </c:pt>
              <c:pt idx="15">
                <c:v>0.24003062202882378</c:v>
              </c:pt>
              <c:pt idx="16">
                <c:v>0.24047846713307341</c:v>
              </c:pt>
              <c:pt idx="17">
                <c:v>0.24090234891374165</c:v>
              </c:pt>
              <c:pt idx="18">
                <c:v>0.24131667692655087</c:v>
              </c:pt>
              <c:pt idx="19">
                <c:v>0.24169244813469465</c:v>
              </c:pt>
              <c:pt idx="20">
                <c:v>0.24206430613946373</c:v>
              </c:pt>
              <c:pt idx="21">
                <c:v>0.24242366805653967</c:v>
              </c:pt>
              <c:pt idx="22">
                <c:v>0.24276022409508877</c:v>
              </c:pt>
              <c:pt idx="23">
                <c:v>0.24308566445621527</c:v>
              </c:pt>
              <c:pt idx="24">
                <c:v>0.24338405425630619</c:v>
              </c:pt>
              <c:pt idx="25">
                <c:v>0.24367616383520005</c:v>
              </c:pt>
              <c:pt idx="26">
                <c:v>0.24396154481996241</c:v>
              </c:pt>
              <c:pt idx="27">
                <c:v>0.24422602607443492</c:v>
              </c:pt>
              <c:pt idx="28">
                <c:v>0.24448456300458937</c:v>
              </c:pt>
              <c:pt idx="29">
                <c:v>0.24472419529981401</c:v>
              </c:pt>
              <c:pt idx="30">
                <c:v>0.24495372486929035</c:v>
              </c:pt>
              <c:pt idx="31">
                <c:v>0.24517810171612592</c:v>
              </c:pt>
              <c:pt idx="32">
                <c:v>0.24538835818561747</c:v>
              </c:pt>
              <c:pt idx="33">
                <c:v>0.24558967902147658</c:v>
              </c:pt>
            </c:numLit>
          </c:xVal>
          <c:yVal>
            <c:numLit>
              <c:formatCode>0</c:formatCode>
              <c:ptCount val="3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numLit>
          </c:yVal>
          <c:smooth val="0"/>
          <c:extLst>
            <c:ext xmlns:c16="http://schemas.microsoft.com/office/drawing/2014/chart" uri="{C3380CC4-5D6E-409C-BE32-E72D297353CC}">
              <c16:uniqueId val="{00000001-1E92-4549-BFAD-059009E05298}"/>
            </c:ext>
          </c:extLst>
        </c:ser>
        <c:ser>
          <c:idx val="2"/>
          <c:order val="2"/>
          <c:tx>
            <c:v> Midpoint </c:v>
          </c:tx>
          <c:spPr>
            <a:ln w="19050" cap="rnd">
              <a:solidFill>
                <a:schemeClr val="accent6"/>
              </a:solidFill>
              <a:round/>
            </a:ln>
            <a:effectLst/>
          </c:spPr>
          <c:marker>
            <c:symbol val="none"/>
          </c:marker>
          <c:dLbls>
            <c:dLbl>
              <c:idx val="0"/>
              <c:tx>
                <c:rich>
                  <a:bodyPr/>
                  <a:lstStyle/>
                  <a:p>
                    <a:fld id="{4376836F-19E9-41EB-934A-DB8DC628A1F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E92-4549-BFAD-059009E05298}"/>
                </c:ext>
              </c:extLst>
            </c:dLbl>
            <c:dLbl>
              <c:idx val="1"/>
              <c:tx>
                <c:rich>
                  <a:bodyPr/>
                  <a:lstStyle/>
                  <a:p>
                    <a:fld id="{3FAD6675-4D98-436F-A73A-3928BFEC09B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E92-4549-BFAD-059009E05298}"/>
                </c:ext>
              </c:extLst>
            </c:dLbl>
            <c:dLbl>
              <c:idx val="2"/>
              <c:tx>
                <c:rich>
                  <a:bodyPr/>
                  <a:lstStyle/>
                  <a:p>
                    <a:fld id="{EBF2E371-9533-40BE-BDF6-BA21EAF0263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E92-4549-BFAD-059009E05298}"/>
                </c:ext>
              </c:extLst>
            </c:dLbl>
            <c:dLbl>
              <c:idx val="3"/>
              <c:tx>
                <c:rich>
                  <a:bodyPr/>
                  <a:lstStyle/>
                  <a:p>
                    <a:fld id="{CFB65AFF-7A36-4632-8E1F-23417898FE7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E92-4549-BFAD-059009E05298}"/>
                </c:ext>
              </c:extLst>
            </c:dLbl>
            <c:dLbl>
              <c:idx val="4"/>
              <c:tx>
                <c:rich>
                  <a:bodyPr/>
                  <a:lstStyle/>
                  <a:p>
                    <a:fld id="{CF497EF6-757D-47B3-A243-C51960E40D3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E92-4549-BFAD-059009E05298}"/>
                </c:ext>
              </c:extLst>
            </c:dLbl>
            <c:dLbl>
              <c:idx val="5"/>
              <c:tx>
                <c:rich>
                  <a:bodyPr/>
                  <a:lstStyle/>
                  <a:p>
                    <a:fld id="{C2BD318E-E0F1-443D-903A-1FD87BA51D4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E92-4549-BFAD-059009E05298}"/>
                </c:ext>
              </c:extLst>
            </c:dLbl>
            <c:dLbl>
              <c:idx val="6"/>
              <c:tx>
                <c:rich>
                  <a:bodyPr/>
                  <a:lstStyle/>
                  <a:p>
                    <a:fld id="{C7653A0D-2B1C-4827-94E9-F72DBFB9B18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1E92-4549-BFAD-059009E05298}"/>
                </c:ext>
              </c:extLst>
            </c:dLbl>
            <c:dLbl>
              <c:idx val="7"/>
              <c:tx>
                <c:rich>
                  <a:bodyPr/>
                  <a:lstStyle/>
                  <a:p>
                    <a:fld id="{676C82F8-580E-4770-B316-BEB9E53A27A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E92-4549-BFAD-059009E05298}"/>
                </c:ext>
              </c:extLst>
            </c:dLbl>
            <c:dLbl>
              <c:idx val="8"/>
              <c:tx>
                <c:rich>
                  <a:bodyPr/>
                  <a:lstStyle/>
                  <a:p>
                    <a:fld id="{64C14B8C-C73E-41A1-8512-16A6ECEE099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E92-4549-BFAD-059009E05298}"/>
                </c:ext>
              </c:extLst>
            </c:dLbl>
            <c:dLbl>
              <c:idx val="9"/>
              <c:tx>
                <c:rich>
                  <a:bodyPr/>
                  <a:lstStyle/>
                  <a:p>
                    <a:fld id="{BDF5D2B1-7033-4E46-A3F3-D6821EA0C08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E92-4549-BFAD-059009E05298}"/>
                </c:ext>
              </c:extLst>
            </c:dLbl>
            <c:dLbl>
              <c:idx val="10"/>
              <c:tx>
                <c:rich>
                  <a:bodyPr/>
                  <a:lstStyle/>
                  <a:p>
                    <a:fld id="{22C8A724-7D18-466E-9E51-F67E8FD51CA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E92-4549-BFAD-059009E05298}"/>
                </c:ext>
              </c:extLst>
            </c:dLbl>
            <c:dLbl>
              <c:idx val="11"/>
              <c:tx>
                <c:rich>
                  <a:bodyPr/>
                  <a:lstStyle/>
                  <a:p>
                    <a:fld id="{9C6C0A4E-4D00-40D9-8F80-289EBC0F998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1E92-4549-BFAD-059009E05298}"/>
                </c:ext>
              </c:extLst>
            </c:dLbl>
            <c:dLbl>
              <c:idx val="12"/>
              <c:tx>
                <c:rich>
                  <a:bodyPr/>
                  <a:lstStyle/>
                  <a:p>
                    <a:fld id="{E1CB5150-C197-4690-B4FD-14058835325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E92-4549-BFAD-059009E05298}"/>
                </c:ext>
              </c:extLst>
            </c:dLbl>
            <c:dLbl>
              <c:idx val="13"/>
              <c:tx>
                <c:rich>
                  <a:bodyPr/>
                  <a:lstStyle/>
                  <a:p>
                    <a:fld id="{A718ADD4-FFDB-4C65-B968-4F56B06AE7E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1E92-4549-BFAD-059009E05298}"/>
                </c:ext>
              </c:extLst>
            </c:dLbl>
            <c:dLbl>
              <c:idx val="14"/>
              <c:tx>
                <c:rich>
                  <a:bodyPr/>
                  <a:lstStyle/>
                  <a:p>
                    <a:fld id="{9F3F27DE-4795-4436-A6F8-5840966712A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1E92-4549-BFAD-059009E05298}"/>
                </c:ext>
              </c:extLst>
            </c:dLbl>
            <c:dLbl>
              <c:idx val="15"/>
              <c:tx>
                <c:rich>
                  <a:bodyPr/>
                  <a:lstStyle/>
                  <a:p>
                    <a:fld id="{CD6A30CA-BD38-4B9F-981C-3D89A7F942E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1E92-4549-BFAD-059009E05298}"/>
                </c:ext>
              </c:extLst>
            </c:dLbl>
            <c:dLbl>
              <c:idx val="16"/>
              <c:tx>
                <c:rich>
                  <a:bodyPr/>
                  <a:lstStyle/>
                  <a:p>
                    <a:fld id="{F8E32AB7-8B03-488C-8745-A304AD5A0C7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1E92-4549-BFAD-059009E05298}"/>
                </c:ext>
              </c:extLst>
            </c:dLbl>
            <c:dLbl>
              <c:idx val="17"/>
              <c:tx>
                <c:rich>
                  <a:bodyPr/>
                  <a:lstStyle/>
                  <a:p>
                    <a:fld id="{F2AA60AF-25A5-4921-9195-B91F0083F73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1E92-4549-BFAD-059009E05298}"/>
                </c:ext>
              </c:extLst>
            </c:dLbl>
            <c:dLbl>
              <c:idx val="18"/>
              <c:tx>
                <c:rich>
                  <a:bodyPr/>
                  <a:lstStyle/>
                  <a:p>
                    <a:fld id="{FA2EB044-2496-4D96-8BA3-DD399ABB44B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E92-4549-BFAD-059009E05298}"/>
                </c:ext>
              </c:extLst>
            </c:dLbl>
            <c:dLbl>
              <c:idx val="19"/>
              <c:tx>
                <c:rich>
                  <a:bodyPr/>
                  <a:lstStyle/>
                  <a:p>
                    <a:fld id="{EA2FEF25-0E26-47A0-98B8-45BA50CC568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1E92-4549-BFAD-059009E05298}"/>
                </c:ext>
              </c:extLst>
            </c:dLbl>
            <c:dLbl>
              <c:idx val="20"/>
              <c:tx>
                <c:rich>
                  <a:bodyPr/>
                  <a:lstStyle/>
                  <a:p>
                    <a:fld id="{24E9E6E8-FA95-4066-97D4-6EB4B9D4210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1E92-4549-BFAD-059009E05298}"/>
                </c:ext>
              </c:extLst>
            </c:dLbl>
            <c:dLbl>
              <c:idx val="21"/>
              <c:tx>
                <c:rich>
                  <a:bodyPr/>
                  <a:lstStyle/>
                  <a:p>
                    <a:fld id="{BD44F527-BFA1-4EA6-AC36-10D51310235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1E92-4549-BFAD-059009E05298}"/>
                </c:ext>
              </c:extLst>
            </c:dLbl>
            <c:dLbl>
              <c:idx val="22"/>
              <c:tx>
                <c:rich>
                  <a:bodyPr/>
                  <a:lstStyle/>
                  <a:p>
                    <a:fld id="{0CE874BF-6837-4A68-97C8-C0D33842F92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1E92-4549-BFAD-059009E05298}"/>
                </c:ext>
              </c:extLst>
            </c:dLbl>
            <c:dLbl>
              <c:idx val="23"/>
              <c:tx>
                <c:rich>
                  <a:bodyPr/>
                  <a:lstStyle/>
                  <a:p>
                    <a:fld id="{C71F2EC0-D97F-4C11-B116-AF2C89466A7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1E92-4549-BFAD-059009E05298}"/>
                </c:ext>
              </c:extLst>
            </c:dLbl>
            <c:dLbl>
              <c:idx val="24"/>
              <c:tx>
                <c:rich>
                  <a:bodyPr/>
                  <a:lstStyle/>
                  <a:p>
                    <a:fld id="{6BB61566-36EB-4EF7-A170-CF5F4CBD073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1E92-4549-BFAD-059009E05298}"/>
                </c:ext>
              </c:extLst>
            </c:dLbl>
            <c:dLbl>
              <c:idx val="25"/>
              <c:tx>
                <c:rich>
                  <a:bodyPr/>
                  <a:lstStyle/>
                  <a:p>
                    <a:fld id="{636D2F25-FD9B-4932-B91D-0AF799C6624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1E92-4549-BFAD-059009E05298}"/>
                </c:ext>
              </c:extLst>
            </c:dLbl>
            <c:dLbl>
              <c:idx val="26"/>
              <c:tx>
                <c:rich>
                  <a:bodyPr/>
                  <a:lstStyle/>
                  <a:p>
                    <a:fld id="{A56113DE-8153-4584-A20D-3F1F7E83FD7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1E92-4549-BFAD-059009E05298}"/>
                </c:ext>
              </c:extLst>
            </c:dLbl>
            <c:dLbl>
              <c:idx val="27"/>
              <c:tx>
                <c:rich>
                  <a:bodyPr/>
                  <a:lstStyle/>
                  <a:p>
                    <a:fld id="{4887E5E5-3172-46C6-8828-82FD1CA9E40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1E92-4549-BFAD-059009E05298}"/>
                </c:ext>
              </c:extLst>
            </c:dLbl>
            <c:dLbl>
              <c:idx val="28"/>
              <c:tx>
                <c:rich>
                  <a:bodyPr/>
                  <a:lstStyle/>
                  <a:p>
                    <a:fld id="{97A76548-4A23-4953-90DE-DB7D13F1901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1E92-4549-BFAD-059009E05298}"/>
                </c:ext>
              </c:extLst>
            </c:dLbl>
            <c:dLbl>
              <c:idx val="29"/>
              <c:tx>
                <c:rich>
                  <a:bodyPr/>
                  <a:lstStyle/>
                  <a:p>
                    <a:fld id="{EDF1B044-B423-4828-8E45-EDE1EE245B9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1E92-4549-BFAD-059009E05298}"/>
                </c:ext>
              </c:extLst>
            </c:dLbl>
            <c:dLbl>
              <c:idx val="30"/>
              <c:tx>
                <c:rich>
                  <a:bodyPr/>
                  <a:lstStyle/>
                  <a:p>
                    <a:fld id="{B0EB00B4-EF60-49B2-AB25-51D40E1D81C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1E92-4549-BFAD-059009E05298}"/>
                </c:ext>
              </c:extLst>
            </c:dLbl>
            <c:dLbl>
              <c:idx val="31"/>
              <c:tx>
                <c:rich>
                  <a:bodyPr/>
                  <a:lstStyle/>
                  <a:p>
                    <a:fld id="{9CA69B18-6E97-44FC-9056-AE932D8F407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1E92-4549-BFAD-059009E05298}"/>
                </c:ext>
              </c:extLst>
            </c:dLbl>
            <c:dLbl>
              <c:idx val="32"/>
              <c:tx>
                <c:rich>
                  <a:bodyPr/>
                  <a:lstStyle/>
                  <a:p>
                    <a:fld id="{B48A1960-97CC-4EF8-83E8-3D97F4755F3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1E92-4549-BFAD-059009E05298}"/>
                </c:ext>
              </c:extLst>
            </c:dLbl>
            <c:dLbl>
              <c:idx val="33"/>
              <c:tx>
                <c:rich>
                  <a:bodyPr/>
                  <a:lstStyle/>
                  <a:p>
                    <a:fld id="{9181A4E1-EA55-42C7-8A4B-9E8FFB2B3C4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1E92-4549-BFAD-059009E0529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Lit>
              <c:formatCode>0%</c:formatCode>
              <c:ptCount val="3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numLit>
          </c:xVal>
          <c:yVal>
            <c:numLit>
              <c:formatCode>0</c:formatCode>
              <c:ptCount val="3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numLit>
          </c:yVal>
          <c:smooth val="0"/>
          <c:extLst>
            <c:ext xmlns:c15="http://schemas.microsoft.com/office/drawing/2012/chart" uri="{02D57815-91ED-43cb-92C2-25804820EDAC}">
              <c15:datalabelsRange>
                <c15:f>{"104","105","106","107","108","109","110","111","112","113","114","115","116","117","118","119","120","121","122","123","124","125","126","127","128","129","130","131","132","133","134","135","136","137"}</c15:f>
                <c15:dlblRangeCache>
                  <c:ptCount val="34"/>
                  <c:pt idx="0">
                    <c:v>104</c:v>
                  </c:pt>
                  <c:pt idx="1">
                    <c:v>105</c:v>
                  </c:pt>
                  <c:pt idx="2">
                    <c:v>106</c:v>
                  </c:pt>
                  <c:pt idx="3">
                    <c:v>107</c:v>
                  </c:pt>
                  <c:pt idx="4">
                    <c:v>108</c:v>
                  </c:pt>
                  <c:pt idx="5">
                    <c:v>109</c:v>
                  </c:pt>
                  <c:pt idx="6">
                    <c:v>110</c:v>
                  </c:pt>
                  <c:pt idx="7">
                    <c:v>111</c:v>
                  </c:pt>
                  <c:pt idx="8">
                    <c:v>112</c:v>
                  </c:pt>
                  <c:pt idx="9">
                    <c:v>113</c:v>
                  </c:pt>
                  <c:pt idx="10">
                    <c:v>114</c:v>
                  </c:pt>
                  <c:pt idx="11">
                    <c:v>115</c:v>
                  </c:pt>
                  <c:pt idx="12">
                    <c:v>116</c:v>
                  </c:pt>
                  <c:pt idx="13">
                    <c:v>117</c:v>
                  </c:pt>
                  <c:pt idx="14">
                    <c:v>118</c:v>
                  </c:pt>
                  <c:pt idx="15">
                    <c:v>119</c:v>
                  </c:pt>
                  <c:pt idx="16">
                    <c:v>120</c:v>
                  </c:pt>
                  <c:pt idx="17">
                    <c:v>121</c:v>
                  </c:pt>
                  <c:pt idx="18">
                    <c:v>122</c:v>
                  </c:pt>
                  <c:pt idx="19">
                    <c:v>123</c:v>
                  </c:pt>
                  <c:pt idx="20">
                    <c:v>124</c:v>
                  </c:pt>
                  <c:pt idx="21">
                    <c:v>125</c:v>
                  </c:pt>
                  <c:pt idx="22">
                    <c:v>126</c:v>
                  </c:pt>
                  <c:pt idx="23">
                    <c:v>127</c:v>
                  </c:pt>
                  <c:pt idx="24">
                    <c:v>128</c:v>
                  </c:pt>
                  <c:pt idx="25">
                    <c:v>129</c:v>
                  </c:pt>
                  <c:pt idx="26">
                    <c:v>130</c:v>
                  </c:pt>
                  <c:pt idx="27">
                    <c:v>131</c:v>
                  </c:pt>
                  <c:pt idx="28">
                    <c:v>132</c:v>
                  </c:pt>
                  <c:pt idx="29">
                    <c:v>133</c:v>
                  </c:pt>
                  <c:pt idx="30">
                    <c:v>134</c:v>
                  </c:pt>
                  <c:pt idx="31">
                    <c:v>135</c:v>
                  </c:pt>
                  <c:pt idx="32">
                    <c:v>136</c:v>
                  </c:pt>
                  <c:pt idx="33">
                    <c:v>137</c:v>
                  </c:pt>
                </c15:dlblRangeCache>
              </c15:datalabelsRange>
            </c:ext>
            <c:ext xmlns:c16="http://schemas.microsoft.com/office/drawing/2014/chart" uri="{C3380CC4-5D6E-409C-BE32-E72D297353CC}">
              <c16:uniqueId val="{00000024-1E92-4549-BFAD-059009E05298}"/>
            </c:ext>
          </c:extLst>
        </c:ser>
        <c:ser>
          <c:idx val="3"/>
          <c:order val="3"/>
          <c:tx>
            <c:v>Employee Range Penetration</c:v>
          </c:tx>
          <c:spPr>
            <a:ln w="19050" cap="rnd">
              <a:noFill/>
              <a:round/>
            </a:ln>
            <a:effectLst/>
          </c:spPr>
          <c:marker>
            <c:symbol val="circle"/>
            <c:size val="5"/>
            <c:spPr>
              <a:solidFill>
                <a:schemeClr val="accent3"/>
              </a:solidFill>
              <a:ln w="9525">
                <a:noFill/>
              </a:ln>
              <a:effectLst/>
            </c:spPr>
          </c:marker>
          <c:dLbls>
            <c:dLbl>
              <c:idx val="306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E92-4549-BFAD-059009E0529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Lit>
              <c:formatCode>#,##0.00</c:formatCode>
              <c:ptCount val="4001"/>
              <c:pt idx="0">
                <c:v>-0.26408046455530182</c:v>
              </c:pt>
              <c:pt idx="1">
                <c:v>-2.8578233397051761E-2</c:v>
              </c:pt>
              <c:pt idx="2">
                <c:v>-6.8380510858227883E-2</c:v>
              </c:pt>
              <c:pt idx="3">
                <c:v>7.7008453629996532E-2</c:v>
              </c:pt>
              <c:pt idx="4">
                <c:v>9.9219690402145067E-2</c:v>
              </c:pt>
              <c:pt idx="5">
                <c:v>-4.8644379130608512E-2</c:v>
              </c:pt>
              <c:pt idx="6">
                <c:v>9.78739932614201E-2</c:v>
              </c:pt>
              <c:pt idx="7">
                <c:v>0.12040933937714493</c:v>
              </c:pt>
              <c:pt idx="8">
                <c:v>3.2476136865737526E-2</c:v>
              </c:pt>
              <c:pt idx="9">
                <c:v>-4.8200562949596848E-3</c:v>
              </c:pt>
              <c:pt idx="10">
                <c:v>-2.9694376677764672E-2</c:v>
              </c:pt>
              <c:pt idx="11">
                <c:v>9.78739932614201E-2</c:v>
              </c:pt>
              <c:pt idx="12">
                <c:v>-0.24619085645098285</c:v>
              </c:pt>
              <c:pt idx="13">
                <c:v>-8.5546383850627017E-2</c:v>
              </c:pt>
              <c:pt idx="14">
                <c:v>0.19273280139444304</c:v>
              </c:pt>
              <c:pt idx="15">
                <c:v>-6.7075491783435248E-2</c:v>
              </c:pt>
              <c:pt idx="16">
                <c:v>-8.6450530355222432E-2</c:v>
              </c:pt>
              <c:pt idx="17">
                <c:v>0.16901120719486556</c:v>
              </c:pt>
              <c:pt idx="18">
                <c:v>-0.23015840875477855</c:v>
              </c:pt>
              <c:pt idx="19">
                <c:v>5.6257321889555623E-2</c:v>
              </c:pt>
              <c:pt idx="20">
                <c:v>-0.1386260522621009</c:v>
              </c:pt>
              <c:pt idx="21">
                <c:v>-0.26138019911519195</c:v>
              </c:pt>
              <c:pt idx="22">
                <c:v>-0.43356822313621918</c:v>
              </c:pt>
              <c:pt idx="23">
                <c:v>0.10022101853669241</c:v>
              </c:pt>
              <c:pt idx="24">
                <c:v>0.14569599066492628</c:v>
              </c:pt>
              <c:pt idx="25">
                <c:v>-8.6450530355222432E-2</c:v>
              </c:pt>
              <c:pt idx="26">
                <c:v>0.12276280659861027</c:v>
              </c:pt>
              <c:pt idx="27">
                <c:v>0.19273280139444304</c:v>
              </c:pt>
              <c:pt idx="28">
                <c:v>5.6257321889555623E-2</c:v>
              </c:pt>
              <c:pt idx="29">
                <c:v>-6.9653054237574785E-3</c:v>
              </c:pt>
              <c:pt idx="30">
                <c:v>5.6257321889555623E-2</c:v>
              </c:pt>
              <c:pt idx="31">
                <c:v>-0.26011433246845472</c:v>
              </c:pt>
              <c:pt idx="32">
                <c:v>9.9042251957872668E-2</c:v>
              </c:pt>
              <c:pt idx="33">
                <c:v>3.3767511048293869E-2</c:v>
              </c:pt>
              <c:pt idx="34">
                <c:v>9.9042251957872668E-2</c:v>
              </c:pt>
              <c:pt idx="35">
                <c:v>-3.9590868247815519E-2</c:v>
              </c:pt>
              <c:pt idx="36">
                <c:v>0.12155295306441741</c:v>
              </c:pt>
              <c:pt idx="37">
                <c:v>-7.946501292223046E-3</c:v>
              </c:pt>
              <c:pt idx="38">
                <c:v>-4.3936487521528345E-2</c:v>
              </c:pt>
              <c:pt idx="39">
                <c:v>-0.16140781830472933</c:v>
              </c:pt>
              <c:pt idx="40">
                <c:v>-0.24372879155992599</c:v>
              </c:pt>
              <c:pt idx="41">
                <c:v>-0.21196644399056755</c:v>
              </c:pt>
              <c:pt idx="42">
                <c:v>-4.8274241420989988E-2</c:v>
              </c:pt>
              <c:pt idx="43">
                <c:v>-0.30766445250326102</c:v>
              </c:pt>
              <c:pt idx="44">
                <c:v>0.12651993690396426</c:v>
              </c:pt>
              <c:pt idx="45">
                <c:v>-0.29206741536340153</c:v>
              </c:pt>
              <c:pt idx="46">
                <c:v>8.171679882634178E-2</c:v>
              </c:pt>
              <c:pt idx="47">
                <c:v>-6.3680543235261344E-2</c:v>
              </c:pt>
              <c:pt idx="48">
                <c:v>-6.4482803363589136E-2</c:v>
              </c:pt>
              <c:pt idx="49">
                <c:v>-0.14002873987327577</c:v>
              </c:pt>
              <c:pt idx="50">
                <c:v>-4.3887878388300106E-3</c:v>
              </c:pt>
              <c:pt idx="51">
                <c:v>-4.4790069216844336E-2</c:v>
              </c:pt>
              <c:pt idx="52">
                <c:v>-8.3859644416975659E-2</c:v>
              </c:pt>
              <c:pt idx="53">
                <c:v>-0.17593938413982346</c:v>
              </c:pt>
              <c:pt idx="54">
                <c:v>-4.4790069216844336E-2</c:v>
              </c:pt>
              <c:pt idx="55">
                <c:v>3.7418527503740306E-2</c:v>
              </c:pt>
              <c:pt idx="56">
                <c:v>3.7418527503740306E-2</c:v>
              </c:pt>
              <c:pt idx="57">
                <c:v>0.1953217163073569</c:v>
              </c:pt>
              <c:pt idx="58">
                <c:v>5.8841447351362763E-2</c:v>
              </c:pt>
              <c:pt idx="59">
                <c:v>0.12040343666290498</c:v>
              </c:pt>
              <c:pt idx="60">
                <c:v>0.23857635882930095</c:v>
              </c:pt>
              <c:pt idx="61">
                <c:v>-4.4790069216844336E-2</c:v>
              </c:pt>
              <c:pt idx="62">
                <c:v>-2.1445016134671036E-3</c:v>
              </c:pt>
              <c:pt idx="63">
                <c:v>-0.17977965311790536</c:v>
              </c:pt>
              <c:pt idx="64">
                <c:v>8.0642200114570961E-2</c:v>
              </c:pt>
              <c:pt idx="65">
                <c:v>0.1953217163073569</c:v>
              </c:pt>
              <c:pt idx="66">
                <c:v>0.1953217163073569</c:v>
              </c:pt>
              <c:pt idx="67">
                <c:v>0.1953217163073569</c:v>
              </c:pt>
              <c:pt idx="68">
                <c:v>0.14948418319854151</c:v>
              </c:pt>
              <c:pt idx="69">
                <c:v>0.12534416981588886</c:v>
              </c:pt>
              <c:pt idx="70">
                <c:v>0.12534416981588886</c:v>
              </c:pt>
              <c:pt idx="71">
                <c:v>0.21413077565699434</c:v>
              </c:pt>
              <c:pt idx="72">
                <c:v>-0.1216160953858917</c:v>
              </c:pt>
              <c:pt idx="73">
                <c:v>-0.17977965311790536</c:v>
              </c:pt>
              <c:pt idx="74">
                <c:v>0.16647014711396074</c:v>
              </c:pt>
              <c:pt idx="75">
                <c:v>-0.1561743868671471</c:v>
              </c:pt>
              <c:pt idx="76">
                <c:v>0.12784240931238294</c:v>
              </c:pt>
              <c:pt idx="77">
                <c:v>5.8841447351362763E-2</c:v>
              </c:pt>
              <c:pt idx="78">
                <c:v>0.10281046248965969</c:v>
              </c:pt>
              <c:pt idx="79">
                <c:v>8.0642200114570961E-2</c:v>
              </c:pt>
              <c:pt idx="80">
                <c:v>0.10281046248965969</c:v>
              </c:pt>
              <c:pt idx="81">
                <c:v>8.0642200114570961E-2</c:v>
              </c:pt>
              <c:pt idx="82">
                <c:v>5.8841447351362763E-2</c:v>
              </c:pt>
              <c:pt idx="83">
                <c:v>3.7418527503740306E-2</c:v>
              </c:pt>
              <c:pt idx="84">
                <c:v>3.7418527503740306E-2</c:v>
              </c:pt>
              <c:pt idx="85">
                <c:v>-4.3887878388300106E-3</c:v>
              </c:pt>
              <c:pt idx="86">
                <c:v>-8.3859644416975659E-2</c:v>
              </c:pt>
              <c:pt idx="87">
                <c:v>-0.26057189257022972</c:v>
              </c:pt>
              <c:pt idx="88">
                <c:v>5.4131956201360187E-2</c:v>
              </c:pt>
              <c:pt idx="89">
                <c:v>-0.28903530554433587</c:v>
              </c:pt>
              <c:pt idx="90">
                <c:v>-6.4482803363589136E-2</c:v>
              </c:pt>
              <c:pt idx="91">
                <c:v>7.5848057874191133E-2</c:v>
              </c:pt>
              <c:pt idx="92">
                <c:v>-4.4790069216844336E-2</c:v>
              </c:pt>
              <c:pt idx="93">
                <c:v>8.0642200114570961E-2</c:v>
              </c:pt>
              <c:pt idx="94">
                <c:v>-0.24419500357337723</c:v>
              </c:pt>
              <c:pt idx="95">
                <c:v>1.6342470660589636E-2</c:v>
              </c:pt>
              <c:pt idx="96">
                <c:v>-6.4482803363589136E-2</c:v>
              </c:pt>
              <c:pt idx="97">
                <c:v>-8.3859644416975659E-2</c:v>
              </c:pt>
              <c:pt idx="98">
                <c:v>3.7418527503740306E-2</c:v>
              </c:pt>
              <c:pt idx="99">
                <c:v>0.10524469750318594</c:v>
              </c:pt>
              <c:pt idx="100">
                <c:v>0.17225119718849269</c:v>
              </c:pt>
              <c:pt idx="101">
                <c:v>0.12534416981588886</c:v>
              </c:pt>
              <c:pt idx="102">
                <c:v>0.10524469750318594</c:v>
              </c:pt>
              <c:pt idx="103">
                <c:v>8.0642200114570961E-2</c:v>
              </c:pt>
              <c:pt idx="104">
                <c:v>8.0642200114570961E-2</c:v>
              </c:pt>
              <c:pt idx="105">
                <c:v>-2.4752536726368679E-2</c:v>
              </c:pt>
              <c:pt idx="106">
                <c:v>-4.260772281370856E-2</c:v>
              </c:pt>
              <c:pt idx="107">
                <c:v>-4.4790069216844336E-2</c:v>
              </c:pt>
              <c:pt idx="108">
                <c:v>-6.4482803363589136E-2</c:v>
              </c:pt>
              <c:pt idx="109">
                <c:v>-6.4482803363589136E-2</c:v>
              </c:pt>
              <c:pt idx="110">
                <c:v>-0.15812549126730155</c:v>
              </c:pt>
              <c:pt idx="111">
                <c:v>-0.21064426653368309</c:v>
              </c:pt>
              <c:pt idx="112">
                <c:v>-0.26057189257022972</c:v>
              </c:pt>
              <c:pt idx="113">
                <c:v>-0.26057189257022972</c:v>
              </c:pt>
              <c:pt idx="114">
                <c:v>-0.27665559974187393</c:v>
              </c:pt>
              <c:pt idx="115">
                <c:v>-2.1445016134671036E-3</c:v>
              </c:pt>
              <c:pt idx="116">
                <c:v>-4.260772281370856E-2</c:v>
              </c:pt>
              <c:pt idx="117">
                <c:v>-0.27490270277284629</c:v>
              </c:pt>
              <c:pt idx="118">
                <c:v>-0.15812549126730155</c:v>
              </c:pt>
              <c:pt idx="119">
                <c:v>-0.24419500357337723</c:v>
              </c:pt>
              <c:pt idx="120">
                <c:v>0.14966818934092538</c:v>
              </c:pt>
              <c:pt idx="121">
                <c:v>0.19671798800376264</c:v>
              </c:pt>
              <c:pt idx="122">
                <c:v>0.17299039060410579</c:v>
              </c:pt>
              <c:pt idx="123">
                <c:v>-0.15673324565934049</c:v>
              </c:pt>
              <c:pt idx="124">
                <c:v>3.8806437324145598E-2</c:v>
              </c:pt>
              <c:pt idx="125">
                <c:v>3.8806437324145598E-2</c:v>
              </c:pt>
              <c:pt idx="126">
                <c:v>0.14966818934092538</c:v>
              </c:pt>
              <c:pt idx="127">
                <c:v>-0.22616437968572806</c:v>
              </c:pt>
              <c:pt idx="128">
                <c:v>-0.12022591443867137</c:v>
              </c:pt>
              <c:pt idx="129">
                <c:v>-0.22616437968572806</c:v>
              </c:pt>
              <c:pt idx="130">
                <c:v>0.10665284099885206</c:v>
              </c:pt>
              <c:pt idx="131">
                <c:v>-7.4028097320866237E-4</c:v>
              </c:pt>
              <c:pt idx="132">
                <c:v>-0.20738391588735178</c:v>
              </c:pt>
              <c:pt idx="133">
                <c:v>-0.24100361259579217</c:v>
              </c:pt>
              <c:pt idx="134">
                <c:v>-4.5561484832313787E-2</c:v>
              </c:pt>
              <c:pt idx="135">
                <c:v>-0.22433684523091668</c:v>
              </c:pt>
              <c:pt idx="136">
                <c:v>-0.15477130179029608</c:v>
              </c:pt>
              <c:pt idx="137">
                <c:v>-0.17453382147008345</c:v>
              </c:pt>
              <c:pt idx="138">
                <c:v>-2.5569168412063886E-2</c:v>
              </c:pt>
              <c:pt idx="139">
                <c:v>-2.1140161423713055E-2</c:v>
              </c:pt>
              <c:pt idx="140">
                <c:v>-6.0951362761977157E-2</c:v>
              </c:pt>
              <c:pt idx="141">
                <c:v>-2.335358097099946E-2</c:v>
              </c:pt>
              <c:pt idx="142">
                <c:v>-5.2234853060080244E-3</c:v>
              </c:pt>
              <c:pt idx="143">
                <c:v>7.9643052419379662E-2</c:v>
              </c:pt>
              <c:pt idx="144">
                <c:v>5.7875230994989063E-2</c:v>
              </c:pt>
              <c:pt idx="145">
                <c:v>-4.1210522019969276E-2</c:v>
              </c:pt>
              <c:pt idx="146">
                <c:v>-0.24100361259579217</c:v>
              </c:pt>
              <c:pt idx="147">
                <c:v>0.15113172032273434</c:v>
              </c:pt>
              <c:pt idx="148">
                <c:v>-0.17307776972180866</c:v>
              </c:pt>
              <c:pt idx="149">
                <c:v>1.9204869649686124E-2</c:v>
              </c:pt>
              <c:pt idx="150">
                <c:v>0.10566285819746665</c:v>
              </c:pt>
              <c:pt idx="151">
                <c:v>-0.19057787545492788</c:v>
              </c:pt>
              <c:pt idx="152">
                <c:v>-0.24134366084254827</c:v>
              </c:pt>
              <c:pt idx="153">
                <c:v>-1.5230131294221572E-3</c:v>
              </c:pt>
              <c:pt idx="154">
                <c:v>0.12324491031539239</c:v>
              </c:pt>
              <c:pt idx="155">
                <c:v>-0.15527719391106548</c:v>
              </c:pt>
              <c:pt idx="156">
                <c:v>0.19817349777859325</c:v>
              </c:pt>
              <c:pt idx="157">
                <c:v>0.19817349777859325</c:v>
              </c:pt>
              <c:pt idx="158">
                <c:v>0.19817349777859325</c:v>
              </c:pt>
              <c:pt idx="159">
                <c:v>8.3491808530377548E-2</c:v>
              </c:pt>
              <c:pt idx="160">
                <c:v>6.1698622748784765E-2</c:v>
              </c:pt>
              <c:pt idx="161">
                <c:v>-0.15527719391106548</c:v>
              </c:pt>
              <c:pt idx="162">
                <c:v>0.10079387716688101</c:v>
              </c:pt>
              <c:pt idx="163">
                <c:v>-2.6298136802584082E-2</c:v>
              </c:pt>
              <c:pt idx="164">
                <c:v>0.24411582790496497</c:v>
              </c:pt>
              <c:pt idx="165">
                <c:v>-0.19057787545492788</c:v>
              </c:pt>
              <c:pt idx="166">
                <c:v>-0.22287157993408546</c:v>
              </c:pt>
              <c:pt idx="167">
                <c:v>0.10810531572239349</c:v>
              </c:pt>
              <c:pt idx="168">
                <c:v>8.5895569151367784E-2</c:v>
              </c:pt>
              <c:pt idx="169">
                <c:v>6.4059133888905134E-2</c:v>
              </c:pt>
              <c:pt idx="170">
                <c:v>4.2591457358071599E-2</c:v>
              </c:pt>
              <c:pt idx="171">
                <c:v>7.2140729888903188E-4</c:v>
              </c:pt>
              <c:pt idx="172">
                <c:v>-5.9493251514613044E-2</c:v>
              </c:pt>
              <c:pt idx="173">
                <c:v>-7.8891781829082741E-2</c:v>
              </c:pt>
              <c:pt idx="174">
                <c:v>-0.10415175494568316</c:v>
              </c:pt>
              <c:pt idx="175">
                <c:v>-0.11673735387887993</c:v>
              </c:pt>
              <c:pt idx="176">
                <c:v>-0.17114520081345549</c:v>
              </c:pt>
              <c:pt idx="177">
                <c:v>-0.20592688858687672</c:v>
              </c:pt>
              <c:pt idx="178">
                <c:v>-0.22287157993408546</c:v>
              </c:pt>
              <c:pt idx="179">
                <c:v>-0.23953856408833873</c:v>
              </c:pt>
              <c:pt idx="180">
                <c:v>-0.23953856408833873</c:v>
              </c:pt>
              <c:pt idx="181">
                <c:v>-0.23953856408833873</c:v>
              </c:pt>
              <c:pt idx="182">
                <c:v>-0.23953856408833873</c:v>
              </c:pt>
              <c:pt idx="183">
                <c:v>-0.23953856408833873</c:v>
              </c:pt>
              <c:pt idx="184">
                <c:v>-0.23953856408833873</c:v>
              </c:pt>
              <c:pt idx="185">
                <c:v>-0.25593922249197082</c:v>
              </c:pt>
              <c:pt idx="186">
                <c:v>-0.28789831256650195</c:v>
              </c:pt>
              <c:pt idx="187">
                <c:v>-0.28789831256650195</c:v>
              </c:pt>
              <c:pt idx="188">
                <c:v>-0.28789831256650195</c:v>
              </c:pt>
              <c:pt idx="189">
                <c:v>-0.28789831256650195</c:v>
              </c:pt>
              <c:pt idx="190">
                <c:v>-0.28789831256650195</c:v>
              </c:pt>
              <c:pt idx="191">
                <c:v>0.21962751657862553</c:v>
              </c:pt>
              <c:pt idx="192">
                <c:v>3.7954657751104431E-2</c:v>
              </c:pt>
              <c:pt idx="193">
                <c:v>-0.17307776972180866</c:v>
              </c:pt>
              <c:pt idx="194">
                <c:v>-0.13917700558505716</c:v>
              </c:pt>
              <c:pt idx="195">
                <c:v>-2.1891242330768501E-2</c:v>
              </c:pt>
              <c:pt idx="196">
                <c:v>-8.099734866091618E-2</c:v>
              </c:pt>
              <c:pt idx="197">
                <c:v>-0.13717387173423184</c:v>
              </c:pt>
              <c:pt idx="198">
                <c:v>-0.13717387173423184</c:v>
              </c:pt>
              <c:pt idx="199">
                <c:v>-0.15527719391106548</c:v>
              </c:pt>
              <c:pt idx="200">
                <c:v>-0.15527719391106548</c:v>
              </c:pt>
              <c:pt idx="201">
                <c:v>-0.17307776972180866</c:v>
              </c:pt>
              <c:pt idx="202">
                <c:v>0.16933747548057612</c:v>
              </c:pt>
              <c:pt idx="203">
                <c:v>0.10079387716688101</c:v>
              </c:pt>
              <c:pt idx="204">
                <c:v>0.1929562446125799</c:v>
              </c:pt>
              <c:pt idx="205">
                <c:v>-4.6249805214497508E-2</c:v>
              </c:pt>
              <c:pt idx="206">
                <c:v>-0.19057787545492788</c:v>
              </c:pt>
              <c:pt idx="207">
                <c:v>0.14610112281100254</c:v>
              </c:pt>
              <c:pt idx="208">
                <c:v>0.26902980517460462</c:v>
              </c:pt>
              <c:pt idx="209">
                <c:v>0.26902980517460462</c:v>
              </c:pt>
              <c:pt idx="210">
                <c:v>0.26902980517460462</c:v>
              </c:pt>
              <c:pt idx="211">
                <c:v>0.19555804233018595</c:v>
              </c:pt>
              <c:pt idx="212">
                <c:v>0.12571923587885495</c:v>
              </c:pt>
              <c:pt idx="213">
                <c:v>8.1108534505588775E-2</c:v>
              </c:pt>
              <c:pt idx="214">
                <c:v>8.1108534505588775E-2</c:v>
              </c:pt>
              <c:pt idx="215">
                <c:v>1.6914923452038128E-2</c:v>
              </c:pt>
              <c:pt idx="216">
                <c:v>-6.3761292389951069E-2</c:v>
              </c:pt>
              <c:pt idx="217">
                <c:v>-8.3089257761948421E-2</c:v>
              </c:pt>
              <c:pt idx="218">
                <c:v>-0.12078459477293373</c:v>
              </c:pt>
              <c:pt idx="219">
                <c:v>-0.13917700558505716</c:v>
              </c:pt>
              <c:pt idx="220">
                <c:v>-0.13917700558505716</c:v>
              </c:pt>
              <c:pt idx="221">
                <c:v>-0.15723024941562014</c:v>
              </c:pt>
              <c:pt idx="222">
                <c:v>-4.4098712613327234E-2</c:v>
              </c:pt>
              <c:pt idx="223">
                <c:v>0.26902980517460462</c:v>
              </c:pt>
              <c:pt idx="224">
                <c:v>0.21962751657862553</c:v>
              </c:pt>
              <c:pt idx="225">
                <c:v>3.7954657751104431E-2</c:v>
              </c:pt>
              <c:pt idx="226">
                <c:v>1.9204869649686124E-2</c:v>
              </c:pt>
              <c:pt idx="227">
                <c:v>-4.1924857127488391E-2</c:v>
              </c:pt>
              <c:pt idx="228">
                <c:v>0.19970711551521853</c:v>
              </c:pt>
              <c:pt idx="229">
                <c:v>0.19970711551521853</c:v>
              </c:pt>
              <c:pt idx="230">
                <c:v>0.19970711551521853</c:v>
              </c:pt>
              <c:pt idx="231">
                <c:v>2.0717090274723238E-2</c:v>
              </c:pt>
              <c:pt idx="232">
                <c:v>-3.2157743745653278E-7</c:v>
              </c:pt>
              <c:pt idx="233">
                <c:v>-4.0407401038977608E-2</c:v>
              </c:pt>
              <c:pt idx="234">
                <c:v>-0.11723486834122201</c:v>
              </c:pt>
              <c:pt idx="235">
                <c:v>-0.17154756641788349</c:v>
              </c:pt>
              <c:pt idx="236">
                <c:v>-0.15375564050331431</c:v>
              </c:pt>
              <c:pt idx="237">
                <c:v>-3.2157743745653278E-7</c:v>
              </c:pt>
              <c:pt idx="238">
                <c:v>-8.1564972808037178E-2</c:v>
              </c:pt>
              <c:pt idx="239">
                <c:v>-8.1564972808037178E-2</c:v>
              </c:pt>
              <c:pt idx="240">
                <c:v>-0.11926406569499283</c:v>
              </c:pt>
              <c:pt idx="241">
                <c:v>5.8511787277286398E-2</c:v>
              </c:pt>
              <c:pt idx="242">
                <c:v>-4.6891750180061059E-2</c:v>
              </c:pt>
              <c:pt idx="243">
                <c:v>0.34494888794624112</c:v>
              </c:pt>
              <c:pt idx="244">
                <c:v>0.26780353695960157</c:v>
              </c:pt>
              <c:pt idx="245">
                <c:v>0.24294407679874286</c:v>
              </c:pt>
              <c:pt idx="246">
                <c:v>0.24294407679874286</c:v>
              </c:pt>
              <c:pt idx="247">
                <c:v>0.21850766484944745</c:v>
              </c:pt>
              <c:pt idx="248">
                <c:v>0.21850766484944745</c:v>
              </c:pt>
              <c:pt idx="249">
                <c:v>3.7160998159225578E-2</c:v>
              </c:pt>
              <c:pt idx="250">
                <c:v>3.7160998159225578E-2</c:v>
              </c:pt>
              <c:pt idx="251">
                <c:v>-2.4776128137139586E-2</c:v>
              </c:pt>
              <c:pt idx="252">
                <c:v>-4.4731097167330064E-2</c:v>
              </c:pt>
              <c:pt idx="253">
                <c:v>-6.4356231998674157E-2</c:v>
              </c:pt>
              <c:pt idx="254">
                <c:v>-8.366826335140376E-2</c:v>
              </c:pt>
              <c:pt idx="255">
                <c:v>-8.366826335140376E-2</c:v>
              </c:pt>
              <c:pt idx="256">
                <c:v>0.21587377146445891</c:v>
              </c:pt>
              <c:pt idx="257">
                <c:v>0.14763155374377446</c:v>
              </c:pt>
              <c:pt idx="258">
                <c:v>-0.10262416937349492</c:v>
              </c:pt>
              <c:pt idx="259">
                <c:v>0.12477499980489432</c:v>
              </c:pt>
              <c:pt idx="260">
                <c:v>0.29307648492046312</c:v>
              </c:pt>
              <c:pt idx="261">
                <c:v>5.8511787277286398E-2</c:v>
              </c:pt>
              <c:pt idx="262">
                <c:v>0.34494888794624112</c:v>
              </c:pt>
              <c:pt idx="263">
                <c:v>0.34494888794624112</c:v>
              </c:pt>
              <c:pt idx="264">
                <c:v>0.21850766484944745</c:v>
              </c:pt>
              <c:pt idx="265">
                <c:v>0.19447279018570396</c:v>
              </c:pt>
              <c:pt idx="266">
                <c:v>0.14763155374377446</c:v>
              </c:pt>
              <c:pt idx="267">
                <c:v>0.14763155374377446</c:v>
              </c:pt>
              <c:pt idx="268">
                <c:v>-6.4356231998674157E-2</c:v>
              </c:pt>
              <c:pt idx="269">
                <c:v>0.14671939882836085</c:v>
              </c:pt>
              <c:pt idx="270">
                <c:v>0.10149877165112417</c:v>
              </c:pt>
              <c:pt idx="271">
                <c:v>5.7773870862567828E-2</c:v>
              </c:pt>
              <c:pt idx="272">
                <c:v>5.7773870862567828E-2</c:v>
              </c:pt>
              <c:pt idx="273">
                <c:v>-5.0943200146705836E-3</c:v>
              </c:pt>
              <c:pt idx="274">
                <c:v>-5.0943200146705836E-3</c:v>
              </c:pt>
              <c:pt idx="275">
                <c:v>-5.0943200146705836E-3</c:v>
              </c:pt>
              <c:pt idx="276">
                <c:v>-2.537195293503669E-2</c:v>
              </c:pt>
              <c:pt idx="277">
                <c:v>6.2479385927627945E-2</c:v>
              </c:pt>
              <c:pt idx="278">
                <c:v>-9.8963698944542738E-2</c:v>
              </c:pt>
              <c:pt idx="279">
                <c:v>-5.0943200146705836E-3</c:v>
              </c:pt>
              <c:pt idx="280">
                <c:v>0.50838442596716849</c:v>
              </c:pt>
              <c:pt idx="281">
                <c:v>0.42333167650439829</c:v>
              </c:pt>
              <c:pt idx="282">
                <c:v>0.31644194916890223</c:v>
              </c:pt>
              <c:pt idx="283">
                <c:v>1.4935130272159564E-2</c:v>
              </c:pt>
              <c:pt idx="284">
                <c:v>0.42635939311786075</c:v>
              </c:pt>
              <c:pt idx="285">
                <c:v>-3.4941823652657356E-2</c:v>
              </c:pt>
              <c:pt idx="286">
                <c:v>0.26564271429133368</c:v>
              </c:pt>
              <c:pt idx="287">
                <c:v>0.24088605843103914</c:v>
              </c:pt>
              <c:pt idx="288">
                <c:v>0.19258752247964597</c:v>
              </c:pt>
              <c:pt idx="289">
                <c:v>3.5834016661515006E-2</c:v>
              </c:pt>
              <c:pt idx="290">
                <c:v>0.21918083498013477</c:v>
              </c:pt>
              <c:pt idx="291">
                <c:v>-3.4103554222919275E-3</c:v>
              </c:pt>
              <c:pt idx="292">
                <c:v>-3.4103554222919275E-3</c:v>
              </c:pt>
              <c:pt idx="293">
                <c:v>-3.4103554222919275E-3</c:v>
              </c:pt>
              <c:pt idx="294">
                <c:v>0.45119510163124821</c:v>
              </c:pt>
              <c:pt idx="295">
                <c:v>0.42333167650439829</c:v>
              </c:pt>
              <c:pt idx="296">
                <c:v>0.3689829775029535</c:v>
              </c:pt>
              <c:pt idx="297">
                <c:v>-0.11215762074228364</c:v>
              </c:pt>
              <c:pt idx="298">
                <c:v>0.11226930401938451</c:v>
              </c:pt>
              <c:pt idx="299">
                <c:v>-0.11215762074228364</c:v>
              </c:pt>
              <c:pt idx="300">
                <c:v>-0.11215762074228364</c:v>
              </c:pt>
              <c:pt idx="301">
                <c:v>-0.11215762074228364</c:v>
              </c:pt>
              <c:pt idx="302">
                <c:v>-0.11215762074228364</c:v>
              </c:pt>
              <c:pt idx="303">
                <c:v>-0.14868271331411292</c:v>
              </c:pt>
              <c:pt idx="304">
                <c:v>-0.16648181342126966</c:v>
              </c:pt>
              <c:pt idx="305">
                <c:v>-0.16648181342126966</c:v>
              </c:pt>
              <c:pt idx="306">
                <c:v>-0.18397102712830191</c:v>
              </c:pt>
              <c:pt idx="307">
                <c:v>-0.20118078970665032</c:v>
              </c:pt>
              <c:pt idx="308">
                <c:v>-0.20118078970665032</c:v>
              </c:pt>
              <c:pt idx="309">
                <c:v>-0.20118078970665032</c:v>
              </c:pt>
              <c:pt idx="310">
                <c:v>-0.25110570224101031</c:v>
              </c:pt>
              <c:pt idx="311">
                <c:v>-0.25110570224101031</c:v>
              </c:pt>
              <c:pt idx="312">
                <c:v>-0.25110570224101031</c:v>
              </c:pt>
              <c:pt idx="313">
                <c:v>-0.25110570224101031</c:v>
              </c:pt>
              <c:pt idx="314">
                <c:v>5.0818116905712307E-3</c:v>
              </c:pt>
              <c:pt idx="315">
                <c:v>-3.5325161411390249E-2</c:v>
              </c:pt>
              <c:pt idx="316">
                <c:v>6.1655447613318815E-2</c:v>
              </c:pt>
              <c:pt idx="317">
                <c:v>6.1655447613318815E-2</c:v>
              </c:pt>
              <c:pt idx="318">
                <c:v>-1.5290452274763083E-2</c:v>
              </c:pt>
              <c:pt idx="319">
                <c:v>5.8899672126496438E-2</c:v>
              </c:pt>
              <c:pt idx="320">
                <c:v>1.8971362839013295E-2</c:v>
              </c:pt>
              <c:pt idx="321">
                <c:v>-4.1818941599715498E-2</c:v>
              </c:pt>
              <c:pt idx="322">
                <c:v>-8.0665415329621043E-2</c:v>
              </c:pt>
              <c:pt idx="323">
                <c:v>0.42814868577496734</c:v>
              </c:pt>
              <c:pt idx="324">
                <c:v>0.17338332907252907</c:v>
              </c:pt>
              <c:pt idx="325">
                <c:v>-0.18211046932364849</c:v>
              </c:pt>
              <c:pt idx="326">
                <c:v>-0.21624058271737176</c:v>
              </c:pt>
              <c:pt idx="327">
                <c:v>-5.3163833046800335E-2</c:v>
              </c:pt>
              <c:pt idx="328">
                <c:v>-0.18211046932364849</c:v>
              </c:pt>
              <c:pt idx="329">
                <c:v>-0.14681537674445672</c:v>
              </c:pt>
              <c:pt idx="330">
                <c:v>0.1341973580485355</c:v>
              </c:pt>
              <c:pt idx="331">
                <c:v>-9.364177566807616E-2</c:v>
              </c:pt>
              <c:pt idx="332">
                <c:v>-9.364177566807616E-2</c:v>
              </c:pt>
              <c:pt idx="333">
                <c:v>-7.253270144958851E-2</c:v>
              </c:pt>
              <c:pt idx="334">
                <c:v>-0.14681537674445672</c:v>
              </c:pt>
              <c:pt idx="335">
                <c:v>8.9556285320585793E-2</c:v>
              </c:pt>
              <c:pt idx="336">
                <c:v>-5.1025616885940595E-2</c:v>
              </c:pt>
              <c:pt idx="337">
                <c:v>-0.10827228733395888</c:v>
              </c:pt>
              <c:pt idx="338">
                <c:v>0.13917103477053533</c:v>
              </c:pt>
              <c:pt idx="339">
                <c:v>-7.0420631953739127E-2</c:v>
              </c:pt>
              <c:pt idx="340">
                <c:v>-0.19746437205482195</c:v>
              </c:pt>
              <c:pt idx="341">
                <c:v>-0.31033661972020676</c:v>
              </c:pt>
              <c:pt idx="342">
                <c:v>-0.19932369045556955</c:v>
              </c:pt>
              <c:pt idx="343">
                <c:v>-0.27425712719069956</c:v>
              </c:pt>
              <c:pt idx="344">
                <c:v>-0.30534551188819975</c:v>
              </c:pt>
              <c:pt idx="345">
                <c:v>-0.14487719704268454</c:v>
              </c:pt>
              <c:pt idx="346">
                <c:v>0.20858998012394056</c:v>
              </c:pt>
              <c:pt idx="347">
                <c:v>7.2110053879813479E-2</c:v>
              </c:pt>
              <c:pt idx="348">
                <c:v>5.0674582126444517E-2</c:v>
              </c:pt>
              <c:pt idx="349">
                <c:v>8.8834958846408518E-3</c:v>
              </c:pt>
              <c:pt idx="350">
                <c:v>-5.1225508085778332E-2</c:v>
              </c:pt>
              <c:pt idx="351">
                <c:v>-0.16267043836008904</c:v>
              </c:pt>
              <c:pt idx="352">
                <c:v>-0.24730196366611845</c:v>
              </c:pt>
              <c:pt idx="353">
                <c:v>-0.24730196366611845</c:v>
              </c:pt>
              <c:pt idx="354">
                <c:v>-8.9633651652971713E-2</c:v>
              </c:pt>
              <c:pt idx="355">
                <c:v>0.20858998012394056</c:v>
              </c:pt>
              <c:pt idx="356">
                <c:v>0.16154602888152467</c:v>
              </c:pt>
              <c:pt idx="357">
                <c:v>0.11607000598423925</c:v>
              </c:pt>
              <c:pt idx="358">
                <c:v>-1.1481269936547578E-2</c:v>
              </c:pt>
              <c:pt idx="359">
                <c:v>-8.9633651652971713E-2</c:v>
              </c:pt>
              <c:pt idx="360">
                <c:v>-1.1481269936547578E-2</c:v>
              </c:pt>
              <c:pt idx="361">
                <c:v>-0.10835727846700044</c:v>
              </c:pt>
              <c:pt idx="362">
                <c:v>-0.230948532035293</c:v>
              </c:pt>
              <c:pt idx="363">
                <c:v>-0.230948532035293</c:v>
              </c:pt>
              <c:pt idx="364">
                <c:v>0.20858998012394056</c:v>
              </c:pt>
              <c:pt idx="365">
                <c:v>-5.1225508085778332E-2</c:v>
              </c:pt>
              <c:pt idx="366">
                <c:v>-0.18017083702937584</c:v>
              </c:pt>
              <c:pt idx="367">
                <c:v>0.20596964851213687</c:v>
              </c:pt>
              <c:pt idx="368">
                <c:v>0.35384298403459535</c:v>
              </c:pt>
              <c:pt idx="369">
                <c:v>4.6037906864580119E-2</c:v>
              </c:pt>
              <c:pt idx="370">
                <c:v>-0.16651704856088576</c:v>
              </c:pt>
              <c:pt idx="371">
                <c:v>-5.3348617284632055E-2</c:v>
              </c:pt>
              <c:pt idx="372">
                <c:v>-0.13074143838250091</c:v>
              </c:pt>
              <c:pt idx="373">
                <c:v>0.13366191798106283</c:v>
              </c:pt>
              <c:pt idx="374">
                <c:v>0.13366191798106283</c:v>
              </c:pt>
              <c:pt idx="375">
                <c:v>0.11120149695928175</c:v>
              </c:pt>
              <c:pt idx="376">
                <c:v>4.6037906864580119E-2</c:v>
              </c:pt>
              <c:pt idx="377">
                <c:v>2.5050850416141607E-2</c:v>
              </c:pt>
              <c:pt idx="378">
                <c:v>-0.11238996576712185</c:v>
              </c:pt>
              <c:pt idx="379">
                <c:v>0.1136357514717605</c:v>
              </c:pt>
              <c:pt idx="380">
                <c:v>0.1136357514717605</c:v>
              </c:pt>
              <c:pt idx="381">
                <c:v>-3.3694604973979358E-2</c:v>
              </c:pt>
              <c:pt idx="382">
                <c:v>3.188689598314029E-2</c:v>
              </c:pt>
              <c:pt idx="383">
                <c:v>1.1131673297794714E-2</c:v>
              </c:pt>
              <c:pt idx="384">
                <c:v>-0.24552050422340219</c:v>
              </c:pt>
              <c:pt idx="385">
                <c:v>-0.29307387965577292</c:v>
              </c:pt>
              <c:pt idx="386">
                <c:v>-0.29307387965577292</c:v>
              </c:pt>
              <c:pt idx="387">
                <c:v>-6.8491022547720687E-2</c:v>
              </c:pt>
              <c:pt idx="388">
                <c:v>-0.15881162638228746</c:v>
              </c:pt>
              <c:pt idx="389">
                <c:v>-0.16267043836008904</c:v>
              </c:pt>
              <c:pt idx="390">
                <c:v>-0.16267043836008904</c:v>
              </c:pt>
              <c:pt idx="391">
                <c:v>0.18690643241422719</c:v>
              </c:pt>
              <c:pt idx="392">
                <c:v>-0.10832379841895662</c:v>
              </c:pt>
              <c:pt idx="393">
                <c:v>7.1807832538009791E-2</c:v>
              </c:pt>
              <c:pt idx="394">
                <c:v>0.11568847309190364</c:v>
              </c:pt>
              <c:pt idx="395">
                <c:v>2.9397353590994463E-2</c:v>
              </c:pt>
              <c:pt idx="396">
                <c:v>8.6933783690696376E-3</c:v>
              </c:pt>
              <c:pt idx="397">
                <c:v>-0.28932343328760968</c:v>
              </c:pt>
              <c:pt idx="398">
                <c:v>-5.1294980531213563E-2</c:v>
              </c:pt>
              <c:pt idx="399">
                <c:v>-0.14476394787747138</c:v>
              </c:pt>
              <c:pt idx="400">
                <c:v>-6.4334257005294021E-2</c:v>
              </c:pt>
              <c:pt idx="401">
                <c:v>7.8889591389444819E-2</c:v>
              </c:pt>
              <c:pt idx="402">
                <c:v>7.8889591389444819E-2</c:v>
              </c:pt>
              <c:pt idx="403">
                <c:v>7.8889591389444819E-2</c:v>
              </c:pt>
              <c:pt idx="404">
                <c:v>7.8889591389444819E-2</c:v>
              </c:pt>
              <c:pt idx="405">
                <c:v>7.8889591389444819E-2</c:v>
              </c:pt>
              <c:pt idx="406">
                <c:v>7.8889591389444819E-2</c:v>
              </c:pt>
              <c:pt idx="407">
                <c:v>7.8889591389444819E-2</c:v>
              </c:pt>
              <c:pt idx="408">
                <c:v>7.8889591389444819E-2</c:v>
              </c:pt>
              <c:pt idx="409">
                <c:v>7.8889591389444819E-2</c:v>
              </c:pt>
              <c:pt idx="410">
                <c:v>7.8889591389444819E-2</c:v>
              </c:pt>
              <c:pt idx="411">
                <c:v>7.8889591389444819E-2</c:v>
              </c:pt>
              <c:pt idx="412">
                <c:v>7.8889591389444819E-2</c:v>
              </c:pt>
              <c:pt idx="413">
                <c:v>7.8889591389444819E-2</c:v>
              </c:pt>
              <c:pt idx="414">
                <c:v>7.8889591389444819E-2</c:v>
              </c:pt>
              <c:pt idx="415">
                <c:v>5.7388077518036734E-2</c:v>
              </c:pt>
              <c:pt idx="416">
                <c:v>5.7388077518036734E-2</c:v>
              </c:pt>
              <c:pt idx="417">
                <c:v>3.623248402471782E-2</c:v>
              </c:pt>
              <c:pt idx="418">
                <c:v>1.5432419808879355E-2</c:v>
              </c:pt>
              <c:pt idx="419">
                <c:v>1.5432419808879355E-2</c:v>
              </c:pt>
              <c:pt idx="420">
                <c:v>1.5432419808879355E-2</c:v>
              </c:pt>
              <c:pt idx="421">
                <c:v>-5.0089121630148281E-3</c:v>
              </c:pt>
              <c:pt idx="422">
                <c:v>-5.0089121630148281E-3</c:v>
              </c:pt>
              <c:pt idx="423">
                <c:v>-5.0089121630148281E-3</c:v>
              </c:pt>
              <c:pt idx="424">
                <c:v>-2.5126744522066591E-2</c:v>
              </c:pt>
              <c:pt idx="425">
                <c:v>-2.5126744522066591E-2</c:v>
              </c:pt>
              <c:pt idx="426">
                <c:v>-2.5126744522066591E-2</c:v>
              </c:pt>
              <c:pt idx="427">
                <c:v>-2.5126744522066591E-2</c:v>
              </c:pt>
              <c:pt idx="428">
                <c:v>-4.4882641670710155E-2</c:v>
              </c:pt>
              <c:pt idx="429">
                <c:v>-4.4882641670710155E-2</c:v>
              </c:pt>
              <c:pt idx="430">
                <c:v>-6.4334257005294021E-2</c:v>
              </c:pt>
              <c:pt idx="431">
                <c:v>-6.4334257005294021E-2</c:v>
              </c:pt>
              <c:pt idx="432">
                <c:v>-6.4334257005294021E-2</c:v>
              </c:pt>
              <c:pt idx="433">
                <c:v>-8.3439951961788661E-2</c:v>
              </c:pt>
              <c:pt idx="434">
                <c:v>-8.3439951961788661E-2</c:v>
              </c:pt>
              <c:pt idx="435">
                <c:v>-8.3439951961788661E-2</c:v>
              </c:pt>
              <c:pt idx="436">
                <c:v>-8.3439951961788661E-2</c:v>
              </c:pt>
              <c:pt idx="437">
                <c:v>-0.10223816213775971</c:v>
              </c:pt>
              <c:pt idx="438">
                <c:v>-0.10223816213775971</c:v>
              </c:pt>
              <c:pt idx="439">
                <c:v>-0.10223816213775971</c:v>
              </c:pt>
              <c:pt idx="440">
                <c:v>-0.10223816213775971</c:v>
              </c:pt>
              <c:pt idx="441">
                <c:v>-0.10223816213775971</c:v>
              </c:pt>
              <c:pt idx="442">
                <c:v>-0.10223816213775971</c:v>
              </c:pt>
              <c:pt idx="443">
                <c:v>-0.10223816213775971</c:v>
              </c:pt>
              <c:pt idx="444">
                <c:v>-0.10223816213775971</c:v>
              </c:pt>
              <c:pt idx="445">
                <c:v>-0.10223816213775971</c:v>
              </c:pt>
              <c:pt idx="446">
                <c:v>-0.10223816213775971</c:v>
              </c:pt>
              <c:pt idx="447">
                <c:v>-0.10223816213775971</c:v>
              </c:pt>
              <c:pt idx="448">
                <c:v>-0.10223816213775971</c:v>
              </c:pt>
              <c:pt idx="449">
                <c:v>-0.10223816213775971</c:v>
              </c:pt>
              <c:pt idx="450">
                <c:v>-0.10223816213775971</c:v>
              </c:pt>
              <c:pt idx="451">
                <c:v>-0.12070966973442449</c:v>
              </c:pt>
              <c:pt idx="452">
                <c:v>-0.12070966973442449</c:v>
              </c:pt>
              <c:pt idx="453">
                <c:v>-0.12070966973442449</c:v>
              </c:pt>
              <c:pt idx="454">
                <c:v>-0.12070966973442449</c:v>
              </c:pt>
              <c:pt idx="455">
                <c:v>-0.13888970738288445</c:v>
              </c:pt>
              <c:pt idx="456">
                <c:v>-0.13888970738288445</c:v>
              </c:pt>
              <c:pt idx="457">
                <c:v>-0.17430490757298697</c:v>
              </c:pt>
              <c:pt idx="458">
                <c:v>-0.17430490757298697</c:v>
              </c:pt>
              <c:pt idx="459">
                <c:v>-0.19158811461158637</c:v>
              </c:pt>
              <c:pt idx="460">
                <c:v>-0.19158811461158637</c:v>
              </c:pt>
              <c:pt idx="461">
                <c:v>-0.19158811461158637</c:v>
              </c:pt>
              <c:pt idx="462">
                <c:v>-0.20857985170198096</c:v>
              </c:pt>
              <c:pt idx="463">
                <c:v>-0.20857985170198096</c:v>
              </c:pt>
              <c:pt idx="464">
                <c:v>-0.20857985170198096</c:v>
              </c:pt>
              <c:pt idx="465">
                <c:v>-0.20857985170198096</c:v>
              </c:pt>
              <c:pt idx="466">
                <c:v>-0.22528011884417104</c:v>
              </c:pt>
              <c:pt idx="467">
                <c:v>-0.24168571307169257</c:v>
              </c:pt>
              <c:pt idx="468">
                <c:v>-0.24168571307169257</c:v>
              </c:pt>
              <c:pt idx="469">
                <c:v>-0.24168571307169257</c:v>
              </c:pt>
              <c:pt idx="470">
                <c:v>-0.25784467888150242</c:v>
              </c:pt>
              <c:pt idx="471">
                <c:v>-0.25784467888150242</c:v>
              </c:pt>
              <c:pt idx="472">
                <c:v>-0.25784467888150242</c:v>
              </c:pt>
              <c:pt idx="473">
                <c:v>-0.27371537770957133</c:v>
              </c:pt>
              <c:pt idx="474">
                <c:v>-0.27371537770957133</c:v>
              </c:pt>
              <c:pt idx="475">
                <c:v>-0.27371537770957133</c:v>
              </c:pt>
              <c:pt idx="476">
                <c:v>-0.28932343328760968</c:v>
              </c:pt>
              <c:pt idx="477">
                <c:v>-0.28932343328760968</c:v>
              </c:pt>
              <c:pt idx="478">
                <c:v>-0.28932343328760968</c:v>
              </c:pt>
              <c:pt idx="479">
                <c:v>-0.28932343328760968</c:v>
              </c:pt>
              <c:pt idx="480">
                <c:v>-0.28932343328760968</c:v>
              </c:pt>
              <c:pt idx="481">
                <c:v>-0.28932343328760968</c:v>
              </c:pt>
              <c:pt idx="482">
                <c:v>-0.28932343328760968</c:v>
              </c:pt>
              <c:pt idx="483">
                <c:v>-0.28932343328760968</c:v>
              </c:pt>
              <c:pt idx="484">
                <c:v>-0.30466884561561736</c:v>
              </c:pt>
              <c:pt idx="485">
                <c:v>-0.31977403545884098</c:v>
              </c:pt>
              <c:pt idx="486">
                <c:v>-0.31977403545884098</c:v>
              </c:pt>
              <c:pt idx="487">
                <c:v>-0.33460056721971509</c:v>
              </c:pt>
              <c:pt idx="488">
                <c:v>-0.34918367352934132</c:v>
              </c:pt>
              <c:pt idx="489">
                <c:v>-3.1635172376483417E-2</c:v>
              </c:pt>
              <c:pt idx="490">
                <c:v>3.3812451882188899E-2</c:v>
              </c:pt>
              <c:pt idx="491">
                <c:v>-2.7312159371123107E-2</c:v>
              </c:pt>
              <c:pt idx="492">
                <c:v>0.16575753431966816</c:v>
              </c:pt>
              <c:pt idx="493">
                <c:v>0.16575753431966816</c:v>
              </c:pt>
              <c:pt idx="494">
                <c:v>0.12028485928494842</c:v>
              </c:pt>
              <c:pt idx="495">
                <c:v>0.12028485928494842</c:v>
              </c:pt>
              <c:pt idx="496">
                <c:v>0.12028485928494842</c:v>
              </c:pt>
              <c:pt idx="497">
                <c:v>9.8118569723981419E-2</c:v>
              </c:pt>
              <c:pt idx="498">
                <c:v>1.3085575450047904E-2</c:v>
              </c:pt>
              <c:pt idx="499">
                <c:v>-2.7312159371123107E-2</c:v>
              </c:pt>
              <c:pt idx="500">
                <c:v>-8.5416693545729394E-2</c:v>
              </c:pt>
              <c:pt idx="501">
                <c:v>9.8118569723981419E-2</c:v>
              </c:pt>
              <c:pt idx="502">
                <c:v>-7.2848108146734147E-3</c:v>
              </c:pt>
              <c:pt idx="503">
                <c:v>-0.14066594326619203</c:v>
              </c:pt>
              <c:pt idx="504">
                <c:v>5.4885729137388595E-2</c:v>
              </c:pt>
              <c:pt idx="505">
                <c:v>3.3812451882188899E-2</c:v>
              </c:pt>
              <c:pt idx="506">
                <c:v>-5.127098911354902E-2</c:v>
              </c:pt>
              <c:pt idx="507">
                <c:v>-0.1265475873904614</c:v>
              </c:pt>
              <c:pt idx="508">
                <c:v>-0.1265475873904614</c:v>
              </c:pt>
              <c:pt idx="509">
                <c:v>-5.0819706292032918E-3</c:v>
              </c:pt>
              <c:pt idx="510">
                <c:v>-2.5142950333522679E-2</c:v>
              </c:pt>
              <c:pt idx="511">
                <c:v>-8.3365193525673259E-2</c:v>
              </c:pt>
              <c:pt idx="512">
                <c:v>-8.953314604498952E-2</c:v>
              </c:pt>
              <c:pt idx="513">
                <c:v>-0.10211119534828461</c:v>
              </c:pt>
              <c:pt idx="514">
                <c:v>-0.27329373800542761</c:v>
              </c:pt>
              <c:pt idx="515">
                <c:v>-0.27329373800542761</c:v>
              </c:pt>
              <c:pt idx="516">
                <c:v>0.18394189597285426</c:v>
              </c:pt>
              <c:pt idx="517">
                <c:v>-3.1653940561110566E-2</c:v>
              </c:pt>
              <c:pt idx="518">
                <c:v>-3.1653940561110566E-2</c:v>
              </c:pt>
              <c:pt idx="519">
                <c:v>0.1632284719998614</c:v>
              </c:pt>
              <c:pt idx="520">
                <c:v>0.11783987483481606</c:v>
              </c:pt>
              <c:pt idx="521">
                <c:v>9.571057953650558E-2</c:v>
              </c:pt>
              <c:pt idx="522">
                <c:v>-2.948473152351036E-2</c:v>
              </c:pt>
              <c:pt idx="523">
                <c:v>-6.8480047478511885E-2</c:v>
              </c:pt>
              <c:pt idx="524">
                <c:v>-6.8480047478511885E-2</c:v>
              </c:pt>
              <c:pt idx="525">
                <c:v>-0.10616038555180513</c:v>
              </c:pt>
              <c:pt idx="526">
                <c:v>-0.19504078314204051</c:v>
              </c:pt>
              <c:pt idx="527">
                <c:v>0.16071622525398938</c:v>
              </c:pt>
              <c:pt idx="528">
                <c:v>0.16071622525398938</c:v>
              </c:pt>
              <c:pt idx="529">
                <c:v>-1.1693854300400486E-2</c:v>
              </c:pt>
              <c:pt idx="530">
                <c:v>7.1597046513878548E-2</c:v>
              </c:pt>
              <c:pt idx="531">
                <c:v>-0.16231767626475169</c:v>
              </c:pt>
              <c:pt idx="532">
                <c:v>0.25604035077607301</c:v>
              </c:pt>
              <c:pt idx="533">
                <c:v>9.3336220496899658E-2</c:v>
              </c:pt>
              <c:pt idx="534">
                <c:v>-1.1693854300400486E-2</c:v>
              </c:pt>
              <c:pt idx="535">
                <c:v>-3.1653940561110566E-2</c:v>
              </c:pt>
              <c:pt idx="536">
                <c:v>-3.1653940561110566E-2</c:v>
              </c:pt>
              <c:pt idx="537">
                <c:v>-3.1653940561110566E-2</c:v>
              </c:pt>
              <c:pt idx="538">
                <c:v>-5.127098911354902E-2</c:v>
              </c:pt>
              <c:pt idx="539">
                <c:v>-0.1081950699979263</c:v>
              </c:pt>
              <c:pt idx="540">
                <c:v>0.21280414707469336</c:v>
              </c:pt>
              <c:pt idx="541">
                <c:v>-0.22672468755015338</c:v>
              </c:pt>
              <c:pt idx="542">
                <c:v>0.1453030701852725</c:v>
              </c:pt>
              <c:pt idx="543">
                <c:v>-1.6069266638258112E-2</c:v>
              </c:pt>
              <c:pt idx="544">
                <c:v>0.13786722339126573</c:v>
              </c:pt>
              <c:pt idx="545">
                <c:v>-0.1265475873904614</c:v>
              </c:pt>
              <c:pt idx="546">
                <c:v>0.30617766602033014</c:v>
              </c:pt>
              <c:pt idx="547">
                <c:v>0.13786722339126573</c:v>
              </c:pt>
              <c:pt idx="548">
                <c:v>0.13786722339126573</c:v>
              </c:pt>
              <c:pt idx="549">
                <c:v>-0.22672468755015338</c:v>
              </c:pt>
              <c:pt idx="550">
                <c:v>-0.24309633033315869</c:v>
              </c:pt>
              <c:pt idx="551">
                <c:v>-0.2591753821296971</c:v>
              </c:pt>
              <c:pt idx="552">
                <c:v>-0.11021293887011274</c:v>
              </c:pt>
              <c:pt idx="553">
                <c:v>0.35804362226509368</c:v>
              </c:pt>
              <c:pt idx="554">
                <c:v>-7.0565178646437715E-2</c:v>
              </c:pt>
              <c:pt idx="555">
                <c:v>-8.953314604498952E-2</c:v>
              </c:pt>
              <c:pt idx="556">
                <c:v>2.9252068231047867E-2</c:v>
              </c:pt>
              <c:pt idx="557">
                <c:v>3.6085917478185514E-2</c:v>
              </c:pt>
              <c:pt idx="558">
                <c:v>-0.22493214736869449</c:v>
              </c:pt>
              <c:pt idx="559">
                <c:v>0.21503999215543942</c:v>
              </c:pt>
              <c:pt idx="560">
                <c:v>5.7135699300239845E-2</c:v>
              </c:pt>
              <c:pt idx="561">
                <c:v>-0.20783318464264169</c:v>
              </c:pt>
              <c:pt idx="562">
                <c:v>-0.15620954081827992</c:v>
              </c:pt>
              <c:pt idx="563">
                <c:v>-0.25691078241752235</c:v>
              </c:pt>
              <c:pt idx="564">
                <c:v>-0.19091486755101322</c:v>
              </c:pt>
              <c:pt idx="565">
                <c:v>0.12254189198885265</c:v>
              </c:pt>
              <c:pt idx="566">
                <c:v>-4.4744986654795538E-2</c:v>
              </c:pt>
              <c:pt idx="567">
                <c:v>0.12010178405516134</c:v>
              </c:pt>
              <c:pt idx="568">
                <c:v>2.9235130871737208E-2</c:v>
              </c:pt>
              <c:pt idx="569">
                <c:v>-1.1621669117856309E-2</c:v>
              </c:pt>
              <c:pt idx="570">
                <c:v>0.28591612288933133</c:v>
              </c:pt>
              <c:pt idx="571">
                <c:v>0.26099241551452135</c:v>
              </c:pt>
              <c:pt idx="572">
                <c:v>0.12010178405516134</c:v>
              </c:pt>
              <c:pt idx="573">
                <c:v>0.12010178405516134</c:v>
              </c:pt>
              <c:pt idx="574">
                <c:v>0.12010178405516134</c:v>
              </c:pt>
              <c:pt idx="575">
                <c:v>9.7974842937201628E-2</c:v>
              </c:pt>
              <c:pt idx="576">
                <c:v>7.6211622683453578E-2</c:v>
              </c:pt>
              <c:pt idx="577">
                <c:v>7.6211622683453578E-2</c:v>
              </c:pt>
              <c:pt idx="578">
                <c:v>7.6211622683453578E-2</c:v>
              </c:pt>
              <c:pt idx="579">
                <c:v>5.4822717105496216E-2</c:v>
              </c:pt>
              <c:pt idx="580">
                <c:v>5.4822717105496216E-2</c:v>
              </c:pt>
              <c:pt idx="581">
                <c:v>3.3794001121224021E-2</c:v>
              </c:pt>
              <c:pt idx="582">
                <c:v>3.3794001121224021E-2</c:v>
              </c:pt>
              <c:pt idx="583">
                <c:v>1.3104287107479379E-2</c:v>
              </c:pt>
              <c:pt idx="584">
                <c:v>-4.6881405323222769E-2</c:v>
              </c:pt>
              <c:pt idx="585">
                <c:v>-8.522747196859834E-2</c:v>
              </c:pt>
              <c:pt idx="586">
                <c:v>-0.10390436178233728</c:v>
              </c:pt>
              <c:pt idx="587">
                <c:v>-0.10390436178233728</c:v>
              </c:pt>
              <c:pt idx="588">
                <c:v>-0.14036472996665461</c:v>
              </c:pt>
              <c:pt idx="589">
                <c:v>-0.17558915346675774</c:v>
              </c:pt>
              <c:pt idx="590">
                <c:v>-0.17558915346675774</c:v>
              </c:pt>
              <c:pt idx="591">
                <c:v>-0.17558915346675774</c:v>
              </c:pt>
              <c:pt idx="592">
                <c:v>0.191334573112212</c:v>
              </c:pt>
              <c:pt idx="593">
                <c:v>-0.13839428101296458</c:v>
              </c:pt>
              <c:pt idx="594">
                <c:v>-0.17370698627622594</c:v>
              </c:pt>
              <c:pt idx="595">
                <c:v>-0.19091486755101322</c:v>
              </c:pt>
              <c:pt idx="596">
                <c:v>-0.24083290771115942</c:v>
              </c:pt>
              <c:pt idx="597">
                <c:v>-8.1117073075954532E-2</c:v>
              </c:pt>
              <c:pt idx="598">
                <c:v>-8.1117073075954532E-2</c:v>
              </c:pt>
              <c:pt idx="599">
                <c:v>-0.28660523627339873</c:v>
              </c:pt>
              <c:pt idx="600">
                <c:v>0.1475715374794522</c:v>
              </c:pt>
              <c:pt idx="601">
                <c:v>0.12498199992254397</c:v>
              </c:pt>
              <c:pt idx="602">
                <c:v>0.1027667770414262</c:v>
              </c:pt>
              <c:pt idx="603">
                <c:v>-0.28660523627339873</c:v>
              </c:pt>
              <c:pt idx="604">
                <c:v>8.3316538982421778E-2</c:v>
              </c:pt>
              <c:pt idx="605">
                <c:v>-0.19277937838891335</c:v>
              </c:pt>
              <c:pt idx="606">
                <c:v>3.3794001121224021E-2</c:v>
              </c:pt>
              <c:pt idx="607">
                <c:v>0.18877087071009915</c:v>
              </c:pt>
              <c:pt idx="608">
                <c:v>0.30289094030938102</c:v>
              </c:pt>
              <c:pt idx="609">
                <c:v>0.30289094030938102</c:v>
              </c:pt>
              <c:pt idx="610">
                <c:v>0.25293758744397143</c:v>
              </c:pt>
              <c:pt idx="611">
                <c:v>6.9159675442380303E-2</c:v>
              </c:pt>
              <c:pt idx="612">
                <c:v>6.4125294600912708E-3</c:v>
              </c:pt>
              <c:pt idx="613">
                <c:v>-1.381105684417841E-2</c:v>
              </c:pt>
              <c:pt idx="614">
                <c:v>-3.153803488633572E-2</c:v>
              </c:pt>
              <c:pt idx="615">
                <c:v>0.16549626667108377</c:v>
              </c:pt>
              <c:pt idx="616">
                <c:v>1.3104287107479379E-2</c:v>
              </c:pt>
              <c:pt idx="617">
                <c:v>-6.6204517643279254E-2</c:v>
              </c:pt>
              <c:pt idx="618">
                <c:v>0.14994153441483166</c:v>
              </c:pt>
              <c:pt idx="619">
                <c:v>0.14994153441483166</c:v>
              </c:pt>
              <c:pt idx="620">
                <c:v>0.14994153441483166</c:v>
              </c:pt>
              <c:pt idx="621">
                <c:v>0.14994153441483166</c:v>
              </c:pt>
              <c:pt idx="622">
                <c:v>0.14994153441483166</c:v>
              </c:pt>
              <c:pt idx="623">
                <c:v>0.14994153441483166</c:v>
              </c:pt>
              <c:pt idx="624">
                <c:v>0.14994153441483166</c:v>
              </c:pt>
              <c:pt idx="625">
                <c:v>0.14994153441483166</c:v>
              </c:pt>
              <c:pt idx="626">
                <c:v>0.10513977555675325</c:v>
              </c:pt>
              <c:pt idx="627">
                <c:v>6.1824858153783968E-2</c:v>
              </c:pt>
              <c:pt idx="628">
                <c:v>1.9941164695135127E-2</c:v>
              </c:pt>
              <c:pt idx="629">
                <c:v>1.9941164695135127E-2</c:v>
              </c:pt>
              <c:pt idx="630">
                <c:v>1.9941164695135127E-2</c:v>
              </c:pt>
              <c:pt idx="631">
                <c:v>1.9941164695135127E-2</c:v>
              </c:pt>
              <c:pt idx="632">
                <c:v>-4.6304609655625772E-4</c:v>
              </c:pt>
              <c:pt idx="633">
                <c:v>-4.027406031977826E-2</c:v>
              </c:pt>
              <c:pt idx="634">
                <c:v>-4.027406031977826E-2</c:v>
              </c:pt>
              <c:pt idx="635">
                <c:v>-4.027406031977826E-2</c:v>
              </c:pt>
              <c:pt idx="636">
                <c:v>-4.027406031977826E-2</c:v>
              </c:pt>
              <c:pt idx="637">
                <c:v>-4.027406031977826E-2</c:v>
              </c:pt>
              <c:pt idx="638">
                <c:v>-4.027406031977826E-2</c:v>
              </c:pt>
              <c:pt idx="639">
                <c:v>-4.027406031977826E-2</c:v>
              </c:pt>
              <c:pt idx="640">
                <c:v>-4.027406031977826E-2</c:v>
              </c:pt>
              <c:pt idx="641">
                <c:v>-5.9658616746992937E-2</c:v>
              </c:pt>
              <c:pt idx="642">
                <c:v>-9.7511894590419534E-2</c:v>
              </c:pt>
              <c:pt idx="643">
                <c:v>-9.7511894590419534E-2</c:v>
              </c:pt>
              <c:pt idx="644">
                <c:v>-0.11593612199799984</c:v>
              </c:pt>
              <c:pt idx="645">
                <c:v>-0.11593612199799984</c:v>
              </c:pt>
              <c:pt idx="646">
                <c:v>-0.11593612199799984</c:v>
              </c:pt>
              <c:pt idx="647">
                <c:v>-0.15192435931294743</c:v>
              </c:pt>
              <c:pt idx="648">
                <c:v>-0.18668530355647034</c:v>
              </c:pt>
              <c:pt idx="649">
                <c:v>-0.18668530355647034</c:v>
              </c:pt>
              <c:pt idx="650">
                <c:v>-0.18668530355647034</c:v>
              </c:pt>
              <c:pt idx="651">
                <c:v>-0.18668530355647034</c:v>
              </c:pt>
              <c:pt idx="652">
                <c:v>-0.2036412286792042</c:v>
              </c:pt>
              <c:pt idx="653">
                <c:v>-0.2036412286792042</c:v>
              </c:pt>
              <c:pt idx="654">
                <c:v>-0.2036412286792042</c:v>
              </c:pt>
              <c:pt idx="655">
                <c:v>-0.2036412286792042</c:v>
              </c:pt>
              <c:pt idx="656">
                <c:v>-0.22031535841393729</c:v>
              </c:pt>
              <c:pt idx="657">
                <c:v>-0.25281452388534831</c:v>
              </c:pt>
              <c:pt idx="658">
                <c:v>-0.26865809879228941</c:v>
              </c:pt>
              <c:pt idx="659">
                <c:v>-0.2842421253155456</c:v>
              </c:pt>
              <c:pt idx="660">
                <c:v>-0.2842421253155456</c:v>
              </c:pt>
              <c:pt idx="661">
                <c:v>-0.29955918778701157</c:v>
              </c:pt>
              <c:pt idx="662">
                <c:v>-0.29955918778701157</c:v>
              </c:pt>
              <c:pt idx="663">
                <c:v>-0.18668530355647034</c:v>
              </c:pt>
              <c:pt idx="664">
                <c:v>0.11759068230552649</c:v>
              </c:pt>
              <c:pt idx="665">
                <c:v>7.3864195322713988E-2</c:v>
              </c:pt>
              <c:pt idx="666">
                <c:v>1.101270029637208E-2</c:v>
              </c:pt>
              <c:pt idx="667">
                <c:v>-2.917651300021934E-2</c:v>
              </c:pt>
              <c:pt idx="668">
                <c:v>-8.6977938046862407E-2</c:v>
              </c:pt>
              <c:pt idx="669">
                <c:v>-6.1749835152683286E-2</c:v>
              </c:pt>
              <c:pt idx="670">
                <c:v>1.7716464263549558E-2</c:v>
              </c:pt>
              <c:pt idx="671">
                <c:v>-0.18856888325521265</c:v>
              </c:pt>
              <c:pt idx="672">
                <c:v>-0.25456832939224816</c:v>
              </c:pt>
              <c:pt idx="673">
                <c:v>-0.28086799632764098</c:v>
              </c:pt>
              <c:pt idx="674">
                <c:v>0.10513977555675325</c:v>
              </c:pt>
              <c:pt idx="675">
                <c:v>-0.2036412286792042</c:v>
              </c:pt>
              <c:pt idx="676">
                <c:v>0.23095770846506908</c:v>
              </c:pt>
              <c:pt idx="677">
                <c:v>8.769460694523501E-3</c:v>
              </c:pt>
              <c:pt idx="678">
                <c:v>-3.1341888086962477E-2</c:v>
              </c:pt>
              <c:pt idx="679">
                <c:v>-1.1464189730746421E-2</c:v>
              </c:pt>
              <c:pt idx="680">
                <c:v>0.14248137230091507</c:v>
              </c:pt>
              <c:pt idx="681">
                <c:v>0.49395066998494486</c:v>
              </c:pt>
              <c:pt idx="682">
                <c:v>0.35690541556522748</c:v>
              </c:pt>
              <c:pt idx="683">
                <c:v>0.28005313915610774</c:v>
              </c:pt>
              <c:pt idx="684">
                <c:v>0.23095770846506908</c:v>
              </c:pt>
              <c:pt idx="685">
                <c:v>0.16030493059196749</c:v>
              </c:pt>
              <c:pt idx="686">
                <c:v>8.769460694523501E-3</c:v>
              </c:pt>
              <c:pt idx="687">
                <c:v>7.1528259869549415E-2</c:v>
              </c:pt>
              <c:pt idx="688">
                <c:v>-0.1713459940806886</c:v>
              </c:pt>
              <c:pt idx="689">
                <c:v>0.1273534093661341</c:v>
              </c:pt>
              <c:pt idx="690">
                <c:v>0.17285830224780616</c:v>
              </c:pt>
              <c:pt idx="691">
                <c:v>8.3399760843107157E-2</c:v>
              </c:pt>
              <c:pt idx="692">
                <c:v>-0.16886958842141886</c:v>
              </c:pt>
              <c:pt idx="693">
                <c:v>-0.21962946581868859</c:v>
              </c:pt>
              <c:pt idx="694">
                <c:v>-5.9271390184684553E-2</c:v>
              </c:pt>
              <c:pt idx="695">
                <c:v>-0.21962946581868859</c:v>
              </c:pt>
              <c:pt idx="696">
                <c:v>-7.8344303159774725E-2</c:v>
              </c:pt>
              <c:pt idx="697">
                <c:v>-1.8000967112730137E-4</c:v>
              </c:pt>
              <c:pt idx="698">
                <c:v>-1.8000967112730137E-4</c:v>
              </c:pt>
              <c:pt idx="699">
                <c:v>-1.8000967112730137E-4</c:v>
              </c:pt>
              <c:pt idx="700">
                <c:v>-5.9271390184684553E-2</c:v>
              </c:pt>
              <c:pt idx="701">
                <c:v>-9.7059039365379518E-2</c:v>
              </c:pt>
              <c:pt idx="702">
                <c:v>-9.7059039365379518E-2</c:v>
              </c:pt>
              <c:pt idx="703">
                <c:v>-9.7059039365379518E-2</c:v>
              </c:pt>
              <c:pt idx="704">
                <c:v>-0.15136175219994913</c:v>
              </c:pt>
              <c:pt idx="705">
                <c:v>-0.20299371216640041</c:v>
              </c:pt>
              <c:pt idx="706">
                <c:v>-0.20299371216640041</c:v>
              </c:pt>
              <c:pt idx="707">
                <c:v>0.21206697882917611</c:v>
              </c:pt>
              <c:pt idx="708">
                <c:v>0.21990014904878849</c:v>
              </c:pt>
              <c:pt idx="709">
                <c:v>0.21990014904878849</c:v>
              </c:pt>
              <c:pt idx="710">
                <c:v>0.29074128489176454</c:v>
              </c:pt>
              <c:pt idx="711">
                <c:v>0.21990014904878849</c:v>
              </c:pt>
              <c:pt idx="712">
                <c:v>0.21990014904878849</c:v>
              </c:pt>
              <c:pt idx="713">
                <c:v>0.21990014904878849</c:v>
              </c:pt>
              <c:pt idx="714">
                <c:v>0.21990014904878849</c:v>
              </c:pt>
              <c:pt idx="715">
                <c:v>0.21990014904878849</c:v>
              </c:pt>
              <c:pt idx="716">
                <c:v>0.19618261774765608</c:v>
              </c:pt>
              <c:pt idx="717">
                <c:v>0.14992720254923877</c:v>
              </c:pt>
              <c:pt idx="718">
                <c:v>0.14992720254923877</c:v>
              </c:pt>
              <c:pt idx="719">
                <c:v>6.1975339511831234E-2</c:v>
              </c:pt>
              <c:pt idx="720">
                <c:v>4.0905201724285162E-2</c:v>
              </c:pt>
              <c:pt idx="721">
                <c:v>-1.8000967112730137E-4</c:v>
              </c:pt>
              <c:pt idx="722">
                <c:v>-1.8000967112730137E-4</c:v>
              </c:pt>
              <c:pt idx="723">
                <c:v>-2.0222335859280655E-2</c:v>
              </c:pt>
              <c:pt idx="724">
                <c:v>-5.9271390184684553E-2</c:v>
              </c:pt>
              <c:pt idx="725">
                <c:v>-5.9271390184684553E-2</c:v>
              </c:pt>
              <c:pt idx="726">
                <c:v>-5.9271390184684553E-2</c:v>
              </c:pt>
              <c:pt idx="727">
                <c:v>-9.7059039365379518E-2</c:v>
              </c:pt>
              <c:pt idx="728">
                <c:v>-9.7059039365379518E-2</c:v>
              </c:pt>
              <c:pt idx="729">
                <c:v>-9.7059039365379518E-2</c:v>
              </c:pt>
              <c:pt idx="730">
                <c:v>-0.11547399718782816</c:v>
              </c:pt>
              <c:pt idx="731">
                <c:v>-0.11547399718782816</c:v>
              </c:pt>
              <c:pt idx="732">
                <c:v>-0.11547399718782816</c:v>
              </c:pt>
              <c:pt idx="733">
                <c:v>-0.13355803082107856</c:v>
              </c:pt>
              <c:pt idx="734">
                <c:v>-0.18607764625973244</c:v>
              </c:pt>
              <c:pt idx="735">
                <c:v>-0.18607764625973244</c:v>
              </c:pt>
              <c:pt idx="736">
                <c:v>-0.20299371216640041</c:v>
              </c:pt>
              <c:pt idx="737">
                <c:v>-0.25207560926314687</c:v>
              </c:pt>
              <c:pt idx="738">
                <c:v>0.1936091955234194</c:v>
              </c:pt>
              <c:pt idx="739">
                <c:v>0.1678126816689702</c:v>
              </c:pt>
              <c:pt idx="740">
                <c:v>-0.33417612259597718</c:v>
              </c:pt>
              <c:pt idx="741">
                <c:v>-3.9447642567002228E-2</c:v>
              </c:pt>
              <c:pt idx="742">
                <c:v>0.49281160198475565</c:v>
              </c:pt>
              <c:pt idx="743">
                <c:v>0.29335950526787419</c:v>
              </c:pt>
              <c:pt idx="744">
                <c:v>0.26845609740168513</c:v>
              </c:pt>
              <c:pt idx="745">
                <c:v>0.21988791144334696</c:v>
              </c:pt>
              <c:pt idx="746">
                <c:v>-0.11484871907584356</c:v>
              </c:pt>
              <c:pt idx="747">
                <c:v>-0.20221504095965795</c:v>
              </c:pt>
              <c:pt idx="748">
                <c:v>0.15252770874816213</c:v>
              </c:pt>
              <c:pt idx="749">
                <c:v>6.4580906904236179E-2</c:v>
              </c:pt>
              <c:pt idx="750">
                <c:v>2.27863497762128E-2</c:v>
              </c:pt>
              <c:pt idx="751">
                <c:v>2.42867230188204E-3</c:v>
              </c:pt>
              <c:pt idx="752">
                <c:v>2.42867230188204E-3</c:v>
              </c:pt>
              <c:pt idx="753">
                <c:v>2.42867230188204E-3</c:v>
              </c:pt>
              <c:pt idx="754">
                <c:v>-1.7614237870134775E-2</c:v>
              </c:pt>
              <c:pt idx="755">
                <c:v>-3.7305589756450236E-2</c:v>
              </c:pt>
              <c:pt idx="756">
                <c:v>-5.6665822792279469E-2</c:v>
              </c:pt>
              <c:pt idx="757">
                <c:v>-5.6665822792279469E-2</c:v>
              </c:pt>
              <c:pt idx="758">
                <c:v>-9.4429723295867241E-2</c:v>
              </c:pt>
              <c:pt idx="759">
                <c:v>-9.4429723295867241E-2</c:v>
              </c:pt>
              <c:pt idx="760">
                <c:v>-0.11285383019884088</c:v>
              </c:pt>
              <c:pt idx="761">
                <c:v>-0.1309672576865436</c:v>
              </c:pt>
              <c:pt idx="762">
                <c:v>-0.14876591787193222</c:v>
              </c:pt>
              <c:pt idx="763">
                <c:v>-0.18345572731915522</c:v>
              </c:pt>
              <c:pt idx="764">
                <c:v>-0.23339335543691098</c:v>
              </c:pt>
              <c:pt idx="765">
                <c:v>-0.24947101517718057</c:v>
              </c:pt>
              <c:pt idx="766">
                <c:v>0.15499679252215731</c:v>
              </c:pt>
              <c:pt idx="767">
                <c:v>4.5801153828518348E-2</c:v>
              </c:pt>
              <c:pt idx="768">
                <c:v>4.5801153828518348E-2</c:v>
              </c:pt>
              <c:pt idx="769">
                <c:v>-2.1935134474626194E-2</c:v>
              </c:pt>
              <c:pt idx="770">
                <c:v>-3.5167624832941086E-2</c:v>
              </c:pt>
              <c:pt idx="771">
                <c:v>-4.1565168055296087E-2</c:v>
              </c:pt>
              <c:pt idx="772">
                <c:v>-7.9848230213349636E-2</c:v>
              </c:pt>
              <c:pt idx="773">
                <c:v>-0.16434485539295118</c:v>
              </c:pt>
              <c:pt idx="774">
                <c:v>-0.27915316299668169</c:v>
              </c:pt>
              <c:pt idx="775">
                <c:v>0.15003409765190878</c:v>
              </c:pt>
              <c:pt idx="776">
                <c:v>0.36774269790299902</c:v>
              </c:pt>
              <c:pt idx="777">
                <c:v>4.5801153828518348E-2</c:v>
              </c:pt>
              <c:pt idx="778">
                <c:v>-1.5435394076195347E-2</c:v>
              </c:pt>
              <c:pt idx="779">
                <c:v>-9.2414394983649395E-2</c:v>
              </c:pt>
              <c:pt idx="780">
                <c:v>-0.12899280824475606</c:v>
              </c:pt>
              <c:pt idx="781">
                <c:v>-0.14683643518761813</c:v>
              </c:pt>
              <c:pt idx="782">
                <c:v>-0.16434485539295118</c:v>
              </c:pt>
              <c:pt idx="783">
                <c:v>-0.18160800237570188</c:v>
              </c:pt>
              <c:pt idx="784">
                <c:v>-3.9447642567002228E-2</c:v>
              </c:pt>
              <c:pt idx="785">
                <c:v>0.43680754949513106</c:v>
              </c:pt>
              <c:pt idx="786">
                <c:v>0.43680754949513106</c:v>
              </c:pt>
              <c:pt idx="787">
                <c:v>0.43680754949513106</c:v>
              </c:pt>
              <c:pt idx="788">
                <c:v>0.38267983715826098</c:v>
              </c:pt>
              <c:pt idx="789">
                <c:v>0.27969369888299728</c:v>
              </c:pt>
              <c:pt idx="790">
                <c:v>0.24396556612684278</c:v>
              </c:pt>
              <c:pt idx="791">
                <c:v>0.23075351520374299</c:v>
              </c:pt>
              <c:pt idx="792">
                <c:v>0.23075351520374299</c:v>
              </c:pt>
              <c:pt idx="793">
                <c:v>0.23075351520374299</c:v>
              </c:pt>
              <c:pt idx="794">
                <c:v>0.23075351520374299</c:v>
              </c:pt>
              <c:pt idx="795">
                <c:v>0.23075351520374299</c:v>
              </c:pt>
              <c:pt idx="796">
                <c:v>0.23075351520374299</c:v>
              </c:pt>
              <c:pt idx="797">
                <c:v>0.20690887008170056</c:v>
              </c:pt>
              <c:pt idx="798">
                <c:v>0.20690887008170056</c:v>
              </c:pt>
              <c:pt idx="799">
                <c:v>0.18345666211578981</c:v>
              </c:pt>
              <c:pt idx="800">
                <c:v>0.18345666211578981</c:v>
              </c:pt>
              <c:pt idx="801">
                <c:v>0.18345666211578981</c:v>
              </c:pt>
              <c:pt idx="802">
                <c:v>0.18345666211578981</c:v>
              </c:pt>
              <c:pt idx="803">
                <c:v>0.18345666211578981</c:v>
              </c:pt>
              <c:pt idx="804">
                <c:v>0.18345666211578981</c:v>
              </c:pt>
              <c:pt idx="805">
                <c:v>0.1729262650929233</c:v>
              </c:pt>
              <c:pt idx="806">
                <c:v>0.16040097919305385</c:v>
              </c:pt>
              <c:pt idx="807">
                <c:v>0.16040097919305385</c:v>
              </c:pt>
              <c:pt idx="808">
                <c:v>0.16040097919305385</c:v>
              </c:pt>
              <c:pt idx="809">
                <c:v>0.15003409765190878</c:v>
              </c:pt>
              <c:pt idx="810">
                <c:v>0.1377172939912345</c:v>
              </c:pt>
              <c:pt idx="811">
                <c:v>0.1377172939912345</c:v>
              </c:pt>
              <c:pt idx="812">
                <c:v>0.1377172939912345</c:v>
              </c:pt>
              <c:pt idx="813">
                <c:v>0.10541481057714563</c:v>
              </c:pt>
              <c:pt idx="814">
                <c:v>0.10541481057714563</c:v>
              </c:pt>
              <c:pt idx="815">
                <c:v>9.3494531959646188E-2</c:v>
              </c:pt>
              <c:pt idx="816">
                <c:v>9.3494531959646188E-2</c:v>
              </c:pt>
              <c:pt idx="817">
                <c:v>8.3646812072966814E-2</c:v>
              </c:pt>
              <c:pt idx="818">
                <c:v>8.3646812072966814E-2</c:v>
              </c:pt>
              <c:pt idx="819">
                <c:v>8.3646812072966814E-2</c:v>
              </c:pt>
              <c:pt idx="820">
                <c:v>8.3646812072966814E-2</c:v>
              </c:pt>
              <c:pt idx="821">
                <c:v>8.3646812072966814E-2</c:v>
              </c:pt>
              <c:pt idx="822">
                <c:v>8.3646812072966814E-2</c:v>
              </c:pt>
              <c:pt idx="823">
                <c:v>8.3646812072966814E-2</c:v>
              </c:pt>
              <c:pt idx="824">
                <c:v>8.3646812072966814E-2</c:v>
              </c:pt>
              <c:pt idx="825">
                <c:v>8.3646812072966814E-2</c:v>
              </c:pt>
              <c:pt idx="826">
                <c:v>7.1930927807619061E-2</c:v>
              </c:pt>
              <c:pt idx="827">
                <c:v>6.2275338611962605E-2</c:v>
              </c:pt>
              <c:pt idx="828">
                <c:v>4.1230896114401561E-2</c:v>
              </c:pt>
              <c:pt idx="829">
                <c:v>2.0542099789584767E-2</c:v>
              </c:pt>
              <c:pt idx="830">
                <c:v>2.0542099789584767E-2</c:v>
              </c:pt>
              <c:pt idx="831">
                <c:v>2.2938907272748721E-4</c:v>
              </c:pt>
              <c:pt idx="832">
                <c:v>2.2938907272748721E-4</c:v>
              </c:pt>
              <c:pt idx="833">
                <c:v>2.2938907272748721E-4</c:v>
              </c:pt>
              <c:pt idx="834">
                <c:v>-1.9797169551117211E-2</c:v>
              </c:pt>
              <c:pt idx="835">
                <c:v>-1.9797169551117211E-2</c:v>
              </c:pt>
              <c:pt idx="836">
                <c:v>-1.9797169551117211E-2</c:v>
              </c:pt>
              <c:pt idx="837">
                <c:v>-1.9797169551117211E-2</c:v>
              </c:pt>
              <c:pt idx="838">
                <c:v>-1.9797169551117211E-2</c:v>
              </c:pt>
              <c:pt idx="839">
                <c:v>-3.9447642567002228E-2</c:v>
              </c:pt>
              <c:pt idx="840">
                <c:v>-3.9447642567002228E-2</c:v>
              </c:pt>
              <c:pt idx="841">
                <c:v>-7.7771583595486221E-2</c:v>
              </c:pt>
              <c:pt idx="842">
                <c:v>-7.7771583595486221E-2</c:v>
              </c:pt>
              <c:pt idx="843">
                <c:v>-7.7771583595486221E-2</c:v>
              </c:pt>
              <c:pt idx="844">
                <c:v>-7.7771583595486221E-2</c:v>
              </c:pt>
              <c:pt idx="845">
                <c:v>-9.646549104330035E-2</c:v>
              </c:pt>
              <c:pt idx="846">
                <c:v>-9.646549104330035E-2</c:v>
              </c:pt>
              <c:pt idx="847">
                <c:v>-0.11484871907584356</c:v>
              </c:pt>
              <c:pt idx="848">
                <c:v>-0.11484871907584356</c:v>
              </c:pt>
              <c:pt idx="849">
                <c:v>-0.11484871907584356</c:v>
              </c:pt>
              <c:pt idx="850">
                <c:v>-0.15067904900807419</c:v>
              </c:pt>
              <c:pt idx="851">
                <c:v>-0.15067904900807419</c:v>
              </c:pt>
              <c:pt idx="852">
                <c:v>-0.15067904900807419</c:v>
              </c:pt>
              <c:pt idx="853">
                <c:v>-0.15067904900807419</c:v>
              </c:pt>
              <c:pt idx="854">
                <c:v>-0.16814659034297677</c:v>
              </c:pt>
              <c:pt idx="855">
                <c:v>-0.16814659034297677</c:v>
              </c:pt>
              <c:pt idx="856">
                <c:v>-0.18532797958486677</c:v>
              </c:pt>
              <c:pt idx="857">
                <c:v>-0.18532797958486677</c:v>
              </c:pt>
              <c:pt idx="858">
                <c:v>-0.20221504095965795</c:v>
              </c:pt>
              <c:pt idx="859">
                <c:v>-0.20221504095965795</c:v>
              </c:pt>
              <c:pt idx="860">
                <c:v>0.29335950526787419</c:v>
              </c:pt>
              <c:pt idx="861">
                <c:v>0.29335950526787419</c:v>
              </c:pt>
              <c:pt idx="862">
                <c:v>0.29335950526787419</c:v>
              </c:pt>
              <c:pt idx="863">
                <c:v>0.29335950526787419</c:v>
              </c:pt>
              <c:pt idx="864">
                <c:v>0.29335950526787419</c:v>
              </c:pt>
              <c:pt idx="865">
                <c:v>0.29335950526787419</c:v>
              </c:pt>
              <c:pt idx="866">
                <c:v>0.15003409765190878</c:v>
              </c:pt>
              <c:pt idx="867">
                <c:v>6.2275338611962605E-2</c:v>
              </c:pt>
              <c:pt idx="868">
                <c:v>6.2275338611962605E-2</c:v>
              </c:pt>
              <c:pt idx="869">
                <c:v>6.2275338611962605E-2</c:v>
              </c:pt>
              <c:pt idx="870">
                <c:v>-3.9447642567002228E-2</c:v>
              </c:pt>
              <c:pt idx="871">
                <c:v>-7.7771583595486221E-2</c:v>
              </c:pt>
              <c:pt idx="872">
                <c:v>-0.16814659034297677</c:v>
              </c:pt>
              <c:pt idx="873">
                <c:v>0.29335950526787419</c:v>
              </c:pt>
              <c:pt idx="874">
                <c:v>6.2275338611962605E-2</c:v>
              </c:pt>
              <c:pt idx="875">
                <c:v>6.2275338611962605E-2</c:v>
              </c:pt>
              <c:pt idx="876">
                <c:v>6.2275338611962605E-2</c:v>
              </c:pt>
              <c:pt idx="877">
                <c:v>4.1230896114401561E-2</c:v>
              </c:pt>
              <c:pt idx="878">
                <c:v>2.0542099789584767E-2</c:v>
              </c:pt>
              <c:pt idx="879">
                <c:v>-9.646549104330035E-2</c:v>
              </c:pt>
              <c:pt idx="880">
                <c:v>-9.646549104330035E-2</c:v>
              </c:pt>
              <c:pt idx="881">
                <c:v>-0.11484871907584356</c:v>
              </c:pt>
              <c:pt idx="882">
                <c:v>-0.11484871907584356</c:v>
              </c:pt>
              <c:pt idx="883">
                <c:v>-0.15067904900807419</c:v>
              </c:pt>
              <c:pt idx="884">
                <c:v>-0.15067904900807419</c:v>
              </c:pt>
              <c:pt idx="885">
                <c:v>-0.16814659034297677</c:v>
              </c:pt>
              <c:pt idx="886">
                <c:v>-0.18532797958486677</c:v>
              </c:pt>
              <c:pt idx="887">
                <c:v>-0.20221504095965795</c:v>
              </c:pt>
              <c:pt idx="888">
                <c:v>-0.20221504095965795</c:v>
              </c:pt>
              <c:pt idx="889">
                <c:v>0.29335950526787419</c:v>
              </c:pt>
              <c:pt idx="890">
                <c:v>0.29335950526787419</c:v>
              </c:pt>
              <c:pt idx="891">
                <c:v>0.29335950526787419</c:v>
              </c:pt>
              <c:pt idx="892">
                <c:v>0.29335950526787419</c:v>
              </c:pt>
              <c:pt idx="893">
                <c:v>0.29335950526787419</c:v>
              </c:pt>
              <c:pt idx="894">
                <c:v>0.29335950526787419</c:v>
              </c:pt>
              <c:pt idx="895">
                <c:v>0.29335950526787419</c:v>
              </c:pt>
              <c:pt idx="896">
                <c:v>0.29335950526787419</c:v>
              </c:pt>
              <c:pt idx="897">
                <c:v>0.29335950526787419</c:v>
              </c:pt>
              <c:pt idx="898">
                <c:v>0.29335950526787419</c:v>
              </c:pt>
              <c:pt idx="899">
                <c:v>0.29335950526787419</c:v>
              </c:pt>
              <c:pt idx="900">
                <c:v>0.29335950526787419</c:v>
              </c:pt>
              <c:pt idx="901">
                <c:v>0.29335950526787419</c:v>
              </c:pt>
              <c:pt idx="902">
                <c:v>0.29335950526787419</c:v>
              </c:pt>
              <c:pt idx="903">
                <c:v>0.29335950526787419</c:v>
              </c:pt>
              <c:pt idx="904">
                <c:v>0.29335950526787419</c:v>
              </c:pt>
              <c:pt idx="905">
                <c:v>0.29335950526787419</c:v>
              </c:pt>
              <c:pt idx="906">
                <c:v>0.26845609740168513</c:v>
              </c:pt>
              <c:pt idx="907">
                <c:v>0.26845609740168513</c:v>
              </c:pt>
              <c:pt idx="908">
                <c:v>0.24396556612684278</c:v>
              </c:pt>
              <c:pt idx="909">
                <c:v>0.24396556612684278</c:v>
              </c:pt>
              <c:pt idx="910">
                <c:v>0.19621086969006918</c:v>
              </c:pt>
              <c:pt idx="911">
                <c:v>0.15003409765190878</c:v>
              </c:pt>
              <c:pt idx="912">
                <c:v>0.15003409765190878</c:v>
              </c:pt>
              <c:pt idx="913">
                <c:v>0.10541481057714563</c:v>
              </c:pt>
              <c:pt idx="914">
                <c:v>6.2275338611962605E-2</c:v>
              </c:pt>
              <c:pt idx="915">
                <c:v>6.2275338611962605E-2</c:v>
              </c:pt>
              <c:pt idx="916">
                <c:v>2.0542099789584767E-2</c:v>
              </c:pt>
              <c:pt idx="917">
                <c:v>2.0542099789584767E-2</c:v>
              </c:pt>
              <c:pt idx="918">
                <c:v>2.2938907272748721E-4</c:v>
              </c:pt>
              <c:pt idx="919">
                <c:v>2.2938907272748721E-4</c:v>
              </c:pt>
              <c:pt idx="920">
                <c:v>-3.9447642567002228E-2</c:v>
              </c:pt>
              <c:pt idx="921">
                <c:v>-3.9447642567002228E-2</c:v>
              </c:pt>
              <c:pt idx="922">
                <c:v>-3.9447642567002228E-2</c:v>
              </c:pt>
              <c:pt idx="923">
                <c:v>-3.9447642567002228E-2</c:v>
              </c:pt>
              <c:pt idx="924">
                <c:v>-3.9447642567002228E-2</c:v>
              </c:pt>
              <c:pt idx="925">
                <c:v>-5.8783348280573328E-2</c:v>
              </c:pt>
              <c:pt idx="926">
                <c:v>-7.7771583595486221E-2</c:v>
              </c:pt>
              <c:pt idx="927">
                <c:v>-7.7771583595486221E-2</c:v>
              </c:pt>
              <c:pt idx="928">
                <c:v>-7.7771583595486221E-2</c:v>
              </c:pt>
              <c:pt idx="929">
                <c:v>-9.646549104330035E-2</c:v>
              </c:pt>
              <c:pt idx="930">
                <c:v>-0.11484871907584356</c:v>
              </c:pt>
              <c:pt idx="931">
                <c:v>-0.11484871907584356</c:v>
              </c:pt>
              <c:pt idx="932">
                <c:v>-0.13291717980607282</c:v>
              </c:pt>
              <c:pt idx="933">
                <c:v>-0.13291717980607282</c:v>
              </c:pt>
              <c:pt idx="934">
                <c:v>-0.13291717980607282</c:v>
              </c:pt>
              <c:pt idx="935">
                <c:v>-0.15067904900807419</c:v>
              </c:pt>
              <c:pt idx="936">
                <c:v>-0.16814659034297677</c:v>
              </c:pt>
              <c:pt idx="937">
                <c:v>-0.16814659034297677</c:v>
              </c:pt>
              <c:pt idx="938">
                <c:v>-0.16814659034297677</c:v>
              </c:pt>
              <c:pt idx="939">
                <c:v>-0.16814659034297677</c:v>
              </c:pt>
              <c:pt idx="940">
                <c:v>-0.16814659034297677</c:v>
              </c:pt>
              <c:pt idx="941">
                <c:v>-0.16814659034297677</c:v>
              </c:pt>
              <c:pt idx="942">
                <c:v>-0.16814659034297677</c:v>
              </c:pt>
              <c:pt idx="943">
                <c:v>-0.16814659034297677</c:v>
              </c:pt>
              <c:pt idx="944">
                <c:v>-0.16814659034297677</c:v>
              </c:pt>
              <c:pt idx="945">
                <c:v>-0.16814659034297677</c:v>
              </c:pt>
              <c:pt idx="946">
                <c:v>-0.18532797958486677</c:v>
              </c:pt>
              <c:pt idx="947">
                <c:v>-0.18532797958486677</c:v>
              </c:pt>
              <c:pt idx="948">
                <c:v>-0.18532797958486677</c:v>
              </c:pt>
              <c:pt idx="949">
                <c:v>-0.18532797958486677</c:v>
              </c:pt>
              <c:pt idx="950">
                <c:v>-0.18532797958486677</c:v>
              </c:pt>
              <c:pt idx="951">
                <c:v>-0.18532797958486677</c:v>
              </c:pt>
              <c:pt idx="952">
                <c:v>-0.18532797958486677</c:v>
              </c:pt>
              <c:pt idx="953">
                <c:v>-0.18532797958486677</c:v>
              </c:pt>
              <c:pt idx="954">
                <c:v>-0.18532797958486677</c:v>
              </c:pt>
              <c:pt idx="955">
                <c:v>-0.18532797958486677</c:v>
              </c:pt>
              <c:pt idx="956">
                <c:v>-0.18532797958486677</c:v>
              </c:pt>
              <c:pt idx="957">
                <c:v>-0.18532797958486677</c:v>
              </c:pt>
              <c:pt idx="958">
                <c:v>-0.18532797958486677</c:v>
              </c:pt>
              <c:pt idx="959">
                <c:v>-0.18532797958486677</c:v>
              </c:pt>
              <c:pt idx="960">
                <c:v>-0.20221504095965795</c:v>
              </c:pt>
              <c:pt idx="961">
                <c:v>-0.20221504095965795</c:v>
              </c:pt>
              <c:pt idx="962">
                <c:v>-0.20221504095965795</c:v>
              </c:pt>
              <c:pt idx="963">
                <c:v>-0.20221504095965795</c:v>
              </c:pt>
              <c:pt idx="964">
                <c:v>-0.20221504095965795</c:v>
              </c:pt>
              <c:pt idx="965">
                <c:v>-0.20221504095965795</c:v>
              </c:pt>
              <c:pt idx="966">
                <c:v>-0.20221504095965795</c:v>
              </c:pt>
              <c:pt idx="967">
                <c:v>-0.20221504095965795</c:v>
              </c:pt>
              <c:pt idx="968">
                <c:v>-0.20221504095965795</c:v>
              </c:pt>
              <c:pt idx="969">
                <c:v>2.5535507830065696E-2</c:v>
              </c:pt>
              <c:pt idx="970">
                <c:v>0.15524395931131857</c:v>
              </c:pt>
              <c:pt idx="971">
                <c:v>-5.3940374483276238E-2</c:v>
              </c:pt>
              <c:pt idx="972">
                <c:v>-7.2980934752339993E-2</c:v>
              </c:pt>
              <c:pt idx="973">
                <c:v>6.7325159493637488E-2</c:v>
              </c:pt>
              <c:pt idx="974">
                <c:v>4.6254350124648735E-2</c:v>
              </c:pt>
              <c:pt idx="975">
                <c:v>4.6254350124648735E-2</c:v>
              </c:pt>
              <c:pt idx="976">
                <c:v>2.5535507830065696E-2</c:v>
              </c:pt>
              <c:pt idx="977">
                <c:v>-3.4573600828178008E-2</c:v>
              </c:pt>
              <c:pt idx="978">
                <c:v>-7.2980934752339993E-2</c:v>
              </c:pt>
              <c:pt idx="979">
                <c:v>-7.2980934752339993E-2</c:v>
              </c:pt>
              <c:pt idx="980">
                <c:v>-7.2980934752339993E-2</c:v>
              </c:pt>
              <c:pt idx="981">
                <c:v>-7.2980934752339993E-2</c:v>
              </c:pt>
              <c:pt idx="982">
                <c:v>-0.12822688858983311</c:v>
              </c:pt>
              <c:pt idx="983">
                <c:v>-0.12822688858983311</c:v>
              </c:pt>
              <c:pt idx="984">
                <c:v>-0.12822688858983311</c:v>
              </c:pt>
              <c:pt idx="985">
                <c:v>-0.14602268725429168</c:v>
              </c:pt>
              <c:pt idx="986">
                <c:v>-0.16351802622108708</c:v>
              </c:pt>
              <c:pt idx="987">
                <c:v>-0.16351802622108708</c:v>
              </c:pt>
              <c:pt idx="988">
                <c:v>-0.18072578233440462</c:v>
              </c:pt>
              <c:pt idx="989">
                <c:v>-0.19767170928261557</c:v>
              </c:pt>
              <c:pt idx="990">
                <c:v>0.13271377426796521</c:v>
              </c:pt>
              <c:pt idx="991">
                <c:v>2.5535507830065696E-2</c:v>
              </c:pt>
              <c:pt idx="992">
                <c:v>2.5535507830065696E-2</c:v>
              </c:pt>
              <c:pt idx="993">
                <c:v>-7.2980934752339993E-2</c:v>
              </c:pt>
              <c:pt idx="994">
                <c:v>-7.2980934752339993E-2</c:v>
              </c:pt>
              <c:pt idx="995">
                <c:v>-0.16351802622108708</c:v>
              </c:pt>
              <c:pt idx="996">
                <c:v>-0.19767170928261557</c:v>
              </c:pt>
              <c:pt idx="997">
                <c:v>-0.23064930724186194</c:v>
              </c:pt>
              <c:pt idx="998">
                <c:v>2.5535507830065696E-2</c:v>
              </c:pt>
              <c:pt idx="999">
                <c:v>-1.4876321505650159E-2</c:v>
              </c:pt>
              <c:pt idx="1000">
                <c:v>-5.3940374483276238E-2</c:v>
              </c:pt>
              <c:pt idx="1001">
                <c:v>-9.17167430423452E-2</c:v>
              </c:pt>
              <c:pt idx="1002">
                <c:v>-0.18072578233440462</c:v>
              </c:pt>
              <c:pt idx="1003">
                <c:v>-0.21429142284479205</c:v>
              </c:pt>
              <c:pt idx="1004">
                <c:v>-0.23064930724186194</c:v>
              </c:pt>
              <c:pt idx="1005">
                <c:v>-9.17167430423452E-2</c:v>
              </c:pt>
              <c:pt idx="1006">
                <c:v>0.1105527254245981</c:v>
              </c:pt>
              <c:pt idx="1007">
                <c:v>8.8743643655636695E-2</c:v>
              </c:pt>
              <c:pt idx="1008">
                <c:v>-0.11010058425794486</c:v>
              </c:pt>
              <c:pt idx="1009">
                <c:v>-0.16351802622108708</c:v>
              </c:pt>
              <c:pt idx="1010">
                <c:v>-0.18072578233440462</c:v>
              </c:pt>
              <c:pt idx="1011">
                <c:v>0.37048899443592176</c:v>
              </c:pt>
              <c:pt idx="1012">
                <c:v>0.37048899443592176</c:v>
              </c:pt>
              <c:pt idx="1013">
                <c:v>0.37048899443592176</c:v>
              </c:pt>
              <c:pt idx="1014">
                <c:v>0.24403409225222333</c:v>
              </c:pt>
              <c:pt idx="1015">
                <c:v>0.1278506194472146</c:v>
              </c:pt>
              <c:pt idx="1016">
                <c:v>0.10575395482477551</c:v>
              </c:pt>
              <c:pt idx="1017">
                <c:v>2.1041489209301545E-2</c:v>
              </c:pt>
              <c:pt idx="1018">
                <c:v>2.1041489209301545E-2</c:v>
              </c:pt>
              <c:pt idx="1019">
                <c:v>-9.5751487553824038E-2</c:v>
              </c:pt>
              <c:pt idx="1020">
                <c:v>7.9343547400170134E-2</c:v>
              </c:pt>
              <c:pt idx="1021">
                <c:v>0.13271377426796521</c:v>
              </c:pt>
              <c:pt idx="1022">
                <c:v>-9.17167430423452E-2</c:v>
              </c:pt>
              <c:pt idx="1023">
                <c:v>2.1041489209301545E-2</c:v>
              </c:pt>
              <c:pt idx="1024">
                <c:v>-1.9198648870606683E-2</c:v>
              </c:pt>
              <c:pt idx="1025">
                <c:v>-1.9198648870606683E-2</c:v>
              </c:pt>
              <c:pt idx="1026">
                <c:v>-3.8827251690811498E-2</c:v>
              </c:pt>
              <c:pt idx="1027">
                <c:v>-5.8129641124981868E-2</c:v>
              </c:pt>
              <c:pt idx="1028">
                <c:v>-5.8129641124981868E-2</c:v>
              </c:pt>
              <c:pt idx="1029">
                <c:v>-5.8129641124981868E-2</c:v>
              </c:pt>
              <c:pt idx="1030">
                <c:v>-0.13213286465945623</c:v>
              </c:pt>
              <c:pt idx="1031">
                <c:v>-0.13213286465945623</c:v>
              </c:pt>
              <c:pt idx="1032">
                <c:v>-0.13213286465945623</c:v>
              </c:pt>
              <c:pt idx="1033">
                <c:v>-0.13213286465945623</c:v>
              </c:pt>
              <c:pt idx="1034">
                <c:v>0.22520814605291906</c:v>
              </c:pt>
              <c:pt idx="1035">
                <c:v>0.33866602017198166</c:v>
              </c:pt>
              <c:pt idx="1036">
                <c:v>8.4030718683717864E-2</c:v>
              </c:pt>
              <c:pt idx="1037">
                <c:v>-0.14602268725429168</c:v>
              </c:pt>
              <c:pt idx="1038">
                <c:v>-0.21429142284479205</c:v>
              </c:pt>
              <c:pt idx="1039">
                <c:v>0.45147165057002181</c:v>
              </c:pt>
              <c:pt idx="1040">
                <c:v>0.22026340632263638</c:v>
              </c:pt>
              <c:pt idx="1041">
                <c:v>6.3234154532858383E-2</c:v>
              </c:pt>
              <c:pt idx="1042">
                <c:v>0.29892675976786887</c:v>
              </c:pt>
              <c:pt idx="1043">
                <c:v>8.9270489633872935E-2</c:v>
              </c:pt>
              <c:pt idx="1044">
                <c:v>0.1110252740431851</c:v>
              </c:pt>
              <c:pt idx="1045">
                <c:v>0.29892675976786887</c:v>
              </c:pt>
              <c:pt idx="1046">
                <c:v>0.20180766939366737</c:v>
              </c:pt>
              <c:pt idx="1047">
                <c:v>-0.16254778757472776</c:v>
              </c:pt>
              <c:pt idx="1048">
                <c:v>-0.16254778757472776</c:v>
              </c:pt>
              <c:pt idx="1049">
                <c:v>-0.3171523296043629</c:v>
              </c:pt>
              <c:pt idx="1050">
                <c:v>0.13314962388062326</c:v>
              </c:pt>
              <c:pt idx="1051">
                <c:v>-9.0865615204702405E-2</c:v>
              </c:pt>
              <c:pt idx="1052">
                <c:v>0.29892675976786887</c:v>
              </c:pt>
              <c:pt idx="1053">
                <c:v>0.29892675976786887</c:v>
              </c:pt>
              <c:pt idx="1054">
                <c:v>0.29892675976786887</c:v>
              </c:pt>
              <c:pt idx="1055">
                <c:v>0.29892675976786887</c:v>
              </c:pt>
              <c:pt idx="1056">
                <c:v>0.29892675976786887</c:v>
              </c:pt>
              <c:pt idx="1057">
                <c:v>0.29892675976786887</c:v>
              </c:pt>
              <c:pt idx="1058">
                <c:v>0.29892675976786887</c:v>
              </c:pt>
              <c:pt idx="1059">
                <c:v>0.27405771059227635</c:v>
              </c:pt>
              <c:pt idx="1060">
                <c:v>0.2254643636891884</c:v>
              </c:pt>
              <c:pt idx="1061">
                <c:v>0.17853856810813193</c:v>
              </c:pt>
              <c:pt idx="1062">
                <c:v>0.17853856810813193</c:v>
              </c:pt>
              <c:pt idx="1063">
                <c:v>0.15563903225072248</c:v>
              </c:pt>
              <c:pt idx="1064">
                <c:v>0.13314962388062326</c:v>
              </c:pt>
              <c:pt idx="1065">
                <c:v>0.13314962388062326</c:v>
              </c:pt>
              <c:pt idx="1066">
                <c:v>0.1110252740431851</c:v>
              </c:pt>
              <c:pt idx="1067">
                <c:v>0.1110252740431851</c:v>
              </c:pt>
              <c:pt idx="1068">
                <c:v>0.1110252740431851</c:v>
              </c:pt>
              <c:pt idx="1069">
                <c:v>8.9270489633872935E-2</c:v>
              </c:pt>
              <c:pt idx="1070">
                <c:v>8.9270489633872935E-2</c:v>
              </c:pt>
              <c:pt idx="1071">
                <c:v>6.7880763757221435E-2</c:v>
              </c:pt>
              <c:pt idx="1072">
                <c:v>6.7880763757221435E-2</c:v>
              </c:pt>
              <c:pt idx="1073">
                <c:v>6.7880763757221435E-2</c:v>
              </c:pt>
              <c:pt idx="1074">
                <c:v>4.6838068831371232E-2</c:v>
              </c:pt>
              <c:pt idx="1075">
                <c:v>4.6838068831371232E-2</c:v>
              </c:pt>
              <c:pt idx="1076">
                <c:v>2.6155925542716979E-2</c:v>
              </c:pt>
              <c:pt idx="1077">
                <c:v>-1.4171775077653076E-2</c:v>
              </c:pt>
              <c:pt idx="1078">
                <c:v>-1.4171775077653076E-2</c:v>
              </c:pt>
              <c:pt idx="1079">
                <c:v>-1.4171775077653076E-2</c:v>
              </c:pt>
              <c:pt idx="1080">
                <c:v>-1.4171775077653076E-2</c:v>
              </c:pt>
              <c:pt idx="1081">
                <c:v>-1.4171775077653076E-2</c:v>
              </c:pt>
              <c:pt idx="1082">
                <c:v>-7.2180026607020858E-2</c:v>
              </c:pt>
              <c:pt idx="1083">
                <c:v>-7.2180026607020858E-2</c:v>
              </c:pt>
              <c:pt idx="1084">
                <c:v>-7.2180026607020858E-2</c:v>
              </c:pt>
              <c:pt idx="1085">
                <c:v>-9.0865615204702405E-2</c:v>
              </c:pt>
              <c:pt idx="1086">
                <c:v>-9.0865615204702405E-2</c:v>
              </c:pt>
              <c:pt idx="1087">
                <c:v>-9.0865615204702405E-2</c:v>
              </c:pt>
              <c:pt idx="1088">
                <c:v>-0.10923572111983756</c:v>
              </c:pt>
              <c:pt idx="1089">
                <c:v>-0.12730386503882096</c:v>
              </c:pt>
              <c:pt idx="1090">
                <c:v>-0.16254778757472776</c:v>
              </c:pt>
              <c:pt idx="1091">
                <c:v>-0.16254778757472776</c:v>
              </c:pt>
              <c:pt idx="1092">
                <c:v>-3.8080855519211337E-2</c:v>
              </c:pt>
              <c:pt idx="1093">
                <c:v>0.2311016111564512</c:v>
              </c:pt>
              <c:pt idx="1094">
                <c:v>0.2311016111564512</c:v>
              </c:pt>
              <c:pt idx="1095">
                <c:v>0.2311016111564512</c:v>
              </c:pt>
              <c:pt idx="1096">
                <c:v>0.2311016111564512</c:v>
              </c:pt>
              <c:pt idx="1097">
                <c:v>0.2311016111564512</c:v>
              </c:pt>
              <c:pt idx="1098">
                <c:v>0.20736942636189218</c:v>
              </c:pt>
              <c:pt idx="1099">
                <c:v>0.18404421422781822</c:v>
              </c:pt>
              <c:pt idx="1100">
                <c:v>-2.8712574641289845E-2</c:v>
              </c:pt>
              <c:pt idx="1101">
                <c:v>-6.7138365375451203E-2</c:v>
              </c:pt>
              <c:pt idx="1102">
                <c:v>-8.5844911037044697E-2</c:v>
              </c:pt>
              <c:pt idx="1103">
                <c:v>0.2311016111564512</c:v>
              </c:pt>
              <c:pt idx="1104">
                <c:v>0.2311016111564512</c:v>
              </c:pt>
              <c:pt idx="1105">
                <c:v>0.2311016111564512</c:v>
              </c:pt>
              <c:pt idx="1106">
                <c:v>0.2311016111564512</c:v>
              </c:pt>
              <c:pt idx="1107">
                <c:v>0.2311016111564512</c:v>
              </c:pt>
              <c:pt idx="1108">
                <c:v>0.2311016111564512</c:v>
              </c:pt>
              <c:pt idx="1109">
                <c:v>0.2311016111564512</c:v>
              </c:pt>
              <c:pt idx="1110">
                <c:v>0.2311016111564512</c:v>
              </c:pt>
              <c:pt idx="1111">
                <c:v>0.2311016111564512</c:v>
              </c:pt>
              <c:pt idx="1112">
                <c:v>0.2311016111564512</c:v>
              </c:pt>
              <c:pt idx="1113">
                <c:v>0.2311016111564512</c:v>
              </c:pt>
              <c:pt idx="1114">
                <c:v>0.2311016111564512</c:v>
              </c:pt>
              <c:pt idx="1115">
                <c:v>0.2311016111564512</c:v>
              </c:pt>
              <c:pt idx="1116">
                <c:v>0.2311016111564512</c:v>
              </c:pt>
              <c:pt idx="1117">
                <c:v>0.2311016111564512</c:v>
              </c:pt>
              <c:pt idx="1118">
                <c:v>0.2311016111564512</c:v>
              </c:pt>
              <c:pt idx="1119">
                <c:v>0.2311016111564512</c:v>
              </c:pt>
              <c:pt idx="1120">
                <c:v>0.2311016111564512</c:v>
              </c:pt>
              <c:pt idx="1121">
                <c:v>0.2311016111564512</c:v>
              </c:pt>
              <c:pt idx="1122">
                <c:v>0.2311016111564512</c:v>
              </c:pt>
              <c:pt idx="1123">
                <c:v>0.2311016111564512</c:v>
              </c:pt>
              <c:pt idx="1124">
                <c:v>0.2311016111564512</c:v>
              </c:pt>
              <c:pt idx="1125">
                <c:v>0.2311016111564512</c:v>
              </c:pt>
              <c:pt idx="1126">
                <c:v>0.2311016111564512</c:v>
              </c:pt>
              <c:pt idx="1127">
                <c:v>0.2311016111564512</c:v>
              </c:pt>
              <c:pt idx="1128">
                <c:v>0.2311016111564512</c:v>
              </c:pt>
              <c:pt idx="1129">
                <c:v>0.2311016111564512</c:v>
              </c:pt>
              <c:pt idx="1130">
                <c:v>0.2311016111564512</c:v>
              </c:pt>
              <c:pt idx="1131">
                <c:v>0.2311016111564512</c:v>
              </c:pt>
              <c:pt idx="1132">
                <c:v>0.2311016111564512</c:v>
              </c:pt>
              <c:pt idx="1133">
                <c:v>-0.10426279004410835</c:v>
              </c:pt>
              <c:pt idx="1134">
                <c:v>0.18404421422781822</c:v>
              </c:pt>
              <c:pt idx="1135">
                <c:v>0.18404421422781822</c:v>
              </c:pt>
              <c:pt idx="1136">
                <c:v>0.18404421422781822</c:v>
              </c:pt>
              <c:pt idx="1137">
                <c:v>0.16110704579327637</c:v>
              </c:pt>
              <c:pt idx="1138">
                <c:v>0.13857685001921952</c:v>
              </c:pt>
              <c:pt idx="1139">
                <c:v>0.13857685001921952</c:v>
              </c:pt>
              <c:pt idx="1140">
                <c:v>0.13857685001921952</c:v>
              </c:pt>
              <c:pt idx="1141">
                <c:v>0.13857685001921952</c:v>
              </c:pt>
              <c:pt idx="1142">
                <c:v>-0.24086836900014694</c:v>
              </c:pt>
              <c:pt idx="1143">
                <c:v>1.1009849918137388E-2</c:v>
              </c:pt>
              <c:pt idx="1144">
                <c:v>-9.0169907699130802E-3</c:v>
              </c:pt>
              <c:pt idx="1145">
                <c:v>-9.0169907699130802E-3</c:v>
              </c:pt>
              <c:pt idx="1146">
                <c:v>-9.0169907699130802E-3</c:v>
              </c:pt>
              <c:pt idx="1147">
                <c:v>-9.0169907699130802E-3</c:v>
              </c:pt>
              <c:pt idx="1148">
                <c:v>-9.0169907699130802E-3</c:v>
              </c:pt>
              <c:pt idx="1149">
                <c:v>-2.8712574641289845E-2</c:v>
              </c:pt>
              <c:pt idx="1150">
                <c:v>-2.8712574641289845E-2</c:v>
              </c:pt>
              <c:pt idx="1151">
                <c:v>-2.8712574641289845E-2</c:v>
              </c:pt>
              <c:pt idx="1152">
                <c:v>-2.8712574641289845E-2</c:v>
              </c:pt>
              <c:pt idx="1153">
                <c:v>-4.806743721551654E-2</c:v>
              </c:pt>
              <c:pt idx="1154">
                <c:v>-4.806743721551654E-2</c:v>
              </c:pt>
              <c:pt idx="1155">
                <c:v>-4.806743721551654E-2</c:v>
              </c:pt>
              <c:pt idx="1156">
                <c:v>-6.7138365375451203E-2</c:v>
              </c:pt>
              <c:pt idx="1157">
                <c:v>-6.7138365375451203E-2</c:v>
              </c:pt>
              <c:pt idx="1158">
                <c:v>-6.7138365375451203E-2</c:v>
              </c:pt>
              <c:pt idx="1159">
                <c:v>-6.7138365375451203E-2</c:v>
              </c:pt>
              <c:pt idx="1160">
                <c:v>-6.7138365375451203E-2</c:v>
              </c:pt>
              <c:pt idx="1161">
                <c:v>-6.7138365375451203E-2</c:v>
              </c:pt>
              <c:pt idx="1162">
                <c:v>-8.5844911037044697E-2</c:v>
              </c:pt>
              <c:pt idx="1163">
                <c:v>-8.5844911037044697E-2</c:v>
              </c:pt>
              <c:pt idx="1164">
                <c:v>-8.5844911037044697E-2</c:v>
              </c:pt>
              <c:pt idx="1165">
                <c:v>-8.5844911037044697E-2</c:v>
              </c:pt>
              <c:pt idx="1166">
                <c:v>-8.5844911037044697E-2</c:v>
              </c:pt>
              <c:pt idx="1167">
                <c:v>-0.10426279004410835</c:v>
              </c:pt>
              <c:pt idx="1168">
                <c:v>-0.12234941223449793</c:v>
              </c:pt>
              <c:pt idx="1169">
                <c:v>-0.12234941223449793</c:v>
              </c:pt>
              <c:pt idx="1170">
                <c:v>-0.12234941223449793</c:v>
              </c:pt>
              <c:pt idx="1171">
                <c:v>-0.12234941223449793</c:v>
              </c:pt>
              <c:pt idx="1172">
                <c:v>-0.12234941223449793</c:v>
              </c:pt>
              <c:pt idx="1173">
                <c:v>-0.12234941223449793</c:v>
              </c:pt>
              <c:pt idx="1174">
                <c:v>-0.12234941223449793</c:v>
              </c:pt>
              <c:pt idx="1175">
                <c:v>-0.12234941223449793</c:v>
              </c:pt>
              <c:pt idx="1176">
                <c:v>-0.12234941223449793</c:v>
              </c:pt>
              <c:pt idx="1177">
                <c:v>-0.14016629673131042</c:v>
              </c:pt>
              <c:pt idx="1178">
                <c:v>-0.14016629673131042</c:v>
              </c:pt>
              <c:pt idx="1179">
                <c:v>-0.14016629673131042</c:v>
              </c:pt>
              <c:pt idx="1180">
                <c:v>-0.14016629673131042</c:v>
              </c:pt>
              <c:pt idx="1181">
                <c:v>-0.14016629673131042</c:v>
              </c:pt>
              <c:pt idx="1182">
                <c:v>-0.15764719217121098</c:v>
              </c:pt>
              <c:pt idx="1183">
                <c:v>-0.17486308215777233</c:v>
              </c:pt>
              <c:pt idx="1184">
                <c:v>-0.17486308215777233</c:v>
              </c:pt>
              <c:pt idx="1185">
                <c:v>-0.17486308215777233</c:v>
              </c:pt>
              <c:pt idx="1186">
                <c:v>-0.20843359440754339</c:v>
              </c:pt>
              <c:pt idx="1187">
                <c:v>-0.20843359440754339</c:v>
              </c:pt>
              <c:pt idx="1188">
                <c:v>-0.22478348443051463</c:v>
              </c:pt>
              <c:pt idx="1189">
                <c:v>-0.22478348443051463</c:v>
              </c:pt>
              <c:pt idx="1190">
                <c:v>-0.22478348443051463</c:v>
              </c:pt>
              <c:pt idx="1191">
                <c:v>-0.22478348443051463</c:v>
              </c:pt>
              <c:pt idx="1192">
                <c:v>-0.22478348443051463</c:v>
              </c:pt>
              <c:pt idx="1193">
                <c:v>-0.22478348443051463</c:v>
              </c:pt>
              <c:pt idx="1194">
                <c:v>-0.24086836900014694</c:v>
              </c:pt>
              <c:pt idx="1195">
                <c:v>0.15617605146507493</c:v>
              </c:pt>
              <c:pt idx="1196">
                <c:v>-5.2255469826321038E-2</c:v>
              </c:pt>
              <c:pt idx="1197">
                <c:v>-0.1557448315954556</c:v>
              </c:pt>
              <c:pt idx="1198">
                <c:v>-0.10224685570263631</c:v>
              </c:pt>
              <c:pt idx="1199">
                <c:v>-0.10224685570263631</c:v>
              </c:pt>
              <c:pt idx="1200">
                <c:v>-0.12626770715172533</c:v>
              </c:pt>
              <c:pt idx="1201">
                <c:v>0.17901857509485272</c:v>
              </c:pt>
              <c:pt idx="1202">
                <c:v>0.17901857509485272</c:v>
              </c:pt>
              <c:pt idx="1203">
                <c:v>4.7561673517972664E-2</c:v>
              </c:pt>
              <c:pt idx="1204">
                <c:v>2.6905444878241896E-2</c:v>
              </c:pt>
              <c:pt idx="1205">
                <c:v>2.6905444878241896E-2</c:v>
              </c:pt>
              <c:pt idx="1206">
                <c:v>2.6905444878241896E-2</c:v>
              </c:pt>
              <c:pt idx="1207">
                <c:v>6.6372599380432606E-3</c:v>
              </c:pt>
              <c:pt idx="1208">
                <c:v>-1.3346990587863511E-2</c:v>
              </c:pt>
              <c:pt idx="1209">
                <c:v>-5.2255469826321038E-2</c:v>
              </c:pt>
              <c:pt idx="1210">
                <c:v>-5.2255469826321038E-2</c:v>
              </c:pt>
              <c:pt idx="1211">
                <c:v>-5.2255469826321038E-2</c:v>
              </c:pt>
              <c:pt idx="1212">
                <c:v>-5.2255469826321038E-2</c:v>
              </c:pt>
              <c:pt idx="1213">
                <c:v>0.225863021212767</c:v>
              </c:pt>
              <c:pt idx="1214">
                <c:v>-8.990990540165622E-2</c:v>
              </c:pt>
              <c:pt idx="1215">
                <c:v>-0.10823313960395578</c:v>
              </c:pt>
              <c:pt idx="1216">
                <c:v>0.15617605146507493</c:v>
              </c:pt>
              <c:pt idx="1217">
                <c:v>0.15617605146507493</c:v>
              </c:pt>
              <c:pt idx="1218">
                <c:v>-0.14401360804496485</c:v>
              </c:pt>
              <c:pt idx="1219">
                <c:v>4.7561673517972664E-2</c:v>
              </c:pt>
              <c:pt idx="1220">
                <c:v>2.6905444878241896E-2</c:v>
              </c:pt>
              <c:pt idx="1221">
                <c:v>-1.3346990587863511E-2</c:v>
              </c:pt>
              <c:pt idx="1222">
                <c:v>-5.2255469826321038E-2</c:v>
              </c:pt>
              <c:pt idx="1223">
                <c:v>-7.1227020941253633E-2</c:v>
              </c:pt>
              <c:pt idx="1224">
                <c:v>-7.1227020941253633E-2</c:v>
              </c:pt>
              <c:pt idx="1225">
                <c:v>-0.10823313960395578</c:v>
              </c:pt>
              <c:pt idx="1226">
                <c:v>-0.12626770715172533</c:v>
              </c:pt>
              <c:pt idx="1227">
                <c:v>-0.12626770715172533</c:v>
              </c:pt>
              <c:pt idx="1228">
                <c:v>-0.12626770715172533</c:v>
              </c:pt>
              <c:pt idx="1229">
                <c:v>-0.23913636907296676</c:v>
              </c:pt>
              <c:pt idx="1230">
                <c:v>0.16360566863904455</c:v>
              </c:pt>
              <c:pt idx="1231">
                <c:v>0.11881028254426981</c:v>
              </c:pt>
              <c:pt idx="1232">
                <c:v>9.6975726085227837E-2</c:v>
              </c:pt>
              <c:pt idx="1233">
                <c:v>1.3224538349613707E-2</c:v>
              </c:pt>
              <c:pt idx="1234">
                <c:v>-8.3824244455334485E-2</c:v>
              </c:pt>
              <c:pt idx="1235">
                <c:v>-0.13824027495436425</c:v>
              </c:pt>
              <c:pt idx="1236">
                <c:v>-0.1557448315954556</c:v>
              </c:pt>
              <c:pt idx="1237">
                <c:v>-0.17298911502344622</c:v>
              </c:pt>
              <c:pt idx="1238">
                <c:v>-0.1899636607578597</c:v>
              </c:pt>
              <c:pt idx="1239">
                <c:v>-0.1899636607578597</c:v>
              </c:pt>
              <c:pt idx="1240">
                <c:v>-0.1899636607578597</c:v>
              </c:pt>
              <c:pt idx="1241">
                <c:v>-0.22302782330214352</c:v>
              </c:pt>
              <c:pt idx="1242">
                <c:v>-0.27056790873507264</c:v>
              </c:pt>
              <c:pt idx="1243">
                <c:v>-0.27056790873507264</c:v>
              </c:pt>
              <c:pt idx="1244">
                <c:v>-0.27056790873507264</c:v>
              </c:pt>
              <c:pt idx="1245">
                <c:v>-0.27056790873507264</c:v>
              </c:pt>
              <c:pt idx="1246">
                <c:v>-0.28588143814587874</c:v>
              </c:pt>
              <c:pt idx="1247">
                <c:v>0.53648727044803135</c:v>
              </c:pt>
              <c:pt idx="1248">
                <c:v>0.53648727044803135</c:v>
              </c:pt>
              <c:pt idx="1249">
                <c:v>0.45143471664691293</c:v>
              </c:pt>
              <c:pt idx="1250">
                <c:v>0.42402558118727474</c:v>
              </c:pt>
              <c:pt idx="1251">
                <c:v>0.42402558118727474</c:v>
              </c:pt>
              <c:pt idx="1252">
                <c:v>0.39707074079050375</c:v>
              </c:pt>
              <c:pt idx="1253">
                <c:v>0.39707074079050375</c:v>
              </c:pt>
              <c:pt idx="1254">
                <c:v>0.34452867742580007</c:v>
              </c:pt>
              <c:pt idx="1255">
                <c:v>0.26897846202298159</c:v>
              </c:pt>
              <c:pt idx="1256">
                <c:v>0.26897846202298159</c:v>
              </c:pt>
              <c:pt idx="1257">
                <c:v>0.26897846202298159</c:v>
              </c:pt>
              <c:pt idx="1258">
                <c:v>0.24461688927674249</c:v>
              </c:pt>
              <c:pt idx="1259">
                <c:v>0.24461688927674249</c:v>
              </c:pt>
              <c:pt idx="1260">
                <c:v>0.24461688927674249</c:v>
              </c:pt>
              <c:pt idx="1261">
                <c:v>0.24461688927674249</c:v>
              </c:pt>
              <c:pt idx="1262">
                <c:v>0.22066702143122643</c:v>
              </c:pt>
              <c:pt idx="1263">
                <c:v>0.22066702143122643</c:v>
              </c:pt>
              <c:pt idx="1264">
                <c:v>0.12883789960900968</c:v>
              </c:pt>
              <c:pt idx="1265">
                <c:v>8.5216109093307818E-2</c:v>
              </c:pt>
              <c:pt idx="1266">
                <c:v>4.3018722889303335E-2</c:v>
              </c:pt>
              <c:pt idx="1267">
                <c:v>4.3018722889303335E-2</c:v>
              </c:pt>
              <c:pt idx="1268">
                <c:v>2.2457139054336467E-2</c:v>
              </c:pt>
              <c:pt idx="1269">
                <c:v>2.2457139054336467E-2</c:v>
              </c:pt>
              <c:pt idx="1270">
                <c:v>2.2362765165198639E-3</c:v>
              </c:pt>
              <c:pt idx="1271">
                <c:v>2.2362765165198639E-3</c:v>
              </c:pt>
              <c:pt idx="1272">
                <c:v>-1.7653329204623036E-2</c:v>
              </c:pt>
              <c:pt idx="1273">
                <c:v>-0.39375285437558416</c:v>
              </c:pt>
              <c:pt idx="1274">
                <c:v>-0.42003571665853134</c:v>
              </c:pt>
              <c:pt idx="1275">
                <c:v>-0.43285062322356949</c:v>
              </c:pt>
              <c:pt idx="1276">
                <c:v>-0.44545257897788848</c:v>
              </c:pt>
              <c:pt idx="1277">
                <c:v>-0.44545257897788848</c:v>
              </c:pt>
              <c:pt idx="1278">
                <c:v>0.30194324752226331</c:v>
              </c:pt>
              <c:pt idx="1279">
                <c:v>0.22848468230472815</c:v>
              </c:pt>
              <c:pt idx="1280">
                <c:v>0.15865574534989021</c:v>
              </c:pt>
              <c:pt idx="1281">
                <c:v>9.22624148079835E-2</c:v>
              </c:pt>
              <c:pt idx="1282">
                <c:v>7.0863224450855661E-2</c:v>
              </c:pt>
              <c:pt idx="1283">
                <c:v>4.9847345553021977E-2</c:v>
              </c:pt>
              <c:pt idx="1284">
                <c:v>4.9847345553021977E-2</c:v>
              </c:pt>
              <c:pt idx="1285">
                <c:v>4.9847345553021977E-2</c:v>
              </c:pt>
              <c:pt idx="1286">
                <c:v>4.9847345553021977E-2</c:v>
              </c:pt>
              <c:pt idx="1287">
                <c:v>4.9847345553021977E-2</c:v>
              </c:pt>
              <c:pt idx="1288">
                <c:v>4.9847345553021977E-2</c:v>
              </c:pt>
              <c:pt idx="1289">
                <c:v>3.3639422737196473E-2</c:v>
              </c:pt>
              <c:pt idx="1290">
                <c:v>2.9143794510909177E-2</c:v>
              </c:pt>
              <c:pt idx="1291">
                <c:v>8.823554928090338E-3</c:v>
              </c:pt>
              <c:pt idx="1292">
                <c:v>-1.1184356799007394E-2</c:v>
              </c:pt>
              <c:pt idx="1293">
                <c:v>-1.1184356799007394E-2</c:v>
              </c:pt>
              <c:pt idx="1294">
                <c:v>-1.1184356799007394E-2</c:v>
              </c:pt>
              <c:pt idx="1295">
                <c:v>-5.0187480842228821E-2</c:v>
              </c:pt>
              <c:pt idx="1296">
                <c:v>-6.9182693158352349E-2</c:v>
              </c:pt>
              <c:pt idx="1297">
                <c:v>-0.10625979542462743</c:v>
              </c:pt>
              <c:pt idx="1298">
                <c:v>-0.12431802417358809</c:v>
              </c:pt>
              <c:pt idx="1299">
                <c:v>-0.17673704929209841</c:v>
              </c:pt>
              <c:pt idx="1300">
                <c:v>-0.19362168246198602</c:v>
              </c:pt>
              <c:pt idx="1301">
                <c:v>-0.19362168246198602</c:v>
              </c:pt>
              <c:pt idx="1302">
                <c:v>-5.8409284728144217E-3</c:v>
              </c:pt>
              <c:pt idx="1303">
                <c:v>-0.13700372131889069</c:v>
              </c:pt>
              <c:pt idx="1304">
                <c:v>-0.20525090697411125</c:v>
              </c:pt>
              <c:pt idx="1305">
                <c:v>-0.22163818169496427</c:v>
              </c:pt>
              <c:pt idx="1306">
                <c:v>-0.11918044829775652</c:v>
              </c:pt>
              <c:pt idx="1307">
                <c:v>0.21051283620134736</c:v>
              </c:pt>
              <c:pt idx="1308">
                <c:v>-0.15450401894376775</c:v>
              </c:pt>
              <c:pt idx="1309">
                <c:v>1.4158701833866527E-2</c:v>
              </c:pt>
              <c:pt idx="1310">
                <c:v>-6.3961593242316706E-2</c:v>
              </c:pt>
              <c:pt idx="1311">
                <c:v>-8.8756165970351075E-2</c:v>
              </c:pt>
              <c:pt idx="1312">
                <c:v>0.23424407454785884</c:v>
              </c:pt>
              <c:pt idx="1313">
                <c:v>0.23424407454785884</c:v>
              </c:pt>
              <c:pt idx="1314">
                <c:v>0.23424407454785884</c:v>
              </c:pt>
              <c:pt idx="1315">
                <c:v>0.23424407454785884</c:v>
              </c:pt>
              <c:pt idx="1316">
                <c:v>0.23424407454785884</c:v>
              </c:pt>
              <c:pt idx="1317">
                <c:v>0.18720891914834537</c:v>
              </c:pt>
              <c:pt idx="1318">
                <c:v>0.18720891914834537</c:v>
              </c:pt>
              <c:pt idx="1319">
                <c:v>0.14173398335536536</c:v>
              </c:pt>
              <c:pt idx="1320">
                <c:v>0.14173398335536536</c:v>
              </c:pt>
              <c:pt idx="1321">
                <c:v>0.11956793346763789</c:v>
              </c:pt>
              <c:pt idx="1322">
                <c:v>0.11956793346763789</c:v>
              </c:pt>
              <c:pt idx="1323">
                <c:v>0.11956793346763789</c:v>
              </c:pt>
              <c:pt idx="1324">
                <c:v>0.11956793346763789</c:v>
              </c:pt>
              <c:pt idx="1325">
                <c:v>9.7779516350918305E-2</c:v>
              </c:pt>
              <c:pt idx="1326">
                <c:v>9.7779516350918305E-2</c:v>
              </c:pt>
              <c:pt idx="1327">
                <c:v>7.6343887743956451E-2</c:v>
              </c:pt>
              <c:pt idx="1328">
                <c:v>7.6343887743956451E-2</c:v>
              </c:pt>
              <c:pt idx="1329">
                <c:v>5.5285891908002704E-2</c:v>
              </c:pt>
              <c:pt idx="1330">
                <c:v>3.4555840320555975E-2</c:v>
              </c:pt>
              <c:pt idx="1331">
                <c:v>3.4555840320555975E-2</c:v>
              </c:pt>
              <c:pt idx="1332">
                <c:v>3.4555840320555975E-2</c:v>
              </c:pt>
              <c:pt idx="1333">
                <c:v>1.4158701833866527E-2</c:v>
              </c:pt>
              <c:pt idx="1334">
                <c:v>-5.8409284728144217E-3</c:v>
              </c:pt>
              <c:pt idx="1335">
                <c:v>-2.5557334201239207E-2</c:v>
              </c:pt>
              <c:pt idx="1336">
                <c:v>-2.5557334201239207E-2</c:v>
              </c:pt>
              <c:pt idx="1337">
                <c:v>-2.5557334201239207E-2</c:v>
              </c:pt>
              <c:pt idx="1338">
                <c:v>-2.5557334201239207E-2</c:v>
              </c:pt>
              <c:pt idx="1339">
                <c:v>-2.5557334201239207E-2</c:v>
              </c:pt>
              <c:pt idx="1340">
                <c:v>-2.5557334201239207E-2</c:v>
              </c:pt>
              <c:pt idx="1341">
                <c:v>-2.5557334201239207E-2</c:v>
              </c:pt>
              <c:pt idx="1342">
                <c:v>-2.5557334201239207E-2</c:v>
              </c:pt>
              <c:pt idx="1343">
                <c:v>-4.4901076010906121E-2</c:v>
              </c:pt>
              <c:pt idx="1344">
                <c:v>-6.3961593242316706E-2</c:v>
              </c:pt>
              <c:pt idx="1345">
                <c:v>-6.3961593242316706E-2</c:v>
              </c:pt>
              <c:pt idx="1346">
                <c:v>-8.2694166225220467E-2</c:v>
              </c:pt>
              <c:pt idx="1347">
                <c:v>-0.10107395069836639</c:v>
              </c:pt>
              <c:pt idx="1348">
                <c:v>-0.11918044829775652</c:v>
              </c:pt>
              <c:pt idx="1349">
                <c:v>-0.13700372131889069</c:v>
              </c:pt>
              <c:pt idx="1350">
                <c:v>-0.13700372131889069</c:v>
              </c:pt>
              <c:pt idx="1351">
                <c:v>-0.15450401894376775</c:v>
              </c:pt>
              <c:pt idx="1352">
                <c:v>-0.15450401894376775</c:v>
              </c:pt>
              <c:pt idx="1353">
                <c:v>-0.15450401894376775</c:v>
              </c:pt>
              <c:pt idx="1354">
                <c:v>-0.18863506504975308</c:v>
              </c:pt>
              <c:pt idx="1355">
                <c:v>-0.20525090697411125</c:v>
              </c:pt>
              <c:pt idx="1356">
                <c:v>-0.20525090697411125</c:v>
              </c:pt>
              <c:pt idx="1357">
                <c:v>-0.22163818169496427</c:v>
              </c:pt>
              <c:pt idx="1358">
                <c:v>-0.22163818169496427</c:v>
              </c:pt>
              <c:pt idx="1359">
                <c:v>-0.2377173875763107</c:v>
              </c:pt>
              <c:pt idx="1360">
                <c:v>-0.2377173875763107</c:v>
              </c:pt>
              <c:pt idx="1361">
                <c:v>0.14173398335536536</c:v>
              </c:pt>
              <c:pt idx="1362">
                <c:v>0.14173398335536536</c:v>
              </c:pt>
              <c:pt idx="1363">
                <c:v>9.7779516350918305E-2</c:v>
              </c:pt>
              <c:pt idx="1364">
                <c:v>-2.5557334201239207E-2</c:v>
              </c:pt>
              <c:pt idx="1365">
                <c:v>-2.5557334201239207E-2</c:v>
              </c:pt>
              <c:pt idx="1366">
                <c:v>-2.5557334201239207E-2</c:v>
              </c:pt>
              <c:pt idx="1367">
                <c:v>-4.4901076010906121E-2</c:v>
              </c:pt>
              <c:pt idx="1368">
                <c:v>-6.3961593242316706E-2</c:v>
              </c:pt>
              <c:pt idx="1369">
                <c:v>-8.2694166225220467E-2</c:v>
              </c:pt>
              <c:pt idx="1370">
                <c:v>-0.11918044829775652</c:v>
              </c:pt>
              <c:pt idx="1371">
                <c:v>-0.11918044829775652</c:v>
              </c:pt>
              <c:pt idx="1372">
                <c:v>-0.11918044829775652</c:v>
              </c:pt>
              <c:pt idx="1373">
                <c:v>-0.11918044829775652</c:v>
              </c:pt>
              <c:pt idx="1374">
                <c:v>-0.13700372131889069</c:v>
              </c:pt>
              <c:pt idx="1375">
                <c:v>-0.13700372131889069</c:v>
              </c:pt>
              <c:pt idx="1376">
                <c:v>-0.13700372131889069</c:v>
              </c:pt>
              <c:pt idx="1377">
                <c:v>-0.13700372131889069</c:v>
              </c:pt>
              <c:pt idx="1378">
                <c:v>-0.15450401894376775</c:v>
              </c:pt>
              <c:pt idx="1379">
                <c:v>-0.15450401894376775</c:v>
              </c:pt>
              <c:pt idx="1380">
                <c:v>-0.15450401894376775</c:v>
              </c:pt>
              <c:pt idx="1381">
                <c:v>-0.17172109199038871</c:v>
              </c:pt>
              <c:pt idx="1382">
                <c:v>-0.17172109199038871</c:v>
              </c:pt>
              <c:pt idx="1383">
                <c:v>-0.17172109199038871</c:v>
              </c:pt>
              <c:pt idx="1384">
                <c:v>-0.17172109199038871</c:v>
              </c:pt>
              <c:pt idx="1385">
                <c:v>-0.17172109199038871</c:v>
              </c:pt>
              <c:pt idx="1386">
                <c:v>-0.17172109199038871</c:v>
              </c:pt>
              <c:pt idx="1387">
                <c:v>-0.18863506504975308</c:v>
              </c:pt>
              <c:pt idx="1388">
                <c:v>-0.20525090697411125</c:v>
              </c:pt>
              <c:pt idx="1389">
                <c:v>-0.20525090697411125</c:v>
              </c:pt>
              <c:pt idx="1390">
                <c:v>-0.20525090697411125</c:v>
              </c:pt>
              <c:pt idx="1391">
                <c:v>-0.20525090697411125</c:v>
              </c:pt>
              <c:pt idx="1392">
                <c:v>-0.20525090697411125</c:v>
              </c:pt>
              <c:pt idx="1393">
                <c:v>-0.20525090697411125</c:v>
              </c:pt>
              <c:pt idx="1394">
                <c:v>-0.20525090697411125</c:v>
              </c:pt>
              <c:pt idx="1395">
                <c:v>-0.20525090697411125</c:v>
              </c:pt>
              <c:pt idx="1396">
                <c:v>-0.20525090697411125</c:v>
              </c:pt>
              <c:pt idx="1397">
                <c:v>-0.22163818169496427</c:v>
              </c:pt>
              <c:pt idx="1398">
                <c:v>-0.22163818169496427</c:v>
              </c:pt>
              <c:pt idx="1399">
                <c:v>-0.22163818169496427</c:v>
              </c:pt>
              <c:pt idx="1400">
                <c:v>-0.2377173875763107</c:v>
              </c:pt>
              <c:pt idx="1401">
                <c:v>-0.2377173875763107</c:v>
              </c:pt>
              <c:pt idx="1402">
                <c:v>-0.2377173875763107</c:v>
              </c:pt>
              <c:pt idx="1403">
                <c:v>-0.2377173875763107</c:v>
              </c:pt>
              <c:pt idx="1404">
                <c:v>-0.2377173875763107</c:v>
              </c:pt>
              <c:pt idx="1405">
                <c:v>-0.2377173875763107</c:v>
              </c:pt>
              <c:pt idx="1406">
                <c:v>-0.2377173875763107</c:v>
              </c:pt>
              <c:pt idx="1407">
                <c:v>-0.2377173875763107</c:v>
              </c:pt>
              <c:pt idx="1408">
                <c:v>-0.2377173875763107</c:v>
              </c:pt>
              <c:pt idx="1409">
                <c:v>-0.2377173875763107</c:v>
              </c:pt>
              <c:pt idx="1410">
                <c:v>-0.2377173875763107</c:v>
              </c:pt>
              <c:pt idx="1411">
                <c:v>-0.2377173875763107</c:v>
              </c:pt>
              <c:pt idx="1412">
                <c:v>-0.2377173875763107</c:v>
              </c:pt>
              <c:pt idx="1413">
                <c:v>-0.2377173875763107</c:v>
              </c:pt>
              <c:pt idx="1414">
                <c:v>-0.2377173875763107</c:v>
              </c:pt>
              <c:pt idx="1415">
                <c:v>-0.2377173875763107</c:v>
              </c:pt>
              <c:pt idx="1416">
                <c:v>-0.2377173875763107</c:v>
              </c:pt>
              <c:pt idx="1417">
                <c:v>-0.2377173875763107</c:v>
              </c:pt>
              <c:pt idx="1418">
                <c:v>-0.2377173875763107</c:v>
              </c:pt>
              <c:pt idx="1419">
                <c:v>-0.2377173875763107</c:v>
              </c:pt>
              <c:pt idx="1420">
                <c:v>-0.2377173875763107</c:v>
              </c:pt>
              <c:pt idx="1421">
                <c:v>-0.2377173875763107</c:v>
              </c:pt>
              <c:pt idx="1422">
                <c:v>0.23424407454785884</c:v>
              </c:pt>
              <c:pt idx="1423">
                <c:v>0.21051283620134736</c:v>
              </c:pt>
              <c:pt idx="1424">
                <c:v>0.18720891914834537</c:v>
              </c:pt>
              <c:pt idx="1425">
                <c:v>0.18720891914834537</c:v>
              </c:pt>
              <c:pt idx="1426">
                <c:v>0.18720891914834537</c:v>
              </c:pt>
              <c:pt idx="1427">
                <c:v>0.18720891914834537</c:v>
              </c:pt>
              <c:pt idx="1428">
                <c:v>0.18720891914834537</c:v>
              </c:pt>
              <c:pt idx="1429">
                <c:v>0.16428263486635131</c:v>
              </c:pt>
              <c:pt idx="1430">
                <c:v>0.14173398335536536</c:v>
              </c:pt>
              <c:pt idx="1431">
                <c:v>0.11956793346763789</c:v>
              </c:pt>
              <c:pt idx="1432">
                <c:v>0.11956793346763789</c:v>
              </c:pt>
              <c:pt idx="1433">
                <c:v>0.11956793346763789</c:v>
              </c:pt>
              <c:pt idx="1434">
                <c:v>9.7779516350918305E-2</c:v>
              </c:pt>
              <c:pt idx="1435">
                <c:v>9.7779516350918305E-2</c:v>
              </c:pt>
              <c:pt idx="1436">
                <c:v>9.7779516350918305E-2</c:v>
              </c:pt>
              <c:pt idx="1437">
                <c:v>9.7779516350918305E-2</c:v>
              </c:pt>
              <c:pt idx="1438">
                <c:v>9.7779516350918305E-2</c:v>
              </c:pt>
              <c:pt idx="1439">
                <c:v>7.6343887743956451E-2</c:v>
              </c:pt>
              <c:pt idx="1440">
                <c:v>0.23424407454785884</c:v>
              </c:pt>
              <c:pt idx="1441">
                <c:v>0.23424407454785884</c:v>
              </c:pt>
              <c:pt idx="1442">
                <c:v>-2.5557334201239207E-2</c:v>
              </c:pt>
              <c:pt idx="1443">
                <c:v>-2.5557334201239207E-2</c:v>
              </c:pt>
              <c:pt idx="1444">
                <c:v>-2.5557334201239207E-2</c:v>
              </c:pt>
              <c:pt idx="1445">
                <c:v>-2.5557334201239207E-2</c:v>
              </c:pt>
              <c:pt idx="1446">
                <c:v>-2.5557334201239207E-2</c:v>
              </c:pt>
              <c:pt idx="1447">
                <c:v>-2.5557334201239207E-2</c:v>
              </c:pt>
              <c:pt idx="1448">
                <c:v>-2.5557334201239207E-2</c:v>
              </c:pt>
              <c:pt idx="1449">
                <c:v>-4.4901076010906121E-2</c:v>
              </c:pt>
              <c:pt idx="1450">
                <c:v>0.23424407454785884</c:v>
              </c:pt>
              <c:pt idx="1451">
                <c:v>0.23424407454785884</c:v>
              </c:pt>
              <c:pt idx="1452">
                <c:v>0.23424407454785884</c:v>
              </c:pt>
              <c:pt idx="1453">
                <c:v>0.23424407454785884</c:v>
              </c:pt>
              <c:pt idx="1454">
                <c:v>0.23424407454785884</c:v>
              </c:pt>
              <c:pt idx="1455">
                <c:v>0.23424407454785884</c:v>
              </c:pt>
              <c:pt idx="1456">
                <c:v>0.23424407454785884</c:v>
              </c:pt>
              <c:pt idx="1457">
                <c:v>0.21051283620134736</c:v>
              </c:pt>
              <c:pt idx="1458">
                <c:v>0.21051283620134736</c:v>
              </c:pt>
              <c:pt idx="1459">
                <c:v>0.21051283620134736</c:v>
              </c:pt>
              <c:pt idx="1460">
                <c:v>0.21051283620134736</c:v>
              </c:pt>
              <c:pt idx="1461">
                <c:v>0.21051283620134736</c:v>
              </c:pt>
              <c:pt idx="1462">
                <c:v>-8.2694166225220467E-2</c:v>
              </c:pt>
              <c:pt idx="1463">
                <c:v>-8.2694166225220467E-2</c:v>
              </c:pt>
              <c:pt idx="1464">
                <c:v>-8.2694166225220467E-2</c:v>
              </c:pt>
              <c:pt idx="1465">
                <c:v>0.18720891914834537</c:v>
              </c:pt>
              <c:pt idx="1466">
                <c:v>0.18720891914834537</c:v>
              </c:pt>
              <c:pt idx="1467">
                <c:v>0.18720891914834537</c:v>
              </c:pt>
              <c:pt idx="1468">
                <c:v>0.16428263486635131</c:v>
              </c:pt>
              <c:pt idx="1469">
                <c:v>0.16428263486635131</c:v>
              </c:pt>
              <c:pt idx="1470">
                <c:v>0.16428263486635131</c:v>
              </c:pt>
              <c:pt idx="1471">
                <c:v>0.16428263486635131</c:v>
              </c:pt>
              <c:pt idx="1472">
                <c:v>-0.11918044829775652</c:v>
              </c:pt>
              <c:pt idx="1473">
                <c:v>0.14173398335536536</c:v>
              </c:pt>
              <c:pt idx="1474">
                <c:v>0.14173398335536536</c:v>
              </c:pt>
              <c:pt idx="1475">
                <c:v>0.11956793346763789</c:v>
              </c:pt>
              <c:pt idx="1476">
                <c:v>0.11956793346763789</c:v>
              </c:pt>
              <c:pt idx="1477">
                <c:v>0.11956793346763789</c:v>
              </c:pt>
              <c:pt idx="1478">
                <c:v>-0.15450401894376775</c:v>
              </c:pt>
              <c:pt idx="1479">
                <c:v>-0.15450401894376775</c:v>
              </c:pt>
              <c:pt idx="1480">
                <c:v>9.7779516350918305E-2</c:v>
              </c:pt>
              <c:pt idx="1481">
                <c:v>9.7779516350918305E-2</c:v>
              </c:pt>
              <c:pt idx="1482">
                <c:v>9.7779516350918305E-2</c:v>
              </c:pt>
              <c:pt idx="1483">
                <c:v>9.7779516350918305E-2</c:v>
              </c:pt>
              <c:pt idx="1484">
                <c:v>9.7779516350918305E-2</c:v>
              </c:pt>
              <c:pt idx="1485">
                <c:v>9.7779516350918305E-2</c:v>
              </c:pt>
              <c:pt idx="1486">
                <c:v>9.7779516350918305E-2</c:v>
              </c:pt>
              <c:pt idx="1487">
                <c:v>-0.17172109199038871</c:v>
              </c:pt>
              <c:pt idx="1488">
                <c:v>-0.17172109199038871</c:v>
              </c:pt>
              <c:pt idx="1489">
                <c:v>7.6343887743956451E-2</c:v>
              </c:pt>
              <c:pt idx="1490">
                <c:v>7.6343887743956451E-2</c:v>
              </c:pt>
              <c:pt idx="1491">
                <c:v>7.6343887743956451E-2</c:v>
              </c:pt>
              <c:pt idx="1492">
                <c:v>7.6343887743956451E-2</c:v>
              </c:pt>
              <c:pt idx="1493">
                <c:v>-0.18863506504975308</c:v>
              </c:pt>
              <c:pt idx="1494">
                <c:v>5.5285891908002704E-2</c:v>
              </c:pt>
              <c:pt idx="1495">
                <c:v>5.5285891908002704E-2</c:v>
              </c:pt>
              <c:pt idx="1496">
                <c:v>5.5285891908002704E-2</c:v>
              </c:pt>
              <c:pt idx="1497">
                <c:v>5.5285891908002704E-2</c:v>
              </c:pt>
              <c:pt idx="1498">
                <c:v>5.5285891908002704E-2</c:v>
              </c:pt>
              <c:pt idx="1499">
                <c:v>-0.20525090697411125</c:v>
              </c:pt>
              <c:pt idx="1500">
                <c:v>-0.20525090697411125</c:v>
              </c:pt>
              <c:pt idx="1501">
                <c:v>-0.20525090697411125</c:v>
              </c:pt>
              <c:pt idx="1502">
                <c:v>-0.20525090697411125</c:v>
              </c:pt>
              <c:pt idx="1503">
                <c:v>-0.22163818169496427</c:v>
              </c:pt>
              <c:pt idx="1504">
                <c:v>-0.22163818169496427</c:v>
              </c:pt>
              <c:pt idx="1505">
                <c:v>-0.22163818169496427</c:v>
              </c:pt>
              <c:pt idx="1506">
                <c:v>-0.22163818169496427</c:v>
              </c:pt>
              <c:pt idx="1507">
                <c:v>1.4158701833866527E-2</c:v>
              </c:pt>
              <c:pt idx="1508">
                <c:v>1.4158701833866527E-2</c:v>
              </c:pt>
              <c:pt idx="1509">
                <c:v>1.4158701833866527E-2</c:v>
              </c:pt>
              <c:pt idx="1510">
                <c:v>1.4158701833866527E-2</c:v>
              </c:pt>
              <c:pt idx="1511">
                <c:v>1.4158701833866527E-2</c:v>
              </c:pt>
              <c:pt idx="1512">
                <c:v>1.4158701833866527E-2</c:v>
              </c:pt>
              <c:pt idx="1513">
                <c:v>-0.2377173875763107</c:v>
              </c:pt>
              <c:pt idx="1514">
                <c:v>-0.2377173875763107</c:v>
              </c:pt>
              <c:pt idx="1515">
                <c:v>-0.2377173875763107</c:v>
              </c:pt>
              <c:pt idx="1516">
                <c:v>-0.2377173875763107</c:v>
              </c:pt>
              <c:pt idx="1517">
                <c:v>-0.2377173875763107</c:v>
              </c:pt>
              <c:pt idx="1518">
                <c:v>-0.2377173875763107</c:v>
              </c:pt>
              <c:pt idx="1519">
                <c:v>-5.8409284728144217E-3</c:v>
              </c:pt>
              <c:pt idx="1520">
                <c:v>-2.5557334201239207E-2</c:v>
              </c:pt>
              <c:pt idx="1521">
                <c:v>-2.5557334201239207E-2</c:v>
              </c:pt>
              <c:pt idx="1522">
                <c:v>-2.5557334201239207E-2</c:v>
              </c:pt>
              <c:pt idx="1523">
                <c:v>-2.5557334201239207E-2</c:v>
              </c:pt>
              <c:pt idx="1524">
                <c:v>-2.5557334201239207E-2</c:v>
              </c:pt>
              <c:pt idx="1525">
                <c:v>-2.5557334201239207E-2</c:v>
              </c:pt>
              <c:pt idx="1526">
                <c:v>-2.5557334201239207E-2</c:v>
              </c:pt>
              <c:pt idx="1527">
                <c:v>-2.5557334201239207E-2</c:v>
              </c:pt>
              <c:pt idx="1528">
                <c:v>-2.5557334201239207E-2</c:v>
              </c:pt>
              <c:pt idx="1529">
                <c:v>-2.5557334201239207E-2</c:v>
              </c:pt>
              <c:pt idx="1530">
                <c:v>-2.5557334201239207E-2</c:v>
              </c:pt>
              <c:pt idx="1531">
                <c:v>-2.5557334201239207E-2</c:v>
              </c:pt>
              <c:pt idx="1532">
                <c:v>-2.5557334201239207E-2</c:v>
              </c:pt>
              <c:pt idx="1533">
                <c:v>-2.5557334201239207E-2</c:v>
              </c:pt>
              <c:pt idx="1534">
                <c:v>-2.5557334201239207E-2</c:v>
              </c:pt>
              <c:pt idx="1535">
                <c:v>-2.5557334201239207E-2</c:v>
              </c:pt>
              <c:pt idx="1536">
                <c:v>-2.5557334201239207E-2</c:v>
              </c:pt>
              <c:pt idx="1537">
                <c:v>-2.5557334201239207E-2</c:v>
              </c:pt>
              <c:pt idx="1538">
                <c:v>-2.5557334201239207E-2</c:v>
              </c:pt>
              <c:pt idx="1539">
                <c:v>-2.5557334201239207E-2</c:v>
              </c:pt>
              <c:pt idx="1540">
                <c:v>-2.5557334201239207E-2</c:v>
              </c:pt>
              <c:pt idx="1541">
                <c:v>-2.5557334201239207E-2</c:v>
              </c:pt>
              <c:pt idx="1542">
                <c:v>-2.5557334201239207E-2</c:v>
              </c:pt>
              <c:pt idx="1543">
                <c:v>-4.4901076010906121E-2</c:v>
              </c:pt>
              <c:pt idx="1544">
                <c:v>-4.4901076010906121E-2</c:v>
              </c:pt>
              <c:pt idx="1545">
                <c:v>-6.3961593242316706E-2</c:v>
              </c:pt>
              <c:pt idx="1546">
                <c:v>-6.3961593242316706E-2</c:v>
              </c:pt>
              <c:pt idx="1547">
                <c:v>-6.3961593242316706E-2</c:v>
              </c:pt>
              <c:pt idx="1548">
                <c:v>-6.3961593242316706E-2</c:v>
              </c:pt>
              <c:pt idx="1549">
                <c:v>-6.3961593242316706E-2</c:v>
              </c:pt>
              <c:pt idx="1550">
                <c:v>-8.2694166225220467E-2</c:v>
              </c:pt>
              <c:pt idx="1551">
                <c:v>-8.2694166225220467E-2</c:v>
              </c:pt>
              <c:pt idx="1552">
                <c:v>-8.2694166225220467E-2</c:v>
              </c:pt>
              <c:pt idx="1553">
                <c:v>-8.2694166225220467E-2</c:v>
              </c:pt>
              <c:pt idx="1554">
                <c:v>-8.2694166225220467E-2</c:v>
              </c:pt>
              <c:pt idx="1555">
                <c:v>-8.2694166225220467E-2</c:v>
              </c:pt>
              <c:pt idx="1556">
                <c:v>-8.2694166225220467E-2</c:v>
              </c:pt>
              <c:pt idx="1557">
                <c:v>-8.2694166225220467E-2</c:v>
              </c:pt>
              <c:pt idx="1558">
                <c:v>-0.10107395069836639</c:v>
              </c:pt>
              <c:pt idx="1559">
                <c:v>-0.10107395069836639</c:v>
              </c:pt>
              <c:pt idx="1560">
                <c:v>-0.10107395069836639</c:v>
              </c:pt>
              <c:pt idx="1561">
                <c:v>-0.10107395069836639</c:v>
              </c:pt>
              <c:pt idx="1562">
                <c:v>-0.10107395069836639</c:v>
              </c:pt>
              <c:pt idx="1563">
                <c:v>-0.10107395069836639</c:v>
              </c:pt>
              <c:pt idx="1564">
                <c:v>-0.10107395069836639</c:v>
              </c:pt>
              <c:pt idx="1565">
                <c:v>-0.10107395069836639</c:v>
              </c:pt>
              <c:pt idx="1566">
                <c:v>-0.10107395069836639</c:v>
              </c:pt>
              <c:pt idx="1567">
                <c:v>-0.10107395069836639</c:v>
              </c:pt>
              <c:pt idx="1568">
                <c:v>-0.10107395069836639</c:v>
              </c:pt>
              <c:pt idx="1569">
                <c:v>-0.10107395069836639</c:v>
              </c:pt>
              <c:pt idx="1570">
                <c:v>-0.10107395069836639</c:v>
              </c:pt>
              <c:pt idx="1571">
                <c:v>-0.11918044829775652</c:v>
              </c:pt>
              <c:pt idx="1572">
                <c:v>-0.11918044829775652</c:v>
              </c:pt>
              <c:pt idx="1573">
                <c:v>-0.11918044829775652</c:v>
              </c:pt>
              <c:pt idx="1574">
                <c:v>-0.11918044829775652</c:v>
              </c:pt>
              <c:pt idx="1575">
                <c:v>-0.11918044829775652</c:v>
              </c:pt>
              <c:pt idx="1576">
                <c:v>-0.13700372131889069</c:v>
              </c:pt>
              <c:pt idx="1577">
                <c:v>-0.13700372131889069</c:v>
              </c:pt>
              <c:pt idx="1578">
                <c:v>-0.13700372131889069</c:v>
              </c:pt>
              <c:pt idx="1579">
                <c:v>-0.13700372131889069</c:v>
              </c:pt>
              <c:pt idx="1580">
                <c:v>-0.13700372131889069</c:v>
              </c:pt>
              <c:pt idx="1581">
                <c:v>-0.13700372131889069</c:v>
              </c:pt>
              <c:pt idx="1582">
                <c:v>-0.13700372131889069</c:v>
              </c:pt>
              <c:pt idx="1583">
                <c:v>-0.13700372131889069</c:v>
              </c:pt>
              <c:pt idx="1584">
                <c:v>-0.13700372131889069</c:v>
              </c:pt>
              <c:pt idx="1585">
                <c:v>-0.13700372131889069</c:v>
              </c:pt>
              <c:pt idx="1586">
                <c:v>-0.13700372131889069</c:v>
              </c:pt>
              <c:pt idx="1587">
                <c:v>-0.13700372131889069</c:v>
              </c:pt>
              <c:pt idx="1588">
                <c:v>-0.13700372131889069</c:v>
              </c:pt>
              <c:pt idx="1589">
                <c:v>-0.13700372131889069</c:v>
              </c:pt>
              <c:pt idx="1590">
                <c:v>-0.13700372131889069</c:v>
              </c:pt>
              <c:pt idx="1591">
                <c:v>-0.13700372131889069</c:v>
              </c:pt>
              <c:pt idx="1592">
                <c:v>-0.13700372131889069</c:v>
              </c:pt>
              <c:pt idx="1593">
                <c:v>-0.13700372131889069</c:v>
              </c:pt>
              <c:pt idx="1594">
                <c:v>-0.15450401894376775</c:v>
              </c:pt>
              <c:pt idx="1595">
                <c:v>-0.15450401894376775</c:v>
              </c:pt>
              <c:pt idx="1596">
                <c:v>-0.15450401894376775</c:v>
              </c:pt>
              <c:pt idx="1597">
                <c:v>-0.15450401894376775</c:v>
              </c:pt>
              <c:pt idx="1598">
                <c:v>-0.17172109199038871</c:v>
              </c:pt>
              <c:pt idx="1599">
                <c:v>-0.17172109199038871</c:v>
              </c:pt>
              <c:pt idx="1600">
                <c:v>-0.17172109199038871</c:v>
              </c:pt>
              <c:pt idx="1601">
                <c:v>-0.17172109199038871</c:v>
              </c:pt>
              <c:pt idx="1602">
                <c:v>-0.17172109199038871</c:v>
              </c:pt>
              <c:pt idx="1603">
                <c:v>-0.17172109199038871</c:v>
              </c:pt>
              <c:pt idx="1604">
                <c:v>-0.17172109199038871</c:v>
              </c:pt>
              <c:pt idx="1605">
                <c:v>-0.17172109199038871</c:v>
              </c:pt>
              <c:pt idx="1606">
                <c:v>-0.17172109199038871</c:v>
              </c:pt>
              <c:pt idx="1607">
                <c:v>-0.17172109199038871</c:v>
              </c:pt>
              <c:pt idx="1608">
                <c:v>-0.17172109199038871</c:v>
              </c:pt>
              <c:pt idx="1609">
                <c:v>-0.17172109199038871</c:v>
              </c:pt>
              <c:pt idx="1610">
                <c:v>-0.17172109199038871</c:v>
              </c:pt>
              <c:pt idx="1611">
                <c:v>-0.17172109199038871</c:v>
              </c:pt>
              <c:pt idx="1612">
                <c:v>-0.17172109199038871</c:v>
              </c:pt>
              <c:pt idx="1613">
                <c:v>-0.18863506504975308</c:v>
              </c:pt>
              <c:pt idx="1614">
                <c:v>-0.18863506504975308</c:v>
              </c:pt>
              <c:pt idx="1615">
                <c:v>-0.18863506504975308</c:v>
              </c:pt>
              <c:pt idx="1616">
                <c:v>-0.18863506504975308</c:v>
              </c:pt>
              <c:pt idx="1617">
                <c:v>-0.18863506504975308</c:v>
              </c:pt>
              <c:pt idx="1618">
                <c:v>-0.18863506504975308</c:v>
              </c:pt>
              <c:pt idx="1619">
                <c:v>-0.18863506504975308</c:v>
              </c:pt>
              <c:pt idx="1620">
                <c:v>-0.18863506504975308</c:v>
              </c:pt>
              <c:pt idx="1621">
                <c:v>-0.18863506504975308</c:v>
              </c:pt>
              <c:pt idx="1622">
                <c:v>-0.20525090697411125</c:v>
              </c:pt>
              <c:pt idx="1623">
                <c:v>-0.20525090697411125</c:v>
              </c:pt>
              <c:pt idx="1624">
                <c:v>-0.20525090697411125</c:v>
              </c:pt>
              <c:pt idx="1625">
                <c:v>-0.20525090697411125</c:v>
              </c:pt>
              <c:pt idx="1626">
                <c:v>-0.20525090697411125</c:v>
              </c:pt>
              <c:pt idx="1627">
                <c:v>-0.20525090697411125</c:v>
              </c:pt>
              <c:pt idx="1628">
                <c:v>-0.20525090697411125</c:v>
              </c:pt>
              <c:pt idx="1629">
                <c:v>-0.20525090697411125</c:v>
              </c:pt>
              <c:pt idx="1630">
                <c:v>-0.20525090697411125</c:v>
              </c:pt>
              <c:pt idx="1631">
                <c:v>-0.20525090697411125</c:v>
              </c:pt>
              <c:pt idx="1632">
                <c:v>-0.20525090697411125</c:v>
              </c:pt>
              <c:pt idx="1633">
                <c:v>-0.20525090697411125</c:v>
              </c:pt>
              <c:pt idx="1634">
                <c:v>-0.20525090697411125</c:v>
              </c:pt>
              <c:pt idx="1635">
                <c:v>-0.20525090697411125</c:v>
              </c:pt>
              <c:pt idx="1636">
                <c:v>-0.20525090697411125</c:v>
              </c:pt>
              <c:pt idx="1637">
                <c:v>-0.20525090697411125</c:v>
              </c:pt>
              <c:pt idx="1638">
                <c:v>-0.20525090697411125</c:v>
              </c:pt>
              <c:pt idx="1639">
                <c:v>-0.22163818169496427</c:v>
              </c:pt>
              <c:pt idx="1640">
                <c:v>-0.22163818169496427</c:v>
              </c:pt>
              <c:pt idx="1641">
                <c:v>-0.22163818169496427</c:v>
              </c:pt>
              <c:pt idx="1642">
                <c:v>-0.22163818169496427</c:v>
              </c:pt>
              <c:pt idx="1643">
                <c:v>-0.22163818169496427</c:v>
              </c:pt>
              <c:pt idx="1644">
                <c:v>-0.22163818169496427</c:v>
              </c:pt>
              <c:pt idx="1645">
                <c:v>-0.22163818169496427</c:v>
              </c:pt>
              <c:pt idx="1646">
                <c:v>-0.22163818169496427</c:v>
              </c:pt>
              <c:pt idx="1647">
                <c:v>-0.22163818169496427</c:v>
              </c:pt>
              <c:pt idx="1648">
                <c:v>-0.22163818169496427</c:v>
              </c:pt>
              <c:pt idx="1649">
                <c:v>-0.22163818169496427</c:v>
              </c:pt>
              <c:pt idx="1650">
                <c:v>-0.22163818169496427</c:v>
              </c:pt>
              <c:pt idx="1651">
                <c:v>-0.22163818169496427</c:v>
              </c:pt>
              <c:pt idx="1652">
                <c:v>-0.22163818169496427</c:v>
              </c:pt>
              <c:pt idx="1653">
                <c:v>-0.22163818169496427</c:v>
              </c:pt>
              <c:pt idx="1654">
                <c:v>-0.22163818169496427</c:v>
              </c:pt>
              <c:pt idx="1655">
                <c:v>-0.22163818169496427</c:v>
              </c:pt>
              <c:pt idx="1656">
                <c:v>-0.22163818169496427</c:v>
              </c:pt>
              <c:pt idx="1657">
                <c:v>-0.22163818169496427</c:v>
              </c:pt>
              <c:pt idx="1658">
                <c:v>-0.22163818169496427</c:v>
              </c:pt>
              <c:pt idx="1659">
                <c:v>-0.22163818169496427</c:v>
              </c:pt>
              <c:pt idx="1660">
                <c:v>-0.22163818169496427</c:v>
              </c:pt>
              <c:pt idx="1661">
                <c:v>-0.22163818169496427</c:v>
              </c:pt>
              <c:pt idx="1662">
                <c:v>-0.22163818169496427</c:v>
              </c:pt>
              <c:pt idx="1663">
                <c:v>-0.2377173875763107</c:v>
              </c:pt>
              <c:pt idx="1664">
                <c:v>-0.2377173875763107</c:v>
              </c:pt>
              <c:pt idx="1665">
                <c:v>-0.2377173875763107</c:v>
              </c:pt>
              <c:pt idx="1666">
                <c:v>-0.2377173875763107</c:v>
              </c:pt>
              <c:pt idx="1667">
                <c:v>-0.2377173875763107</c:v>
              </c:pt>
              <c:pt idx="1668">
                <c:v>-0.2377173875763107</c:v>
              </c:pt>
              <c:pt idx="1669">
                <c:v>-0.2377173875763107</c:v>
              </c:pt>
              <c:pt idx="1670">
                <c:v>-0.2377173875763107</c:v>
              </c:pt>
              <c:pt idx="1671">
                <c:v>-0.2377173875763107</c:v>
              </c:pt>
              <c:pt idx="1672">
                <c:v>-0.2377173875763107</c:v>
              </c:pt>
              <c:pt idx="1673">
                <c:v>-0.2377173875763107</c:v>
              </c:pt>
              <c:pt idx="1674">
                <c:v>-0.2377173875763107</c:v>
              </c:pt>
              <c:pt idx="1675">
                <c:v>-0.2377173875763107</c:v>
              </c:pt>
              <c:pt idx="1676">
                <c:v>-0.2377173875763107</c:v>
              </c:pt>
              <c:pt idx="1677">
                <c:v>-0.2377173875763107</c:v>
              </c:pt>
              <c:pt idx="1678">
                <c:v>-0.13700372131889069</c:v>
              </c:pt>
              <c:pt idx="1679">
                <c:v>-0.13700372131889069</c:v>
              </c:pt>
              <c:pt idx="1680">
                <c:v>-4.280422036136089E-2</c:v>
              </c:pt>
              <c:pt idx="1681">
                <c:v>-6.188958185402213E-2</c:v>
              </c:pt>
              <c:pt idx="1682">
                <c:v>-9.910628520732398E-2</c:v>
              </c:pt>
              <c:pt idx="1683">
                <c:v>-0.13508574435034926</c:v>
              </c:pt>
              <c:pt idx="1684">
                <c:v>0.18720891914834537</c:v>
              </c:pt>
              <c:pt idx="1685">
                <c:v>-2.5557334201239207E-2</c:v>
              </c:pt>
              <c:pt idx="1686">
                <c:v>-0.10107395069836639</c:v>
              </c:pt>
              <c:pt idx="1687">
                <c:v>-0.20525090697411125</c:v>
              </c:pt>
              <c:pt idx="1688">
                <c:v>0.23424407454785884</c:v>
              </c:pt>
              <c:pt idx="1689">
                <c:v>0.23753527041141861</c:v>
              </c:pt>
              <c:pt idx="1690">
                <c:v>0.23753527041141861</c:v>
              </c:pt>
              <c:pt idx="1691">
                <c:v>0.23753527041141861</c:v>
              </c:pt>
              <c:pt idx="1692">
                <c:v>0.16757134630378603</c:v>
              </c:pt>
              <c:pt idx="1693">
                <c:v>0.14503784979216308</c:v>
              </c:pt>
              <c:pt idx="1694">
                <c:v>3.7858961429516086E-2</c:v>
              </c:pt>
              <c:pt idx="1695">
                <c:v>1.749585958073982E-2</c:v>
              </c:pt>
              <c:pt idx="1696">
                <c:v>-0.20198530069963952</c:v>
              </c:pt>
              <c:pt idx="1697">
                <c:v>-0.20198530069963952</c:v>
              </c:pt>
              <c:pt idx="1698">
                <c:v>-0.21831543361961631</c:v>
              </c:pt>
              <c:pt idx="1699">
                <c:v>-0.23443165745022615</c:v>
              </c:pt>
              <c:pt idx="1700">
                <c:v>-0.23443165745022615</c:v>
              </c:pt>
              <c:pt idx="1701">
                <c:v>-0.23443165745022615</c:v>
              </c:pt>
              <c:pt idx="1702">
                <c:v>-0.21831543361961631</c:v>
              </c:pt>
              <c:pt idx="1703">
                <c:v>0.30839656923542058</c:v>
              </c:pt>
              <c:pt idx="1704">
                <c:v>-4.7193819442638285E-3</c:v>
              </c:pt>
              <c:pt idx="1705">
                <c:v>-4.3687357273115984E-2</c:v>
              </c:pt>
              <c:pt idx="1706">
                <c:v>-0.13562652734207203</c:v>
              </c:pt>
              <c:pt idx="1707">
                <c:v>-0.13562652734207203</c:v>
              </c:pt>
              <c:pt idx="1708">
                <c:v>0.23753527041141861</c:v>
              </c:pt>
              <c:pt idx="1709">
                <c:v>0.23753527041141861</c:v>
              </c:pt>
              <c:pt idx="1710">
                <c:v>0.23753527041141861</c:v>
              </c:pt>
              <c:pt idx="1711">
                <c:v>0.21383309985057045</c:v>
              </c:pt>
              <c:pt idx="1712">
                <c:v>0.21383309985057045</c:v>
              </c:pt>
              <c:pt idx="1713">
                <c:v>0.19050657451983019</c:v>
              </c:pt>
              <c:pt idx="1714">
                <c:v>0.14503784979216308</c:v>
              </c:pt>
              <c:pt idx="1715">
                <c:v>-0.20198530069963952</c:v>
              </c:pt>
              <c:pt idx="1716">
                <c:v>3.5605090048867555E-2</c:v>
              </c:pt>
              <c:pt idx="1717">
                <c:v>-8.1413616424666518E-2</c:v>
              </c:pt>
              <c:pt idx="1718">
                <c:v>-8.1413616424666518E-2</c:v>
              </c:pt>
              <c:pt idx="1719">
                <c:v>-8.1413616424666518E-2</c:v>
              </c:pt>
              <c:pt idx="1720">
                <c:v>-9.9788928930787446E-2</c:v>
              </c:pt>
              <c:pt idx="1721">
                <c:v>-0.17027979981954378</c:v>
              </c:pt>
              <c:pt idx="1722">
                <c:v>-0.18716296599495752</c:v>
              </c:pt>
              <c:pt idx="1723">
                <c:v>0.30839656923542058</c:v>
              </c:pt>
              <c:pt idx="1724">
                <c:v>0.30839656923542058</c:v>
              </c:pt>
              <c:pt idx="1725">
                <c:v>0.30839656923542058</c:v>
              </c:pt>
              <c:pt idx="1726">
                <c:v>0.30839656923542058</c:v>
              </c:pt>
              <c:pt idx="1727">
                <c:v>0.28347876897158353</c:v>
              </c:pt>
              <c:pt idx="1728">
                <c:v>0.28347876897158353</c:v>
              </c:pt>
              <c:pt idx="1729">
                <c:v>0.28347876897158353</c:v>
              </c:pt>
              <c:pt idx="1730">
                <c:v>0.2590096560659314</c:v>
              </c:pt>
              <c:pt idx="1731">
                <c:v>0.2590096560659314</c:v>
              </c:pt>
              <c:pt idx="1732">
                <c:v>0.2590096560659314</c:v>
              </c:pt>
              <c:pt idx="1733">
                <c:v>0.2349370575698376</c:v>
              </c:pt>
              <c:pt idx="1734">
                <c:v>0.2349370575698376</c:v>
              </c:pt>
              <c:pt idx="1735">
                <c:v>0.21126097348330239</c:v>
              </c:pt>
              <c:pt idx="1736">
                <c:v>0.18798662110118849</c:v>
              </c:pt>
              <c:pt idx="1737">
                <c:v>0.16510878312863295</c:v>
              </c:pt>
              <c:pt idx="1738">
                <c:v>0.16510878312863295</c:v>
              </c:pt>
              <c:pt idx="1739">
                <c:v>0.14260137309132301</c:v>
              </c:pt>
              <c:pt idx="1740">
                <c:v>0.14260137309132301</c:v>
              </c:pt>
              <c:pt idx="1741">
                <c:v>0.14260137309132301</c:v>
              </c:pt>
              <c:pt idx="1742">
                <c:v>0.14260137309132301</c:v>
              </c:pt>
              <c:pt idx="1743">
                <c:v>9.8723923296752475E-2</c:v>
              </c:pt>
              <c:pt idx="1744">
                <c:v>5.6307316063713614E-2</c:v>
              </c:pt>
              <c:pt idx="1745">
                <c:v>5.6307316063713614E-2</c:v>
              </c:pt>
              <c:pt idx="1746">
                <c:v>5.6307316063713614E-2</c:v>
              </c:pt>
              <c:pt idx="1747">
                <c:v>3.5605090048867555E-2</c:v>
              </c:pt>
              <c:pt idx="1748">
                <c:v>3.5605090048867555E-2</c:v>
              </c:pt>
              <c:pt idx="1749">
                <c:v>3.5605090048867555E-2</c:v>
              </c:pt>
              <c:pt idx="1750">
                <c:v>3.5605090048867555E-2</c:v>
              </c:pt>
              <c:pt idx="1751">
                <c:v>3.5605090048867555E-2</c:v>
              </c:pt>
              <c:pt idx="1752">
                <c:v>3.5605090048867555E-2</c:v>
              </c:pt>
              <c:pt idx="1753">
                <c:v>3.5605090048867555E-2</c:v>
              </c:pt>
              <c:pt idx="1754">
                <c:v>3.5605090048867555E-2</c:v>
              </c:pt>
              <c:pt idx="1755">
                <c:v>3.5605090048867555E-2</c:v>
              </c:pt>
              <c:pt idx="1756">
                <c:v>3.5605090048867555E-2</c:v>
              </c:pt>
              <c:pt idx="1757">
                <c:v>3.5605090048867555E-2</c:v>
              </c:pt>
              <c:pt idx="1758">
                <c:v>3.5605090048867555E-2</c:v>
              </c:pt>
              <c:pt idx="1759">
                <c:v>3.5605090048867555E-2</c:v>
              </c:pt>
              <c:pt idx="1760">
                <c:v>3.5605090048867555E-2</c:v>
              </c:pt>
              <c:pt idx="1761">
                <c:v>1.5294161148717317E-2</c:v>
              </c:pt>
              <c:pt idx="1762">
                <c:v>1.5294161148717317E-2</c:v>
              </c:pt>
              <c:pt idx="1763">
                <c:v>1.5294161148717317E-2</c:v>
              </c:pt>
              <c:pt idx="1764">
                <c:v>1.5294161148717317E-2</c:v>
              </c:pt>
              <c:pt idx="1765">
                <c:v>1.5294161148717317E-2</c:v>
              </c:pt>
              <c:pt idx="1766">
                <c:v>1.5294161148717317E-2</c:v>
              </c:pt>
              <c:pt idx="1767">
                <c:v>1.5294161148717317E-2</c:v>
              </c:pt>
              <c:pt idx="1768">
                <c:v>1.5294161148717317E-2</c:v>
              </c:pt>
              <c:pt idx="1769">
                <c:v>1.5294161148717317E-2</c:v>
              </c:pt>
              <c:pt idx="1770">
                <c:v>-4.7193819442638285E-3</c:v>
              </c:pt>
              <c:pt idx="1771">
                <c:v>-4.7193819442638285E-3</c:v>
              </c:pt>
              <c:pt idx="1772">
                <c:v>-4.7193819442638285E-3</c:v>
              </c:pt>
              <c:pt idx="1773">
                <c:v>-2.4388583576312767E-2</c:v>
              </c:pt>
              <c:pt idx="1774">
                <c:v>-2.4388583576312767E-2</c:v>
              </c:pt>
              <c:pt idx="1775">
                <c:v>-2.4388583576312767E-2</c:v>
              </c:pt>
              <c:pt idx="1776">
                <c:v>-2.4388583576312767E-2</c:v>
              </c:pt>
              <c:pt idx="1777">
                <c:v>-2.4388583576312767E-2</c:v>
              </c:pt>
              <c:pt idx="1778">
                <c:v>-2.4388583576312767E-2</c:v>
              </c:pt>
              <c:pt idx="1779">
                <c:v>-2.4388583576312767E-2</c:v>
              </c:pt>
              <c:pt idx="1780">
                <c:v>-4.3687357273115984E-2</c:v>
              </c:pt>
              <c:pt idx="1781">
                <c:v>-4.3687357273115984E-2</c:v>
              </c:pt>
              <c:pt idx="1782">
                <c:v>-4.3687357273115984E-2</c:v>
              </c:pt>
              <c:pt idx="1783">
                <c:v>-6.2699179752475631E-2</c:v>
              </c:pt>
              <c:pt idx="1784">
                <c:v>-6.2699179752475631E-2</c:v>
              </c:pt>
              <c:pt idx="1785">
                <c:v>-6.2699179752475631E-2</c:v>
              </c:pt>
              <c:pt idx="1786">
                <c:v>-6.2699179752475631E-2</c:v>
              </c:pt>
              <c:pt idx="1787">
                <c:v>-8.1413616424666518E-2</c:v>
              </c:pt>
              <c:pt idx="1788">
                <c:v>-9.9788928930787446E-2</c:v>
              </c:pt>
              <c:pt idx="1789">
                <c:v>-9.9788928930787446E-2</c:v>
              </c:pt>
              <c:pt idx="1790">
                <c:v>-9.9788928930787446E-2</c:v>
              </c:pt>
              <c:pt idx="1791">
                <c:v>-0.11786685562973942</c:v>
              </c:pt>
              <c:pt idx="1792">
                <c:v>-0.11786685562973942</c:v>
              </c:pt>
              <c:pt idx="1793">
                <c:v>-0.11786685562973942</c:v>
              </c:pt>
              <c:pt idx="1794">
                <c:v>-0.11786685562973942</c:v>
              </c:pt>
              <c:pt idx="1795">
                <c:v>-0.11786685562973942</c:v>
              </c:pt>
              <c:pt idx="1796">
                <c:v>-0.11786685562973942</c:v>
              </c:pt>
              <c:pt idx="1797">
                <c:v>-0.11786685562973942</c:v>
              </c:pt>
              <c:pt idx="1798">
                <c:v>-0.13562652734207203</c:v>
              </c:pt>
              <c:pt idx="1799">
                <c:v>-0.13562652734207203</c:v>
              </c:pt>
              <c:pt idx="1800">
                <c:v>-0.13562652734207203</c:v>
              </c:pt>
              <c:pt idx="1801">
                <c:v>-0.13562652734207203</c:v>
              </c:pt>
              <c:pt idx="1802">
                <c:v>-0.13562652734207203</c:v>
              </c:pt>
              <c:pt idx="1803">
                <c:v>-0.15307316136264809</c:v>
              </c:pt>
              <c:pt idx="1804">
                <c:v>-0.15307316136264809</c:v>
              </c:pt>
              <c:pt idx="1805">
                <c:v>-0.15307316136264809</c:v>
              </c:pt>
              <c:pt idx="1806">
                <c:v>-0.15307316136264809</c:v>
              </c:pt>
              <c:pt idx="1807">
                <c:v>-0.15307316136264809</c:v>
              </c:pt>
              <c:pt idx="1808">
                <c:v>-0.15307316136264809</c:v>
              </c:pt>
              <c:pt idx="1809">
                <c:v>-0.17027979981954378</c:v>
              </c:pt>
              <c:pt idx="1810">
                <c:v>-0.17027979981954378</c:v>
              </c:pt>
              <c:pt idx="1811">
                <c:v>-0.17027979981954378</c:v>
              </c:pt>
              <c:pt idx="1812">
                <c:v>-0.17027979981954378</c:v>
              </c:pt>
              <c:pt idx="1813">
                <c:v>-0.17027979981954378</c:v>
              </c:pt>
              <c:pt idx="1814">
                <c:v>-0.17027979981954378</c:v>
              </c:pt>
              <c:pt idx="1815">
                <c:v>-0.17027979981954378</c:v>
              </c:pt>
              <c:pt idx="1816">
                <c:v>-0.17027979981954378</c:v>
              </c:pt>
              <c:pt idx="1817">
                <c:v>-0.17027979981954378</c:v>
              </c:pt>
              <c:pt idx="1818">
                <c:v>-0.17027979981954378</c:v>
              </c:pt>
              <c:pt idx="1819">
                <c:v>-0.17027979981954378</c:v>
              </c:pt>
              <c:pt idx="1820">
                <c:v>-0.18716296599495752</c:v>
              </c:pt>
              <c:pt idx="1821">
                <c:v>-0.18716296599495752</c:v>
              </c:pt>
              <c:pt idx="1822">
                <c:v>-0.18716296599495752</c:v>
              </c:pt>
              <c:pt idx="1823">
                <c:v>-0.18716296599495752</c:v>
              </c:pt>
              <c:pt idx="1824">
                <c:v>0.14503784979216308</c:v>
              </c:pt>
              <c:pt idx="1825">
                <c:v>-0.11590515276139708</c:v>
              </c:pt>
              <c:pt idx="1826">
                <c:v>-0.22746984633123624</c:v>
              </c:pt>
              <c:pt idx="1827">
                <c:v>0.49079905037576255</c:v>
              </c:pt>
              <c:pt idx="1828">
                <c:v>-9.6306270890930551E-2</c:v>
              </c:pt>
              <c:pt idx="1829">
                <c:v>-0.16678827237842053</c:v>
              </c:pt>
              <c:pt idx="1830">
                <c:v>-0.16678827237842053</c:v>
              </c:pt>
              <c:pt idx="1831">
                <c:v>0.19143406240072272</c:v>
              </c:pt>
              <c:pt idx="1832">
                <c:v>-0.16678827237842053</c:v>
              </c:pt>
              <c:pt idx="1833">
                <c:v>3.9059052966979951E-2</c:v>
              </c:pt>
              <c:pt idx="1834">
                <c:v>0.10219484242316848</c:v>
              </c:pt>
              <c:pt idx="1835">
                <c:v>0.10219484242316848</c:v>
              </c:pt>
              <c:pt idx="1836">
                <c:v>5.9771974436294423E-2</c:v>
              </c:pt>
              <c:pt idx="1837">
                <c:v>3.9059052966979951E-2</c:v>
              </c:pt>
              <c:pt idx="1838">
                <c:v>-1.2766362101060413E-3</c:v>
              </c:pt>
              <c:pt idx="1839">
                <c:v>-2.092679471590625E-2</c:v>
              </c:pt>
              <c:pt idx="1840">
                <c:v>-2.3041364323723196E-2</c:v>
              </c:pt>
              <c:pt idx="1841">
                <c:v>-5.9257477477290321E-2</c:v>
              </c:pt>
              <c:pt idx="1842">
                <c:v>-7.7932523573268409E-2</c:v>
              </c:pt>
              <c:pt idx="1843">
                <c:v>-7.7932523573268409E-2</c:v>
              </c:pt>
              <c:pt idx="1844">
                <c:v>-0.11440063206869988</c:v>
              </c:pt>
              <c:pt idx="1845">
                <c:v>-0.13216082551051869</c:v>
              </c:pt>
              <c:pt idx="1846">
                <c:v>-0.13216082551051869</c:v>
              </c:pt>
              <c:pt idx="1847">
                <c:v>-0.16678827237842053</c:v>
              </c:pt>
              <c:pt idx="1848">
                <c:v>-0.16678827237842053</c:v>
              </c:pt>
              <c:pt idx="1849">
                <c:v>-0.16678827237842053</c:v>
              </c:pt>
              <c:pt idx="1850">
                <c:v>-0.16678827237842053</c:v>
              </c:pt>
              <c:pt idx="1851">
                <c:v>-0.18371030740056082</c:v>
              </c:pt>
              <c:pt idx="1852">
                <c:v>0.10582781380553416</c:v>
              </c:pt>
              <c:pt idx="1853">
                <c:v>-7.4275174380657227E-2</c:v>
              </c:pt>
              <c:pt idx="1854">
                <c:v>0.2446597170619588</c:v>
              </c:pt>
              <c:pt idx="1855">
                <c:v>4.4976690812920744E-2</c:v>
              </c:pt>
              <c:pt idx="1856">
                <c:v>-0.14409952280747768</c:v>
              </c:pt>
              <c:pt idx="1857">
                <c:v>-0.14409952280747768</c:v>
              </c:pt>
              <c:pt idx="1858">
                <c:v>-0.14409952280747768</c:v>
              </c:pt>
              <c:pt idx="1859">
                <c:v>-0.16128670075453588</c:v>
              </c:pt>
              <c:pt idx="1860">
                <c:v>-0.17823804393056697</c:v>
              </c:pt>
              <c:pt idx="1861">
                <c:v>-0.21120889533369205</c:v>
              </c:pt>
              <c:pt idx="1862">
                <c:v>-0.21120889533369205</c:v>
              </c:pt>
              <c:pt idx="1863">
                <c:v>-0.21120889533369205</c:v>
              </c:pt>
              <c:pt idx="1864">
                <c:v>-0.21120889533369205</c:v>
              </c:pt>
              <c:pt idx="1865">
                <c:v>-0.21120889533369205</c:v>
              </c:pt>
              <c:pt idx="1866">
                <c:v>-0.22731468457457643</c:v>
              </c:pt>
              <c:pt idx="1867">
                <c:v>-0.22731468457457643</c:v>
              </c:pt>
              <c:pt idx="1868">
                <c:v>-0.28410484785145262</c:v>
              </c:pt>
              <c:pt idx="1869">
                <c:v>4.5511598183005375E-3</c:v>
              </c:pt>
              <c:pt idx="1870">
                <c:v>-0.10879333196442448</c:v>
              </c:pt>
              <c:pt idx="1871">
                <c:v>-0.14028110242989872</c:v>
              </c:pt>
              <c:pt idx="1872">
                <c:v>0.24849251760850302</c:v>
              </c:pt>
              <c:pt idx="1873">
                <c:v>0.24849251760850302</c:v>
              </c:pt>
              <c:pt idx="1874">
                <c:v>-1.1322047978136129E-2</c:v>
              </c:pt>
              <c:pt idx="1875">
                <c:v>-7.4539283972263143E-2</c:v>
              </c:pt>
              <c:pt idx="1876">
                <c:v>-8.6878331754435795E-2</c:v>
              </c:pt>
              <c:pt idx="1877">
                <c:v>-0.20739392619666458</c:v>
              </c:pt>
              <c:pt idx="1878">
                <c:v>-0.20739392619666458</c:v>
              </c:pt>
              <c:pt idx="1879">
                <c:v>-8.8871423172995123E-2</c:v>
              </c:pt>
              <c:pt idx="1880">
                <c:v>0.13138329759072129</c:v>
              </c:pt>
              <c:pt idx="1881">
                <c:v>0.10965860112842316</c:v>
              </c:pt>
              <c:pt idx="1882">
                <c:v>4.6556118882637637E-2</c:v>
              </c:pt>
              <c:pt idx="1883">
                <c:v>-1.3441972486967574E-2</c:v>
              </c:pt>
              <c:pt idx="1884">
                <c:v>-1.3441972486967574E-2</c:v>
              </c:pt>
              <c:pt idx="1885">
                <c:v>-1.3441972486967574E-2</c:v>
              </c:pt>
              <c:pt idx="1886">
                <c:v>-1.3441972486967574E-2</c:v>
              </c:pt>
              <c:pt idx="1887">
                <c:v>-3.2805157601820928E-2</c:v>
              </c:pt>
              <c:pt idx="1888">
                <c:v>-8.8871423172995123E-2</c:v>
              </c:pt>
              <c:pt idx="1889">
                <c:v>-7.0492704425490882E-2</c:v>
              </c:pt>
              <c:pt idx="1890">
                <c:v>-7.0492704425490882E-2</c:v>
              </c:pt>
              <c:pt idx="1891">
                <c:v>-0.10691796001740625</c:v>
              </c:pt>
              <c:pt idx="1892">
                <c:v>-0.10691796001740625</c:v>
              </c:pt>
              <c:pt idx="1893">
                <c:v>-0.10691796001740625</c:v>
              </c:pt>
              <c:pt idx="1894">
                <c:v>-0.12471687035223891</c:v>
              </c:pt>
              <c:pt idx="1895">
                <c:v>-0.12471687035223891</c:v>
              </c:pt>
              <c:pt idx="1896">
                <c:v>-0.14215340042915148</c:v>
              </c:pt>
              <c:pt idx="1897">
                <c:v>-0.14215340042915148</c:v>
              </c:pt>
              <c:pt idx="1898">
                <c:v>-0.14215340042915148</c:v>
              </c:pt>
              <c:pt idx="1899">
                <c:v>-0.14215340042915148</c:v>
              </c:pt>
              <c:pt idx="1900">
                <c:v>-0.14215340042915148</c:v>
              </c:pt>
              <c:pt idx="1901">
                <c:v>-0.15933626432552023</c:v>
              </c:pt>
              <c:pt idx="1902">
                <c:v>-0.15933626432552023</c:v>
              </c:pt>
              <c:pt idx="1903">
                <c:v>0.11671293681593067</c:v>
              </c:pt>
              <c:pt idx="1904">
                <c:v>0.11671293681593067</c:v>
              </c:pt>
              <c:pt idx="1905">
                <c:v>0.11671293681593067</c:v>
              </c:pt>
              <c:pt idx="1906">
                <c:v>0.11671293681593067</c:v>
              </c:pt>
              <c:pt idx="1907">
                <c:v>0.11671293681593067</c:v>
              </c:pt>
              <c:pt idx="1908">
                <c:v>0.11671293681593067</c:v>
              </c:pt>
              <c:pt idx="1909">
                <c:v>0.11671293681593067</c:v>
              </c:pt>
              <c:pt idx="1910">
                <c:v>0.11671293681593067</c:v>
              </c:pt>
              <c:pt idx="1911">
                <c:v>7.4084939142619516E-2</c:v>
              </c:pt>
              <c:pt idx="1912">
                <c:v>7.4084939142619516E-2</c:v>
              </c:pt>
              <c:pt idx="1913">
                <c:v>3.284002612036932E-2</c:v>
              </c:pt>
              <c:pt idx="1914">
                <c:v>-7.0580402766120265E-3</c:v>
              </c:pt>
              <c:pt idx="1915">
                <c:v>-7.0580402766120265E-3</c:v>
              </c:pt>
              <c:pt idx="1916">
                <c:v>-2.648162210111879E-2</c:v>
              </c:pt>
              <c:pt idx="1917">
                <c:v>-2.648162210111879E-2</c:v>
              </c:pt>
              <c:pt idx="1918">
                <c:v>-2.648162210111879E-2</c:v>
              </c:pt>
              <c:pt idx="1919">
                <c:v>-6.4386597079540392E-2</c:v>
              </c:pt>
              <c:pt idx="1920">
                <c:v>-6.4386597079540392E-2</c:v>
              </c:pt>
              <c:pt idx="1921">
                <c:v>-6.4386597079540392E-2</c:v>
              </c:pt>
              <c:pt idx="1922">
                <c:v>-8.2855910891524831E-2</c:v>
              </c:pt>
              <c:pt idx="1923">
                <c:v>-8.2855910891524831E-2</c:v>
              </c:pt>
              <c:pt idx="1924">
                <c:v>-8.2855910891524831E-2</c:v>
              </c:pt>
              <c:pt idx="1925">
                <c:v>-8.2855910891524831E-2</c:v>
              </c:pt>
              <c:pt idx="1926">
                <c:v>-0.10105947918103464</c:v>
              </c:pt>
              <c:pt idx="1927">
                <c:v>-0.10105947918103464</c:v>
              </c:pt>
              <c:pt idx="1928">
                <c:v>-0.10105947918103464</c:v>
              </c:pt>
              <c:pt idx="1929">
                <c:v>-0.11888858787069367</c:v>
              </c:pt>
              <c:pt idx="1930">
                <c:v>-0.15374956868258832</c:v>
              </c:pt>
              <c:pt idx="1931">
                <c:v>-0.17072104409517036</c:v>
              </c:pt>
              <c:pt idx="1932">
                <c:v>-0.18741469464334731</c:v>
              </c:pt>
              <c:pt idx="1933">
                <c:v>-0.20383655999808414</c:v>
              </c:pt>
              <c:pt idx="1934">
                <c:v>-0.20383655999808414</c:v>
              </c:pt>
              <c:pt idx="1935">
                <c:v>-0.20383655999808414</c:v>
              </c:pt>
              <c:pt idx="1936">
                <c:v>-0.22001079884324251</c:v>
              </c:pt>
              <c:pt idx="1937">
                <c:v>0.28630898230134383</c:v>
              </c:pt>
              <c:pt idx="1938">
                <c:v>0.28630898230134383</c:v>
              </c:pt>
              <c:pt idx="1939">
                <c:v>0.28630898230134383</c:v>
              </c:pt>
              <c:pt idx="1940">
                <c:v>0.28630898230134383</c:v>
              </c:pt>
              <c:pt idx="1941">
                <c:v>0.28630898230134383</c:v>
              </c:pt>
              <c:pt idx="1942">
                <c:v>0.28630898230134383</c:v>
              </c:pt>
              <c:pt idx="1943">
                <c:v>0.28630898230134383</c:v>
              </c:pt>
              <c:pt idx="1944">
                <c:v>0.28630898230134383</c:v>
              </c:pt>
              <c:pt idx="1945">
                <c:v>0.2619920590607252</c:v>
              </c:pt>
              <c:pt idx="1946">
                <c:v>0.2619920590607252</c:v>
              </c:pt>
              <c:pt idx="1947">
                <c:v>0.23808991022365097</c:v>
              </c:pt>
              <c:pt idx="1948">
                <c:v>0.23808991022365097</c:v>
              </c:pt>
              <c:pt idx="1949">
                <c:v>0.12443553298981322</c:v>
              </c:pt>
              <c:pt idx="1950">
                <c:v>8.1589956169975969E-2</c:v>
              </c:pt>
              <c:pt idx="1951">
                <c:v>8.1589956169975969E-2</c:v>
              </c:pt>
              <c:pt idx="1952">
                <c:v>4.0192994431173495E-2</c:v>
              </c:pt>
              <c:pt idx="1953">
                <c:v>-3.8570807603039686E-2</c:v>
              </c:pt>
              <c:pt idx="1954">
                <c:v>4.2396870366422951E-2</c:v>
              </c:pt>
              <c:pt idx="1955">
                <c:v>0.25408039207968891</c:v>
              </c:pt>
              <c:pt idx="1956">
                <c:v>0.21714070751330142</c:v>
              </c:pt>
              <c:pt idx="1957">
                <c:v>0.21714070751330142</c:v>
              </c:pt>
              <c:pt idx="1958">
                <c:v>0.21714070751330142</c:v>
              </c:pt>
              <c:pt idx="1959">
                <c:v>0.21714070751330142</c:v>
              </c:pt>
              <c:pt idx="1960">
                <c:v>0.21714070751330142</c:v>
              </c:pt>
              <c:pt idx="1961">
                <c:v>0.21714070751330142</c:v>
              </c:pt>
              <c:pt idx="1962">
                <c:v>0.21714070751330142</c:v>
              </c:pt>
              <c:pt idx="1963">
                <c:v>0.21714070751330142</c:v>
              </c:pt>
              <c:pt idx="1964">
                <c:v>0.21714070751330142</c:v>
              </c:pt>
              <c:pt idx="1965">
                <c:v>0.21714070751330142</c:v>
              </c:pt>
              <c:pt idx="1966">
                <c:v>0.21714070751330142</c:v>
              </c:pt>
              <c:pt idx="1967">
                <c:v>0.21714070751330142</c:v>
              </c:pt>
              <c:pt idx="1968">
                <c:v>0.21714070751330142</c:v>
              </c:pt>
              <c:pt idx="1969">
                <c:v>0.21714070751330142</c:v>
              </c:pt>
              <c:pt idx="1970">
                <c:v>0.21714070751330142</c:v>
              </c:pt>
              <c:pt idx="1971">
                <c:v>0.21714070751330142</c:v>
              </c:pt>
              <c:pt idx="1972">
                <c:v>0.21714070751330142</c:v>
              </c:pt>
              <c:pt idx="1973">
                <c:v>0.21714070751330142</c:v>
              </c:pt>
              <c:pt idx="1974">
                <c:v>0.21714070751330142</c:v>
              </c:pt>
              <c:pt idx="1975">
                <c:v>0.21714070751330142</c:v>
              </c:pt>
              <c:pt idx="1976">
                <c:v>0.21714070751330142</c:v>
              </c:pt>
              <c:pt idx="1977">
                <c:v>0.21714070751330142</c:v>
              </c:pt>
              <c:pt idx="1978">
                <c:v>0.21714070751330142</c:v>
              </c:pt>
              <c:pt idx="1979">
                <c:v>0.21714070751330142</c:v>
              </c:pt>
              <c:pt idx="1980">
                <c:v>0.21714070751330142</c:v>
              </c:pt>
              <c:pt idx="1981">
                <c:v>0.21714070751330142</c:v>
              </c:pt>
              <c:pt idx="1982">
                <c:v>0.21714070751330142</c:v>
              </c:pt>
              <c:pt idx="1983">
                <c:v>0.21714070751330142</c:v>
              </c:pt>
              <c:pt idx="1984">
                <c:v>0.21714070751330142</c:v>
              </c:pt>
              <c:pt idx="1985">
                <c:v>0.21714070751330142</c:v>
              </c:pt>
              <c:pt idx="1986">
                <c:v>0.21714070751330142</c:v>
              </c:pt>
              <c:pt idx="1987">
                <c:v>0.21714070751330142</c:v>
              </c:pt>
              <c:pt idx="1988">
                <c:v>0.21714070751330142</c:v>
              </c:pt>
              <c:pt idx="1989">
                <c:v>0.21714070751330142</c:v>
              </c:pt>
              <c:pt idx="1990">
                <c:v>0.21714070751330142</c:v>
              </c:pt>
              <c:pt idx="1991">
                <c:v>0.21714070751330142</c:v>
              </c:pt>
              <c:pt idx="1992">
                <c:v>0.21714070751330142</c:v>
              </c:pt>
              <c:pt idx="1993">
                <c:v>0.21714070751330142</c:v>
              </c:pt>
              <c:pt idx="1994">
                <c:v>0.21714070751330142</c:v>
              </c:pt>
              <c:pt idx="1995">
                <c:v>0.21714070751330142</c:v>
              </c:pt>
              <c:pt idx="1996">
                <c:v>0.21714070751330142</c:v>
              </c:pt>
              <c:pt idx="1997">
                <c:v>0.21714070751330142</c:v>
              </c:pt>
              <c:pt idx="1998">
                <c:v>0.21714070751330142</c:v>
              </c:pt>
              <c:pt idx="1999">
                <c:v>0.21714070751330142</c:v>
              </c:pt>
              <c:pt idx="2000">
                <c:v>0.21714070751330142</c:v>
              </c:pt>
              <c:pt idx="2001">
                <c:v>0.21714070751330142</c:v>
              </c:pt>
              <c:pt idx="2002">
                <c:v>0.21714070751330142</c:v>
              </c:pt>
              <c:pt idx="2003">
                <c:v>0.21714070751330142</c:v>
              </c:pt>
              <c:pt idx="2004">
                <c:v>0.21714070751330142</c:v>
              </c:pt>
              <c:pt idx="2005">
                <c:v>0.21714070751330142</c:v>
              </c:pt>
              <c:pt idx="2006">
                <c:v>0.21714070751330142</c:v>
              </c:pt>
              <c:pt idx="2007">
                <c:v>0.21714070751330142</c:v>
              </c:pt>
              <c:pt idx="2008">
                <c:v>0.21714070751330142</c:v>
              </c:pt>
              <c:pt idx="2009">
                <c:v>0.21714070751330142</c:v>
              </c:pt>
              <c:pt idx="2010">
                <c:v>0.21714070751330142</c:v>
              </c:pt>
              <c:pt idx="2011">
                <c:v>0.21714070751330142</c:v>
              </c:pt>
              <c:pt idx="2012">
                <c:v>0.21714070751330142</c:v>
              </c:pt>
              <c:pt idx="2013">
                <c:v>0.21714070751330142</c:v>
              </c:pt>
              <c:pt idx="2014">
                <c:v>0.21714070751330142</c:v>
              </c:pt>
              <c:pt idx="2015">
                <c:v>0.21714070751330142</c:v>
              </c:pt>
              <c:pt idx="2016">
                <c:v>0.21714070751330142</c:v>
              </c:pt>
              <c:pt idx="2017">
                <c:v>0.21714070751330142</c:v>
              </c:pt>
              <c:pt idx="2018">
                <c:v>0.21714070751330142</c:v>
              </c:pt>
              <c:pt idx="2019">
                <c:v>0.21714070751330142</c:v>
              </c:pt>
              <c:pt idx="2020">
                <c:v>0.21714070751330142</c:v>
              </c:pt>
              <c:pt idx="2021">
                <c:v>-0.14530402389415564</c:v>
              </c:pt>
              <c:pt idx="2022">
                <c:v>0.17121218064921054</c:v>
              </c:pt>
              <c:pt idx="2023">
                <c:v>0.17121218064921054</c:v>
              </c:pt>
              <c:pt idx="2024">
                <c:v>0.17121218064921054</c:v>
              </c:pt>
              <c:pt idx="2025">
                <c:v>0.17121218064921054</c:v>
              </c:pt>
              <c:pt idx="2026">
                <c:v>0.17121218064921054</c:v>
              </c:pt>
              <c:pt idx="2027">
                <c:v>0.17121218064921054</c:v>
              </c:pt>
              <c:pt idx="2028">
                <c:v>0.17121218064921054</c:v>
              </c:pt>
              <c:pt idx="2029">
                <c:v>0.17121218064921054</c:v>
              </c:pt>
              <c:pt idx="2030">
                <c:v>0.17121218064921054</c:v>
              </c:pt>
              <c:pt idx="2031">
                <c:v>0.17121218064921054</c:v>
              </c:pt>
              <c:pt idx="2032">
                <c:v>0.17121218064921054</c:v>
              </c:pt>
              <c:pt idx="2033">
                <c:v>0.16361623746788714</c:v>
              </c:pt>
              <c:pt idx="2034">
                <c:v>0.16361623746788714</c:v>
              </c:pt>
              <c:pt idx="2035">
                <c:v>0.16361623746788714</c:v>
              </c:pt>
              <c:pt idx="2036">
                <c:v>0.16361623746788714</c:v>
              </c:pt>
              <c:pt idx="2037">
                <c:v>0.16361623746788714</c:v>
              </c:pt>
              <c:pt idx="2038">
                <c:v>0.16361623746788714</c:v>
              </c:pt>
              <c:pt idx="2039">
                <c:v>0.16361623746788714</c:v>
              </c:pt>
              <c:pt idx="2040">
                <c:v>0.16361623746788714</c:v>
              </c:pt>
              <c:pt idx="2041">
                <c:v>0.16361623746788714</c:v>
              </c:pt>
              <c:pt idx="2042">
                <c:v>0.16361623746788714</c:v>
              </c:pt>
              <c:pt idx="2043">
                <c:v>0.16361623746788714</c:v>
              </c:pt>
              <c:pt idx="2044">
                <c:v>0.16361623746788714</c:v>
              </c:pt>
              <c:pt idx="2045">
                <c:v>0.16361623746788714</c:v>
              </c:pt>
              <c:pt idx="2046">
                <c:v>0.16361623746788714</c:v>
              </c:pt>
              <c:pt idx="2047">
                <c:v>0.16361623746788714</c:v>
              </c:pt>
              <c:pt idx="2048">
                <c:v>0.16361623746788714</c:v>
              </c:pt>
              <c:pt idx="2049">
                <c:v>0.16361623746788714</c:v>
              </c:pt>
              <c:pt idx="2050">
                <c:v>0.16361623746788714</c:v>
              </c:pt>
              <c:pt idx="2051">
                <c:v>0.16361623746788714</c:v>
              </c:pt>
              <c:pt idx="2052">
                <c:v>0.16361623746788714</c:v>
              </c:pt>
              <c:pt idx="2053">
                <c:v>0.16361623746788714</c:v>
              </c:pt>
              <c:pt idx="2054">
                <c:v>0.16361623746788714</c:v>
              </c:pt>
              <c:pt idx="2055">
                <c:v>0.16361623746788714</c:v>
              </c:pt>
              <c:pt idx="2056">
                <c:v>0.16361623746788714</c:v>
              </c:pt>
              <c:pt idx="2057">
                <c:v>0.16361623746788714</c:v>
              </c:pt>
              <c:pt idx="2058">
                <c:v>-0.16235310907864209</c:v>
              </c:pt>
              <c:pt idx="2059">
                <c:v>0.14884531617152355</c:v>
              </c:pt>
              <c:pt idx="2060">
                <c:v>0.14884531617152355</c:v>
              </c:pt>
              <c:pt idx="2061">
                <c:v>0.14884531617152355</c:v>
              </c:pt>
              <c:pt idx="2062">
                <c:v>0.14884531617152355</c:v>
              </c:pt>
              <c:pt idx="2063">
                <c:v>0.14884531617152355</c:v>
              </c:pt>
              <c:pt idx="2064">
                <c:v>0.14884531617152355</c:v>
              </c:pt>
              <c:pt idx="2065">
                <c:v>0.14884531617152355</c:v>
              </c:pt>
              <c:pt idx="2066">
                <c:v>0.14884531617152355</c:v>
              </c:pt>
              <c:pt idx="2067">
                <c:v>0.14884531617152355</c:v>
              </c:pt>
              <c:pt idx="2068">
                <c:v>0.14884531617152355</c:v>
              </c:pt>
              <c:pt idx="2069">
                <c:v>0.14884531617152355</c:v>
              </c:pt>
              <c:pt idx="2070">
                <c:v>0.14884531617152355</c:v>
              </c:pt>
              <c:pt idx="2071">
                <c:v>0.14884531617152355</c:v>
              </c:pt>
              <c:pt idx="2072">
                <c:v>0.14030220159106196</c:v>
              </c:pt>
              <c:pt idx="2073">
                <c:v>0.14030220159106196</c:v>
              </c:pt>
              <c:pt idx="2074">
                <c:v>0.14030220159106196</c:v>
              </c:pt>
              <c:pt idx="2075">
                <c:v>0.14030220159106196</c:v>
              </c:pt>
              <c:pt idx="2076">
                <c:v>0.14030220159106196</c:v>
              </c:pt>
              <c:pt idx="2077">
                <c:v>0.14030220159106196</c:v>
              </c:pt>
              <c:pt idx="2078">
                <c:v>0.14030220159106196</c:v>
              </c:pt>
              <c:pt idx="2079">
                <c:v>0.14030220159106196</c:v>
              </c:pt>
              <c:pt idx="2080">
                <c:v>0.14030220159106196</c:v>
              </c:pt>
              <c:pt idx="2081">
                <c:v>0.14030220159106196</c:v>
              </c:pt>
              <c:pt idx="2082">
                <c:v>0.14030220159106196</c:v>
              </c:pt>
              <c:pt idx="2083">
                <c:v>0.14030220159106196</c:v>
              </c:pt>
              <c:pt idx="2084">
                <c:v>0.14030220159106196</c:v>
              </c:pt>
              <c:pt idx="2085">
                <c:v>0.14030220159106196</c:v>
              </c:pt>
              <c:pt idx="2086">
                <c:v>0.14030220159106196</c:v>
              </c:pt>
              <c:pt idx="2087">
                <c:v>0.14030220159106196</c:v>
              </c:pt>
              <c:pt idx="2088">
                <c:v>0.14030220159106196</c:v>
              </c:pt>
              <c:pt idx="2089">
                <c:v>0.14030220159106196</c:v>
              </c:pt>
              <c:pt idx="2090">
                <c:v>0.12682512880724664</c:v>
              </c:pt>
              <c:pt idx="2091">
                <c:v>0.12682512880724664</c:v>
              </c:pt>
              <c:pt idx="2092">
                <c:v>0.12682512880724664</c:v>
              </c:pt>
              <c:pt idx="2093">
                <c:v>0.12682512880724664</c:v>
              </c:pt>
              <c:pt idx="2094">
                <c:v>0.12682512880724664</c:v>
              </c:pt>
              <c:pt idx="2095">
                <c:v>0.12682512880724664</c:v>
              </c:pt>
              <c:pt idx="2096">
                <c:v>0.12682512880724664</c:v>
              </c:pt>
              <c:pt idx="2097">
                <c:v>0.12682512880724664</c:v>
              </c:pt>
              <c:pt idx="2098">
                <c:v>0.12682512880724664</c:v>
              </c:pt>
              <c:pt idx="2099">
                <c:v>0.12682512880724664</c:v>
              </c:pt>
              <c:pt idx="2100">
                <c:v>0.1051825718700771</c:v>
              </c:pt>
              <c:pt idx="2101">
                <c:v>0.1051825718700771</c:v>
              </c:pt>
              <c:pt idx="2102">
                <c:v>0.1051825718700771</c:v>
              </c:pt>
              <c:pt idx="2103">
                <c:v>0.1051825718700771</c:v>
              </c:pt>
              <c:pt idx="2104">
                <c:v>0.1051825718700771</c:v>
              </c:pt>
              <c:pt idx="2105">
                <c:v>0.1051825718700771</c:v>
              </c:pt>
              <c:pt idx="2106">
                <c:v>0.1051825718700771</c:v>
              </c:pt>
              <c:pt idx="2107">
                <c:v>0.1051825718700771</c:v>
              </c:pt>
              <c:pt idx="2108">
                <c:v>0.1051825718700771</c:v>
              </c:pt>
              <c:pt idx="2109">
                <c:v>0.1051825718700771</c:v>
              </c:pt>
              <c:pt idx="2110">
                <c:v>0.1051825718700771</c:v>
              </c:pt>
              <c:pt idx="2111">
                <c:v>0.1051825718700771</c:v>
              </c:pt>
              <c:pt idx="2112">
                <c:v>0.1051825718700771</c:v>
              </c:pt>
              <c:pt idx="2113">
                <c:v>0.1051825718700771</c:v>
              </c:pt>
              <c:pt idx="2114">
                <c:v>0.1051825718700771</c:v>
              </c:pt>
              <c:pt idx="2115">
                <c:v>0.1051825718700771</c:v>
              </c:pt>
              <c:pt idx="2116">
                <c:v>0.1051825718700771</c:v>
              </c:pt>
              <c:pt idx="2117">
                <c:v>0.1051825718700771</c:v>
              </c:pt>
              <c:pt idx="2118">
                <c:v>0.1051825718700771</c:v>
              </c:pt>
              <c:pt idx="2119">
                <c:v>0.1051825718700771</c:v>
              </c:pt>
              <c:pt idx="2120">
                <c:v>0.1051825718700771</c:v>
              </c:pt>
              <c:pt idx="2121">
                <c:v>0.1051825718700771</c:v>
              </c:pt>
              <c:pt idx="2122">
                <c:v>0.1051825718700771</c:v>
              </c:pt>
              <c:pt idx="2123">
                <c:v>0.1051825718700771</c:v>
              </c:pt>
              <c:pt idx="2124">
                <c:v>0.1051825718700771</c:v>
              </c:pt>
              <c:pt idx="2125">
                <c:v>0.1051825718700771</c:v>
              </c:pt>
              <c:pt idx="2126">
                <c:v>0.1051825718700771</c:v>
              </c:pt>
              <c:pt idx="2127">
                <c:v>0.1051825718700771</c:v>
              </c:pt>
              <c:pt idx="2128">
                <c:v>0.1051825718700771</c:v>
              </c:pt>
              <c:pt idx="2129">
                <c:v>0.1051825718700771</c:v>
              </c:pt>
              <c:pt idx="2130">
                <c:v>0.1051825718700771</c:v>
              </c:pt>
              <c:pt idx="2131">
                <c:v>0.1051825718700771</c:v>
              </c:pt>
              <c:pt idx="2132">
                <c:v>0.1051825718700771</c:v>
              </c:pt>
              <c:pt idx="2133">
                <c:v>0.1051825718700771</c:v>
              </c:pt>
              <c:pt idx="2134">
                <c:v>0.1051825718700771</c:v>
              </c:pt>
              <c:pt idx="2135">
                <c:v>0.1051825718700771</c:v>
              </c:pt>
              <c:pt idx="2136">
                <c:v>0.1051825718700771</c:v>
              </c:pt>
              <c:pt idx="2137">
                <c:v>0.1051825718700771</c:v>
              </c:pt>
              <c:pt idx="2138">
                <c:v>0.1051825718700771</c:v>
              </c:pt>
              <c:pt idx="2139">
                <c:v>0.1051825718700771</c:v>
              </c:pt>
              <c:pt idx="2140">
                <c:v>0.1051825718700771</c:v>
              </c:pt>
              <c:pt idx="2141">
                <c:v>0.1051825718700771</c:v>
              </c:pt>
              <c:pt idx="2142">
                <c:v>0.1051825718700771</c:v>
              </c:pt>
              <c:pt idx="2143">
                <c:v>0.1051825718700771</c:v>
              </c:pt>
              <c:pt idx="2144">
                <c:v>0.1051825718700771</c:v>
              </c:pt>
              <c:pt idx="2145">
                <c:v>0.1051825718700771</c:v>
              </c:pt>
              <c:pt idx="2146">
                <c:v>0.1051825718700771</c:v>
              </c:pt>
              <c:pt idx="2147">
                <c:v>0.1051825718700771</c:v>
              </c:pt>
              <c:pt idx="2148">
                <c:v>0.1051825718700771</c:v>
              </c:pt>
              <c:pt idx="2149">
                <c:v>8.3917645360014698E-2</c:v>
              </c:pt>
              <c:pt idx="2150">
                <c:v>8.3917645360014698E-2</c:v>
              </c:pt>
              <c:pt idx="2151">
                <c:v>6.2999395963362598E-2</c:v>
              </c:pt>
              <c:pt idx="2152">
                <c:v>6.2999395963362598E-2</c:v>
              </c:pt>
              <c:pt idx="2153">
                <c:v>6.2999395963362598E-2</c:v>
              </c:pt>
              <c:pt idx="2154">
                <c:v>6.2999395963362598E-2</c:v>
              </c:pt>
              <c:pt idx="2155">
                <c:v>6.2999395963362598E-2</c:v>
              </c:pt>
              <c:pt idx="2156">
                <c:v>6.2999395963362598E-2</c:v>
              </c:pt>
              <c:pt idx="2157">
                <c:v>6.2999395963362598E-2</c:v>
              </c:pt>
              <c:pt idx="2158">
                <c:v>6.2999395963362598E-2</c:v>
              </c:pt>
              <c:pt idx="2159">
                <c:v>6.2999395963362598E-2</c:v>
              </c:pt>
              <c:pt idx="2160">
                <c:v>6.2999395963362598E-2</c:v>
              </c:pt>
              <c:pt idx="2161">
                <c:v>6.2999395963362598E-2</c:v>
              </c:pt>
              <c:pt idx="2162">
                <c:v>6.2999395963362598E-2</c:v>
              </c:pt>
              <c:pt idx="2163">
                <c:v>6.2999395963362598E-2</c:v>
              </c:pt>
              <c:pt idx="2164">
                <c:v>4.2396870366422951E-2</c:v>
              </c:pt>
              <c:pt idx="2165">
                <c:v>4.2396870366422951E-2</c:v>
              </c:pt>
              <c:pt idx="2166">
                <c:v>4.2396870366422951E-2</c:v>
              </c:pt>
              <c:pt idx="2167">
                <c:v>4.2396870366422951E-2</c:v>
              </c:pt>
              <c:pt idx="2168">
                <c:v>4.2396870366422951E-2</c:v>
              </c:pt>
              <c:pt idx="2169">
                <c:v>4.2396870366422951E-2</c:v>
              </c:pt>
              <c:pt idx="2170">
                <c:v>4.2396870366422951E-2</c:v>
              </c:pt>
              <c:pt idx="2171">
                <c:v>4.2396870366422951E-2</c:v>
              </c:pt>
              <c:pt idx="2172">
                <c:v>4.2396870366422951E-2</c:v>
              </c:pt>
              <c:pt idx="2173">
                <c:v>4.2396870366422951E-2</c:v>
              </c:pt>
              <c:pt idx="2174">
                <c:v>4.2396870366422951E-2</c:v>
              </c:pt>
              <c:pt idx="2175">
                <c:v>4.2396870366422951E-2</c:v>
              </c:pt>
              <c:pt idx="2176">
                <c:v>4.2396870366422951E-2</c:v>
              </c:pt>
              <c:pt idx="2177">
                <c:v>4.2396870366422951E-2</c:v>
              </c:pt>
              <c:pt idx="2178">
                <c:v>4.2396870366422951E-2</c:v>
              </c:pt>
              <c:pt idx="2179">
                <c:v>4.2396870366422951E-2</c:v>
              </c:pt>
              <c:pt idx="2180">
                <c:v>4.2396870366422951E-2</c:v>
              </c:pt>
              <c:pt idx="2181">
                <c:v>4.2396870366422951E-2</c:v>
              </c:pt>
              <c:pt idx="2182">
                <c:v>4.2396870366422951E-2</c:v>
              </c:pt>
              <c:pt idx="2183">
                <c:v>4.2396870366422951E-2</c:v>
              </c:pt>
              <c:pt idx="2184">
                <c:v>4.2396870366422951E-2</c:v>
              </c:pt>
              <c:pt idx="2185">
                <c:v>4.2396870366422951E-2</c:v>
              </c:pt>
              <c:pt idx="2186">
                <c:v>4.2396870366422951E-2</c:v>
              </c:pt>
              <c:pt idx="2187">
                <c:v>4.2396870366422951E-2</c:v>
              </c:pt>
              <c:pt idx="2188">
                <c:v>4.2396870366422951E-2</c:v>
              </c:pt>
              <c:pt idx="2189">
                <c:v>4.2396870366422951E-2</c:v>
              </c:pt>
              <c:pt idx="2190">
                <c:v>4.2396870366422951E-2</c:v>
              </c:pt>
              <c:pt idx="2191">
                <c:v>4.2396870366422951E-2</c:v>
              </c:pt>
              <c:pt idx="2192">
                <c:v>4.2396870366422951E-2</c:v>
              </c:pt>
              <c:pt idx="2193">
                <c:v>4.2396870366422951E-2</c:v>
              </c:pt>
              <c:pt idx="2194">
                <c:v>4.2396870366422951E-2</c:v>
              </c:pt>
              <c:pt idx="2195">
                <c:v>4.2396870366422951E-2</c:v>
              </c:pt>
              <c:pt idx="2196">
                <c:v>4.2396870366422951E-2</c:v>
              </c:pt>
              <c:pt idx="2197">
                <c:v>2.3185197911267386E-3</c:v>
              </c:pt>
              <c:pt idx="2198">
                <c:v>2.3185197911267386E-3</c:v>
              </c:pt>
              <c:pt idx="2199">
                <c:v>2.3185197911267386E-3</c:v>
              </c:pt>
              <c:pt idx="2200">
                <c:v>2.3185197911267386E-3</c:v>
              </c:pt>
              <c:pt idx="2201">
                <c:v>2.3185197911267386E-3</c:v>
              </c:pt>
              <c:pt idx="2202">
                <c:v>2.3185197911267386E-3</c:v>
              </c:pt>
              <c:pt idx="2203">
                <c:v>2.3185197911267386E-3</c:v>
              </c:pt>
              <c:pt idx="2204">
                <c:v>2.3185197911267386E-3</c:v>
              </c:pt>
              <c:pt idx="2205">
                <c:v>2.3185197911267386E-3</c:v>
              </c:pt>
              <c:pt idx="2206">
                <c:v>2.3185197911267386E-3</c:v>
              </c:pt>
              <c:pt idx="2207">
                <c:v>2.3185197911267386E-3</c:v>
              </c:pt>
              <c:pt idx="2208">
                <c:v>2.3185197911267386E-3</c:v>
              </c:pt>
              <c:pt idx="2209">
                <c:v>2.3185197911267386E-3</c:v>
              </c:pt>
              <c:pt idx="2210">
                <c:v>2.3185197911267386E-3</c:v>
              </c:pt>
              <c:pt idx="2211">
                <c:v>-1.724397446558279E-2</c:v>
              </c:pt>
              <c:pt idx="2212">
                <c:v>-1.724397446558279E-2</c:v>
              </c:pt>
              <c:pt idx="2213">
                <c:v>-1.724397446558279E-2</c:v>
              </c:pt>
              <c:pt idx="2214">
                <c:v>-1.724397446558279E-2</c:v>
              </c:pt>
              <c:pt idx="2215">
                <c:v>-1.724397446558279E-2</c:v>
              </c:pt>
              <c:pt idx="2216">
                <c:v>-1.724397446558279E-2</c:v>
              </c:pt>
              <c:pt idx="2217">
                <c:v>-1.724397446558279E-2</c:v>
              </c:pt>
              <c:pt idx="2218">
                <c:v>-1.724397446558279E-2</c:v>
              </c:pt>
              <c:pt idx="2219">
                <c:v>-1.724397446558279E-2</c:v>
              </c:pt>
              <c:pt idx="2220">
                <c:v>-1.724397446558279E-2</c:v>
              </c:pt>
              <c:pt idx="2221">
                <c:v>-1.724397446558279E-2</c:v>
              </c:pt>
              <c:pt idx="2222">
                <c:v>-1.724397446558279E-2</c:v>
              </c:pt>
              <c:pt idx="2223">
                <c:v>-1.724397446558279E-2</c:v>
              </c:pt>
              <c:pt idx="2224">
                <c:v>-1.724397446558279E-2</c:v>
              </c:pt>
              <c:pt idx="2225">
                <c:v>-1.724397446558279E-2</c:v>
              </c:pt>
              <c:pt idx="2226">
                <c:v>-1.724397446558279E-2</c:v>
              </c:pt>
              <c:pt idx="2227">
                <c:v>-1.724397446558279E-2</c:v>
              </c:pt>
              <c:pt idx="2228">
                <c:v>-1.724397446558279E-2</c:v>
              </c:pt>
              <c:pt idx="2229">
                <c:v>-1.724397446558279E-2</c:v>
              </c:pt>
              <c:pt idx="2230">
                <c:v>-1.724397446558279E-2</c:v>
              </c:pt>
              <c:pt idx="2231">
                <c:v>-1.724397446558279E-2</c:v>
              </c:pt>
              <c:pt idx="2232">
                <c:v>-1.724397446558279E-2</c:v>
              </c:pt>
              <c:pt idx="2233">
                <c:v>-3.6496935585318913E-2</c:v>
              </c:pt>
              <c:pt idx="2234">
                <c:v>-3.6496935585318913E-2</c:v>
              </c:pt>
              <c:pt idx="2235">
                <c:v>-3.6496935585318913E-2</c:v>
              </c:pt>
              <c:pt idx="2236">
                <c:v>-3.6496935585318913E-2</c:v>
              </c:pt>
              <c:pt idx="2237">
                <c:v>-3.6496935585318913E-2</c:v>
              </c:pt>
              <c:pt idx="2238">
                <c:v>-5.5403219591644931E-2</c:v>
              </c:pt>
              <c:pt idx="2239">
                <c:v>-5.5403219591644931E-2</c:v>
              </c:pt>
              <c:pt idx="2240">
                <c:v>-5.5403219591644931E-2</c:v>
              </c:pt>
              <c:pt idx="2241">
                <c:v>-5.5403219591644931E-2</c:v>
              </c:pt>
              <c:pt idx="2242">
                <c:v>-5.5403219591644931E-2</c:v>
              </c:pt>
              <c:pt idx="2243">
                <c:v>-5.5403219591644931E-2</c:v>
              </c:pt>
              <c:pt idx="2244">
                <c:v>-5.5403219591644931E-2</c:v>
              </c:pt>
              <c:pt idx="2245">
                <c:v>-5.5403219591644931E-2</c:v>
              </c:pt>
              <c:pt idx="2246">
                <c:v>-5.5403219591644931E-2</c:v>
              </c:pt>
              <c:pt idx="2247">
                <c:v>-5.5403219591644931E-2</c:v>
              </c:pt>
              <c:pt idx="2248">
                <c:v>-5.5403219591644931E-2</c:v>
              </c:pt>
              <c:pt idx="2249">
                <c:v>-5.5403219591644931E-2</c:v>
              </c:pt>
              <c:pt idx="2250">
                <c:v>-5.5403219591644931E-2</c:v>
              </c:pt>
              <c:pt idx="2251">
                <c:v>-5.5403219591644931E-2</c:v>
              </c:pt>
              <c:pt idx="2252">
                <c:v>-5.5403219591644931E-2</c:v>
              </c:pt>
              <c:pt idx="2253">
                <c:v>-5.5403219591644931E-2</c:v>
              </c:pt>
              <c:pt idx="2254">
                <c:v>-5.5403219591644931E-2</c:v>
              </c:pt>
              <c:pt idx="2255">
                <c:v>-5.5403219591644931E-2</c:v>
              </c:pt>
              <c:pt idx="2256">
                <c:v>-5.5403219591644931E-2</c:v>
              </c:pt>
              <c:pt idx="2257">
                <c:v>-5.5403219591644931E-2</c:v>
              </c:pt>
              <c:pt idx="2258">
                <c:v>-5.5403219591644931E-2</c:v>
              </c:pt>
              <c:pt idx="2259">
                <c:v>-5.5403219591644931E-2</c:v>
              </c:pt>
              <c:pt idx="2260">
                <c:v>-5.5403219591644931E-2</c:v>
              </c:pt>
              <c:pt idx="2261">
                <c:v>-5.5403219591644931E-2</c:v>
              </c:pt>
              <c:pt idx="2262">
                <c:v>-5.5403219591644931E-2</c:v>
              </c:pt>
              <c:pt idx="2263">
                <c:v>-5.5403219591644931E-2</c:v>
              </c:pt>
              <c:pt idx="2264">
                <c:v>-5.5403219591644931E-2</c:v>
              </c:pt>
              <c:pt idx="2265">
                <c:v>-5.5403219591644931E-2</c:v>
              </c:pt>
              <c:pt idx="2266">
                <c:v>-5.5403219591644931E-2</c:v>
              </c:pt>
              <c:pt idx="2267">
                <c:v>-5.5403219591644931E-2</c:v>
              </c:pt>
              <c:pt idx="2268">
                <c:v>-5.5403219591644931E-2</c:v>
              </c:pt>
              <c:pt idx="2269">
                <c:v>-5.5403219591644931E-2</c:v>
              </c:pt>
              <c:pt idx="2270">
                <c:v>-5.5403219591644931E-2</c:v>
              </c:pt>
              <c:pt idx="2271">
                <c:v>-5.5403219591644931E-2</c:v>
              </c:pt>
              <c:pt idx="2272">
                <c:v>-5.5403219591644931E-2</c:v>
              </c:pt>
              <c:pt idx="2273">
                <c:v>-5.5403219591644931E-2</c:v>
              </c:pt>
              <c:pt idx="2274">
                <c:v>-5.5403219591644931E-2</c:v>
              </c:pt>
              <c:pt idx="2275">
                <c:v>-5.5403219591644931E-2</c:v>
              </c:pt>
              <c:pt idx="2276">
                <c:v>-5.5403219591644931E-2</c:v>
              </c:pt>
              <c:pt idx="2277">
                <c:v>-5.5403219591644931E-2</c:v>
              </c:pt>
              <c:pt idx="2278">
                <c:v>-5.5403219591644931E-2</c:v>
              </c:pt>
              <c:pt idx="2279">
                <c:v>-5.5403219591644931E-2</c:v>
              </c:pt>
              <c:pt idx="2280">
                <c:v>-5.5403219591644931E-2</c:v>
              </c:pt>
              <c:pt idx="2281">
                <c:v>-5.5403219591644931E-2</c:v>
              </c:pt>
              <c:pt idx="2282">
                <c:v>-5.5403219591644931E-2</c:v>
              </c:pt>
              <c:pt idx="2283">
                <c:v>-5.5403219591644931E-2</c:v>
              </c:pt>
              <c:pt idx="2284">
                <c:v>-5.5403219591644931E-2</c:v>
              </c:pt>
              <c:pt idx="2285">
                <c:v>-5.5403219591644931E-2</c:v>
              </c:pt>
              <c:pt idx="2286">
                <c:v>-5.5403219591644931E-2</c:v>
              </c:pt>
              <c:pt idx="2287">
                <c:v>-5.5403219591644931E-2</c:v>
              </c:pt>
              <c:pt idx="2288">
                <c:v>-5.5403219591644931E-2</c:v>
              </c:pt>
              <c:pt idx="2289">
                <c:v>-5.5403219591644931E-2</c:v>
              </c:pt>
              <c:pt idx="2290">
                <c:v>-5.5403219591644931E-2</c:v>
              </c:pt>
              <c:pt idx="2291">
                <c:v>-5.5403219591644931E-2</c:v>
              </c:pt>
              <c:pt idx="2292">
                <c:v>-5.5403219591644931E-2</c:v>
              </c:pt>
              <c:pt idx="2293">
                <c:v>-5.5403219591644931E-2</c:v>
              </c:pt>
              <c:pt idx="2294">
                <c:v>-5.5403219591644931E-2</c:v>
              </c:pt>
              <c:pt idx="2295">
                <c:v>-5.5403219591644931E-2</c:v>
              </c:pt>
              <c:pt idx="2296">
                <c:v>-5.5403219591644931E-2</c:v>
              </c:pt>
              <c:pt idx="2297">
                <c:v>-5.5403219591644931E-2</c:v>
              </c:pt>
              <c:pt idx="2298">
                <c:v>-5.5403219591644931E-2</c:v>
              </c:pt>
              <c:pt idx="2299">
                <c:v>-5.5403219591644931E-2</c:v>
              </c:pt>
              <c:pt idx="2300">
                <c:v>-5.5403219591644931E-2</c:v>
              </c:pt>
              <c:pt idx="2301">
                <c:v>-5.5403219591644931E-2</c:v>
              </c:pt>
              <c:pt idx="2302">
                <c:v>-5.5403219591644931E-2</c:v>
              </c:pt>
              <c:pt idx="2303">
                <c:v>-5.5403219591644931E-2</c:v>
              </c:pt>
              <c:pt idx="2304">
                <c:v>-5.5403219591644931E-2</c:v>
              </c:pt>
              <c:pt idx="2305">
                <c:v>-5.5403219591644931E-2</c:v>
              </c:pt>
              <c:pt idx="2306">
                <c:v>-5.5403219591644931E-2</c:v>
              </c:pt>
              <c:pt idx="2307">
                <c:v>-5.5403219591644931E-2</c:v>
              </c:pt>
              <c:pt idx="2308">
                <c:v>-5.5403219591644931E-2</c:v>
              </c:pt>
              <c:pt idx="2309">
                <c:v>-5.5403219591644931E-2</c:v>
              </c:pt>
              <c:pt idx="2310">
                <c:v>-5.5403219591644931E-2</c:v>
              </c:pt>
              <c:pt idx="2311">
                <c:v>-5.5403219591644931E-2</c:v>
              </c:pt>
              <c:pt idx="2312">
                <c:v>-5.5403219591644931E-2</c:v>
              </c:pt>
              <c:pt idx="2313">
                <c:v>-5.5403219591644931E-2</c:v>
              </c:pt>
              <c:pt idx="2314">
                <c:v>-5.5403219591644931E-2</c:v>
              </c:pt>
              <c:pt idx="2315">
                <c:v>-5.5403219591644931E-2</c:v>
              </c:pt>
              <c:pt idx="2316">
                <c:v>-5.5403219591644931E-2</c:v>
              </c:pt>
              <c:pt idx="2317">
                <c:v>-5.5403219591644931E-2</c:v>
              </c:pt>
              <c:pt idx="2318">
                <c:v>-5.5403219591644931E-2</c:v>
              </c:pt>
              <c:pt idx="2319">
                <c:v>-5.5403219591644931E-2</c:v>
              </c:pt>
              <c:pt idx="2320">
                <c:v>-5.5403219591644931E-2</c:v>
              </c:pt>
              <c:pt idx="2321">
                <c:v>-5.5403219591644931E-2</c:v>
              </c:pt>
              <c:pt idx="2322">
                <c:v>-5.5403219591644931E-2</c:v>
              </c:pt>
              <c:pt idx="2323">
                <c:v>-5.5403219591644931E-2</c:v>
              </c:pt>
              <c:pt idx="2324">
                <c:v>-5.5403219591644931E-2</c:v>
              </c:pt>
              <c:pt idx="2325">
                <c:v>-5.5403219591644931E-2</c:v>
              </c:pt>
              <c:pt idx="2326">
                <c:v>-5.5403219591644931E-2</c:v>
              </c:pt>
              <c:pt idx="2327">
                <c:v>-5.5403219591644931E-2</c:v>
              </c:pt>
              <c:pt idx="2328">
                <c:v>-5.5403219591644931E-2</c:v>
              </c:pt>
              <c:pt idx="2329">
                <c:v>-5.5403219591644931E-2</c:v>
              </c:pt>
              <c:pt idx="2330">
                <c:v>-5.5403219591644931E-2</c:v>
              </c:pt>
              <c:pt idx="2331">
                <c:v>-5.5403219591644931E-2</c:v>
              </c:pt>
              <c:pt idx="2332">
                <c:v>-5.5403219591644931E-2</c:v>
              </c:pt>
              <c:pt idx="2333">
                <c:v>-5.5403219591644931E-2</c:v>
              </c:pt>
              <c:pt idx="2334">
                <c:v>-5.5403219591644931E-2</c:v>
              </c:pt>
              <c:pt idx="2335">
                <c:v>-5.5403219591644931E-2</c:v>
              </c:pt>
              <c:pt idx="2336">
                <c:v>-5.5403219591644931E-2</c:v>
              </c:pt>
              <c:pt idx="2337">
                <c:v>-5.5403219591644931E-2</c:v>
              </c:pt>
              <c:pt idx="2338">
                <c:v>-5.5403219591644931E-2</c:v>
              </c:pt>
              <c:pt idx="2339">
                <c:v>-5.5403219591644931E-2</c:v>
              </c:pt>
              <c:pt idx="2340">
                <c:v>-5.5403219591644931E-2</c:v>
              </c:pt>
              <c:pt idx="2341">
                <c:v>-5.5403219591644931E-2</c:v>
              </c:pt>
              <c:pt idx="2342">
                <c:v>-5.5403219591644931E-2</c:v>
              </c:pt>
              <c:pt idx="2343">
                <c:v>-5.5403219591644931E-2</c:v>
              </c:pt>
              <c:pt idx="2344">
                <c:v>-5.5403219591644931E-2</c:v>
              </c:pt>
              <c:pt idx="2345">
                <c:v>-5.5403219591644931E-2</c:v>
              </c:pt>
              <c:pt idx="2346">
                <c:v>-5.5403219591644931E-2</c:v>
              </c:pt>
              <c:pt idx="2347">
                <c:v>-5.5403219591644931E-2</c:v>
              </c:pt>
              <c:pt idx="2348">
                <c:v>-5.5403219591644931E-2</c:v>
              </c:pt>
              <c:pt idx="2349">
                <c:v>-5.5403219591644931E-2</c:v>
              </c:pt>
              <c:pt idx="2350">
                <c:v>-5.5403219591644931E-2</c:v>
              </c:pt>
              <c:pt idx="2351">
                <c:v>-5.5403219591644931E-2</c:v>
              </c:pt>
              <c:pt idx="2352">
                <c:v>-5.5403219591644931E-2</c:v>
              </c:pt>
              <c:pt idx="2353">
                <c:v>-5.5403219591644931E-2</c:v>
              </c:pt>
              <c:pt idx="2354">
                <c:v>-5.5403219591644931E-2</c:v>
              </c:pt>
              <c:pt idx="2355">
                <c:v>-5.5403219591644931E-2</c:v>
              </c:pt>
              <c:pt idx="2356">
                <c:v>-5.5403219591644931E-2</c:v>
              </c:pt>
              <c:pt idx="2357">
                <c:v>-5.5403219591644931E-2</c:v>
              </c:pt>
              <c:pt idx="2358">
                <c:v>-5.5403219591644931E-2</c:v>
              </c:pt>
              <c:pt idx="2359">
                <c:v>-5.5403219591644931E-2</c:v>
              </c:pt>
              <c:pt idx="2360">
                <c:v>-5.5403219591644931E-2</c:v>
              </c:pt>
              <c:pt idx="2361">
                <c:v>-5.5403219591644931E-2</c:v>
              </c:pt>
              <c:pt idx="2362">
                <c:v>-5.5403219591644931E-2</c:v>
              </c:pt>
              <c:pt idx="2363">
                <c:v>-5.5403219591644931E-2</c:v>
              </c:pt>
              <c:pt idx="2364">
                <c:v>-5.5403219591644931E-2</c:v>
              </c:pt>
              <c:pt idx="2365">
                <c:v>-5.5403219591644931E-2</c:v>
              </c:pt>
              <c:pt idx="2366">
                <c:v>-5.5403219591644931E-2</c:v>
              </c:pt>
              <c:pt idx="2367">
                <c:v>-5.5403219591644931E-2</c:v>
              </c:pt>
              <c:pt idx="2368">
                <c:v>-5.5403219591644931E-2</c:v>
              </c:pt>
              <c:pt idx="2369">
                <c:v>-5.5403219591644931E-2</c:v>
              </c:pt>
              <c:pt idx="2370">
                <c:v>-5.5403219591644931E-2</c:v>
              </c:pt>
              <c:pt idx="2371">
                <c:v>-5.5403219591644931E-2</c:v>
              </c:pt>
              <c:pt idx="2372">
                <c:v>-5.5403219591644931E-2</c:v>
              </c:pt>
              <c:pt idx="2373">
                <c:v>-5.5403219591644931E-2</c:v>
              </c:pt>
              <c:pt idx="2374">
                <c:v>-5.5403219591644931E-2</c:v>
              </c:pt>
              <c:pt idx="2375">
                <c:v>-7.3962826484561039E-2</c:v>
              </c:pt>
              <c:pt idx="2376">
                <c:v>-7.3962826484561039E-2</c:v>
              </c:pt>
              <c:pt idx="2377">
                <c:v>-7.3962826484561039E-2</c:v>
              </c:pt>
              <c:pt idx="2378">
                <c:v>-7.3962826484561039E-2</c:v>
              </c:pt>
              <c:pt idx="2379">
                <c:v>-7.3962826484561039E-2</c:v>
              </c:pt>
              <c:pt idx="2380">
                <c:v>-7.3962826484561039E-2</c:v>
              </c:pt>
              <c:pt idx="2381">
                <c:v>-7.3962826484561039E-2</c:v>
              </c:pt>
              <c:pt idx="2382">
                <c:v>-7.3962826484561039E-2</c:v>
              </c:pt>
              <c:pt idx="2383">
                <c:v>-7.3962826484561039E-2</c:v>
              </c:pt>
              <c:pt idx="2384">
                <c:v>-7.3962826484561039E-2</c:v>
              </c:pt>
              <c:pt idx="2385">
                <c:v>-7.3962826484561039E-2</c:v>
              </c:pt>
              <c:pt idx="2386">
                <c:v>-7.3962826484561039E-2</c:v>
              </c:pt>
              <c:pt idx="2387">
                <c:v>-9.2268616205159054E-2</c:v>
              </c:pt>
              <c:pt idx="2388">
                <c:v>-9.2268616205159054E-2</c:v>
              </c:pt>
              <c:pt idx="2389">
                <c:v>-9.2268616205159054E-2</c:v>
              </c:pt>
              <c:pt idx="2390">
                <c:v>-9.2268616205159054E-2</c:v>
              </c:pt>
              <c:pt idx="2391">
                <c:v>-9.2268616205159054E-2</c:v>
              </c:pt>
              <c:pt idx="2392">
                <c:v>-9.2268616205159054E-2</c:v>
              </c:pt>
              <c:pt idx="2393">
                <c:v>-9.2268616205159054E-2</c:v>
              </c:pt>
              <c:pt idx="2394">
                <c:v>-9.2268616205159054E-2</c:v>
              </c:pt>
              <c:pt idx="2395">
                <c:v>-9.2268616205159054E-2</c:v>
              </c:pt>
              <c:pt idx="2396">
                <c:v>-0.11023391947508637</c:v>
              </c:pt>
              <c:pt idx="2397">
                <c:v>-0.11023391947508637</c:v>
              </c:pt>
              <c:pt idx="2398">
                <c:v>-0.11023391947508637</c:v>
              </c:pt>
              <c:pt idx="2399">
                <c:v>-0.11023391947508637</c:v>
              </c:pt>
              <c:pt idx="2400">
                <c:v>-0.11023391947508637</c:v>
              </c:pt>
              <c:pt idx="2401">
                <c:v>-0.12790826159625887</c:v>
              </c:pt>
              <c:pt idx="2402">
                <c:v>-0.12790826159625887</c:v>
              </c:pt>
              <c:pt idx="2403">
                <c:v>-0.12790826159625887</c:v>
              </c:pt>
              <c:pt idx="2404">
                <c:v>-0.12790826159625887</c:v>
              </c:pt>
              <c:pt idx="2405">
                <c:v>-0.12790826159625887</c:v>
              </c:pt>
              <c:pt idx="2406">
                <c:v>-0.12790826159625887</c:v>
              </c:pt>
              <c:pt idx="2407">
                <c:v>-0.12790826159625887</c:v>
              </c:pt>
              <c:pt idx="2408">
                <c:v>-0.12790826159625887</c:v>
              </c:pt>
              <c:pt idx="2409">
                <c:v>-0.12790826159625887</c:v>
              </c:pt>
              <c:pt idx="2410">
                <c:v>-0.12790826159625887</c:v>
              </c:pt>
              <c:pt idx="2411">
                <c:v>-0.12790826159625887</c:v>
              </c:pt>
              <c:pt idx="2412">
                <c:v>-0.12982736704549316</c:v>
              </c:pt>
              <c:pt idx="2413">
                <c:v>-0.14530402389415564</c:v>
              </c:pt>
              <c:pt idx="2414">
                <c:v>-0.14530402389415564</c:v>
              </c:pt>
              <c:pt idx="2415">
                <c:v>-0.14530402389415564</c:v>
              </c:pt>
              <c:pt idx="2416">
                <c:v>-0.14530402389415564</c:v>
              </c:pt>
              <c:pt idx="2417">
                <c:v>-0.14530402389415564</c:v>
              </c:pt>
              <c:pt idx="2418">
                <c:v>-0.14530402389415564</c:v>
              </c:pt>
              <c:pt idx="2419">
                <c:v>-0.14530402389415564</c:v>
              </c:pt>
              <c:pt idx="2420">
                <c:v>-0.14530402389415564</c:v>
              </c:pt>
              <c:pt idx="2421">
                <c:v>-0.14530402389415564</c:v>
              </c:pt>
              <c:pt idx="2422">
                <c:v>-0.14530402389415564</c:v>
              </c:pt>
              <c:pt idx="2423">
                <c:v>-0.14530402389415564</c:v>
              </c:pt>
              <c:pt idx="2424">
                <c:v>-0.14530402389415564</c:v>
              </c:pt>
              <c:pt idx="2425">
                <c:v>-0.14530402389415564</c:v>
              </c:pt>
              <c:pt idx="2426">
                <c:v>-0.14530402389415564</c:v>
              </c:pt>
              <c:pt idx="2427">
                <c:v>-0.14530402389415564</c:v>
              </c:pt>
              <c:pt idx="2428">
                <c:v>-0.14530402389415564</c:v>
              </c:pt>
              <c:pt idx="2429">
                <c:v>-0.14530402389415564</c:v>
              </c:pt>
              <c:pt idx="2430">
                <c:v>-0.14530402389415564</c:v>
              </c:pt>
              <c:pt idx="2431">
                <c:v>-0.14530402389415564</c:v>
              </c:pt>
              <c:pt idx="2432">
                <c:v>-0.14530402389415564</c:v>
              </c:pt>
              <c:pt idx="2433">
                <c:v>-0.14530402389415564</c:v>
              </c:pt>
              <c:pt idx="2434">
                <c:v>-0.14530402389415564</c:v>
              </c:pt>
              <c:pt idx="2435">
                <c:v>-0.14530402389415564</c:v>
              </c:pt>
              <c:pt idx="2436">
                <c:v>-0.16235310907864209</c:v>
              </c:pt>
              <c:pt idx="2437">
                <c:v>-0.16235310907864209</c:v>
              </c:pt>
              <c:pt idx="2438">
                <c:v>-0.16235310907864209</c:v>
              </c:pt>
              <c:pt idx="2439">
                <c:v>-0.16235310907864209</c:v>
              </c:pt>
              <c:pt idx="2440">
                <c:v>-0.16235310907864209</c:v>
              </c:pt>
              <c:pt idx="2441">
                <c:v>-0.16235310907864209</c:v>
              </c:pt>
              <c:pt idx="2442">
                <c:v>-0.16235310907864209</c:v>
              </c:pt>
              <c:pt idx="2443">
                <c:v>-0.16235310907864209</c:v>
              </c:pt>
              <c:pt idx="2444">
                <c:v>-0.16235310907864209</c:v>
              </c:pt>
              <c:pt idx="2445">
                <c:v>-0.16235310907864209</c:v>
              </c:pt>
              <c:pt idx="2446">
                <c:v>-0.16235310907864209</c:v>
              </c:pt>
              <c:pt idx="2447">
                <c:v>-0.16235310907864209</c:v>
              </c:pt>
              <c:pt idx="2448">
                <c:v>-0.16235310907864209</c:v>
              </c:pt>
              <c:pt idx="2449">
                <c:v>-0.16235310907864209</c:v>
              </c:pt>
              <c:pt idx="2450">
                <c:v>-0.16235310907864209</c:v>
              </c:pt>
              <c:pt idx="2451">
                <c:v>-0.16235310907864209</c:v>
              </c:pt>
              <c:pt idx="2452">
                <c:v>-0.16235310907864209</c:v>
              </c:pt>
              <c:pt idx="2453">
                <c:v>-0.16235310907864209</c:v>
              </c:pt>
              <c:pt idx="2454">
                <c:v>-0.16235310907864209</c:v>
              </c:pt>
              <c:pt idx="2455">
                <c:v>-0.16235310907864209</c:v>
              </c:pt>
              <c:pt idx="2456">
                <c:v>-0.16235310907864209</c:v>
              </c:pt>
              <c:pt idx="2457">
                <c:v>-0.16235310907864209</c:v>
              </c:pt>
              <c:pt idx="2458">
                <c:v>-0.16235310907864209</c:v>
              </c:pt>
              <c:pt idx="2459">
                <c:v>-0.16235310907864209</c:v>
              </c:pt>
              <c:pt idx="2460">
                <c:v>-0.17918552106724756</c:v>
              </c:pt>
              <c:pt idx="2461">
                <c:v>-0.17918552106724756</c:v>
              </c:pt>
              <c:pt idx="2462">
                <c:v>-0.17918552106724756</c:v>
              </c:pt>
              <c:pt idx="2463">
                <c:v>-0.17918552106724756</c:v>
              </c:pt>
              <c:pt idx="2464">
                <c:v>-0.17918552106724756</c:v>
              </c:pt>
              <c:pt idx="2465">
                <c:v>-0.17918552106724756</c:v>
              </c:pt>
              <c:pt idx="2466">
                <c:v>-0.17918552106724756</c:v>
              </c:pt>
              <c:pt idx="2467">
                <c:v>-0.17918552106724756</c:v>
              </c:pt>
              <c:pt idx="2468">
                <c:v>-0.17918552106724756</c:v>
              </c:pt>
              <c:pt idx="2469">
                <c:v>-0.17918552106724756</c:v>
              </c:pt>
              <c:pt idx="2470">
                <c:v>-0.17918552106724756</c:v>
              </c:pt>
              <c:pt idx="2471">
                <c:v>-0.17918552106724756</c:v>
              </c:pt>
              <c:pt idx="2472">
                <c:v>-0.17918552106724756</c:v>
              </c:pt>
              <c:pt idx="2473">
                <c:v>-0.17918552106724756</c:v>
              </c:pt>
              <c:pt idx="2474">
                <c:v>-0.17918552106724756</c:v>
              </c:pt>
              <c:pt idx="2475">
                <c:v>-0.17918552106724756</c:v>
              </c:pt>
              <c:pt idx="2476">
                <c:v>-0.17918552106724756</c:v>
              </c:pt>
              <c:pt idx="2477">
                <c:v>-0.17918552106724756</c:v>
              </c:pt>
              <c:pt idx="2478">
                <c:v>-0.17918552106724756</c:v>
              </c:pt>
              <c:pt idx="2479">
                <c:v>-0.17918552106724756</c:v>
              </c:pt>
              <c:pt idx="2480">
                <c:v>-0.17918552106724756</c:v>
              </c:pt>
              <c:pt idx="2481">
                <c:v>-0.17918552106724756</c:v>
              </c:pt>
              <c:pt idx="2482">
                <c:v>-0.17918552106724756</c:v>
              </c:pt>
              <c:pt idx="2483">
                <c:v>-0.17918552106724756</c:v>
              </c:pt>
              <c:pt idx="2484">
                <c:v>-0.17918552106724756</c:v>
              </c:pt>
              <c:pt idx="2485">
                <c:v>-0.17918552106724756</c:v>
              </c:pt>
              <c:pt idx="2486">
                <c:v>-0.17918552106724756</c:v>
              </c:pt>
              <c:pt idx="2487">
                <c:v>-0.17918552106724756</c:v>
              </c:pt>
              <c:pt idx="2488">
                <c:v>-0.17918552106724756</c:v>
              </c:pt>
              <c:pt idx="2489">
                <c:v>-0.17918552106724756</c:v>
              </c:pt>
              <c:pt idx="2490">
                <c:v>-0.17918552106724756</c:v>
              </c:pt>
              <c:pt idx="2491">
                <c:v>-0.17918552106724756</c:v>
              </c:pt>
              <c:pt idx="2492">
                <c:v>-0.17918552106724756</c:v>
              </c:pt>
              <c:pt idx="2493">
                <c:v>-0.17918552106724756</c:v>
              </c:pt>
              <c:pt idx="2494">
                <c:v>-0.17918552106724756</c:v>
              </c:pt>
              <c:pt idx="2495">
                <c:v>-0.17918552106724756</c:v>
              </c:pt>
              <c:pt idx="2496">
                <c:v>-0.17918552106724756</c:v>
              </c:pt>
              <c:pt idx="2497">
                <c:v>-0.17918552106724756</c:v>
              </c:pt>
              <c:pt idx="2498">
                <c:v>-0.17918552106724756</c:v>
              </c:pt>
              <c:pt idx="2499">
                <c:v>-0.17918552106724756</c:v>
              </c:pt>
              <c:pt idx="2500">
                <c:v>-0.17918552106724756</c:v>
              </c:pt>
              <c:pt idx="2501">
                <c:v>-0.17918552106724756</c:v>
              </c:pt>
              <c:pt idx="2502">
                <c:v>-0.17918552106724756</c:v>
              </c:pt>
              <c:pt idx="2503">
                <c:v>-0.17918552106724756</c:v>
              </c:pt>
              <c:pt idx="2504">
                <c:v>-0.17918552106724756</c:v>
              </c:pt>
              <c:pt idx="2505">
                <c:v>-0.17918552106724756</c:v>
              </c:pt>
              <c:pt idx="2506">
                <c:v>-0.17918552106724756</c:v>
              </c:pt>
              <c:pt idx="2507">
                <c:v>-0.17918552106724756</c:v>
              </c:pt>
              <c:pt idx="2508">
                <c:v>-0.17918552106724756</c:v>
              </c:pt>
              <c:pt idx="2509">
                <c:v>-0.17918552106724756</c:v>
              </c:pt>
              <c:pt idx="2510">
                <c:v>-0.17918552106724756</c:v>
              </c:pt>
              <c:pt idx="2511">
                <c:v>-0.17918552106724756</c:v>
              </c:pt>
              <c:pt idx="2512">
                <c:v>-0.17918552106724756</c:v>
              </c:pt>
              <c:pt idx="2513">
                <c:v>-0.17918552106724756</c:v>
              </c:pt>
              <c:pt idx="2514">
                <c:v>-0.17918552106724756</c:v>
              </c:pt>
              <c:pt idx="2515">
                <c:v>-0.17918552106724756</c:v>
              </c:pt>
              <c:pt idx="2516">
                <c:v>-0.19569601859340069</c:v>
              </c:pt>
              <c:pt idx="2517">
                <c:v>-0.19569601859340069</c:v>
              </c:pt>
              <c:pt idx="2518">
                <c:v>-0.19569601859340069</c:v>
              </c:pt>
              <c:pt idx="2519">
                <c:v>-0.19569601859340069</c:v>
              </c:pt>
              <c:pt idx="2520">
                <c:v>-0.19569601859340069</c:v>
              </c:pt>
              <c:pt idx="2521">
                <c:v>-0.19569601859340069</c:v>
              </c:pt>
              <c:pt idx="2522">
                <c:v>-0.19569601859340069</c:v>
              </c:pt>
              <c:pt idx="2523">
                <c:v>-0.19569601859340069</c:v>
              </c:pt>
              <c:pt idx="2524">
                <c:v>-0.19569601859340069</c:v>
              </c:pt>
              <c:pt idx="2525">
                <c:v>-0.19569601859340069</c:v>
              </c:pt>
              <c:pt idx="2526">
                <c:v>-0.19569601859340069</c:v>
              </c:pt>
              <c:pt idx="2527">
                <c:v>-0.19569601859340069</c:v>
              </c:pt>
              <c:pt idx="2528">
                <c:v>-0.19569601859340069</c:v>
              </c:pt>
              <c:pt idx="2529">
                <c:v>-0.19569601859340069</c:v>
              </c:pt>
              <c:pt idx="2530">
                <c:v>-0.19569601859340069</c:v>
              </c:pt>
              <c:pt idx="2531">
                <c:v>-0.19569601859340069</c:v>
              </c:pt>
              <c:pt idx="2532">
                <c:v>-0.19569601859340069</c:v>
              </c:pt>
              <c:pt idx="2533">
                <c:v>-0.19569601859340069</c:v>
              </c:pt>
              <c:pt idx="2534">
                <c:v>-0.19569601859340069</c:v>
              </c:pt>
              <c:pt idx="2535">
                <c:v>-0.19569601859340069</c:v>
              </c:pt>
              <c:pt idx="2536">
                <c:v>-0.19569601859340069</c:v>
              </c:pt>
              <c:pt idx="2537">
                <c:v>-0.19569601859340069</c:v>
              </c:pt>
              <c:pt idx="2538">
                <c:v>-0.19569601859340069</c:v>
              </c:pt>
              <c:pt idx="2539">
                <c:v>-0.19569601859340069</c:v>
              </c:pt>
              <c:pt idx="2540">
                <c:v>-0.19569601859340069</c:v>
              </c:pt>
              <c:pt idx="2541">
                <c:v>-0.19569601859340069</c:v>
              </c:pt>
              <c:pt idx="2542">
                <c:v>-0.19569601859340069</c:v>
              </c:pt>
              <c:pt idx="2543">
                <c:v>-0.19569601859340069</c:v>
              </c:pt>
              <c:pt idx="2544">
                <c:v>-0.19569601859340069</c:v>
              </c:pt>
              <c:pt idx="2545">
                <c:v>-0.19569601859340069</c:v>
              </c:pt>
              <c:pt idx="2546">
                <c:v>-0.19569601859340069</c:v>
              </c:pt>
              <c:pt idx="2547">
                <c:v>-0.19569601859340069</c:v>
              </c:pt>
              <c:pt idx="2548">
                <c:v>-0.19569601859340069</c:v>
              </c:pt>
              <c:pt idx="2549">
                <c:v>-0.19569601859340069</c:v>
              </c:pt>
              <c:pt idx="2550">
                <c:v>-0.19569601859340069</c:v>
              </c:pt>
              <c:pt idx="2551">
                <c:v>-0.2119279362962779</c:v>
              </c:pt>
              <c:pt idx="2552">
                <c:v>-0.2119279362962779</c:v>
              </c:pt>
              <c:pt idx="2553">
                <c:v>-0.2119279362962779</c:v>
              </c:pt>
              <c:pt idx="2554">
                <c:v>-0.2119279362962779</c:v>
              </c:pt>
              <c:pt idx="2555">
                <c:v>-0.2119279362962779</c:v>
              </c:pt>
              <c:pt idx="2556">
                <c:v>-0.2119279362962779</c:v>
              </c:pt>
              <c:pt idx="2557">
                <c:v>-0.2119279362962779</c:v>
              </c:pt>
              <c:pt idx="2558">
                <c:v>-0.2119279362962779</c:v>
              </c:pt>
              <c:pt idx="2559">
                <c:v>-0.2119279362962779</c:v>
              </c:pt>
              <c:pt idx="2560">
                <c:v>-0.2119279362962779</c:v>
              </c:pt>
              <c:pt idx="2561">
                <c:v>-0.2119279362962779</c:v>
              </c:pt>
              <c:pt idx="2562">
                <c:v>-0.2119279362962779</c:v>
              </c:pt>
              <c:pt idx="2563">
                <c:v>-0.2119279362962779</c:v>
              </c:pt>
              <c:pt idx="2564">
                <c:v>-0.2119279362962779</c:v>
              </c:pt>
              <c:pt idx="2565">
                <c:v>-0.2119279362962779</c:v>
              </c:pt>
              <c:pt idx="2566">
                <c:v>-0.2119279362962779</c:v>
              </c:pt>
              <c:pt idx="2567">
                <c:v>-0.2119279362962779</c:v>
              </c:pt>
              <c:pt idx="2568">
                <c:v>-0.2119279362962779</c:v>
              </c:pt>
              <c:pt idx="2569">
                <c:v>-0.2119279362962779</c:v>
              </c:pt>
              <c:pt idx="2570">
                <c:v>-0.2119279362962779</c:v>
              </c:pt>
              <c:pt idx="2571">
                <c:v>-0.2119279362962779</c:v>
              </c:pt>
              <c:pt idx="2572">
                <c:v>-0.2119279362962779</c:v>
              </c:pt>
              <c:pt idx="2573">
                <c:v>-0.2119279362962779</c:v>
              </c:pt>
              <c:pt idx="2574">
                <c:v>-0.2119279362962779</c:v>
              </c:pt>
              <c:pt idx="2575">
                <c:v>-0.2119279362962779</c:v>
              </c:pt>
              <c:pt idx="2576">
                <c:v>-0.2119279362962779</c:v>
              </c:pt>
              <c:pt idx="2577">
                <c:v>-0.2119279362962779</c:v>
              </c:pt>
              <c:pt idx="2578">
                <c:v>-0.2119279362962779</c:v>
              </c:pt>
              <c:pt idx="2579">
                <c:v>-0.2119279362962779</c:v>
              </c:pt>
              <c:pt idx="2580">
                <c:v>-0.2119279362962779</c:v>
              </c:pt>
              <c:pt idx="2581">
                <c:v>-0.2119279362962779</c:v>
              </c:pt>
              <c:pt idx="2582">
                <c:v>-0.2119279362962779</c:v>
              </c:pt>
              <c:pt idx="2583">
                <c:v>-0.2119279362962779</c:v>
              </c:pt>
              <c:pt idx="2584">
                <c:v>-0.2119279362962779</c:v>
              </c:pt>
              <c:pt idx="2585">
                <c:v>-0.2119279362962779</c:v>
              </c:pt>
              <c:pt idx="2586">
                <c:v>-0.2119279362962779</c:v>
              </c:pt>
              <c:pt idx="2587">
                <c:v>-0.2119279362962779</c:v>
              </c:pt>
              <c:pt idx="2588">
                <c:v>-0.2119279362962779</c:v>
              </c:pt>
              <c:pt idx="2589">
                <c:v>-0.2119279362962779</c:v>
              </c:pt>
              <c:pt idx="2590">
                <c:v>-0.2119279362962779</c:v>
              </c:pt>
              <c:pt idx="2591">
                <c:v>-0.2119279362962779</c:v>
              </c:pt>
              <c:pt idx="2592">
                <c:v>-0.2119279362962779</c:v>
              </c:pt>
              <c:pt idx="2593">
                <c:v>-0.2119279362962779</c:v>
              </c:pt>
              <c:pt idx="2594">
                <c:v>-0.2119279362962779</c:v>
              </c:pt>
              <c:pt idx="2595">
                <c:v>-0.2119279362962779</c:v>
              </c:pt>
              <c:pt idx="2596">
                <c:v>-0.2119279362962779</c:v>
              </c:pt>
              <c:pt idx="2597">
                <c:v>-0.2119279362962779</c:v>
              </c:pt>
              <c:pt idx="2598">
                <c:v>-0.2119279362962779</c:v>
              </c:pt>
              <c:pt idx="2599">
                <c:v>-0.2119279362962779</c:v>
              </c:pt>
              <c:pt idx="2600">
                <c:v>-0.2119279362962779</c:v>
              </c:pt>
              <c:pt idx="2601">
                <c:v>-0.2119279362962779</c:v>
              </c:pt>
              <c:pt idx="2602">
                <c:v>-0.2119279362962779</c:v>
              </c:pt>
              <c:pt idx="2603">
                <c:v>-0.2119279362962779</c:v>
              </c:pt>
              <c:pt idx="2604">
                <c:v>-0.2119279362962779</c:v>
              </c:pt>
              <c:pt idx="2605">
                <c:v>-0.2119279362962779</c:v>
              </c:pt>
              <c:pt idx="2606">
                <c:v>-0.2119279362962779</c:v>
              </c:pt>
              <c:pt idx="2607">
                <c:v>-0.2119279362962779</c:v>
              </c:pt>
              <c:pt idx="2608">
                <c:v>-0.2119279362962779</c:v>
              </c:pt>
              <c:pt idx="2609">
                <c:v>-0.2119279362962779</c:v>
              </c:pt>
              <c:pt idx="2610">
                <c:v>-0.2119279362962779</c:v>
              </c:pt>
              <c:pt idx="2611">
                <c:v>-0.2119279362962779</c:v>
              </c:pt>
              <c:pt idx="2612">
                <c:v>-0.2119279362962779</c:v>
              </c:pt>
              <c:pt idx="2613">
                <c:v>-0.2119279362962779</c:v>
              </c:pt>
              <c:pt idx="2614">
                <c:v>-0.2119279362962779</c:v>
              </c:pt>
              <c:pt idx="2615">
                <c:v>-0.2119279362962779</c:v>
              </c:pt>
              <c:pt idx="2616">
                <c:v>-0.2119279362962779</c:v>
              </c:pt>
              <c:pt idx="2617">
                <c:v>-0.2119279362962779</c:v>
              </c:pt>
              <c:pt idx="2618">
                <c:v>-0.22791222748957643</c:v>
              </c:pt>
              <c:pt idx="2619">
                <c:v>-0.22791222748957643</c:v>
              </c:pt>
              <c:pt idx="2620">
                <c:v>-0.22791222748957643</c:v>
              </c:pt>
              <c:pt idx="2621">
                <c:v>-0.22791222748957643</c:v>
              </c:pt>
              <c:pt idx="2622">
                <c:v>-0.22791222748957643</c:v>
              </c:pt>
              <c:pt idx="2623">
                <c:v>-0.22791222748957643</c:v>
              </c:pt>
              <c:pt idx="2624">
                <c:v>-0.22791222748957643</c:v>
              </c:pt>
              <c:pt idx="2625">
                <c:v>-0.22791222748957643</c:v>
              </c:pt>
              <c:pt idx="2626">
                <c:v>-0.22791222748957643</c:v>
              </c:pt>
              <c:pt idx="2627">
                <c:v>-0.22791222748957643</c:v>
              </c:pt>
              <c:pt idx="2628">
                <c:v>-0.22791222748957643</c:v>
              </c:pt>
              <c:pt idx="2629">
                <c:v>-0.22791222748957643</c:v>
              </c:pt>
              <c:pt idx="2630">
                <c:v>-0.22791222748957643</c:v>
              </c:pt>
              <c:pt idx="2631">
                <c:v>-0.22791222748957643</c:v>
              </c:pt>
              <c:pt idx="2632">
                <c:v>-0.22791222748957643</c:v>
              </c:pt>
              <c:pt idx="2633">
                <c:v>-0.22791222748957643</c:v>
              </c:pt>
              <c:pt idx="2634">
                <c:v>-0.22791222748957643</c:v>
              </c:pt>
              <c:pt idx="2635">
                <c:v>-0.22791222748957643</c:v>
              </c:pt>
              <c:pt idx="2636">
                <c:v>-0.22791222748957643</c:v>
              </c:pt>
              <c:pt idx="2637">
                <c:v>-0.22791222748957643</c:v>
              </c:pt>
              <c:pt idx="2638">
                <c:v>-0.22791222748957643</c:v>
              </c:pt>
              <c:pt idx="2639">
                <c:v>-0.22791222748957643</c:v>
              </c:pt>
              <c:pt idx="2640">
                <c:v>-0.22791222748957643</c:v>
              </c:pt>
              <c:pt idx="2641">
                <c:v>-0.22791222748957643</c:v>
              </c:pt>
              <c:pt idx="2642">
                <c:v>-0.22791222748957643</c:v>
              </c:pt>
              <c:pt idx="2643">
                <c:v>-0.22791222748957643</c:v>
              </c:pt>
              <c:pt idx="2644">
                <c:v>-0.22791222748957643</c:v>
              </c:pt>
              <c:pt idx="2645">
                <c:v>-0.22791222748957643</c:v>
              </c:pt>
              <c:pt idx="2646">
                <c:v>-0.22791222748957643</c:v>
              </c:pt>
              <c:pt idx="2647">
                <c:v>-0.22791222748957643</c:v>
              </c:pt>
              <c:pt idx="2648">
                <c:v>-0.22791222748957643</c:v>
              </c:pt>
              <c:pt idx="2649">
                <c:v>-0.22791222748957643</c:v>
              </c:pt>
              <c:pt idx="2650">
                <c:v>-0.22791222748957643</c:v>
              </c:pt>
              <c:pt idx="2651">
                <c:v>-0.22791222748957643</c:v>
              </c:pt>
              <c:pt idx="2652">
                <c:v>-0.22791222748957643</c:v>
              </c:pt>
              <c:pt idx="2653">
                <c:v>-0.22791222748957643</c:v>
              </c:pt>
              <c:pt idx="2654">
                <c:v>-0.22791222748957643</c:v>
              </c:pt>
              <c:pt idx="2655">
                <c:v>-0.22791222748957643</c:v>
              </c:pt>
              <c:pt idx="2656">
                <c:v>-0.22791222748957643</c:v>
              </c:pt>
              <c:pt idx="2657">
                <c:v>-0.22791222748957643</c:v>
              </c:pt>
              <c:pt idx="2658">
                <c:v>-0.22791222748957643</c:v>
              </c:pt>
              <c:pt idx="2659">
                <c:v>-0.22791222748957643</c:v>
              </c:pt>
              <c:pt idx="2660">
                <c:v>-0.22791222748957643</c:v>
              </c:pt>
              <c:pt idx="2661">
                <c:v>-0.22791222748957643</c:v>
              </c:pt>
              <c:pt idx="2662">
                <c:v>-0.22791222748957643</c:v>
              </c:pt>
              <c:pt idx="2663">
                <c:v>-0.22791222748957643</c:v>
              </c:pt>
              <c:pt idx="2664">
                <c:v>-0.22791222748957643</c:v>
              </c:pt>
              <c:pt idx="2665">
                <c:v>-0.22791222748957643</c:v>
              </c:pt>
              <c:pt idx="2666">
                <c:v>-0.22791222748957643</c:v>
              </c:pt>
              <c:pt idx="2667">
                <c:v>-0.22791222748957643</c:v>
              </c:pt>
              <c:pt idx="2668">
                <c:v>-0.22791222748957643</c:v>
              </c:pt>
              <c:pt idx="2669">
                <c:v>-0.22791222748957643</c:v>
              </c:pt>
              <c:pt idx="2670">
                <c:v>-0.22791222748957643</c:v>
              </c:pt>
              <c:pt idx="2671">
                <c:v>-0.22791222748957643</c:v>
              </c:pt>
              <c:pt idx="2672">
                <c:v>-0.22791222748957643</c:v>
              </c:pt>
              <c:pt idx="2673">
                <c:v>-0.22791222748957643</c:v>
              </c:pt>
              <c:pt idx="2674">
                <c:v>-0.22791222748957643</c:v>
              </c:pt>
              <c:pt idx="2675">
                <c:v>-0.22791222748957643</c:v>
              </c:pt>
              <c:pt idx="2676">
                <c:v>-0.22791222748957643</c:v>
              </c:pt>
              <c:pt idx="2677">
                <c:v>-0.22791222748957643</c:v>
              </c:pt>
              <c:pt idx="2678">
                <c:v>-0.22791222748957643</c:v>
              </c:pt>
              <c:pt idx="2679">
                <c:v>-0.22791222748957643</c:v>
              </c:pt>
              <c:pt idx="2680">
                <c:v>-0.22791222748957643</c:v>
              </c:pt>
              <c:pt idx="2681">
                <c:v>-0.22791222748957643</c:v>
              </c:pt>
              <c:pt idx="2682">
                <c:v>-0.22791222748957643</c:v>
              </c:pt>
              <c:pt idx="2683">
                <c:v>-0.22791222748957643</c:v>
              </c:pt>
              <c:pt idx="2684">
                <c:v>-0.22791222748957643</c:v>
              </c:pt>
              <c:pt idx="2685">
                <c:v>-0.22791222748957643</c:v>
              </c:pt>
              <c:pt idx="2686">
                <c:v>-0.22791222748957643</c:v>
              </c:pt>
              <c:pt idx="2687">
                <c:v>-0.22791222748957643</c:v>
              </c:pt>
              <c:pt idx="2688">
                <c:v>-0.22791222748957643</c:v>
              </c:pt>
              <c:pt idx="2689">
                <c:v>-0.22791222748957643</c:v>
              </c:pt>
              <c:pt idx="2690">
                <c:v>-0.22791222748957643</c:v>
              </c:pt>
              <c:pt idx="2691">
                <c:v>-0.22791222748957643</c:v>
              </c:pt>
              <c:pt idx="2692">
                <c:v>-0.22791222748957643</c:v>
              </c:pt>
              <c:pt idx="2693">
                <c:v>-0.22791222748957643</c:v>
              </c:pt>
              <c:pt idx="2694">
                <c:v>-0.22791222748957643</c:v>
              </c:pt>
              <c:pt idx="2695">
                <c:v>-0.22791222748957643</c:v>
              </c:pt>
              <c:pt idx="2696">
                <c:v>-0.22791222748957643</c:v>
              </c:pt>
              <c:pt idx="2697">
                <c:v>-0.22791222748957643</c:v>
              </c:pt>
              <c:pt idx="2698">
                <c:v>-0.22791222748957643</c:v>
              </c:pt>
              <c:pt idx="2699">
                <c:v>-0.22791222748957643</c:v>
              </c:pt>
              <c:pt idx="2700">
                <c:v>-0.22791222748957643</c:v>
              </c:pt>
              <c:pt idx="2701">
                <c:v>-0.22791222748957643</c:v>
              </c:pt>
              <c:pt idx="2702">
                <c:v>-0.22791222748957643</c:v>
              </c:pt>
              <c:pt idx="2703">
                <c:v>-0.22791222748957643</c:v>
              </c:pt>
              <c:pt idx="2704">
                <c:v>-0.22791222748957643</c:v>
              </c:pt>
              <c:pt idx="2705">
                <c:v>-0.22791222748957643</c:v>
              </c:pt>
              <c:pt idx="2706">
                <c:v>-0.22791222748957643</c:v>
              </c:pt>
              <c:pt idx="2707">
                <c:v>-0.22791222748957643</c:v>
              </c:pt>
              <c:pt idx="2708">
                <c:v>-0.22791222748957643</c:v>
              </c:pt>
              <c:pt idx="2709">
                <c:v>-0.22791222748957643</c:v>
              </c:pt>
              <c:pt idx="2710">
                <c:v>-0.22791222748957643</c:v>
              </c:pt>
              <c:pt idx="2711">
                <c:v>-0.24357460422042287</c:v>
              </c:pt>
              <c:pt idx="2712">
                <c:v>-0.24357460422042287</c:v>
              </c:pt>
              <c:pt idx="2713">
                <c:v>-0.24357460422042287</c:v>
              </c:pt>
              <c:pt idx="2714">
                <c:v>-0.24357460422042287</c:v>
              </c:pt>
              <c:pt idx="2715">
                <c:v>-0.24357460422042287</c:v>
              </c:pt>
              <c:pt idx="2716">
                <c:v>-0.24357460422042287</c:v>
              </c:pt>
              <c:pt idx="2717">
                <c:v>-0.24357460422042287</c:v>
              </c:pt>
              <c:pt idx="2718">
                <c:v>-0.24357460422042287</c:v>
              </c:pt>
              <c:pt idx="2719">
                <c:v>-0.24357460422042287</c:v>
              </c:pt>
              <c:pt idx="2720">
                <c:v>-0.24357460422042287</c:v>
              </c:pt>
              <c:pt idx="2721">
                <c:v>-0.24357460422042287</c:v>
              </c:pt>
              <c:pt idx="2722">
                <c:v>-0.24357460422042287</c:v>
              </c:pt>
              <c:pt idx="2723">
                <c:v>-0.24357460422042287</c:v>
              </c:pt>
              <c:pt idx="2724">
                <c:v>-0.24357460422042287</c:v>
              </c:pt>
              <c:pt idx="2725">
                <c:v>-0.24357460422042287</c:v>
              </c:pt>
              <c:pt idx="2726">
                <c:v>-0.24357460422042287</c:v>
              </c:pt>
              <c:pt idx="2727">
                <c:v>-0.24357460422042287</c:v>
              </c:pt>
              <c:pt idx="2728">
                <c:v>-0.24357460422042287</c:v>
              </c:pt>
              <c:pt idx="2729">
                <c:v>-0.24357460422042287</c:v>
              </c:pt>
              <c:pt idx="2730">
                <c:v>-0.24357460422042287</c:v>
              </c:pt>
              <c:pt idx="2731">
                <c:v>-0.24357460422042287</c:v>
              </c:pt>
              <c:pt idx="2732">
                <c:v>-0.24357460422042287</c:v>
              </c:pt>
              <c:pt idx="2733">
                <c:v>-0.24357460422042287</c:v>
              </c:pt>
              <c:pt idx="2734">
                <c:v>-0.24357460422042287</c:v>
              </c:pt>
              <c:pt idx="2735">
                <c:v>-0.24357460422042287</c:v>
              </c:pt>
              <c:pt idx="2736">
                <c:v>-0.24357460422042287</c:v>
              </c:pt>
              <c:pt idx="2737">
                <c:v>-0.24357460422042287</c:v>
              </c:pt>
              <c:pt idx="2738">
                <c:v>-0.24357460422042287</c:v>
              </c:pt>
              <c:pt idx="2739">
                <c:v>-0.24357460422042287</c:v>
              </c:pt>
              <c:pt idx="2740">
                <c:v>-0.24357460422042287</c:v>
              </c:pt>
              <c:pt idx="2741">
                <c:v>-0.24357460422042287</c:v>
              </c:pt>
              <c:pt idx="2742">
                <c:v>-0.24357460422042287</c:v>
              </c:pt>
              <c:pt idx="2743">
                <c:v>-0.24357460422042287</c:v>
              </c:pt>
              <c:pt idx="2744">
                <c:v>-0.24357460422042287</c:v>
              </c:pt>
              <c:pt idx="2745">
                <c:v>-0.24357460422042287</c:v>
              </c:pt>
              <c:pt idx="2746">
                <c:v>-0.24357460422042287</c:v>
              </c:pt>
              <c:pt idx="2747">
                <c:v>-0.24357460422042287</c:v>
              </c:pt>
              <c:pt idx="2748">
                <c:v>-0.24357460422042287</c:v>
              </c:pt>
              <c:pt idx="2749">
                <c:v>-0.24357460422042287</c:v>
              </c:pt>
              <c:pt idx="2750">
                <c:v>-0.24357460422042287</c:v>
              </c:pt>
              <c:pt idx="2751">
                <c:v>-0.24357460422042287</c:v>
              </c:pt>
              <c:pt idx="2752">
                <c:v>-0.24357460422042287</c:v>
              </c:pt>
              <c:pt idx="2753">
                <c:v>-0.24357460422042287</c:v>
              </c:pt>
              <c:pt idx="2754">
                <c:v>-0.24357460422042287</c:v>
              </c:pt>
              <c:pt idx="2755">
                <c:v>-0.24357460422042287</c:v>
              </c:pt>
              <c:pt idx="2756">
                <c:v>-0.24357460422042287</c:v>
              </c:pt>
              <c:pt idx="2757">
                <c:v>-0.24357460422042287</c:v>
              </c:pt>
              <c:pt idx="2758">
                <c:v>-0.24357460422042287</c:v>
              </c:pt>
              <c:pt idx="2759">
                <c:v>-0.24357460422042287</c:v>
              </c:pt>
              <c:pt idx="2760">
                <c:v>-2.3055887172709122E-2</c:v>
              </c:pt>
              <c:pt idx="2761">
                <c:v>-7.9347291318604962E-3</c:v>
              </c:pt>
              <c:pt idx="2762">
                <c:v>0.32506705552013249</c:v>
              </c:pt>
              <c:pt idx="2763">
                <c:v>0.32506705552013249</c:v>
              </c:pt>
              <c:pt idx="2764">
                <c:v>0.32506705552013249</c:v>
              </c:pt>
              <c:pt idx="2765">
                <c:v>0.32506705552013249</c:v>
              </c:pt>
              <c:pt idx="2766">
                <c:v>0.32506705552013249</c:v>
              </c:pt>
              <c:pt idx="2767">
                <c:v>0.32506705552013249</c:v>
              </c:pt>
              <c:pt idx="2768">
                <c:v>0.32506705552013249</c:v>
              </c:pt>
              <c:pt idx="2769">
                <c:v>0.32506705552013249</c:v>
              </c:pt>
              <c:pt idx="2770">
                <c:v>0.32506705552013249</c:v>
              </c:pt>
              <c:pt idx="2771">
                <c:v>0.32506705552013249</c:v>
              </c:pt>
              <c:pt idx="2772">
                <c:v>0.32506705552013249</c:v>
              </c:pt>
              <c:pt idx="2773">
                <c:v>0.32506705552013249</c:v>
              </c:pt>
              <c:pt idx="2774">
                <c:v>0.30014220919849843</c:v>
              </c:pt>
              <c:pt idx="2775">
                <c:v>0.27564250664049728</c:v>
              </c:pt>
              <c:pt idx="2776">
                <c:v>0.27564250664049728</c:v>
              </c:pt>
              <c:pt idx="2777">
                <c:v>0.27564250664049728</c:v>
              </c:pt>
              <c:pt idx="2778">
                <c:v>0.27564250664049728</c:v>
              </c:pt>
              <c:pt idx="2779">
                <c:v>0.25152352984097337</c:v>
              </c:pt>
              <c:pt idx="2780">
                <c:v>0.25152352984097337</c:v>
              </c:pt>
              <c:pt idx="2781">
                <c:v>0.25152352984097337</c:v>
              </c:pt>
              <c:pt idx="2782">
                <c:v>0.25152352984097337</c:v>
              </c:pt>
              <c:pt idx="2783">
                <c:v>0.25152352984097337</c:v>
              </c:pt>
              <c:pt idx="2784">
                <c:v>0.25152352984097337</c:v>
              </c:pt>
              <c:pt idx="2785">
                <c:v>0.25152352984097337</c:v>
              </c:pt>
              <c:pt idx="2786">
                <c:v>0.22785507852231371</c:v>
              </c:pt>
              <c:pt idx="2787">
                <c:v>0.22785507852231371</c:v>
              </c:pt>
              <c:pt idx="2788">
                <c:v>0.22785507852231371</c:v>
              </c:pt>
              <c:pt idx="2789">
                <c:v>0.22785507852231371</c:v>
              </c:pt>
              <c:pt idx="2790">
                <c:v>0.2045800438207471</c:v>
              </c:pt>
              <c:pt idx="2791">
                <c:v>0.2045800438207471</c:v>
              </c:pt>
              <c:pt idx="2792">
                <c:v>0.2045800438207471</c:v>
              </c:pt>
              <c:pt idx="2793">
                <c:v>0.18168573487765785</c:v>
              </c:pt>
              <c:pt idx="2794">
                <c:v>0.18168573487765785</c:v>
              </c:pt>
              <c:pt idx="2795">
                <c:v>0.18168573487765785</c:v>
              </c:pt>
              <c:pt idx="2796">
                <c:v>0.18168573487765785</c:v>
              </c:pt>
              <c:pt idx="2797">
                <c:v>0.18168573487765785</c:v>
              </c:pt>
              <c:pt idx="2798">
                <c:v>0.1591467699758137</c:v>
              </c:pt>
              <c:pt idx="2799">
                <c:v>0.13702660340829428</c:v>
              </c:pt>
              <c:pt idx="2800">
                <c:v>0.13702660340829428</c:v>
              </c:pt>
              <c:pt idx="2801">
                <c:v>0.13702660340829428</c:v>
              </c:pt>
              <c:pt idx="2802">
                <c:v>0.13702660340829428</c:v>
              </c:pt>
              <c:pt idx="2803">
                <c:v>0.13702660340829428</c:v>
              </c:pt>
              <c:pt idx="2804">
                <c:v>0.11523005373548054</c:v>
              </c:pt>
              <c:pt idx="2805">
                <c:v>0.11523005373548054</c:v>
              </c:pt>
              <c:pt idx="2806">
                <c:v>0.11523005373548054</c:v>
              </c:pt>
              <c:pt idx="2807">
                <c:v>0.11523005373548054</c:v>
              </c:pt>
              <c:pt idx="2808">
                <c:v>0.11523005373548054</c:v>
              </c:pt>
              <c:pt idx="2809">
                <c:v>0.11523005373548054</c:v>
              </c:pt>
              <c:pt idx="2810">
                <c:v>0.11523005373548054</c:v>
              </c:pt>
              <c:pt idx="2811">
                <c:v>0.11523005373548054</c:v>
              </c:pt>
              <c:pt idx="2812">
                <c:v>0.11523005373548054</c:v>
              </c:pt>
              <c:pt idx="2813">
                <c:v>0.11523005373548054</c:v>
              </c:pt>
              <c:pt idx="2814">
                <c:v>0.11523005373548054</c:v>
              </c:pt>
              <c:pt idx="2815">
                <c:v>0.11523005373548054</c:v>
              </c:pt>
              <c:pt idx="2816">
                <c:v>0.11523005373548054</c:v>
              </c:pt>
              <c:pt idx="2817">
                <c:v>0.11523005373548054</c:v>
              </c:pt>
              <c:pt idx="2818">
                <c:v>9.3820575250451649E-2</c:v>
              </c:pt>
              <c:pt idx="2819">
                <c:v>9.3820575250451649E-2</c:v>
              </c:pt>
              <c:pt idx="2820">
                <c:v>9.3820575250451649E-2</c:v>
              </c:pt>
              <c:pt idx="2821">
                <c:v>7.2798167953208009E-2</c:v>
              </c:pt>
              <c:pt idx="2822">
                <c:v>7.2798167953208009E-2</c:v>
              </c:pt>
              <c:pt idx="2823">
                <c:v>7.2798167953208009E-2</c:v>
              </c:pt>
              <c:pt idx="2824">
                <c:v>7.2798167953208009E-2</c:v>
              </c:pt>
              <c:pt idx="2825">
                <c:v>7.2798167953208009E-2</c:v>
              </c:pt>
              <c:pt idx="2826">
                <c:v>7.2798167953208009E-2</c:v>
              </c:pt>
              <c:pt idx="2827">
                <c:v>7.2798167953208009E-2</c:v>
              </c:pt>
              <c:pt idx="2828">
                <c:v>5.2099377550669818E-2</c:v>
              </c:pt>
              <c:pt idx="2829">
                <c:v>5.2099377550669818E-2</c:v>
              </c:pt>
              <c:pt idx="2830">
                <c:v>5.2099377550669818E-2</c:v>
              </c:pt>
              <c:pt idx="2831">
                <c:v>3.1755931189377001E-2</c:v>
              </c:pt>
              <c:pt idx="2832">
                <c:v>3.1755931189377001E-2</c:v>
              </c:pt>
              <c:pt idx="2833">
                <c:v>3.1755931189377001E-2</c:v>
              </c:pt>
              <c:pt idx="2834">
                <c:v>3.1755931189377001E-2</c:v>
              </c:pt>
              <c:pt idx="2835">
                <c:v>3.1755931189377001E-2</c:v>
              </c:pt>
              <c:pt idx="2836">
                <c:v>3.1755931189377001E-2</c:v>
              </c:pt>
              <c:pt idx="2837">
                <c:v>3.1755931189377001E-2</c:v>
              </c:pt>
              <c:pt idx="2838">
                <c:v>1.1729756293481719E-2</c:v>
              </c:pt>
              <c:pt idx="2839">
                <c:v>1.1729756293481719E-2</c:v>
              </c:pt>
              <c:pt idx="2840">
                <c:v>1.1729756293481719E-2</c:v>
              </c:pt>
              <c:pt idx="2841">
                <c:v>1.1729756293481719E-2</c:v>
              </c:pt>
              <c:pt idx="2842">
                <c:v>-3.6515643489929972E-3</c:v>
              </c:pt>
              <c:pt idx="2843">
                <c:v>-7.9347291318604962E-3</c:v>
              </c:pt>
              <c:pt idx="2844">
                <c:v>-7.9347291318604962E-3</c:v>
              </c:pt>
              <c:pt idx="2845">
                <c:v>-7.9347291318604962E-3</c:v>
              </c:pt>
              <c:pt idx="2846">
                <c:v>-2.7281943091804983E-2</c:v>
              </c:pt>
              <c:pt idx="2847">
                <c:v>-2.7281943091804983E-2</c:v>
              </c:pt>
              <c:pt idx="2848">
                <c:v>-2.7281943091804983E-2</c:v>
              </c:pt>
              <c:pt idx="2849">
                <c:v>-2.7281943091804983E-2</c:v>
              </c:pt>
              <c:pt idx="2850">
                <c:v>-2.7281943091804983E-2</c:v>
              </c:pt>
              <c:pt idx="2851">
                <c:v>-2.7281943091804983E-2</c:v>
              </c:pt>
              <c:pt idx="2852">
                <c:v>-2.7281943091804983E-2</c:v>
              </c:pt>
              <c:pt idx="2853">
                <c:v>-4.6273813010504095E-2</c:v>
              </c:pt>
              <c:pt idx="2854">
                <c:v>-4.6273813010504095E-2</c:v>
              </c:pt>
              <c:pt idx="2855">
                <c:v>-4.6273813010504095E-2</c:v>
              </c:pt>
              <c:pt idx="2856">
                <c:v>-4.6273813010504095E-2</c:v>
              </c:pt>
              <c:pt idx="2857">
                <c:v>-4.6273813010504095E-2</c:v>
              </c:pt>
              <c:pt idx="2858">
                <c:v>-4.6273813010504095E-2</c:v>
              </c:pt>
              <c:pt idx="2859">
                <c:v>-4.6273813010504095E-2</c:v>
              </c:pt>
              <c:pt idx="2860">
                <c:v>-4.6273813010504095E-2</c:v>
              </c:pt>
              <c:pt idx="2861">
                <c:v>-4.6273813010504095E-2</c:v>
              </c:pt>
              <c:pt idx="2862">
                <c:v>-4.6273813010504095E-2</c:v>
              </c:pt>
              <c:pt idx="2863">
                <c:v>-4.6273813010504095E-2</c:v>
              </c:pt>
              <c:pt idx="2864">
                <c:v>-4.6273813010504095E-2</c:v>
              </c:pt>
              <c:pt idx="2865">
                <c:v>-4.6273813010504095E-2</c:v>
              </c:pt>
              <c:pt idx="2866">
                <c:v>-6.5005520327577337E-2</c:v>
              </c:pt>
              <c:pt idx="2867">
                <c:v>-6.5005520327577337E-2</c:v>
              </c:pt>
              <c:pt idx="2868">
                <c:v>-6.5005520327577337E-2</c:v>
              </c:pt>
              <c:pt idx="2869">
                <c:v>-6.5005520327577337E-2</c:v>
              </c:pt>
              <c:pt idx="2870">
                <c:v>-6.5005520327577337E-2</c:v>
              </c:pt>
              <c:pt idx="2871">
                <c:v>-6.5005520327577337E-2</c:v>
              </c:pt>
              <c:pt idx="2872">
                <c:v>-6.5005520327577337E-2</c:v>
              </c:pt>
              <c:pt idx="2873">
                <c:v>-8.3388229032713174E-2</c:v>
              </c:pt>
              <c:pt idx="2874">
                <c:v>-8.3388229032713174E-2</c:v>
              </c:pt>
              <c:pt idx="2875">
                <c:v>-8.3388229032713174E-2</c:v>
              </c:pt>
              <c:pt idx="2876">
                <c:v>-0.1014727025603753</c:v>
              </c:pt>
              <c:pt idx="2877">
                <c:v>-0.1014727025603753</c:v>
              </c:pt>
              <c:pt idx="2878">
                <c:v>-0.1014727025603753</c:v>
              </c:pt>
              <c:pt idx="2879">
                <c:v>-0.1014727025603753</c:v>
              </c:pt>
              <c:pt idx="2880">
                <c:v>-0.11923990462263967</c:v>
              </c:pt>
              <c:pt idx="2881">
                <c:v>-0.11923990462263967</c:v>
              </c:pt>
              <c:pt idx="2882">
                <c:v>-0.13671521693673849</c:v>
              </c:pt>
              <c:pt idx="2883">
                <c:v>-0.13671521693673849</c:v>
              </c:pt>
              <c:pt idx="2884">
                <c:v>-0.13671521693673849</c:v>
              </c:pt>
              <c:pt idx="2885">
                <c:v>-0.15389863950267157</c:v>
              </c:pt>
              <c:pt idx="2886">
                <c:v>0.22527883422328529</c:v>
              </c:pt>
              <c:pt idx="2887">
                <c:v>7.0507467973037391E-2</c:v>
              </c:pt>
              <c:pt idx="2888">
                <c:v>6.6940211145361778E-2</c:v>
              </c:pt>
              <c:pt idx="2889">
                <c:v>4.6440211145361704E-2</c:v>
              </c:pt>
              <c:pt idx="2890">
                <c:v>4.6440211145361704E-2</c:v>
              </c:pt>
              <c:pt idx="2891">
                <c:v>-3.2246455521304895E-2</c:v>
              </c:pt>
              <c:pt idx="2892">
                <c:v>-3.2246455521304895E-2</c:v>
              </c:pt>
              <c:pt idx="2893">
                <c:v>-0.14071978885463815</c:v>
              </c:pt>
              <c:pt idx="2894">
                <c:v>-0.14071978885463815</c:v>
              </c:pt>
              <c:pt idx="2895">
                <c:v>-0.14071978885463815</c:v>
              </c:pt>
              <c:pt idx="2896">
                <c:v>-0.15775978885463823</c:v>
              </c:pt>
              <c:pt idx="2897">
                <c:v>-0.15775978885463823</c:v>
              </c:pt>
              <c:pt idx="2898">
                <c:v>-0.15775978885463823</c:v>
              </c:pt>
              <c:pt idx="2899">
                <c:v>0.40555354447869518</c:v>
              </c:pt>
              <c:pt idx="2900">
                <c:v>0.37936687781202838</c:v>
              </c:pt>
              <c:pt idx="2901">
                <c:v>0.35362687781202851</c:v>
              </c:pt>
              <c:pt idx="2902">
                <c:v>0.32828687781202859</c:v>
              </c:pt>
              <c:pt idx="2903">
                <c:v>0.30342021114536177</c:v>
              </c:pt>
              <c:pt idx="2904">
                <c:v>0.27896687781202834</c:v>
              </c:pt>
              <c:pt idx="2905">
                <c:v>0.25491354447869519</c:v>
              </c:pt>
              <c:pt idx="2906">
                <c:v>0.1405135444786951</c:v>
              </c:pt>
              <c:pt idx="2907">
                <c:v>0.11876687781202841</c:v>
              </c:pt>
              <c:pt idx="2908">
                <c:v>-6.124645552130481E-2</c:v>
              </c:pt>
              <c:pt idx="2909">
                <c:v>-9.765978885463833E-2</c:v>
              </c:pt>
              <c:pt idx="2910">
                <c:v>-9.765978885463833E-2</c:v>
              </c:pt>
              <c:pt idx="2911">
                <c:v>-0.11541312218797149</c:v>
              </c:pt>
              <c:pt idx="2912">
                <c:v>8.0926877812028536E-2</c:v>
              </c:pt>
              <c:pt idx="2913">
                <c:v>0.26009354447869515</c:v>
              </c:pt>
              <c:pt idx="2914">
                <c:v>0.26009354447869515</c:v>
              </c:pt>
              <c:pt idx="2915">
                <c:v>0.26009354447869515</c:v>
              </c:pt>
              <c:pt idx="2916">
                <c:v>0.26009354447869515</c:v>
              </c:pt>
              <c:pt idx="2917">
                <c:v>0.26009354447869515</c:v>
              </c:pt>
              <c:pt idx="2918">
                <c:v>0.26009354447869515</c:v>
              </c:pt>
              <c:pt idx="2919">
                <c:v>0.26009354447869515</c:v>
              </c:pt>
              <c:pt idx="2920">
                <c:v>0.26009354447869515</c:v>
              </c:pt>
              <c:pt idx="2921">
                <c:v>0.26009354447869515</c:v>
              </c:pt>
              <c:pt idx="2922">
                <c:v>0.26009354447869515</c:v>
              </c:pt>
              <c:pt idx="2923">
                <c:v>0.26009354447869515</c:v>
              </c:pt>
              <c:pt idx="2924">
                <c:v>0.26009354447869515</c:v>
              </c:pt>
              <c:pt idx="2925">
                <c:v>0.26009354447869515</c:v>
              </c:pt>
              <c:pt idx="2926">
                <c:v>0.26009354447869515</c:v>
              </c:pt>
              <c:pt idx="2927">
                <c:v>0.26009354447869515</c:v>
              </c:pt>
              <c:pt idx="2928">
                <c:v>0.26009354447869515</c:v>
              </c:pt>
              <c:pt idx="2929">
                <c:v>0.26009354447869515</c:v>
              </c:pt>
              <c:pt idx="2930">
                <c:v>0.26009354447869515</c:v>
              </c:pt>
              <c:pt idx="2931">
                <c:v>0.26009354447869515</c:v>
              </c:pt>
              <c:pt idx="2932">
                <c:v>0.26009354447869515</c:v>
              </c:pt>
              <c:pt idx="2933">
                <c:v>0.26009354447869515</c:v>
              </c:pt>
              <c:pt idx="2934">
                <c:v>0.26009354447869515</c:v>
              </c:pt>
              <c:pt idx="2935">
                <c:v>0.26009354447869515</c:v>
              </c:pt>
              <c:pt idx="2936">
                <c:v>0.26009354447869515</c:v>
              </c:pt>
              <c:pt idx="2937">
                <c:v>0.26009354447869515</c:v>
              </c:pt>
              <c:pt idx="2938">
                <c:v>0.26009354447869515</c:v>
              </c:pt>
              <c:pt idx="2939">
                <c:v>0.26009354447869515</c:v>
              </c:pt>
              <c:pt idx="2940">
                <c:v>0.26009354447869515</c:v>
              </c:pt>
              <c:pt idx="2941">
                <c:v>0.26009354447869515</c:v>
              </c:pt>
              <c:pt idx="2942">
                <c:v>0.26009354447869515</c:v>
              </c:pt>
              <c:pt idx="2943">
                <c:v>0.26009354447869515</c:v>
              </c:pt>
              <c:pt idx="2944">
                <c:v>0.26009354447869515</c:v>
              </c:pt>
              <c:pt idx="2945">
                <c:v>0.26009354447869515</c:v>
              </c:pt>
              <c:pt idx="2946">
                <c:v>0.26009354447869515</c:v>
              </c:pt>
              <c:pt idx="2947">
                <c:v>0.26009354447869515</c:v>
              </c:pt>
              <c:pt idx="2948">
                <c:v>0.26009354447869515</c:v>
              </c:pt>
              <c:pt idx="2949">
                <c:v>0.26009354447869515</c:v>
              </c:pt>
              <c:pt idx="2950">
                <c:v>0.26009354447869515</c:v>
              </c:pt>
              <c:pt idx="2951">
                <c:v>0.2363802111453617</c:v>
              </c:pt>
              <c:pt idx="2952">
                <c:v>0.2363802111453617</c:v>
              </c:pt>
              <c:pt idx="2953">
                <c:v>0.2363802111453617</c:v>
              </c:pt>
              <c:pt idx="2954">
                <c:v>0.2363802111453617</c:v>
              </c:pt>
              <c:pt idx="2955">
                <c:v>0.2363802111453617</c:v>
              </c:pt>
              <c:pt idx="2956">
                <c:v>0.2363802111453617</c:v>
              </c:pt>
              <c:pt idx="2957">
                <c:v>0.2363802111453617</c:v>
              </c:pt>
              <c:pt idx="2958">
                <c:v>0.2363802111453617</c:v>
              </c:pt>
              <c:pt idx="2959">
                <c:v>0.21304021114536184</c:v>
              </c:pt>
              <c:pt idx="2960">
                <c:v>0.21304021114536184</c:v>
              </c:pt>
              <c:pt idx="2961">
                <c:v>0.21304021114536184</c:v>
              </c:pt>
              <c:pt idx="2962">
                <c:v>0.21304021114536184</c:v>
              </c:pt>
              <c:pt idx="2963">
                <c:v>0.21304021114536184</c:v>
              </c:pt>
              <c:pt idx="2964">
                <c:v>0.21304021114536184</c:v>
              </c:pt>
              <c:pt idx="2965">
                <c:v>0.21304021114536184</c:v>
              </c:pt>
              <c:pt idx="2966">
                <c:v>0.21304021114536184</c:v>
              </c:pt>
              <c:pt idx="2967">
                <c:v>0.21304021114536184</c:v>
              </c:pt>
              <c:pt idx="2968">
                <c:v>0.21304021114536184</c:v>
              </c:pt>
              <c:pt idx="2969">
                <c:v>0.21304021114536184</c:v>
              </c:pt>
              <c:pt idx="2970">
                <c:v>0.19007354447869521</c:v>
              </c:pt>
              <c:pt idx="2971">
                <c:v>0.19007354447869521</c:v>
              </c:pt>
              <c:pt idx="2972">
                <c:v>0.19007354447869521</c:v>
              </c:pt>
              <c:pt idx="2973">
                <c:v>0.19007354447869521</c:v>
              </c:pt>
              <c:pt idx="2974">
                <c:v>0.19007354447869521</c:v>
              </c:pt>
              <c:pt idx="2975">
                <c:v>0.19007354447869521</c:v>
              </c:pt>
              <c:pt idx="2976">
                <c:v>0.19007354447869521</c:v>
              </c:pt>
              <c:pt idx="2977">
                <c:v>0.19007354447869521</c:v>
              </c:pt>
              <c:pt idx="2978">
                <c:v>0.19007354447869521</c:v>
              </c:pt>
              <c:pt idx="2979">
                <c:v>0.19007354447869521</c:v>
              </c:pt>
              <c:pt idx="2980">
                <c:v>0.16751354447869518</c:v>
              </c:pt>
              <c:pt idx="2981">
                <c:v>0.16751354447869518</c:v>
              </c:pt>
              <c:pt idx="2982">
                <c:v>0.16751354447869518</c:v>
              </c:pt>
              <c:pt idx="2983">
                <c:v>0.14532687781202833</c:v>
              </c:pt>
              <c:pt idx="2984">
                <c:v>0.14532687781202833</c:v>
              </c:pt>
              <c:pt idx="2985">
                <c:v>0.14532687781202833</c:v>
              </c:pt>
              <c:pt idx="2986">
                <c:v>0.14532687781202833</c:v>
              </c:pt>
              <c:pt idx="2987">
                <c:v>0.14532687781202833</c:v>
              </c:pt>
              <c:pt idx="2988">
                <c:v>0.14532687781202833</c:v>
              </c:pt>
              <c:pt idx="2989">
                <c:v>0.14532687781202833</c:v>
              </c:pt>
              <c:pt idx="2990">
                <c:v>0.14532687781202833</c:v>
              </c:pt>
              <c:pt idx="2991">
                <c:v>0.12347354447869505</c:v>
              </c:pt>
              <c:pt idx="2992">
                <c:v>0.12347354447869505</c:v>
              </c:pt>
              <c:pt idx="2993">
                <c:v>0.12347354447869505</c:v>
              </c:pt>
              <c:pt idx="2994">
                <c:v>0.12347354447869505</c:v>
              </c:pt>
              <c:pt idx="2995">
                <c:v>0.12347354447869505</c:v>
              </c:pt>
              <c:pt idx="2996">
                <c:v>0.12347354447869505</c:v>
              </c:pt>
              <c:pt idx="2997">
                <c:v>0.12347354447869505</c:v>
              </c:pt>
              <c:pt idx="2998">
                <c:v>0.10203354447869503</c:v>
              </c:pt>
              <c:pt idx="2999">
                <c:v>0.10203354447869503</c:v>
              </c:pt>
              <c:pt idx="3000">
                <c:v>0.10203354447869503</c:v>
              </c:pt>
              <c:pt idx="3001">
                <c:v>0.10203354447869503</c:v>
              </c:pt>
              <c:pt idx="3002">
                <c:v>0.10203354447869503</c:v>
              </c:pt>
              <c:pt idx="3003">
                <c:v>0.10203354447869503</c:v>
              </c:pt>
              <c:pt idx="3004">
                <c:v>0.10203354447869503</c:v>
              </c:pt>
              <c:pt idx="3005">
                <c:v>0.10203354447869503</c:v>
              </c:pt>
              <c:pt idx="3006">
                <c:v>8.0926877812028536E-2</c:v>
              </c:pt>
              <c:pt idx="3007">
                <c:v>8.0926877812028536E-2</c:v>
              </c:pt>
              <c:pt idx="3008">
                <c:v>8.0926877812028536E-2</c:v>
              </c:pt>
              <c:pt idx="3009">
                <c:v>8.0926877812028536E-2</c:v>
              </c:pt>
              <c:pt idx="3010">
                <c:v>8.0926877812028536E-2</c:v>
              </c:pt>
              <c:pt idx="3011">
                <c:v>8.0926877812028536E-2</c:v>
              </c:pt>
              <c:pt idx="3012">
                <c:v>8.0926877812028536E-2</c:v>
              </c:pt>
              <c:pt idx="3013">
                <c:v>8.0926877812028536E-2</c:v>
              </c:pt>
              <c:pt idx="3014">
                <c:v>8.0926877812028536E-2</c:v>
              </c:pt>
              <c:pt idx="3015">
                <c:v>8.0926877812028536E-2</c:v>
              </c:pt>
              <c:pt idx="3016">
                <c:v>6.019354447869521E-2</c:v>
              </c:pt>
              <c:pt idx="3017">
                <c:v>6.019354447869521E-2</c:v>
              </c:pt>
              <c:pt idx="3018">
                <c:v>6.019354447869521E-2</c:v>
              </c:pt>
              <c:pt idx="3019">
                <c:v>6.019354447869521E-2</c:v>
              </c:pt>
              <c:pt idx="3020">
                <c:v>6.019354447869521E-2</c:v>
              </c:pt>
              <c:pt idx="3021">
                <c:v>6.019354447869521E-2</c:v>
              </c:pt>
              <c:pt idx="3022">
                <c:v>6.019354447869521E-2</c:v>
              </c:pt>
              <c:pt idx="3023">
                <c:v>6.019354447869521E-2</c:v>
              </c:pt>
              <c:pt idx="3024">
                <c:v>6.019354447869521E-2</c:v>
              </c:pt>
              <c:pt idx="3025">
                <c:v>6.019354447869521E-2</c:v>
              </c:pt>
              <c:pt idx="3026">
                <c:v>6.019354447869521E-2</c:v>
              </c:pt>
              <c:pt idx="3027">
                <c:v>6.019354447869521E-2</c:v>
              </c:pt>
              <c:pt idx="3028">
                <c:v>6.019354447869521E-2</c:v>
              </c:pt>
              <c:pt idx="3029">
                <c:v>6.019354447869521E-2</c:v>
              </c:pt>
              <c:pt idx="3030">
                <c:v>6.019354447869521E-2</c:v>
              </c:pt>
              <c:pt idx="3031">
                <c:v>6.019354447869521E-2</c:v>
              </c:pt>
              <c:pt idx="3032">
                <c:v>6.019354447869521E-2</c:v>
              </c:pt>
              <c:pt idx="3033">
                <c:v>6.019354447869521E-2</c:v>
              </c:pt>
              <c:pt idx="3034">
                <c:v>6.019354447869521E-2</c:v>
              </c:pt>
              <c:pt idx="3035">
                <c:v>6.019354447869521E-2</c:v>
              </c:pt>
              <c:pt idx="3036">
                <c:v>6.019354447869521E-2</c:v>
              </c:pt>
              <c:pt idx="3037">
                <c:v>6.019354447869521E-2</c:v>
              </c:pt>
              <c:pt idx="3038">
                <c:v>6.019354447869521E-2</c:v>
              </c:pt>
              <c:pt idx="3039">
                <c:v>6.019354447869521E-2</c:v>
              </c:pt>
              <c:pt idx="3040">
                <c:v>6.019354447869521E-2</c:v>
              </c:pt>
              <c:pt idx="3041">
                <c:v>6.019354447869521E-2</c:v>
              </c:pt>
              <c:pt idx="3042">
                <c:v>6.019354447869521E-2</c:v>
              </c:pt>
              <c:pt idx="3043">
                <c:v>6.019354447869521E-2</c:v>
              </c:pt>
              <c:pt idx="3044">
                <c:v>3.9806877812028435E-2</c:v>
              </c:pt>
              <c:pt idx="3045">
                <c:v>3.9806877812028435E-2</c:v>
              </c:pt>
              <c:pt idx="3046">
                <c:v>3.9806877812028435E-2</c:v>
              </c:pt>
              <c:pt idx="3047">
                <c:v>3.9806877812028435E-2</c:v>
              </c:pt>
              <c:pt idx="3048">
                <c:v>3.9806877812028435E-2</c:v>
              </c:pt>
              <c:pt idx="3049">
                <c:v>3.9806877812028435E-2</c:v>
              </c:pt>
              <c:pt idx="3050">
                <c:v>3.9806877812028435E-2</c:v>
              </c:pt>
              <c:pt idx="3051">
                <c:v>3.9806877812028435E-2</c:v>
              </c:pt>
              <c:pt idx="3052">
                <c:v>3.9806877812028435E-2</c:v>
              </c:pt>
              <c:pt idx="3053">
                <c:v>1.9713544478695028E-2</c:v>
              </c:pt>
              <c:pt idx="3054">
                <c:v>1.9713544478695028E-2</c:v>
              </c:pt>
              <c:pt idx="3055">
                <c:v>1.9713544478695028E-2</c:v>
              </c:pt>
              <c:pt idx="3056">
                <c:v>1.9713544478695028E-2</c:v>
              </c:pt>
              <c:pt idx="3057">
                <c:v>1.9713544478695028E-2</c:v>
              </c:pt>
              <c:pt idx="3058">
                <c:v>1.9713544478695028E-2</c:v>
              </c:pt>
              <c:pt idx="3059">
                <c:v>1.9713544478695028E-2</c:v>
              </c:pt>
              <c:pt idx="3060">
                <c:v>1.9713544478695028E-2</c:v>
              </c:pt>
              <c:pt idx="3061">
                <c:v>1.9713544478695028E-2</c:v>
              </c:pt>
              <c:pt idx="3062">
                <c:v>1.9713544478695028E-2</c:v>
              </c:pt>
              <c:pt idx="3063">
                <c:v>1.9713544478695028E-2</c:v>
              </c:pt>
              <c:pt idx="3064">
                <c:v>1.9713544478695028E-2</c:v>
              </c:pt>
              <c:pt idx="3065">
                <c:v>3.354447869519106E-5</c:v>
              </c:pt>
              <c:pt idx="3066">
                <c:v>3.354447869519106E-5</c:v>
              </c:pt>
              <c:pt idx="3067">
                <c:v>3.354447869519106E-5</c:v>
              </c:pt>
              <c:pt idx="3068">
                <c:v>3.354447869519106E-5</c:v>
              </c:pt>
              <c:pt idx="3069">
                <c:v>3.354447869519106E-5</c:v>
              </c:pt>
              <c:pt idx="3070">
                <c:v>3.354447869519106E-5</c:v>
              </c:pt>
              <c:pt idx="3071">
                <c:v>3.354447869519106E-5</c:v>
              </c:pt>
              <c:pt idx="3072">
                <c:v>3.354447869519106E-5</c:v>
              </c:pt>
              <c:pt idx="3073">
                <c:v>3.354447869519106E-5</c:v>
              </c:pt>
              <c:pt idx="3074">
                <c:v>3.354447869519106E-5</c:v>
              </c:pt>
              <c:pt idx="3075">
                <c:v>3.354447869519106E-5</c:v>
              </c:pt>
              <c:pt idx="3076">
                <c:v>3.354447869519106E-5</c:v>
              </c:pt>
              <c:pt idx="3077">
                <c:v>3.354447869519106E-5</c:v>
              </c:pt>
              <c:pt idx="3078">
                <c:v>3.354447869519106E-5</c:v>
              </c:pt>
              <c:pt idx="3079">
                <c:v>3.354447869519106E-5</c:v>
              </c:pt>
              <c:pt idx="3080">
                <c:v>3.354447869519106E-5</c:v>
              </c:pt>
              <c:pt idx="3081">
                <c:v>3.354447869519106E-5</c:v>
              </c:pt>
              <c:pt idx="3082">
                <c:v>-1.9373122187971492E-2</c:v>
              </c:pt>
              <c:pt idx="3083">
                <c:v>-1.9373122187971492E-2</c:v>
              </c:pt>
              <c:pt idx="3084">
                <c:v>-1.9373122187971492E-2</c:v>
              </c:pt>
              <c:pt idx="3085">
                <c:v>-1.9373122187971492E-2</c:v>
              </c:pt>
              <c:pt idx="3086">
                <c:v>-1.9373122187971492E-2</c:v>
              </c:pt>
              <c:pt idx="3087">
                <c:v>0.26009354447869515</c:v>
              </c:pt>
              <c:pt idx="3088">
                <c:v>-3.8446455521304906E-2</c:v>
              </c:pt>
              <c:pt idx="3089">
                <c:v>-3.8446455521304906E-2</c:v>
              </c:pt>
              <c:pt idx="3090">
                <c:v>-3.8446455521304906E-2</c:v>
              </c:pt>
              <c:pt idx="3091">
                <c:v>-3.8446455521304906E-2</c:v>
              </c:pt>
              <c:pt idx="3092">
                <c:v>-3.8446455521304906E-2</c:v>
              </c:pt>
              <c:pt idx="3093">
                <c:v>-3.8446455521304906E-2</c:v>
              </c:pt>
              <c:pt idx="3094">
                <c:v>-3.8446455521304906E-2</c:v>
              </c:pt>
              <c:pt idx="3095">
                <c:v>-3.8446455521304906E-2</c:v>
              </c:pt>
              <c:pt idx="3096">
                <c:v>-3.8446455521304906E-2</c:v>
              </c:pt>
              <c:pt idx="3097">
                <c:v>-3.8446455521304906E-2</c:v>
              </c:pt>
              <c:pt idx="3098">
                <c:v>-3.8446455521304906E-2</c:v>
              </c:pt>
              <c:pt idx="3099">
                <c:v>-3.8446455521304906E-2</c:v>
              </c:pt>
              <c:pt idx="3100">
                <c:v>-3.8446455521304906E-2</c:v>
              </c:pt>
              <c:pt idx="3101">
                <c:v>-5.7179788854638147E-2</c:v>
              </c:pt>
              <c:pt idx="3102">
                <c:v>-5.7179788854638147E-2</c:v>
              </c:pt>
              <c:pt idx="3103">
                <c:v>-5.7179788854638147E-2</c:v>
              </c:pt>
              <c:pt idx="3104">
                <c:v>-5.7179788854638147E-2</c:v>
              </c:pt>
              <c:pt idx="3105">
                <c:v>-5.7179788854638147E-2</c:v>
              </c:pt>
              <c:pt idx="3106">
                <c:v>-5.7179788854638147E-2</c:v>
              </c:pt>
              <c:pt idx="3107">
                <c:v>-5.7179788854638147E-2</c:v>
              </c:pt>
              <c:pt idx="3108">
                <c:v>-5.7179788854638147E-2</c:v>
              </c:pt>
              <c:pt idx="3109">
                <c:v>-5.7179788854638147E-2</c:v>
              </c:pt>
              <c:pt idx="3110">
                <c:v>-5.7179788854638147E-2</c:v>
              </c:pt>
              <c:pt idx="3111">
                <c:v>-5.7179788854638147E-2</c:v>
              </c:pt>
              <c:pt idx="3112">
                <c:v>-5.7179788854638147E-2</c:v>
              </c:pt>
              <c:pt idx="3113">
                <c:v>-5.7179788854638147E-2</c:v>
              </c:pt>
              <c:pt idx="3114">
                <c:v>-5.7179788854638147E-2</c:v>
              </c:pt>
              <c:pt idx="3115">
                <c:v>-5.7179788854638147E-2</c:v>
              </c:pt>
              <c:pt idx="3116">
                <c:v>-5.7179788854638147E-2</c:v>
              </c:pt>
              <c:pt idx="3117">
                <c:v>-5.7179788854638147E-2</c:v>
              </c:pt>
              <c:pt idx="3118">
                <c:v>-5.7179788854638147E-2</c:v>
              </c:pt>
              <c:pt idx="3119">
                <c:v>-5.7179788854638147E-2</c:v>
              </c:pt>
              <c:pt idx="3120">
                <c:v>-5.7179788854638147E-2</c:v>
              </c:pt>
              <c:pt idx="3121">
                <c:v>-5.7179788854638147E-2</c:v>
              </c:pt>
              <c:pt idx="3122">
                <c:v>-5.7179788854638147E-2</c:v>
              </c:pt>
              <c:pt idx="3123">
                <c:v>-5.7179788854638147E-2</c:v>
              </c:pt>
              <c:pt idx="3124">
                <c:v>-5.7179788854638147E-2</c:v>
              </c:pt>
              <c:pt idx="3125">
                <c:v>-5.7179788854638147E-2</c:v>
              </c:pt>
              <c:pt idx="3126">
                <c:v>-5.7179788854638147E-2</c:v>
              </c:pt>
              <c:pt idx="3127">
                <c:v>-5.7179788854638147E-2</c:v>
              </c:pt>
              <c:pt idx="3128">
                <c:v>-5.7179788854638147E-2</c:v>
              </c:pt>
              <c:pt idx="3129">
                <c:v>-5.7179788854638147E-2</c:v>
              </c:pt>
              <c:pt idx="3130">
                <c:v>-5.7179788854638147E-2</c:v>
              </c:pt>
              <c:pt idx="3131">
                <c:v>-5.7179788854638147E-2</c:v>
              </c:pt>
              <c:pt idx="3132">
                <c:v>-5.7179788854638147E-2</c:v>
              </c:pt>
              <c:pt idx="3133">
                <c:v>-5.7179788854638147E-2</c:v>
              </c:pt>
              <c:pt idx="3134">
                <c:v>-5.7179788854638147E-2</c:v>
              </c:pt>
              <c:pt idx="3135">
                <c:v>-5.7179788854638147E-2</c:v>
              </c:pt>
              <c:pt idx="3136">
                <c:v>-5.7179788854638147E-2</c:v>
              </c:pt>
              <c:pt idx="3137">
                <c:v>-5.7179788854638147E-2</c:v>
              </c:pt>
              <c:pt idx="3138">
                <c:v>-5.7179788854638147E-2</c:v>
              </c:pt>
              <c:pt idx="3139">
                <c:v>-5.7179788854638147E-2</c:v>
              </c:pt>
              <c:pt idx="3140">
                <c:v>-5.7179788854638147E-2</c:v>
              </c:pt>
              <c:pt idx="3141">
                <c:v>-5.7179788854638147E-2</c:v>
              </c:pt>
              <c:pt idx="3142">
                <c:v>-7.5606455521304988E-2</c:v>
              </c:pt>
              <c:pt idx="3143">
                <c:v>-7.5606455521304988E-2</c:v>
              </c:pt>
              <c:pt idx="3144">
                <c:v>-7.5606455521304988E-2</c:v>
              </c:pt>
              <c:pt idx="3145">
                <c:v>-7.5606455521304988E-2</c:v>
              </c:pt>
              <c:pt idx="3146">
                <c:v>-7.5606455521304988E-2</c:v>
              </c:pt>
              <c:pt idx="3147">
                <c:v>-7.5606455521304988E-2</c:v>
              </c:pt>
              <c:pt idx="3148">
                <c:v>-9.3733122187971557E-2</c:v>
              </c:pt>
              <c:pt idx="3149">
                <c:v>-9.3733122187971557E-2</c:v>
              </c:pt>
              <c:pt idx="3150">
                <c:v>-9.3733122187971557E-2</c:v>
              </c:pt>
              <c:pt idx="3151">
                <c:v>-9.3733122187971557E-2</c:v>
              </c:pt>
              <c:pt idx="3152">
                <c:v>-9.3733122187971557E-2</c:v>
              </c:pt>
              <c:pt idx="3153">
                <c:v>-9.3733122187971557E-2</c:v>
              </c:pt>
              <c:pt idx="3154">
                <c:v>-9.3733122187971557E-2</c:v>
              </c:pt>
              <c:pt idx="3155">
                <c:v>-9.3733122187971557E-2</c:v>
              </c:pt>
              <c:pt idx="3156">
                <c:v>-9.3733122187971557E-2</c:v>
              </c:pt>
              <c:pt idx="3157">
                <c:v>-9.3733122187971557E-2</c:v>
              </c:pt>
              <c:pt idx="3158">
                <c:v>-9.3733122187971557E-2</c:v>
              </c:pt>
              <c:pt idx="3159">
                <c:v>-0.11158645552130497</c:v>
              </c:pt>
              <c:pt idx="3160">
                <c:v>-0.11158645552130497</c:v>
              </c:pt>
              <c:pt idx="3161">
                <c:v>-0.11158645552130497</c:v>
              </c:pt>
              <c:pt idx="3162">
                <c:v>-0.11158645552130497</c:v>
              </c:pt>
              <c:pt idx="3163">
                <c:v>-0.11158645552130497</c:v>
              </c:pt>
              <c:pt idx="3164">
                <c:v>-0.11158645552130497</c:v>
              </c:pt>
              <c:pt idx="3165">
                <c:v>-0.11158645552130497</c:v>
              </c:pt>
              <c:pt idx="3166">
                <c:v>-0.11158645552130497</c:v>
              </c:pt>
              <c:pt idx="3167">
                <c:v>-0.11158645552130497</c:v>
              </c:pt>
              <c:pt idx="3168">
                <c:v>-0.11158645552130497</c:v>
              </c:pt>
              <c:pt idx="3169">
                <c:v>-0.11158645552130497</c:v>
              </c:pt>
              <c:pt idx="3170">
                <c:v>-0.11158645552130497</c:v>
              </c:pt>
              <c:pt idx="3171">
                <c:v>-0.11158645552130497</c:v>
              </c:pt>
              <c:pt idx="3172">
                <c:v>-0.12909978885463824</c:v>
              </c:pt>
              <c:pt idx="3173">
                <c:v>-0.12909978885463824</c:v>
              </c:pt>
              <c:pt idx="3174">
                <c:v>-0.12909978885463824</c:v>
              </c:pt>
              <c:pt idx="3175">
                <c:v>-0.12909978885463824</c:v>
              </c:pt>
              <c:pt idx="3176">
                <c:v>-0.12909978885463824</c:v>
              </c:pt>
              <c:pt idx="3177">
                <c:v>-0.12909978885463824</c:v>
              </c:pt>
              <c:pt idx="3178">
                <c:v>-0.12909978885463824</c:v>
              </c:pt>
              <c:pt idx="3179">
                <c:v>-0.12909978885463824</c:v>
              </c:pt>
              <c:pt idx="3180">
                <c:v>-0.12909978885463824</c:v>
              </c:pt>
              <c:pt idx="3181">
                <c:v>-0.12909978885463824</c:v>
              </c:pt>
              <c:pt idx="3182">
                <c:v>-0.12909978885463824</c:v>
              </c:pt>
              <c:pt idx="3183">
                <c:v>-0.12909978885463824</c:v>
              </c:pt>
              <c:pt idx="3184">
                <c:v>-0.12909978885463824</c:v>
              </c:pt>
              <c:pt idx="3185">
                <c:v>-0.12909978885463824</c:v>
              </c:pt>
              <c:pt idx="3186">
                <c:v>-0.12909978885463824</c:v>
              </c:pt>
              <c:pt idx="3187">
                <c:v>-0.12909978885463824</c:v>
              </c:pt>
              <c:pt idx="3188">
                <c:v>-0.14633978885463833</c:v>
              </c:pt>
              <c:pt idx="3189">
                <c:v>-0.14633978885463833</c:v>
              </c:pt>
              <c:pt idx="3190">
                <c:v>-0.14633978885463833</c:v>
              </c:pt>
              <c:pt idx="3191">
                <c:v>-0.14633978885463833</c:v>
              </c:pt>
              <c:pt idx="3192">
                <c:v>-0.14633978885463833</c:v>
              </c:pt>
              <c:pt idx="3193">
                <c:v>-0.14633978885463833</c:v>
              </c:pt>
              <c:pt idx="3194">
                <c:v>-0.14633978885463833</c:v>
              </c:pt>
              <c:pt idx="3195">
                <c:v>-0.14633978885463833</c:v>
              </c:pt>
              <c:pt idx="3196">
                <c:v>-0.14633978885463833</c:v>
              </c:pt>
              <c:pt idx="3197">
                <c:v>-0.14633978885463833</c:v>
              </c:pt>
              <c:pt idx="3198">
                <c:v>-0.14633978885463833</c:v>
              </c:pt>
              <c:pt idx="3199">
                <c:v>-0.14633978885463833</c:v>
              </c:pt>
              <c:pt idx="3200">
                <c:v>-0.14633978885463833</c:v>
              </c:pt>
              <c:pt idx="3201">
                <c:v>-0.14633978885463833</c:v>
              </c:pt>
              <c:pt idx="3202">
                <c:v>-0.14633978885463833</c:v>
              </c:pt>
              <c:pt idx="3203">
                <c:v>-0.14633978885463833</c:v>
              </c:pt>
              <c:pt idx="3204">
                <c:v>-0.14633978885463833</c:v>
              </c:pt>
              <c:pt idx="3205">
                <c:v>-0.14633978885463833</c:v>
              </c:pt>
              <c:pt idx="3206">
                <c:v>-0.14633978885463833</c:v>
              </c:pt>
              <c:pt idx="3207">
                <c:v>-0.14633978885463833</c:v>
              </c:pt>
              <c:pt idx="3208">
                <c:v>-0.14633978885463833</c:v>
              </c:pt>
              <c:pt idx="3209">
                <c:v>-0.14633978885463833</c:v>
              </c:pt>
              <c:pt idx="3210">
                <c:v>-0.14633978885463833</c:v>
              </c:pt>
              <c:pt idx="3211">
                <c:v>-0.14633978885463833</c:v>
              </c:pt>
              <c:pt idx="3212">
                <c:v>-0.14633978885463833</c:v>
              </c:pt>
              <c:pt idx="3213">
                <c:v>-0.14633978885463833</c:v>
              </c:pt>
              <c:pt idx="3214">
                <c:v>-0.14633978885463833</c:v>
              </c:pt>
              <c:pt idx="3215">
                <c:v>-0.14633978885463833</c:v>
              </c:pt>
              <c:pt idx="3216">
                <c:v>-0.14633978885463833</c:v>
              </c:pt>
              <c:pt idx="3217">
                <c:v>-0.14633978885463833</c:v>
              </c:pt>
              <c:pt idx="3218">
                <c:v>-0.14633978885463833</c:v>
              </c:pt>
              <c:pt idx="3219">
                <c:v>-0.14633978885463833</c:v>
              </c:pt>
              <c:pt idx="3220">
                <c:v>-0.14633978885463833</c:v>
              </c:pt>
              <c:pt idx="3221">
                <c:v>-0.14633978885463833</c:v>
              </c:pt>
              <c:pt idx="3222">
                <c:v>-0.14633978885463833</c:v>
              </c:pt>
              <c:pt idx="3223">
                <c:v>-0.14633978885463833</c:v>
              </c:pt>
              <c:pt idx="3224">
                <c:v>-0.14633978885463833</c:v>
              </c:pt>
              <c:pt idx="3225">
                <c:v>-0.14633978885463833</c:v>
              </c:pt>
              <c:pt idx="3226">
                <c:v>-0.14633978885463833</c:v>
              </c:pt>
              <c:pt idx="3227">
                <c:v>-0.14633978885463833</c:v>
              </c:pt>
              <c:pt idx="3228">
                <c:v>-0.14633978885463833</c:v>
              </c:pt>
              <c:pt idx="3229">
                <c:v>-0.14633978885463833</c:v>
              </c:pt>
              <c:pt idx="3230">
                <c:v>-0.14633978885463833</c:v>
              </c:pt>
              <c:pt idx="3231">
                <c:v>-0.14633978885463833</c:v>
              </c:pt>
              <c:pt idx="3232">
                <c:v>-0.14633978885463833</c:v>
              </c:pt>
              <c:pt idx="3233">
                <c:v>-0.14633978885463833</c:v>
              </c:pt>
              <c:pt idx="3234">
                <c:v>-0.14633978885463833</c:v>
              </c:pt>
              <c:pt idx="3235">
                <c:v>-0.14633978885463833</c:v>
              </c:pt>
              <c:pt idx="3236">
                <c:v>-0.14633978885463833</c:v>
              </c:pt>
              <c:pt idx="3237">
                <c:v>-0.14633978885463833</c:v>
              </c:pt>
              <c:pt idx="3238">
                <c:v>-0.14633978885463833</c:v>
              </c:pt>
              <c:pt idx="3239">
                <c:v>-0.14633978885463833</c:v>
              </c:pt>
              <c:pt idx="3240">
                <c:v>-0.14633978885463833</c:v>
              </c:pt>
              <c:pt idx="3241">
                <c:v>-0.14633978885463833</c:v>
              </c:pt>
              <c:pt idx="3242">
                <c:v>-0.14633978885463833</c:v>
              </c:pt>
              <c:pt idx="3243">
                <c:v>-0.14633978885463833</c:v>
              </c:pt>
              <c:pt idx="3244">
                <c:v>-0.14633978885463833</c:v>
              </c:pt>
              <c:pt idx="3245">
                <c:v>-0.14633978885463833</c:v>
              </c:pt>
              <c:pt idx="3246">
                <c:v>-0.14633978885463833</c:v>
              </c:pt>
              <c:pt idx="3247">
                <c:v>-0.14633978885463833</c:v>
              </c:pt>
              <c:pt idx="3248">
                <c:v>-0.14633978885463833</c:v>
              </c:pt>
              <c:pt idx="3249">
                <c:v>-0.14633978885463833</c:v>
              </c:pt>
              <c:pt idx="3250">
                <c:v>-0.14633978885463833</c:v>
              </c:pt>
              <c:pt idx="3251">
                <c:v>-0.14633978885463833</c:v>
              </c:pt>
              <c:pt idx="3252">
                <c:v>-0.14633978885463833</c:v>
              </c:pt>
              <c:pt idx="3253">
                <c:v>-0.14633978885463833</c:v>
              </c:pt>
              <c:pt idx="3254">
                <c:v>-0.14633978885463833</c:v>
              </c:pt>
              <c:pt idx="3255">
                <c:v>-0.14633978885463833</c:v>
              </c:pt>
              <c:pt idx="3256">
                <c:v>-0.14633978885463833</c:v>
              </c:pt>
              <c:pt idx="3257">
                <c:v>-0.14633978885463833</c:v>
              </c:pt>
              <c:pt idx="3258">
                <c:v>-0.14633978885463833</c:v>
              </c:pt>
              <c:pt idx="3259">
                <c:v>-0.14633978885463833</c:v>
              </c:pt>
              <c:pt idx="3260">
                <c:v>-0.14633978885463833</c:v>
              </c:pt>
              <c:pt idx="3261">
                <c:v>-0.14633978885463833</c:v>
              </c:pt>
              <c:pt idx="3262">
                <c:v>-0.14633978885463833</c:v>
              </c:pt>
              <c:pt idx="3263">
                <c:v>-0.14633978885463833</c:v>
              </c:pt>
              <c:pt idx="3264">
                <c:v>-0.14633978885463833</c:v>
              </c:pt>
              <c:pt idx="3265">
                <c:v>-0.14633978885463833</c:v>
              </c:pt>
              <c:pt idx="3266">
                <c:v>-0.14633978885463833</c:v>
              </c:pt>
              <c:pt idx="3267">
                <c:v>-0.14633978885463833</c:v>
              </c:pt>
              <c:pt idx="3268">
                <c:v>-0.14633978885463833</c:v>
              </c:pt>
              <c:pt idx="3269">
                <c:v>-0.14633978885463833</c:v>
              </c:pt>
              <c:pt idx="3270">
                <c:v>-0.14633978885463833</c:v>
              </c:pt>
              <c:pt idx="3271">
                <c:v>-0.14633978885463833</c:v>
              </c:pt>
              <c:pt idx="3272">
                <c:v>-0.14633978885463833</c:v>
              </c:pt>
              <c:pt idx="3273">
                <c:v>-0.14633978885463833</c:v>
              </c:pt>
              <c:pt idx="3274">
                <c:v>-0.14633978885463833</c:v>
              </c:pt>
              <c:pt idx="3275">
                <c:v>-0.14633978885463833</c:v>
              </c:pt>
              <c:pt idx="3276">
                <c:v>-0.14633978885463833</c:v>
              </c:pt>
              <c:pt idx="3277">
                <c:v>-0.14633978885463833</c:v>
              </c:pt>
              <c:pt idx="3278">
                <c:v>-0.14633978885463833</c:v>
              </c:pt>
              <c:pt idx="3279">
                <c:v>-0.14633978885463833</c:v>
              </c:pt>
              <c:pt idx="3280">
                <c:v>-0.14633978885463833</c:v>
              </c:pt>
              <c:pt idx="3281">
                <c:v>-0.14633978885463833</c:v>
              </c:pt>
              <c:pt idx="3282">
                <c:v>-0.14633978885463833</c:v>
              </c:pt>
              <c:pt idx="3283">
                <c:v>-0.14633978885463833</c:v>
              </c:pt>
              <c:pt idx="3284">
                <c:v>-0.14633978885463833</c:v>
              </c:pt>
              <c:pt idx="3285">
                <c:v>-0.14633978885463833</c:v>
              </c:pt>
              <c:pt idx="3286">
                <c:v>-0.14633978885463833</c:v>
              </c:pt>
              <c:pt idx="3287">
                <c:v>-0.14633978885463833</c:v>
              </c:pt>
              <c:pt idx="3288">
                <c:v>-0.14633978885463833</c:v>
              </c:pt>
              <c:pt idx="3289">
                <c:v>-0.14633978885463833</c:v>
              </c:pt>
              <c:pt idx="3290">
                <c:v>-0.14633978885463833</c:v>
              </c:pt>
              <c:pt idx="3291">
                <c:v>-0.14633978885463833</c:v>
              </c:pt>
              <c:pt idx="3292">
                <c:v>-0.14633978885463833</c:v>
              </c:pt>
              <c:pt idx="3293">
                <c:v>-0.14633978885463833</c:v>
              </c:pt>
              <c:pt idx="3294">
                <c:v>-0.14633978885463833</c:v>
              </c:pt>
              <c:pt idx="3295">
                <c:v>-0.14633978885463833</c:v>
              </c:pt>
              <c:pt idx="3296">
                <c:v>-0.14633978885463833</c:v>
              </c:pt>
              <c:pt idx="3297">
                <c:v>-0.14633978885463833</c:v>
              </c:pt>
              <c:pt idx="3298">
                <c:v>-0.14633978885463833</c:v>
              </c:pt>
              <c:pt idx="3299">
                <c:v>-0.14633978885463833</c:v>
              </c:pt>
              <c:pt idx="3300">
                <c:v>-0.14633978885463833</c:v>
              </c:pt>
              <c:pt idx="3301">
                <c:v>-0.14633978885463833</c:v>
              </c:pt>
              <c:pt idx="3302">
                <c:v>-0.14633978885463833</c:v>
              </c:pt>
              <c:pt idx="3303">
                <c:v>-0.14633978885463833</c:v>
              </c:pt>
              <c:pt idx="3304">
                <c:v>-0.14633978885463833</c:v>
              </c:pt>
              <c:pt idx="3305">
                <c:v>-0.14633978885463833</c:v>
              </c:pt>
              <c:pt idx="3306">
                <c:v>-0.14633978885463833</c:v>
              </c:pt>
              <c:pt idx="3307">
                <c:v>-0.14633978885463833</c:v>
              </c:pt>
              <c:pt idx="3308">
                <c:v>-0.14633978885463833</c:v>
              </c:pt>
              <c:pt idx="3309">
                <c:v>-0.14633978885463833</c:v>
              </c:pt>
              <c:pt idx="3310">
                <c:v>-0.14633978885463833</c:v>
              </c:pt>
              <c:pt idx="3311">
                <c:v>-0.14633978885463833</c:v>
              </c:pt>
              <c:pt idx="3312">
                <c:v>-0.14633978885463833</c:v>
              </c:pt>
              <c:pt idx="3313">
                <c:v>-0.14633978885463833</c:v>
              </c:pt>
              <c:pt idx="3314">
                <c:v>-0.14633978885463833</c:v>
              </c:pt>
              <c:pt idx="3315">
                <c:v>-0.14633978885463833</c:v>
              </c:pt>
              <c:pt idx="3316">
                <c:v>-0.14633978885463833</c:v>
              </c:pt>
              <c:pt idx="3317">
                <c:v>-0.14633978885463833</c:v>
              </c:pt>
              <c:pt idx="3318">
                <c:v>-0.14633978885463833</c:v>
              </c:pt>
              <c:pt idx="3319">
                <c:v>-0.14633978885463833</c:v>
              </c:pt>
              <c:pt idx="3320">
                <c:v>-0.14633978885463833</c:v>
              </c:pt>
              <c:pt idx="3321">
                <c:v>-0.14633978885463833</c:v>
              </c:pt>
              <c:pt idx="3322">
                <c:v>-0.14633978885463833</c:v>
              </c:pt>
              <c:pt idx="3323">
                <c:v>-0.14633978885463833</c:v>
              </c:pt>
              <c:pt idx="3324">
                <c:v>-0.14633978885463833</c:v>
              </c:pt>
              <c:pt idx="3325">
                <c:v>-0.14633978885463833</c:v>
              </c:pt>
              <c:pt idx="3326">
                <c:v>-0.14633978885463833</c:v>
              </c:pt>
              <c:pt idx="3327">
                <c:v>-0.14633978885463833</c:v>
              </c:pt>
              <c:pt idx="3328">
                <c:v>-0.14633978885463833</c:v>
              </c:pt>
              <c:pt idx="3329">
                <c:v>-0.14633978885463833</c:v>
              </c:pt>
              <c:pt idx="3330">
                <c:v>-0.1632464555213049</c:v>
              </c:pt>
              <c:pt idx="3331">
                <c:v>-0.1632464555213049</c:v>
              </c:pt>
              <c:pt idx="3332">
                <c:v>-0.1632464555213049</c:v>
              </c:pt>
              <c:pt idx="3333">
                <c:v>-0.1632464555213049</c:v>
              </c:pt>
              <c:pt idx="3334">
                <c:v>-0.1632464555213049</c:v>
              </c:pt>
              <c:pt idx="3335">
                <c:v>-0.1632464555213049</c:v>
              </c:pt>
              <c:pt idx="3336">
                <c:v>-0.1632464555213049</c:v>
              </c:pt>
              <c:pt idx="3337">
                <c:v>-0.1632464555213049</c:v>
              </c:pt>
              <c:pt idx="3338">
                <c:v>-0.1632464555213049</c:v>
              </c:pt>
              <c:pt idx="3339">
                <c:v>-0.1632464555213049</c:v>
              </c:pt>
              <c:pt idx="3340">
                <c:v>-0.1632464555213049</c:v>
              </c:pt>
              <c:pt idx="3341">
                <c:v>-0.1632464555213049</c:v>
              </c:pt>
              <c:pt idx="3342">
                <c:v>-0.1632464555213049</c:v>
              </c:pt>
              <c:pt idx="3343">
                <c:v>-0.1632464555213049</c:v>
              </c:pt>
              <c:pt idx="3344">
                <c:v>-0.1632464555213049</c:v>
              </c:pt>
              <c:pt idx="3345">
                <c:v>-0.1632464555213049</c:v>
              </c:pt>
              <c:pt idx="3346">
                <c:v>-0.1632464555213049</c:v>
              </c:pt>
              <c:pt idx="3347">
                <c:v>-0.1632464555213049</c:v>
              </c:pt>
              <c:pt idx="3348">
                <c:v>-0.1632464555213049</c:v>
              </c:pt>
              <c:pt idx="3349">
                <c:v>-0.1632464555213049</c:v>
              </c:pt>
              <c:pt idx="3350">
                <c:v>-0.1632464555213049</c:v>
              </c:pt>
              <c:pt idx="3351">
                <c:v>-0.1632464555213049</c:v>
              </c:pt>
              <c:pt idx="3352">
                <c:v>-0.1632464555213049</c:v>
              </c:pt>
              <c:pt idx="3353">
                <c:v>-0.1632464555213049</c:v>
              </c:pt>
              <c:pt idx="3354">
                <c:v>-0.1632464555213049</c:v>
              </c:pt>
              <c:pt idx="3355">
                <c:v>-0.1632464555213049</c:v>
              </c:pt>
              <c:pt idx="3356">
                <c:v>-0.1632464555213049</c:v>
              </c:pt>
              <c:pt idx="3357">
                <c:v>-0.1632464555213049</c:v>
              </c:pt>
              <c:pt idx="3358">
                <c:v>-0.1632464555213049</c:v>
              </c:pt>
              <c:pt idx="3359">
                <c:v>-0.1632464555213049</c:v>
              </c:pt>
              <c:pt idx="3360">
                <c:v>-0.1632464555213049</c:v>
              </c:pt>
              <c:pt idx="3361">
                <c:v>-0.1632464555213049</c:v>
              </c:pt>
              <c:pt idx="3362">
                <c:v>-0.1632464555213049</c:v>
              </c:pt>
              <c:pt idx="3363">
                <c:v>-0.1632464555213049</c:v>
              </c:pt>
              <c:pt idx="3364">
                <c:v>-0.1632464555213049</c:v>
              </c:pt>
              <c:pt idx="3365">
                <c:v>-0.1632464555213049</c:v>
              </c:pt>
              <c:pt idx="3366">
                <c:v>-0.1632464555213049</c:v>
              </c:pt>
              <c:pt idx="3367">
                <c:v>-0.1632464555213049</c:v>
              </c:pt>
              <c:pt idx="3368">
                <c:v>-0.1632464555213049</c:v>
              </c:pt>
              <c:pt idx="3369">
                <c:v>-0.1632464555213049</c:v>
              </c:pt>
              <c:pt idx="3370">
                <c:v>-0.1632464555213049</c:v>
              </c:pt>
              <c:pt idx="3371">
                <c:v>-0.1632464555213049</c:v>
              </c:pt>
              <c:pt idx="3372">
                <c:v>-0.1632464555213049</c:v>
              </c:pt>
              <c:pt idx="3373">
                <c:v>-0.1632464555213049</c:v>
              </c:pt>
              <c:pt idx="3374">
                <c:v>-0.1632464555213049</c:v>
              </c:pt>
              <c:pt idx="3375">
                <c:v>-0.1632464555213049</c:v>
              </c:pt>
              <c:pt idx="3376">
                <c:v>-0.1632464555213049</c:v>
              </c:pt>
              <c:pt idx="3377">
                <c:v>-0.1632464555213049</c:v>
              </c:pt>
              <c:pt idx="3378">
                <c:v>-0.1632464555213049</c:v>
              </c:pt>
              <c:pt idx="3379">
                <c:v>-0.1632464555213049</c:v>
              </c:pt>
              <c:pt idx="3380">
                <c:v>-0.1632464555213049</c:v>
              </c:pt>
              <c:pt idx="3381">
                <c:v>-0.1632464555213049</c:v>
              </c:pt>
              <c:pt idx="3382">
                <c:v>-0.1632464555213049</c:v>
              </c:pt>
              <c:pt idx="3383">
                <c:v>-0.1632464555213049</c:v>
              </c:pt>
              <c:pt idx="3384">
                <c:v>-0.1632464555213049</c:v>
              </c:pt>
              <c:pt idx="3385">
                <c:v>-0.1632464555213049</c:v>
              </c:pt>
              <c:pt idx="3386">
                <c:v>-0.1632464555213049</c:v>
              </c:pt>
              <c:pt idx="3387">
                <c:v>-0.1632464555213049</c:v>
              </c:pt>
              <c:pt idx="3388">
                <c:v>-0.1632464555213049</c:v>
              </c:pt>
              <c:pt idx="3389">
                <c:v>-0.1632464555213049</c:v>
              </c:pt>
              <c:pt idx="3390">
                <c:v>-0.1632464555213049</c:v>
              </c:pt>
              <c:pt idx="3391">
                <c:v>-0.1632464555213049</c:v>
              </c:pt>
              <c:pt idx="3392">
                <c:v>-0.1632464555213049</c:v>
              </c:pt>
              <c:pt idx="3393">
                <c:v>-0.1632464555213049</c:v>
              </c:pt>
              <c:pt idx="3394">
                <c:v>-0.1632464555213049</c:v>
              </c:pt>
              <c:pt idx="3395">
                <c:v>-0.1632464555213049</c:v>
              </c:pt>
              <c:pt idx="3396">
                <c:v>-0.1632464555213049</c:v>
              </c:pt>
              <c:pt idx="3397">
                <c:v>-0.1632464555213049</c:v>
              </c:pt>
              <c:pt idx="3398">
                <c:v>-0.1632464555213049</c:v>
              </c:pt>
              <c:pt idx="3399">
                <c:v>-0.1632464555213049</c:v>
              </c:pt>
              <c:pt idx="3400">
                <c:v>-0.1632464555213049</c:v>
              </c:pt>
              <c:pt idx="3401">
                <c:v>-0.1632464555213049</c:v>
              </c:pt>
              <c:pt idx="3402">
                <c:v>-0.1632464555213049</c:v>
              </c:pt>
              <c:pt idx="3403">
                <c:v>-0.1632464555213049</c:v>
              </c:pt>
              <c:pt idx="3404">
                <c:v>-0.1632464555213049</c:v>
              </c:pt>
              <c:pt idx="3405">
                <c:v>-0.1632464555213049</c:v>
              </c:pt>
              <c:pt idx="3406">
                <c:v>-0.1632464555213049</c:v>
              </c:pt>
              <c:pt idx="3407">
                <c:v>-0.1632464555213049</c:v>
              </c:pt>
              <c:pt idx="3408">
                <c:v>-0.1632464555213049</c:v>
              </c:pt>
              <c:pt idx="3409">
                <c:v>-0.1632464555213049</c:v>
              </c:pt>
              <c:pt idx="3410">
                <c:v>-0.1632464555213049</c:v>
              </c:pt>
              <c:pt idx="3411">
                <c:v>-0.19630645552130493</c:v>
              </c:pt>
              <c:pt idx="3412">
                <c:v>-0.2123997888546382</c:v>
              </c:pt>
              <c:pt idx="3413">
                <c:v>-0.2123997888546382</c:v>
              </c:pt>
              <c:pt idx="3414">
                <c:v>-0.2123997888546382</c:v>
              </c:pt>
              <c:pt idx="3415">
                <c:v>-0.2123997888546382</c:v>
              </c:pt>
              <c:pt idx="3416">
                <c:v>-0.2123997888546382</c:v>
              </c:pt>
              <c:pt idx="3417">
                <c:v>-0.2123997888546382</c:v>
              </c:pt>
              <c:pt idx="3418">
                <c:v>-0.2123997888546382</c:v>
              </c:pt>
              <c:pt idx="3419">
                <c:v>-0.2123997888546382</c:v>
              </c:pt>
              <c:pt idx="3420">
                <c:v>-0.2123997888546382</c:v>
              </c:pt>
              <c:pt idx="3421">
                <c:v>-0.2123997888546382</c:v>
              </c:pt>
              <c:pt idx="3422">
                <c:v>-0.2123997888546382</c:v>
              </c:pt>
              <c:pt idx="3423">
                <c:v>-0.2123997888546382</c:v>
              </c:pt>
              <c:pt idx="3424">
                <c:v>-0.2123997888546382</c:v>
              </c:pt>
              <c:pt idx="3425">
                <c:v>-0.2123997888546382</c:v>
              </c:pt>
              <c:pt idx="3426">
                <c:v>-0.2123997888546382</c:v>
              </c:pt>
              <c:pt idx="3427">
                <c:v>-0.2123997888546382</c:v>
              </c:pt>
              <c:pt idx="3428">
                <c:v>-0.2123997888546382</c:v>
              </c:pt>
              <c:pt idx="3429">
                <c:v>-0.2123997888546382</c:v>
              </c:pt>
              <c:pt idx="3430">
                <c:v>-0.2123997888546382</c:v>
              </c:pt>
              <c:pt idx="3431">
                <c:v>6.6940211145361778E-2</c:v>
              </c:pt>
              <c:pt idx="3432">
                <c:v>6.6940211145361778E-2</c:v>
              </c:pt>
              <c:pt idx="3433">
                <c:v>6.6940211145361778E-2</c:v>
              </c:pt>
              <c:pt idx="3434">
                <c:v>6.6940211145361778E-2</c:v>
              </c:pt>
              <c:pt idx="3435">
                <c:v>6.6940211145361778E-2</c:v>
              </c:pt>
              <c:pt idx="3436">
                <c:v>6.6940211145361778E-2</c:v>
              </c:pt>
              <c:pt idx="3437">
                <c:v>6.6940211145361778E-2</c:v>
              </c:pt>
              <c:pt idx="3438">
                <c:v>6.6940211145361778E-2</c:v>
              </c:pt>
              <c:pt idx="3439">
                <c:v>6.6940211145361778E-2</c:v>
              </c:pt>
              <c:pt idx="3440">
                <c:v>6.6940211145361778E-2</c:v>
              </c:pt>
              <c:pt idx="3441">
                <c:v>6.6940211145361778E-2</c:v>
              </c:pt>
              <c:pt idx="3442">
                <c:v>6.6940211145361778E-2</c:v>
              </c:pt>
              <c:pt idx="3443">
                <c:v>6.6940211145361778E-2</c:v>
              </c:pt>
              <c:pt idx="3444">
                <c:v>6.6940211145361778E-2</c:v>
              </c:pt>
              <c:pt idx="3445">
                <c:v>6.6940211145361778E-2</c:v>
              </c:pt>
              <c:pt idx="3446">
                <c:v>6.6940211145361778E-2</c:v>
              </c:pt>
              <c:pt idx="3447">
                <c:v>6.6940211145361778E-2</c:v>
              </c:pt>
              <c:pt idx="3448">
                <c:v>6.6940211145361778E-2</c:v>
              </c:pt>
              <c:pt idx="3449">
                <c:v>6.6940211145361778E-2</c:v>
              </c:pt>
              <c:pt idx="3450">
                <c:v>6.6940211145361778E-2</c:v>
              </c:pt>
              <c:pt idx="3451">
                <c:v>6.6940211145361778E-2</c:v>
              </c:pt>
              <c:pt idx="3452">
                <c:v>6.6940211145361778E-2</c:v>
              </c:pt>
              <c:pt idx="3453">
                <c:v>6.6940211145361778E-2</c:v>
              </c:pt>
              <c:pt idx="3454">
                <c:v>6.6940211145361778E-2</c:v>
              </c:pt>
              <c:pt idx="3455">
                <c:v>6.6940211145361778E-2</c:v>
              </c:pt>
              <c:pt idx="3456">
                <c:v>6.6940211145361778E-2</c:v>
              </c:pt>
              <c:pt idx="3457">
                <c:v>6.6940211145361778E-2</c:v>
              </c:pt>
              <c:pt idx="3458">
                <c:v>6.6940211145361778E-2</c:v>
              </c:pt>
              <c:pt idx="3459">
                <c:v>6.6940211145361778E-2</c:v>
              </c:pt>
              <c:pt idx="3460">
                <c:v>6.6940211145361778E-2</c:v>
              </c:pt>
              <c:pt idx="3461">
                <c:v>6.6940211145361778E-2</c:v>
              </c:pt>
              <c:pt idx="3462">
                <c:v>6.6940211145361778E-2</c:v>
              </c:pt>
              <c:pt idx="3463">
                <c:v>6.6940211145361778E-2</c:v>
              </c:pt>
              <c:pt idx="3464">
                <c:v>6.6940211145361778E-2</c:v>
              </c:pt>
              <c:pt idx="3465">
                <c:v>6.6940211145361778E-2</c:v>
              </c:pt>
              <c:pt idx="3466">
                <c:v>6.6940211145361778E-2</c:v>
              </c:pt>
              <c:pt idx="3467">
                <c:v>6.6940211145361778E-2</c:v>
              </c:pt>
              <c:pt idx="3468">
                <c:v>6.6940211145361778E-2</c:v>
              </c:pt>
              <c:pt idx="3469">
                <c:v>6.6940211145361778E-2</c:v>
              </c:pt>
              <c:pt idx="3470">
                <c:v>6.6940211145361778E-2</c:v>
              </c:pt>
              <c:pt idx="3471">
                <c:v>6.6940211145361778E-2</c:v>
              </c:pt>
              <c:pt idx="3472">
                <c:v>6.6940211145361778E-2</c:v>
              </c:pt>
              <c:pt idx="3473">
                <c:v>6.6940211145361778E-2</c:v>
              </c:pt>
              <c:pt idx="3474">
                <c:v>6.6940211145361778E-2</c:v>
              </c:pt>
              <c:pt idx="3475">
                <c:v>6.6940211145361778E-2</c:v>
              </c:pt>
              <c:pt idx="3476">
                <c:v>6.6940211145361778E-2</c:v>
              </c:pt>
              <c:pt idx="3477">
                <c:v>6.6940211145361778E-2</c:v>
              </c:pt>
              <c:pt idx="3478">
                <c:v>6.6940211145361778E-2</c:v>
              </c:pt>
              <c:pt idx="3479">
                <c:v>6.6940211145361778E-2</c:v>
              </c:pt>
              <c:pt idx="3480">
                <c:v>6.6940211145361778E-2</c:v>
              </c:pt>
              <c:pt idx="3481">
                <c:v>6.6940211145361778E-2</c:v>
              </c:pt>
              <c:pt idx="3482">
                <c:v>6.6940211145361778E-2</c:v>
              </c:pt>
              <c:pt idx="3483">
                <c:v>6.6940211145361778E-2</c:v>
              </c:pt>
              <c:pt idx="3484">
                <c:v>6.6940211145361778E-2</c:v>
              </c:pt>
              <c:pt idx="3485">
                <c:v>6.6940211145361778E-2</c:v>
              </c:pt>
              <c:pt idx="3486">
                <c:v>6.6940211145361778E-2</c:v>
              </c:pt>
              <c:pt idx="3487">
                <c:v>6.6940211145361778E-2</c:v>
              </c:pt>
              <c:pt idx="3488">
                <c:v>6.6940211145361778E-2</c:v>
              </c:pt>
              <c:pt idx="3489">
                <c:v>6.6940211145361778E-2</c:v>
              </c:pt>
              <c:pt idx="3490">
                <c:v>6.6940211145361778E-2</c:v>
              </c:pt>
              <c:pt idx="3491">
                <c:v>6.6940211145361778E-2</c:v>
              </c:pt>
              <c:pt idx="3492">
                <c:v>6.6940211145361778E-2</c:v>
              </c:pt>
              <c:pt idx="3493">
                <c:v>6.6940211145361778E-2</c:v>
              </c:pt>
              <c:pt idx="3494">
                <c:v>4.6440211145361704E-2</c:v>
              </c:pt>
              <c:pt idx="3495">
                <c:v>4.6440211145361704E-2</c:v>
              </c:pt>
              <c:pt idx="3496">
                <c:v>4.6440211145361704E-2</c:v>
              </c:pt>
              <c:pt idx="3497">
                <c:v>4.6440211145361704E-2</c:v>
              </c:pt>
              <c:pt idx="3498">
                <c:v>4.6440211145361704E-2</c:v>
              </c:pt>
              <c:pt idx="3499">
                <c:v>4.6440211145361704E-2</c:v>
              </c:pt>
              <c:pt idx="3500">
                <c:v>4.6440211145361704E-2</c:v>
              </c:pt>
              <c:pt idx="3501">
                <c:v>4.6440211145361704E-2</c:v>
              </c:pt>
              <c:pt idx="3502">
                <c:v>4.6440211145361704E-2</c:v>
              </c:pt>
              <c:pt idx="3503">
                <c:v>4.6440211145361704E-2</c:v>
              </c:pt>
              <c:pt idx="3504">
                <c:v>4.6440211145361704E-2</c:v>
              </c:pt>
              <c:pt idx="3505">
                <c:v>4.6440211145361704E-2</c:v>
              </c:pt>
              <c:pt idx="3506">
                <c:v>4.6440211145361704E-2</c:v>
              </c:pt>
              <c:pt idx="3507">
                <c:v>4.6440211145361704E-2</c:v>
              </c:pt>
              <c:pt idx="3508">
                <c:v>4.6440211145361704E-2</c:v>
              </c:pt>
              <c:pt idx="3509">
                <c:v>4.6440211145361704E-2</c:v>
              </c:pt>
              <c:pt idx="3510">
                <c:v>4.6440211145361704E-2</c:v>
              </c:pt>
              <c:pt idx="3511">
                <c:v>4.6440211145361704E-2</c:v>
              </c:pt>
              <c:pt idx="3512">
                <c:v>4.6440211145361704E-2</c:v>
              </c:pt>
              <c:pt idx="3513">
                <c:v>4.6440211145361704E-2</c:v>
              </c:pt>
              <c:pt idx="3514">
                <c:v>4.6440211145361704E-2</c:v>
              </c:pt>
              <c:pt idx="3515">
                <c:v>4.6440211145361704E-2</c:v>
              </c:pt>
              <c:pt idx="3516">
                <c:v>4.6440211145361704E-2</c:v>
              </c:pt>
              <c:pt idx="3517">
                <c:v>4.6440211145361704E-2</c:v>
              </c:pt>
              <c:pt idx="3518">
                <c:v>4.6440211145361704E-2</c:v>
              </c:pt>
              <c:pt idx="3519">
                <c:v>4.6440211145361704E-2</c:v>
              </c:pt>
              <c:pt idx="3520">
                <c:v>4.6440211145361704E-2</c:v>
              </c:pt>
              <c:pt idx="3521">
                <c:v>4.6440211145361704E-2</c:v>
              </c:pt>
              <c:pt idx="3522">
                <c:v>4.6440211145361704E-2</c:v>
              </c:pt>
              <c:pt idx="3523">
                <c:v>4.6440211145361704E-2</c:v>
              </c:pt>
              <c:pt idx="3524">
                <c:v>4.6440211145361704E-2</c:v>
              </c:pt>
              <c:pt idx="3525">
                <c:v>4.6440211145361704E-2</c:v>
              </c:pt>
              <c:pt idx="3526">
                <c:v>4.6440211145361704E-2</c:v>
              </c:pt>
              <c:pt idx="3527">
                <c:v>4.6440211145361704E-2</c:v>
              </c:pt>
              <c:pt idx="3528">
                <c:v>4.6440211145361704E-2</c:v>
              </c:pt>
              <c:pt idx="3529">
                <c:v>4.6440211145361704E-2</c:v>
              </c:pt>
              <c:pt idx="3530">
                <c:v>4.6440211145361704E-2</c:v>
              </c:pt>
              <c:pt idx="3531">
                <c:v>4.6440211145361704E-2</c:v>
              </c:pt>
              <c:pt idx="3532">
                <c:v>4.6440211145361704E-2</c:v>
              </c:pt>
              <c:pt idx="3533">
                <c:v>4.6440211145361704E-2</c:v>
              </c:pt>
              <c:pt idx="3534">
                <c:v>4.6440211145361704E-2</c:v>
              </c:pt>
              <c:pt idx="3535">
                <c:v>4.6440211145361704E-2</c:v>
              </c:pt>
              <c:pt idx="3536">
                <c:v>4.6440211145361704E-2</c:v>
              </c:pt>
              <c:pt idx="3537">
                <c:v>4.6440211145361704E-2</c:v>
              </c:pt>
              <c:pt idx="3538">
                <c:v>4.6440211145361704E-2</c:v>
              </c:pt>
              <c:pt idx="3539">
                <c:v>4.6440211145361704E-2</c:v>
              </c:pt>
              <c:pt idx="3540">
                <c:v>4.6440211145361704E-2</c:v>
              </c:pt>
              <c:pt idx="3541">
                <c:v>4.6440211145361704E-2</c:v>
              </c:pt>
              <c:pt idx="3542">
                <c:v>4.6440211145361704E-2</c:v>
              </c:pt>
              <c:pt idx="3543">
                <c:v>4.6440211145361704E-2</c:v>
              </c:pt>
              <c:pt idx="3544">
                <c:v>4.6440211145361704E-2</c:v>
              </c:pt>
              <c:pt idx="3545">
                <c:v>4.6440211145361704E-2</c:v>
              </c:pt>
              <c:pt idx="3546">
                <c:v>4.6440211145361704E-2</c:v>
              </c:pt>
              <c:pt idx="3547">
                <c:v>4.6440211145361704E-2</c:v>
              </c:pt>
              <c:pt idx="3548">
                <c:v>4.6440211145361704E-2</c:v>
              </c:pt>
              <c:pt idx="3549">
                <c:v>4.6440211145361704E-2</c:v>
              </c:pt>
              <c:pt idx="3550">
                <c:v>4.6440211145361704E-2</c:v>
              </c:pt>
              <c:pt idx="3551">
                <c:v>4.6440211145361704E-2</c:v>
              </c:pt>
              <c:pt idx="3552">
                <c:v>4.6440211145361704E-2</c:v>
              </c:pt>
              <c:pt idx="3553">
                <c:v>4.6440211145361704E-2</c:v>
              </c:pt>
              <c:pt idx="3554">
                <c:v>4.6440211145361704E-2</c:v>
              </c:pt>
              <c:pt idx="3555">
                <c:v>4.6440211145361704E-2</c:v>
              </c:pt>
              <c:pt idx="3556">
                <c:v>4.6440211145361704E-2</c:v>
              </c:pt>
              <c:pt idx="3557">
                <c:v>4.6440211145361704E-2</c:v>
              </c:pt>
              <c:pt idx="3558">
                <c:v>4.6440211145361704E-2</c:v>
              </c:pt>
              <c:pt idx="3559">
                <c:v>4.6440211145361704E-2</c:v>
              </c:pt>
              <c:pt idx="3560">
                <c:v>4.6440211145361704E-2</c:v>
              </c:pt>
              <c:pt idx="3561">
                <c:v>4.6440211145361704E-2</c:v>
              </c:pt>
              <c:pt idx="3562">
                <c:v>4.6440211145361704E-2</c:v>
              </c:pt>
              <c:pt idx="3563">
                <c:v>4.6440211145361704E-2</c:v>
              </c:pt>
              <c:pt idx="3564">
                <c:v>4.6440211145361704E-2</c:v>
              </c:pt>
              <c:pt idx="3565">
                <c:v>4.6440211145361704E-2</c:v>
              </c:pt>
              <c:pt idx="3566">
                <c:v>4.6440211145361704E-2</c:v>
              </c:pt>
              <c:pt idx="3567">
                <c:v>4.6440211145361704E-2</c:v>
              </c:pt>
              <c:pt idx="3568">
                <c:v>4.6440211145361704E-2</c:v>
              </c:pt>
              <c:pt idx="3569">
                <c:v>4.6440211145361704E-2</c:v>
              </c:pt>
              <c:pt idx="3570">
                <c:v>4.6440211145361704E-2</c:v>
              </c:pt>
              <c:pt idx="3571">
                <c:v>4.6440211145361704E-2</c:v>
              </c:pt>
              <c:pt idx="3572">
                <c:v>4.6440211145361704E-2</c:v>
              </c:pt>
              <c:pt idx="3573">
                <c:v>4.6440211145361704E-2</c:v>
              </c:pt>
              <c:pt idx="3574">
                <c:v>4.6440211145361704E-2</c:v>
              </c:pt>
              <c:pt idx="3575">
                <c:v>4.6440211145361704E-2</c:v>
              </c:pt>
              <c:pt idx="3576">
                <c:v>2.6253544478695184E-2</c:v>
              </c:pt>
              <c:pt idx="3577">
                <c:v>2.6253544478695184E-2</c:v>
              </c:pt>
              <c:pt idx="3578">
                <c:v>2.6253544478695184E-2</c:v>
              </c:pt>
              <c:pt idx="3579">
                <c:v>2.6253544478695184E-2</c:v>
              </c:pt>
              <c:pt idx="3580">
                <c:v>2.6253544478695184E-2</c:v>
              </c:pt>
              <c:pt idx="3581">
                <c:v>2.6253544478695184E-2</c:v>
              </c:pt>
              <c:pt idx="3582">
                <c:v>2.6253544478695184E-2</c:v>
              </c:pt>
              <c:pt idx="3583">
                <c:v>2.6253544478695184E-2</c:v>
              </c:pt>
              <c:pt idx="3584">
                <c:v>2.6253544478695184E-2</c:v>
              </c:pt>
              <c:pt idx="3585">
                <c:v>2.6253544478695184E-2</c:v>
              </c:pt>
              <c:pt idx="3586">
                <c:v>2.6253544478695184E-2</c:v>
              </c:pt>
              <c:pt idx="3587">
                <c:v>2.6253544478695184E-2</c:v>
              </c:pt>
              <c:pt idx="3588">
                <c:v>2.6253544478695184E-2</c:v>
              </c:pt>
              <c:pt idx="3589">
                <c:v>2.624687781202853E-2</c:v>
              </c:pt>
              <c:pt idx="3590">
                <c:v>2.6240211145361875E-2</c:v>
              </c:pt>
              <c:pt idx="3591">
                <c:v>2.6240211145361875E-2</c:v>
              </c:pt>
              <c:pt idx="3592">
                <c:v>2.6240211145361875E-2</c:v>
              </c:pt>
              <c:pt idx="3593">
                <c:v>2.6240211145361875E-2</c:v>
              </c:pt>
              <c:pt idx="3594">
                <c:v>2.6240211145361875E-2</c:v>
              </c:pt>
              <c:pt idx="3595">
                <c:v>2.6240211145361875E-2</c:v>
              </c:pt>
              <c:pt idx="3596">
                <c:v>2.6240211145361875E-2</c:v>
              </c:pt>
              <c:pt idx="3597">
                <c:v>2.6240211145361875E-2</c:v>
              </c:pt>
              <c:pt idx="3598">
                <c:v>2.6240211145361875E-2</c:v>
              </c:pt>
              <c:pt idx="3599">
                <c:v>2.6240211145361875E-2</c:v>
              </c:pt>
              <c:pt idx="3600">
                <c:v>2.6240211145361875E-2</c:v>
              </c:pt>
              <c:pt idx="3601">
                <c:v>6.4335444786951801E-3</c:v>
              </c:pt>
              <c:pt idx="3602">
                <c:v>6.4335444786951801E-3</c:v>
              </c:pt>
              <c:pt idx="3603">
                <c:v>6.4335444786951801E-3</c:v>
              </c:pt>
              <c:pt idx="3604">
                <c:v>6.4335444786951801E-3</c:v>
              </c:pt>
              <c:pt idx="3605">
                <c:v>6.4335444786951801E-3</c:v>
              </c:pt>
              <c:pt idx="3606">
                <c:v>-1.3039788854638246E-2</c:v>
              </c:pt>
              <c:pt idx="3607">
                <c:v>-1.3039788854638246E-2</c:v>
              </c:pt>
              <c:pt idx="3608">
                <c:v>-1.3039788854638246E-2</c:v>
              </c:pt>
              <c:pt idx="3609">
                <c:v>-1.3039788854638246E-2</c:v>
              </c:pt>
              <c:pt idx="3610">
                <c:v>-1.3039788854638246E-2</c:v>
              </c:pt>
              <c:pt idx="3611">
                <c:v>-3.2246455521304895E-2</c:v>
              </c:pt>
              <c:pt idx="3612">
                <c:v>-3.2246455521304895E-2</c:v>
              </c:pt>
              <c:pt idx="3613">
                <c:v>-3.2246455521304895E-2</c:v>
              </c:pt>
              <c:pt idx="3614">
                <c:v>-3.2246455521304895E-2</c:v>
              </c:pt>
              <c:pt idx="3615">
                <c:v>-3.2246455521304895E-2</c:v>
              </c:pt>
              <c:pt idx="3616">
                <c:v>-3.2246455521304895E-2</c:v>
              </c:pt>
              <c:pt idx="3617">
                <c:v>-3.2246455521304895E-2</c:v>
              </c:pt>
              <c:pt idx="3618">
                <c:v>-3.2246455521304895E-2</c:v>
              </c:pt>
              <c:pt idx="3619">
                <c:v>-3.2246455521304895E-2</c:v>
              </c:pt>
              <c:pt idx="3620">
                <c:v>-3.2246455521304895E-2</c:v>
              </c:pt>
              <c:pt idx="3621">
                <c:v>-3.2246455521304895E-2</c:v>
              </c:pt>
              <c:pt idx="3622">
                <c:v>-3.2246455521304895E-2</c:v>
              </c:pt>
              <c:pt idx="3623">
                <c:v>-3.2246455521304895E-2</c:v>
              </c:pt>
              <c:pt idx="3624">
                <c:v>-3.2246455521304895E-2</c:v>
              </c:pt>
              <c:pt idx="3625">
                <c:v>-3.2246455521304895E-2</c:v>
              </c:pt>
              <c:pt idx="3626">
                <c:v>-3.2246455521304895E-2</c:v>
              </c:pt>
              <c:pt idx="3627">
                <c:v>-3.2246455521304895E-2</c:v>
              </c:pt>
              <c:pt idx="3628">
                <c:v>-3.2246455521304895E-2</c:v>
              </c:pt>
              <c:pt idx="3629">
                <c:v>-3.2246455521304895E-2</c:v>
              </c:pt>
              <c:pt idx="3630">
                <c:v>-3.2246455521304895E-2</c:v>
              </c:pt>
              <c:pt idx="3631">
                <c:v>-3.2246455521304895E-2</c:v>
              </c:pt>
              <c:pt idx="3632">
                <c:v>-3.2246455521304895E-2</c:v>
              </c:pt>
              <c:pt idx="3633">
                <c:v>-3.2246455521304895E-2</c:v>
              </c:pt>
              <c:pt idx="3634">
                <c:v>-3.2246455521304895E-2</c:v>
              </c:pt>
              <c:pt idx="3635">
                <c:v>-3.2246455521304895E-2</c:v>
              </c:pt>
              <c:pt idx="3636">
                <c:v>-3.2246455521304895E-2</c:v>
              </c:pt>
              <c:pt idx="3637">
                <c:v>-3.2246455521304895E-2</c:v>
              </c:pt>
              <c:pt idx="3638">
                <c:v>-3.2246455521304895E-2</c:v>
              </c:pt>
              <c:pt idx="3639">
                <c:v>-3.2246455521304895E-2</c:v>
              </c:pt>
              <c:pt idx="3640">
                <c:v>-3.2246455521304895E-2</c:v>
              </c:pt>
              <c:pt idx="3641">
                <c:v>-3.2246455521304895E-2</c:v>
              </c:pt>
              <c:pt idx="3642">
                <c:v>-3.2246455521304895E-2</c:v>
              </c:pt>
              <c:pt idx="3643">
                <c:v>-3.2246455521304895E-2</c:v>
              </c:pt>
              <c:pt idx="3644">
                <c:v>-3.2246455521304895E-2</c:v>
              </c:pt>
              <c:pt idx="3645">
                <c:v>-3.2246455521304895E-2</c:v>
              </c:pt>
              <c:pt idx="3646">
                <c:v>-3.2246455521304895E-2</c:v>
              </c:pt>
              <c:pt idx="3647">
                <c:v>-3.2246455521304895E-2</c:v>
              </c:pt>
              <c:pt idx="3648">
                <c:v>-3.2246455521304895E-2</c:v>
              </c:pt>
              <c:pt idx="3649">
                <c:v>-3.2246455521304895E-2</c:v>
              </c:pt>
              <c:pt idx="3650">
                <c:v>-3.2246455521304895E-2</c:v>
              </c:pt>
              <c:pt idx="3651">
                <c:v>-3.2246455521304895E-2</c:v>
              </c:pt>
              <c:pt idx="3652">
                <c:v>-3.2246455521304895E-2</c:v>
              </c:pt>
              <c:pt idx="3653">
                <c:v>-3.2246455521304895E-2</c:v>
              </c:pt>
              <c:pt idx="3654">
                <c:v>-3.2246455521304895E-2</c:v>
              </c:pt>
              <c:pt idx="3655">
                <c:v>-3.2246455521304895E-2</c:v>
              </c:pt>
              <c:pt idx="3656">
                <c:v>-3.2246455521304895E-2</c:v>
              </c:pt>
              <c:pt idx="3657">
                <c:v>-3.2246455521304895E-2</c:v>
              </c:pt>
              <c:pt idx="3658">
                <c:v>-3.2246455521304895E-2</c:v>
              </c:pt>
              <c:pt idx="3659">
                <c:v>-3.2246455521304895E-2</c:v>
              </c:pt>
              <c:pt idx="3660">
                <c:v>-3.2246455521304895E-2</c:v>
              </c:pt>
              <c:pt idx="3661">
                <c:v>-3.2246455521304895E-2</c:v>
              </c:pt>
              <c:pt idx="3662">
                <c:v>-3.2246455521304895E-2</c:v>
              </c:pt>
              <c:pt idx="3663">
                <c:v>-3.2246455521304895E-2</c:v>
              </c:pt>
              <c:pt idx="3664">
                <c:v>-3.2246455521304895E-2</c:v>
              </c:pt>
              <c:pt idx="3665">
                <c:v>-3.2246455521304895E-2</c:v>
              </c:pt>
              <c:pt idx="3666">
                <c:v>-3.2246455521304895E-2</c:v>
              </c:pt>
              <c:pt idx="3667">
                <c:v>-3.2246455521304895E-2</c:v>
              </c:pt>
              <c:pt idx="3668">
                <c:v>-3.2246455521304895E-2</c:v>
              </c:pt>
              <c:pt idx="3669">
                <c:v>-3.2246455521304895E-2</c:v>
              </c:pt>
              <c:pt idx="3670">
                <c:v>-3.2246455521304895E-2</c:v>
              </c:pt>
              <c:pt idx="3671">
                <c:v>-3.2246455521304895E-2</c:v>
              </c:pt>
              <c:pt idx="3672">
                <c:v>-3.2246455521304895E-2</c:v>
              </c:pt>
              <c:pt idx="3673">
                <c:v>-3.2246455521304895E-2</c:v>
              </c:pt>
              <c:pt idx="3674">
                <c:v>-3.2246455521304895E-2</c:v>
              </c:pt>
              <c:pt idx="3675">
                <c:v>-3.2246455521304895E-2</c:v>
              </c:pt>
              <c:pt idx="3676">
                <c:v>-3.2246455521304895E-2</c:v>
              </c:pt>
              <c:pt idx="3677">
                <c:v>-3.2246455521304895E-2</c:v>
              </c:pt>
              <c:pt idx="3678">
                <c:v>-3.2246455521304895E-2</c:v>
              </c:pt>
              <c:pt idx="3679">
                <c:v>-3.2246455521304895E-2</c:v>
              </c:pt>
              <c:pt idx="3680">
                <c:v>-3.2246455521304895E-2</c:v>
              </c:pt>
              <c:pt idx="3681">
                <c:v>-3.2246455521304895E-2</c:v>
              </c:pt>
              <c:pt idx="3682">
                <c:v>-3.2246455521304895E-2</c:v>
              </c:pt>
              <c:pt idx="3683">
                <c:v>-3.2246455521304895E-2</c:v>
              </c:pt>
              <c:pt idx="3684">
                <c:v>-3.2246455521304895E-2</c:v>
              </c:pt>
              <c:pt idx="3685">
                <c:v>-3.2246455521304895E-2</c:v>
              </c:pt>
              <c:pt idx="3686">
                <c:v>-3.2246455521304895E-2</c:v>
              </c:pt>
              <c:pt idx="3687">
                <c:v>-3.2246455521304895E-2</c:v>
              </c:pt>
              <c:pt idx="3688">
                <c:v>-3.2246455521304895E-2</c:v>
              </c:pt>
              <c:pt idx="3689">
                <c:v>-3.2246455521304895E-2</c:v>
              </c:pt>
              <c:pt idx="3690">
                <c:v>-3.2246455521304895E-2</c:v>
              </c:pt>
              <c:pt idx="3691">
                <c:v>-3.2246455521304895E-2</c:v>
              </c:pt>
              <c:pt idx="3692">
                <c:v>-3.2246455521304895E-2</c:v>
              </c:pt>
              <c:pt idx="3693">
                <c:v>-3.2246455521304895E-2</c:v>
              </c:pt>
              <c:pt idx="3694">
                <c:v>-3.2246455521304895E-2</c:v>
              </c:pt>
              <c:pt idx="3695">
                <c:v>-3.2246455521304895E-2</c:v>
              </c:pt>
              <c:pt idx="3696">
                <c:v>-3.2246455521304895E-2</c:v>
              </c:pt>
              <c:pt idx="3697">
                <c:v>-3.2246455521304895E-2</c:v>
              </c:pt>
              <c:pt idx="3698">
                <c:v>-3.2246455521304895E-2</c:v>
              </c:pt>
              <c:pt idx="3699">
                <c:v>-3.2246455521304895E-2</c:v>
              </c:pt>
              <c:pt idx="3700">
                <c:v>-3.2246455521304895E-2</c:v>
              </c:pt>
              <c:pt idx="3701">
                <c:v>-3.2246455521304895E-2</c:v>
              </c:pt>
              <c:pt idx="3702">
                <c:v>-5.1086455521304808E-2</c:v>
              </c:pt>
              <c:pt idx="3703">
                <c:v>-5.1086455521304808E-2</c:v>
              </c:pt>
              <c:pt idx="3704">
                <c:v>-5.1086455521304808E-2</c:v>
              </c:pt>
              <c:pt idx="3705">
                <c:v>-5.1086455521304808E-2</c:v>
              </c:pt>
              <c:pt idx="3706">
                <c:v>-5.1086455521304808E-2</c:v>
              </c:pt>
              <c:pt idx="3707">
                <c:v>-6.9646455521304912E-2</c:v>
              </c:pt>
              <c:pt idx="3708">
                <c:v>-0.14071978885463815</c:v>
              </c:pt>
              <c:pt idx="3709">
                <c:v>-0.14071978885463815</c:v>
              </c:pt>
              <c:pt idx="3710">
                <c:v>-0.14071978885463815</c:v>
              </c:pt>
              <c:pt idx="3711">
                <c:v>-0.14071978885463815</c:v>
              </c:pt>
              <c:pt idx="3712">
                <c:v>-0.14071978885463815</c:v>
              </c:pt>
              <c:pt idx="3713">
                <c:v>-0.14071978885463815</c:v>
              </c:pt>
              <c:pt idx="3714">
                <c:v>-0.14071978885463815</c:v>
              </c:pt>
              <c:pt idx="3715">
                <c:v>-0.14071978885463815</c:v>
              </c:pt>
              <c:pt idx="3716">
                <c:v>-0.14071978885463815</c:v>
              </c:pt>
              <c:pt idx="3717">
                <c:v>-0.14071978885463815</c:v>
              </c:pt>
              <c:pt idx="3718">
                <c:v>-0.14071978885463815</c:v>
              </c:pt>
              <c:pt idx="3719">
                <c:v>-0.14071978885463815</c:v>
              </c:pt>
              <c:pt idx="3720">
                <c:v>-0.14071978885463815</c:v>
              </c:pt>
              <c:pt idx="3721">
                <c:v>-0.14071978885463815</c:v>
              </c:pt>
              <c:pt idx="3722">
                <c:v>-0.14071978885463815</c:v>
              </c:pt>
              <c:pt idx="3723">
                <c:v>-0.14071978885463815</c:v>
              </c:pt>
              <c:pt idx="3724">
                <c:v>-0.14071978885463815</c:v>
              </c:pt>
              <c:pt idx="3725">
                <c:v>-0.14071978885463815</c:v>
              </c:pt>
              <c:pt idx="3726">
                <c:v>-0.14071978885463815</c:v>
              </c:pt>
              <c:pt idx="3727">
                <c:v>-0.14071978885463815</c:v>
              </c:pt>
              <c:pt idx="3728">
                <c:v>-0.14071978885463815</c:v>
              </c:pt>
              <c:pt idx="3729">
                <c:v>-0.14071978885463815</c:v>
              </c:pt>
              <c:pt idx="3730">
                <c:v>-0.14071978885463815</c:v>
              </c:pt>
              <c:pt idx="3731">
                <c:v>-0.14071978885463815</c:v>
              </c:pt>
              <c:pt idx="3732">
                <c:v>-0.14071978885463815</c:v>
              </c:pt>
              <c:pt idx="3733">
                <c:v>-0.14071978885463815</c:v>
              </c:pt>
              <c:pt idx="3734">
                <c:v>-0.14071978885463815</c:v>
              </c:pt>
              <c:pt idx="3735">
                <c:v>-0.14071978885463815</c:v>
              </c:pt>
              <c:pt idx="3736">
                <c:v>-0.14071978885463815</c:v>
              </c:pt>
              <c:pt idx="3737">
                <c:v>-0.14071978885463815</c:v>
              </c:pt>
              <c:pt idx="3738">
                <c:v>-0.14071978885463815</c:v>
              </c:pt>
              <c:pt idx="3739">
                <c:v>-0.14071978885463815</c:v>
              </c:pt>
              <c:pt idx="3740">
                <c:v>-0.14071978885463815</c:v>
              </c:pt>
              <c:pt idx="3741">
                <c:v>-0.14071978885463815</c:v>
              </c:pt>
              <c:pt idx="3742">
                <c:v>-0.14071978885463815</c:v>
              </c:pt>
              <c:pt idx="3743">
                <c:v>-0.14071978885463815</c:v>
              </c:pt>
              <c:pt idx="3744">
                <c:v>-0.14071978885463815</c:v>
              </c:pt>
              <c:pt idx="3745">
                <c:v>-0.14071978885463815</c:v>
              </c:pt>
              <c:pt idx="3746">
                <c:v>-0.14071978885463815</c:v>
              </c:pt>
              <c:pt idx="3747">
                <c:v>-0.14071978885463815</c:v>
              </c:pt>
              <c:pt idx="3748">
                <c:v>-0.14071978885463815</c:v>
              </c:pt>
              <c:pt idx="3749">
                <c:v>-0.14071978885463815</c:v>
              </c:pt>
              <c:pt idx="3750">
                <c:v>-0.14071978885463815</c:v>
              </c:pt>
              <c:pt idx="3751">
                <c:v>-0.14071978885463815</c:v>
              </c:pt>
              <c:pt idx="3752">
                <c:v>-0.14071978885463815</c:v>
              </c:pt>
              <c:pt idx="3753">
                <c:v>-0.14071978885463815</c:v>
              </c:pt>
              <c:pt idx="3754">
                <c:v>-0.14071978885463815</c:v>
              </c:pt>
              <c:pt idx="3755">
                <c:v>-0.14071978885463815</c:v>
              </c:pt>
              <c:pt idx="3756">
                <c:v>-0.14071978885463815</c:v>
              </c:pt>
              <c:pt idx="3757">
                <c:v>-0.14071978885463815</c:v>
              </c:pt>
              <c:pt idx="3758">
                <c:v>-0.14071978885463815</c:v>
              </c:pt>
              <c:pt idx="3759">
                <c:v>-0.14071978885463815</c:v>
              </c:pt>
              <c:pt idx="3760">
                <c:v>-0.14071978885463815</c:v>
              </c:pt>
              <c:pt idx="3761">
                <c:v>-0.14071978885463815</c:v>
              </c:pt>
              <c:pt idx="3762">
                <c:v>-0.14071978885463815</c:v>
              </c:pt>
              <c:pt idx="3763">
                <c:v>-0.14071978885463815</c:v>
              </c:pt>
              <c:pt idx="3764">
                <c:v>-0.14071978885463815</c:v>
              </c:pt>
              <c:pt idx="3765">
                <c:v>-0.14071978885463815</c:v>
              </c:pt>
              <c:pt idx="3766">
                <c:v>-0.14071978885463815</c:v>
              </c:pt>
              <c:pt idx="3767">
                <c:v>-0.14071978885463815</c:v>
              </c:pt>
              <c:pt idx="3768">
                <c:v>-0.14071978885463815</c:v>
              </c:pt>
              <c:pt idx="3769">
                <c:v>-0.14071978885463815</c:v>
              </c:pt>
              <c:pt idx="3770">
                <c:v>-0.14071978885463815</c:v>
              </c:pt>
              <c:pt idx="3771">
                <c:v>-0.14071978885463815</c:v>
              </c:pt>
              <c:pt idx="3772">
                <c:v>-0.14071978885463815</c:v>
              </c:pt>
              <c:pt idx="3773">
                <c:v>-0.14071978885463815</c:v>
              </c:pt>
              <c:pt idx="3774">
                <c:v>-0.14071978885463815</c:v>
              </c:pt>
              <c:pt idx="3775">
                <c:v>-0.14071978885463815</c:v>
              </c:pt>
              <c:pt idx="3776">
                <c:v>-0.14071978885463815</c:v>
              </c:pt>
              <c:pt idx="3777">
                <c:v>-0.14071978885463815</c:v>
              </c:pt>
              <c:pt idx="3778">
                <c:v>-0.14071978885463815</c:v>
              </c:pt>
              <c:pt idx="3779">
                <c:v>-0.14071978885463815</c:v>
              </c:pt>
              <c:pt idx="3780">
                <c:v>-0.14071978885463815</c:v>
              </c:pt>
              <c:pt idx="3781">
                <c:v>-0.14071978885463815</c:v>
              </c:pt>
              <c:pt idx="3782">
                <c:v>-0.14071978885463815</c:v>
              </c:pt>
              <c:pt idx="3783">
                <c:v>-0.14071978885463815</c:v>
              </c:pt>
              <c:pt idx="3784">
                <c:v>-0.14071978885463815</c:v>
              </c:pt>
              <c:pt idx="3785">
                <c:v>-0.14071978885463815</c:v>
              </c:pt>
              <c:pt idx="3786">
                <c:v>-0.14071978885463815</c:v>
              </c:pt>
              <c:pt idx="3787">
                <c:v>-0.14071978885463815</c:v>
              </c:pt>
              <c:pt idx="3788">
                <c:v>-0.14071978885463815</c:v>
              </c:pt>
              <c:pt idx="3789">
                <c:v>-0.14071978885463815</c:v>
              </c:pt>
              <c:pt idx="3790">
                <c:v>-0.14071978885463815</c:v>
              </c:pt>
              <c:pt idx="3791">
                <c:v>-0.14071978885463815</c:v>
              </c:pt>
              <c:pt idx="3792">
                <c:v>-0.14071978885463815</c:v>
              </c:pt>
              <c:pt idx="3793">
                <c:v>-0.14071978885463815</c:v>
              </c:pt>
              <c:pt idx="3794">
                <c:v>-0.14071978885463815</c:v>
              </c:pt>
              <c:pt idx="3795">
                <c:v>-0.14071978885463815</c:v>
              </c:pt>
              <c:pt idx="3796">
                <c:v>-0.14071978885463815</c:v>
              </c:pt>
              <c:pt idx="3797">
                <c:v>-0.14071978885463815</c:v>
              </c:pt>
              <c:pt idx="3798">
                <c:v>-0.14071978885463815</c:v>
              </c:pt>
              <c:pt idx="3799">
                <c:v>-0.14071978885463815</c:v>
              </c:pt>
              <c:pt idx="3800">
                <c:v>-0.14071978885463815</c:v>
              </c:pt>
              <c:pt idx="3801">
                <c:v>-0.14071978885463815</c:v>
              </c:pt>
              <c:pt idx="3802">
                <c:v>-0.14071978885463815</c:v>
              </c:pt>
              <c:pt idx="3803">
                <c:v>-0.14071978885463815</c:v>
              </c:pt>
              <c:pt idx="3804">
                <c:v>-0.14071978885463815</c:v>
              </c:pt>
              <c:pt idx="3805">
                <c:v>-0.14071978885463815</c:v>
              </c:pt>
              <c:pt idx="3806">
                <c:v>-0.14071978885463815</c:v>
              </c:pt>
              <c:pt idx="3807">
                <c:v>-0.14071978885463815</c:v>
              </c:pt>
              <c:pt idx="3808">
                <c:v>-0.14071978885463815</c:v>
              </c:pt>
              <c:pt idx="3809">
                <c:v>-0.14071978885463815</c:v>
              </c:pt>
              <c:pt idx="3810">
                <c:v>-0.14071978885463815</c:v>
              </c:pt>
              <c:pt idx="3811">
                <c:v>-0.14071978885463815</c:v>
              </c:pt>
              <c:pt idx="3812">
                <c:v>-0.14071978885463815</c:v>
              </c:pt>
              <c:pt idx="3813">
                <c:v>-0.14071978885463815</c:v>
              </c:pt>
              <c:pt idx="3814">
                <c:v>-0.14071978885463815</c:v>
              </c:pt>
              <c:pt idx="3815">
                <c:v>-0.14071978885463815</c:v>
              </c:pt>
              <c:pt idx="3816">
                <c:v>-0.14071978885463815</c:v>
              </c:pt>
              <c:pt idx="3817">
                <c:v>-0.14071978885463815</c:v>
              </c:pt>
              <c:pt idx="3818">
                <c:v>-0.14071978885463815</c:v>
              </c:pt>
              <c:pt idx="3819">
                <c:v>-0.14071978885463815</c:v>
              </c:pt>
              <c:pt idx="3820">
                <c:v>-0.14071978885463815</c:v>
              </c:pt>
              <c:pt idx="3821">
                <c:v>-0.14071978885463815</c:v>
              </c:pt>
              <c:pt idx="3822">
                <c:v>-0.14071978885463815</c:v>
              </c:pt>
              <c:pt idx="3823">
                <c:v>-0.14071978885463815</c:v>
              </c:pt>
              <c:pt idx="3824">
                <c:v>-0.14071978885463815</c:v>
              </c:pt>
              <c:pt idx="3825">
                <c:v>-0.14071978885463815</c:v>
              </c:pt>
              <c:pt idx="3826">
                <c:v>-0.14071978885463815</c:v>
              </c:pt>
              <c:pt idx="3827">
                <c:v>-0.14071978885463815</c:v>
              </c:pt>
              <c:pt idx="3828">
                <c:v>-0.14071978885463815</c:v>
              </c:pt>
              <c:pt idx="3829">
                <c:v>-0.14071978885463815</c:v>
              </c:pt>
              <c:pt idx="3830">
                <c:v>-0.14071978885463815</c:v>
              </c:pt>
              <c:pt idx="3831">
                <c:v>-0.14071978885463815</c:v>
              </c:pt>
              <c:pt idx="3832">
                <c:v>-0.14071978885463815</c:v>
              </c:pt>
              <c:pt idx="3833">
                <c:v>-0.14071978885463815</c:v>
              </c:pt>
              <c:pt idx="3834">
                <c:v>-0.14071978885463815</c:v>
              </c:pt>
              <c:pt idx="3835">
                <c:v>-0.14071978885463815</c:v>
              </c:pt>
              <c:pt idx="3836">
                <c:v>-0.14071978885463815</c:v>
              </c:pt>
              <c:pt idx="3837">
                <c:v>-0.14071978885463815</c:v>
              </c:pt>
              <c:pt idx="3838">
                <c:v>-0.14071978885463815</c:v>
              </c:pt>
              <c:pt idx="3839">
                <c:v>-0.14071978885463815</c:v>
              </c:pt>
              <c:pt idx="3840">
                <c:v>-0.14071978885463815</c:v>
              </c:pt>
              <c:pt idx="3841">
                <c:v>-0.14071978885463815</c:v>
              </c:pt>
              <c:pt idx="3842">
                <c:v>-0.14071978885463815</c:v>
              </c:pt>
              <c:pt idx="3843">
                <c:v>-0.14071978885463815</c:v>
              </c:pt>
              <c:pt idx="3844">
                <c:v>-0.14071978885463815</c:v>
              </c:pt>
              <c:pt idx="3845">
                <c:v>-0.14071978885463815</c:v>
              </c:pt>
              <c:pt idx="3846">
                <c:v>-0.14071978885463815</c:v>
              </c:pt>
              <c:pt idx="3847">
                <c:v>-0.14071978885463815</c:v>
              </c:pt>
              <c:pt idx="3848">
                <c:v>-0.14071978885463815</c:v>
              </c:pt>
              <c:pt idx="3849">
                <c:v>-0.14071978885463815</c:v>
              </c:pt>
              <c:pt idx="3850">
                <c:v>-0.14071978885463815</c:v>
              </c:pt>
              <c:pt idx="3851">
                <c:v>-0.14071978885463815</c:v>
              </c:pt>
              <c:pt idx="3852">
                <c:v>-0.14071978885463815</c:v>
              </c:pt>
              <c:pt idx="3853">
                <c:v>-0.14071978885463815</c:v>
              </c:pt>
              <c:pt idx="3854">
                <c:v>-0.14071978885463815</c:v>
              </c:pt>
              <c:pt idx="3855">
                <c:v>-0.14071978885463815</c:v>
              </c:pt>
              <c:pt idx="3856">
                <c:v>-0.14071978885463815</c:v>
              </c:pt>
              <c:pt idx="3857">
                <c:v>-0.15775978885463823</c:v>
              </c:pt>
              <c:pt idx="3858">
                <c:v>-0.15775978885463823</c:v>
              </c:pt>
              <c:pt idx="3859">
                <c:v>-0.15775978885463823</c:v>
              </c:pt>
              <c:pt idx="3860">
                <c:v>-0.15775978885463823</c:v>
              </c:pt>
              <c:pt idx="3861">
                <c:v>-0.15775978885463823</c:v>
              </c:pt>
              <c:pt idx="3862">
                <c:v>-0.15775978885463823</c:v>
              </c:pt>
              <c:pt idx="3863">
                <c:v>-0.15775978885463823</c:v>
              </c:pt>
              <c:pt idx="3864">
                <c:v>-0.15775978885463823</c:v>
              </c:pt>
              <c:pt idx="3865">
                <c:v>-0.15775978885463823</c:v>
              </c:pt>
              <c:pt idx="3866">
                <c:v>-0.15775978885463823</c:v>
              </c:pt>
              <c:pt idx="3867">
                <c:v>-0.15775978885463823</c:v>
              </c:pt>
              <c:pt idx="3868">
                <c:v>-0.15775978885463823</c:v>
              </c:pt>
              <c:pt idx="3869">
                <c:v>-0.15775978885463823</c:v>
              </c:pt>
              <c:pt idx="3870">
                <c:v>-0.15775978885463823</c:v>
              </c:pt>
              <c:pt idx="3871">
                <c:v>-0.15775978885463823</c:v>
              </c:pt>
              <c:pt idx="3872">
                <c:v>-0.15775978885463823</c:v>
              </c:pt>
              <c:pt idx="3873">
                <c:v>-0.15775978885463823</c:v>
              </c:pt>
              <c:pt idx="3874">
                <c:v>-0.15775978885463823</c:v>
              </c:pt>
              <c:pt idx="3875">
                <c:v>-0.15775978885463823</c:v>
              </c:pt>
              <c:pt idx="3876">
                <c:v>-0.15775978885463823</c:v>
              </c:pt>
              <c:pt idx="3877">
                <c:v>-0.15775978885463823</c:v>
              </c:pt>
              <c:pt idx="3878">
                <c:v>-0.15775978885463823</c:v>
              </c:pt>
              <c:pt idx="3879">
                <c:v>-0.15775978885463823</c:v>
              </c:pt>
              <c:pt idx="3880">
                <c:v>-0.15775978885463823</c:v>
              </c:pt>
              <c:pt idx="3881">
                <c:v>-0.15775978885463823</c:v>
              </c:pt>
              <c:pt idx="3882">
                <c:v>-0.15775978885463823</c:v>
              </c:pt>
              <c:pt idx="3883">
                <c:v>-0.15775978885463823</c:v>
              </c:pt>
              <c:pt idx="3884">
                <c:v>-0.15775978885463823</c:v>
              </c:pt>
              <c:pt idx="3885">
                <c:v>-0.15775978885463823</c:v>
              </c:pt>
              <c:pt idx="3886">
                <c:v>-0.19098645552130492</c:v>
              </c:pt>
              <c:pt idx="3887">
                <c:v>-0.22309978885463824</c:v>
              </c:pt>
              <c:pt idx="3888">
                <c:v>-0.22309978885463824</c:v>
              </c:pt>
              <c:pt idx="3889">
                <c:v>-0.22309978885463824</c:v>
              </c:pt>
              <c:pt idx="3890">
                <c:v>-0.22309978885463824</c:v>
              </c:pt>
              <c:pt idx="3891">
                <c:v>-0.22309978885463824</c:v>
              </c:pt>
              <c:pt idx="3892">
                <c:v>-0.22309978885463824</c:v>
              </c:pt>
              <c:pt idx="3893">
                <c:v>-0.22309978885463824</c:v>
              </c:pt>
              <c:pt idx="3894">
                <c:v>-0.22309978885463824</c:v>
              </c:pt>
              <c:pt idx="3895">
                <c:v>-0.22309978885463824</c:v>
              </c:pt>
              <c:pt idx="3896">
                <c:v>-8.3873122187971577E-2</c:v>
              </c:pt>
              <c:pt idx="3897">
                <c:v>-0.13695978885463816</c:v>
              </c:pt>
              <c:pt idx="3898">
                <c:v>-0.13695978885463816</c:v>
              </c:pt>
              <c:pt idx="3899">
                <c:v>-0.13695978885463816</c:v>
              </c:pt>
              <c:pt idx="3900">
                <c:v>-0.13695978885463816</c:v>
              </c:pt>
              <c:pt idx="3901">
                <c:v>-0.13695978885463816</c:v>
              </c:pt>
              <c:pt idx="3902">
                <c:v>-0.13695978885463816</c:v>
              </c:pt>
              <c:pt idx="3903">
                <c:v>-0.13695978885463816</c:v>
              </c:pt>
              <c:pt idx="3904">
                <c:v>-0.13695978885463816</c:v>
              </c:pt>
              <c:pt idx="3905">
                <c:v>-0.13695978885463816</c:v>
              </c:pt>
              <c:pt idx="3906">
                <c:v>-0.13695978885463816</c:v>
              </c:pt>
              <c:pt idx="3907">
                <c:v>-0.13695978885463816</c:v>
              </c:pt>
              <c:pt idx="3908">
                <c:v>-0.13695978885463816</c:v>
              </c:pt>
              <c:pt idx="3909">
                <c:v>-0.13695978885463816</c:v>
              </c:pt>
              <c:pt idx="3910">
                <c:v>-0.13695978885463816</c:v>
              </c:pt>
              <c:pt idx="3911">
                <c:v>-0.13695978885463816</c:v>
              </c:pt>
              <c:pt idx="3912">
                <c:v>-0.13695978885463816</c:v>
              </c:pt>
              <c:pt idx="3913">
                <c:v>-0.13695978885463816</c:v>
              </c:pt>
              <c:pt idx="3914">
                <c:v>-0.13695978885463816</c:v>
              </c:pt>
              <c:pt idx="3915">
                <c:v>-0.13695978885463816</c:v>
              </c:pt>
              <c:pt idx="3916">
                <c:v>-0.13695978885463816</c:v>
              </c:pt>
              <c:pt idx="3917">
                <c:v>-0.13695978885463816</c:v>
              </c:pt>
              <c:pt idx="3918">
                <c:v>-0.13695978885463816</c:v>
              </c:pt>
              <c:pt idx="3919">
                <c:v>-0.13695978885463816</c:v>
              </c:pt>
              <c:pt idx="3920">
                <c:v>-0.13695978885463816</c:v>
              </c:pt>
              <c:pt idx="3921">
                <c:v>-0.13695978885463816</c:v>
              </c:pt>
              <c:pt idx="3922">
                <c:v>-0.13695978885463816</c:v>
              </c:pt>
              <c:pt idx="3923">
                <c:v>-0.13695978885463816</c:v>
              </c:pt>
              <c:pt idx="3924">
                <c:v>-0.13695978885463816</c:v>
              </c:pt>
              <c:pt idx="3925">
                <c:v>-0.13695978885463816</c:v>
              </c:pt>
              <c:pt idx="3926">
                <c:v>-0.13695978885463816</c:v>
              </c:pt>
              <c:pt idx="3927">
                <c:v>-0.13695978885463816</c:v>
              </c:pt>
              <c:pt idx="3928">
                <c:v>-0.13695978885463816</c:v>
              </c:pt>
              <c:pt idx="3929">
                <c:v>-0.13695978885463816</c:v>
              </c:pt>
              <c:pt idx="3930">
                <c:v>-0.13695978885463816</c:v>
              </c:pt>
              <c:pt idx="3931">
                <c:v>-0.13695978885463816</c:v>
              </c:pt>
              <c:pt idx="3932">
                <c:v>-0.13695978885463816</c:v>
              </c:pt>
              <c:pt idx="3933">
                <c:v>-0.13695978885463816</c:v>
              </c:pt>
              <c:pt idx="3934">
                <c:v>-0.13695978885463816</c:v>
              </c:pt>
              <c:pt idx="3935">
                <c:v>-0.13695978885463816</c:v>
              </c:pt>
              <c:pt idx="3936">
                <c:v>-0.13695978885463816</c:v>
              </c:pt>
              <c:pt idx="3937">
                <c:v>-0.13695978885463816</c:v>
              </c:pt>
              <c:pt idx="3938">
                <c:v>-0.13695978885463816</c:v>
              </c:pt>
              <c:pt idx="3939">
                <c:v>-0.13695978885463816</c:v>
              </c:pt>
              <c:pt idx="3940">
                <c:v>-0.13695978885463816</c:v>
              </c:pt>
              <c:pt idx="3941">
                <c:v>-0.13695978885463816</c:v>
              </c:pt>
              <c:pt idx="3942">
                <c:v>-0.13695978885463816</c:v>
              </c:pt>
              <c:pt idx="3943">
                <c:v>-0.13695978885463816</c:v>
              </c:pt>
              <c:pt idx="3944">
                <c:v>-0.13695978885463816</c:v>
              </c:pt>
              <c:pt idx="3945">
                <c:v>-0.13695978885463816</c:v>
              </c:pt>
              <c:pt idx="3946">
                <c:v>-0.13695978885463816</c:v>
              </c:pt>
              <c:pt idx="3947">
                <c:v>-0.13695978885463816</c:v>
              </c:pt>
              <c:pt idx="3948">
                <c:v>-0.13695978885463816</c:v>
              </c:pt>
              <c:pt idx="3949">
                <c:v>-0.13695978885463816</c:v>
              </c:pt>
              <c:pt idx="3950">
                <c:v>-0.13695978885463816</c:v>
              </c:pt>
              <c:pt idx="3951">
                <c:v>-0.13695978885463816</c:v>
              </c:pt>
              <c:pt idx="3952">
                <c:v>-0.13695978885463816</c:v>
              </c:pt>
              <c:pt idx="3953">
                <c:v>-0.13695978885463816</c:v>
              </c:pt>
              <c:pt idx="3954">
                <c:v>-0.13695978885463816</c:v>
              </c:pt>
              <c:pt idx="3955">
                <c:v>-0.13695978885463816</c:v>
              </c:pt>
              <c:pt idx="3956">
                <c:v>-0.13695978885463816</c:v>
              </c:pt>
              <c:pt idx="3957">
                <c:v>-0.13695978885463816</c:v>
              </c:pt>
              <c:pt idx="3958">
                <c:v>-0.13695978885463816</c:v>
              </c:pt>
              <c:pt idx="3959">
                <c:v>-0.13695978885463816</c:v>
              </c:pt>
              <c:pt idx="3960">
                <c:v>-0.13695978885463816</c:v>
              </c:pt>
              <c:pt idx="3961">
                <c:v>-0.13695978885463816</c:v>
              </c:pt>
              <c:pt idx="3962">
                <c:v>-0.13695978885463816</c:v>
              </c:pt>
              <c:pt idx="3963">
                <c:v>-0.13695978885463816</c:v>
              </c:pt>
              <c:pt idx="3964">
                <c:v>-0.13695978885463816</c:v>
              </c:pt>
              <c:pt idx="3965">
                <c:v>-0.13695978885463816</c:v>
              </c:pt>
              <c:pt idx="3966">
                <c:v>-0.13695978885463816</c:v>
              </c:pt>
              <c:pt idx="3967">
                <c:v>-0.13695978885463816</c:v>
              </c:pt>
              <c:pt idx="3968">
                <c:v>-0.13695978885463816</c:v>
              </c:pt>
              <c:pt idx="3969">
                <c:v>-0.13695978885463816</c:v>
              </c:pt>
              <c:pt idx="3970">
                <c:v>-0.13695978885463816</c:v>
              </c:pt>
              <c:pt idx="3971">
                <c:v>-0.13695978885463816</c:v>
              </c:pt>
              <c:pt idx="3972">
                <c:v>-0.13695978885463816</c:v>
              </c:pt>
              <c:pt idx="3973">
                <c:v>-0.13695978885463816</c:v>
              </c:pt>
              <c:pt idx="3974">
                <c:v>-0.13695978885463816</c:v>
              </c:pt>
              <c:pt idx="3975">
                <c:v>-0.13695978885463816</c:v>
              </c:pt>
              <c:pt idx="3976">
                <c:v>-0.13695978885463816</c:v>
              </c:pt>
              <c:pt idx="3977">
                <c:v>-0.13695978885463816</c:v>
              </c:pt>
              <c:pt idx="3978">
                <c:v>-0.13695978885463816</c:v>
              </c:pt>
              <c:pt idx="3979">
                <c:v>-0.13695978885463816</c:v>
              </c:pt>
              <c:pt idx="3980">
                <c:v>-0.13695978885463816</c:v>
              </c:pt>
              <c:pt idx="3981">
                <c:v>-0.13695978885463816</c:v>
              </c:pt>
              <c:pt idx="3982">
                <c:v>-0.13695978885463816</c:v>
              </c:pt>
              <c:pt idx="3983">
                <c:v>-0.13695978885463816</c:v>
              </c:pt>
              <c:pt idx="3984">
                <c:v>-0.13695978885463816</c:v>
              </c:pt>
              <c:pt idx="3985">
                <c:v>-0.13695978885463816</c:v>
              </c:pt>
              <c:pt idx="3986">
                <c:v>-0.13695978885463816</c:v>
              </c:pt>
              <c:pt idx="3987">
                <c:v>-0.13695978885463816</c:v>
              </c:pt>
              <c:pt idx="3988">
                <c:v>-0.13695978885463816</c:v>
              </c:pt>
              <c:pt idx="3989">
                <c:v>-0.13695978885463816</c:v>
              </c:pt>
              <c:pt idx="3990">
                <c:v>-0.13695978885463816</c:v>
              </c:pt>
              <c:pt idx="3991">
                <c:v>-0.13695978885463816</c:v>
              </c:pt>
              <c:pt idx="3992">
                <c:v>-0.13695978885463816</c:v>
              </c:pt>
              <c:pt idx="3993">
                <c:v>-0.13695978885463816</c:v>
              </c:pt>
              <c:pt idx="3994">
                <c:v>-0.13695978885463816</c:v>
              </c:pt>
              <c:pt idx="3995">
                <c:v>-0.13695978885463816</c:v>
              </c:pt>
              <c:pt idx="3996">
                <c:v>-0.13695978885463816</c:v>
              </c:pt>
              <c:pt idx="3997">
                <c:v>-0.13695978885463816</c:v>
              </c:pt>
              <c:pt idx="3998">
                <c:v>-0.13695978885463816</c:v>
              </c:pt>
              <c:pt idx="3999">
                <c:v>-0.15406645552130499</c:v>
              </c:pt>
              <c:pt idx="4000">
                <c:v>-0.15406645552130499</c:v>
              </c:pt>
            </c:numLit>
          </c:xVal>
          <c:yVal>
            <c:numLit>
              <c:formatCode>General</c:formatCode>
              <c:ptCount val="4001"/>
              <c:pt idx="0">
                <c:v>33</c:v>
              </c:pt>
              <c:pt idx="1">
                <c:v>32</c:v>
              </c:pt>
              <c:pt idx="2">
                <c:v>32</c:v>
              </c:pt>
              <c:pt idx="3">
                <c:v>32</c:v>
              </c:pt>
              <c:pt idx="4">
                <c:v>32</c:v>
              </c:pt>
              <c:pt idx="5">
                <c:v>32</c:v>
              </c:pt>
              <c:pt idx="6">
                <c:v>31</c:v>
              </c:pt>
              <c:pt idx="7">
                <c:v>31</c:v>
              </c:pt>
              <c:pt idx="8">
                <c:v>31</c:v>
              </c:pt>
              <c:pt idx="9">
                <c:v>31</c:v>
              </c:pt>
              <c:pt idx="10">
                <c:v>31</c:v>
              </c:pt>
              <c:pt idx="11">
                <c:v>31</c:v>
              </c:pt>
              <c:pt idx="12">
                <c:v>30</c:v>
              </c:pt>
              <c:pt idx="13">
                <c:v>30</c:v>
              </c:pt>
              <c:pt idx="14">
                <c:v>29</c:v>
              </c:pt>
              <c:pt idx="15">
                <c:v>29</c:v>
              </c:pt>
              <c:pt idx="16">
                <c:v>29</c:v>
              </c:pt>
              <c:pt idx="17">
                <c:v>29</c:v>
              </c:pt>
              <c:pt idx="18">
                <c:v>29</c:v>
              </c:pt>
              <c:pt idx="19">
                <c:v>29</c:v>
              </c:pt>
              <c:pt idx="20">
                <c:v>29</c:v>
              </c:pt>
              <c:pt idx="21">
                <c:v>29</c:v>
              </c:pt>
              <c:pt idx="22">
                <c:v>29</c:v>
              </c:pt>
              <c:pt idx="23">
                <c:v>29</c:v>
              </c:pt>
              <c:pt idx="24">
                <c:v>29</c:v>
              </c:pt>
              <c:pt idx="25">
                <c:v>29</c:v>
              </c:pt>
              <c:pt idx="26">
                <c:v>29</c:v>
              </c:pt>
              <c:pt idx="27">
                <c:v>29</c:v>
              </c:pt>
              <c:pt idx="28">
                <c:v>29</c:v>
              </c:pt>
              <c:pt idx="29">
                <c:v>29</c:v>
              </c:pt>
              <c:pt idx="30">
                <c:v>29</c:v>
              </c:pt>
              <c:pt idx="31">
                <c:v>28</c:v>
              </c:pt>
              <c:pt idx="32">
                <c:v>28</c:v>
              </c:pt>
              <c:pt idx="33">
                <c:v>28</c:v>
              </c:pt>
              <c:pt idx="34">
                <c:v>28</c:v>
              </c:pt>
              <c:pt idx="35">
                <c:v>28</c:v>
              </c:pt>
              <c:pt idx="36">
                <c:v>28</c:v>
              </c:pt>
              <c:pt idx="37">
                <c:v>28</c:v>
              </c:pt>
              <c:pt idx="38">
                <c:v>28</c:v>
              </c:pt>
              <c:pt idx="39">
                <c:v>28</c:v>
              </c:pt>
              <c:pt idx="40">
                <c:v>28</c:v>
              </c:pt>
              <c:pt idx="41">
                <c:v>28</c:v>
              </c:pt>
              <c:pt idx="42">
                <c:v>28</c:v>
              </c:pt>
              <c:pt idx="43">
                <c:v>28</c:v>
              </c:pt>
              <c:pt idx="44">
                <c:v>28</c:v>
              </c:pt>
              <c:pt idx="45">
                <c:v>28</c:v>
              </c:pt>
              <c:pt idx="46">
                <c:v>28</c:v>
              </c:pt>
              <c:pt idx="47">
                <c:v>28</c:v>
              </c:pt>
              <c:pt idx="48">
                <c:v>27</c:v>
              </c:pt>
              <c:pt idx="49">
                <c:v>27</c:v>
              </c:pt>
              <c:pt idx="50">
                <c:v>27</c:v>
              </c:pt>
              <c:pt idx="51">
                <c:v>27</c:v>
              </c:pt>
              <c:pt idx="52">
                <c:v>27</c:v>
              </c:pt>
              <c:pt idx="53">
                <c:v>27</c:v>
              </c:pt>
              <c:pt idx="54">
                <c:v>27</c:v>
              </c:pt>
              <c:pt idx="55">
                <c:v>27</c:v>
              </c:pt>
              <c:pt idx="56">
                <c:v>27</c:v>
              </c:pt>
              <c:pt idx="57">
                <c:v>27</c:v>
              </c:pt>
              <c:pt idx="58">
                <c:v>27</c:v>
              </c:pt>
              <c:pt idx="59">
                <c:v>27</c:v>
              </c:pt>
              <c:pt idx="60">
                <c:v>27</c:v>
              </c:pt>
              <c:pt idx="61">
                <c:v>27</c:v>
              </c:pt>
              <c:pt idx="62">
                <c:v>27</c:v>
              </c:pt>
              <c:pt idx="63">
                <c:v>27</c:v>
              </c:pt>
              <c:pt idx="64">
                <c:v>27</c:v>
              </c:pt>
              <c:pt idx="65">
                <c:v>27</c:v>
              </c:pt>
              <c:pt idx="66">
                <c:v>27</c:v>
              </c:pt>
              <c:pt idx="67">
                <c:v>27</c:v>
              </c:pt>
              <c:pt idx="68">
                <c:v>27</c:v>
              </c:pt>
              <c:pt idx="69">
                <c:v>27</c:v>
              </c:pt>
              <c:pt idx="70">
                <c:v>27</c:v>
              </c:pt>
              <c:pt idx="71">
                <c:v>27</c:v>
              </c:pt>
              <c:pt idx="72">
                <c:v>27</c:v>
              </c:pt>
              <c:pt idx="73">
                <c:v>27</c:v>
              </c:pt>
              <c:pt idx="74">
                <c:v>27</c:v>
              </c:pt>
              <c:pt idx="75">
                <c:v>27</c:v>
              </c:pt>
              <c:pt idx="76">
                <c:v>27</c:v>
              </c:pt>
              <c:pt idx="77">
                <c:v>27</c:v>
              </c:pt>
              <c:pt idx="78">
                <c:v>27</c:v>
              </c:pt>
              <c:pt idx="79">
                <c:v>27</c:v>
              </c:pt>
              <c:pt idx="80">
                <c:v>27</c:v>
              </c:pt>
              <c:pt idx="81">
                <c:v>27</c:v>
              </c:pt>
              <c:pt idx="82">
                <c:v>27</c:v>
              </c:pt>
              <c:pt idx="83">
                <c:v>27</c:v>
              </c:pt>
              <c:pt idx="84">
                <c:v>27</c:v>
              </c:pt>
              <c:pt idx="85">
                <c:v>27</c:v>
              </c:pt>
              <c:pt idx="86">
                <c:v>27</c:v>
              </c:pt>
              <c:pt idx="87">
                <c:v>27</c:v>
              </c:pt>
              <c:pt idx="88">
                <c:v>27</c:v>
              </c:pt>
              <c:pt idx="89">
                <c:v>27</c:v>
              </c:pt>
              <c:pt idx="90">
                <c:v>27</c:v>
              </c:pt>
              <c:pt idx="91">
                <c:v>27</c:v>
              </c:pt>
              <c:pt idx="92">
                <c:v>27</c:v>
              </c:pt>
              <c:pt idx="93">
                <c:v>27</c:v>
              </c:pt>
              <c:pt idx="94">
                <c:v>27</c:v>
              </c:pt>
              <c:pt idx="95">
                <c:v>27</c:v>
              </c:pt>
              <c:pt idx="96">
                <c:v>27</c:v>
              </c:pt>
              <c:pt idx="97">
                <c:v>27</c:v>
              </c:pt>
              <c:pt idx="98">
                <c:v>27</c:v>
              </c:pt>
              <c:pt idx="99">
                <c:v>27</c:v>
              </c:pt>
              <c:pt idx="100">
                <c:v>27</c:v>
              </c:pt>
              <c:pt idx="101">
                <c:v>27</c:v>
              </c:pt>
              <c:pt idx="102">
                <c:v>27</c:v>
              </c:pt>
              <c:pt idx="103">
                <c:v>27</c:v>
              </c:pt>
              <c:pt idx="104">
                <c:v>27</c:v>
              </c:pt>
              <c:pt idx="105">
                <c:v>27</c:v>
              </c:pt>
              <c:pt idx="106">
                <c:v>27</c:v>
              </c:pt>
              <c:pt idx="107">
                <c:v>27</c:v>
              </c:pt>
              <c:pt idx="108">
                <c:v>27</c:v>
              </c:pt>
              <c:pt idx="109">
                <c:v>27</c:v>
              </c:pt>
              <c:pt idx="110">
                <c:v>27</c:v>
              </c:pt>
              <c:pt idx="111">
                <c:v>27</c:v>
              </c:pt>
              <c:pt idx="112">
                <c:v>27</c:v>
              </c:pt>
              <c:pt idx="113">
                <c:v>27</c:v>
              </c:pt>
              <c:pt idx="114">
                <c:v>27</c:v>
              </c:pt>
              <c:pt idx="115">
                <c:v>27</c:v>
              </c:pt>
              <c:pt idx="116">
                <c:v>27</c:v>
              </c:pt>
              <c:pt idx="117">
                <c:v>27</c:v>
              </c:pt>
              <c:pt idx="118">
                <c:v>27</c:v>
              </c:pt>
              <c:pt idx="119">
                <c:v>27</c:v>
              </c:pt>
              <c:pt idx="120">
                <c:v>26</c:v>
              </c:pt>
              <c:pt idx="121">
                <c:v>26</c:v>
              </c:pt>
              <c:pt idx="122">
                <c:v>26</c:v>
              </c:pt>
              <c:pt idx="123">
                <c:v>26</c:v>
              </c:pt>
              <c:pt idx="124">
                <c:v>26</c:v>
              </c:pt>
              <c:pt idx="125">
                <c:v>26</c:v>
              </c:pt>
              <c:pt idx="126">
                <c:v>26</c:v>
              </c:pt>
              <c:pt idx="127">
                <c:v>26</c:v>
              </c:pt>
              <c:pt idx="128">
                <c:v>26</c:v>
              </c:pt>
              <c:pt idx="129">
                <c:v>26</c:v>
              </c:pt>
              <c:pt idx="130">
                <c:v>26</c:v>
              </c:pt>
              <c:pt idx="131">
                <c:v>26</c:v>
              </c:pt>
              <c:pt idx="132">
                <c:v>26</c:v>
              </c:pt>
              <c:pt idx="133">
                <c:v>26</c:v>
              </c:pt>
              <c:pt idx="134">
                <c:v>26</c:v>
              </c:pt>
              <c:pt idx="135">
                <c:v>26</c:v>
              </c:pt>
              <c:pt idx="136">
                <c:v>26</c:v>
              </c:pt>
              <c:pt idx="137">
                <c:v>26</c:v>
              </c:pt>
              <c:pt idx="138">
                <c:v>26</c:v>
              </c:pt>
              <c:pt idx="139">
                <c:v>26</c:v>
              </c:pt>
              <c:pt idx="140">
                <c:v>26</c:v>
              </c:pt>
              <c:pt idx="141">
                <c:v>26</c:v>
              </c:pt>
              <c:pt idx="142">
                <c:v>26</c:v>
              </c:pt>
              <c:pt idx="143">
                <c:v>26</c:v>
              </c:pt>
              <c:pt idx="144">
                <c:v>26</c:v>
              </c:pt>
              <c:pt idx="145">
                <c:v>26</c:v>
              </c:pt>
              <c:pt idx="146">
                <c:v>26</c:v>
              </c:pt>
              <c:pt idx="147">
                <c:v>25</c:v>
              </c:pt>
              <c:pt idx="148">
                <c:v>25</c:v>
              </c:pt>
              <c:pt idx="149">
                <c:v>25</c:v>
              </c:pt>
              <c:pt idx="150">
                <c:v>25</c:v>
              </c:pt>
              <c:pt idx="151">
                <c:v>25</c:v>
              </c:pt>
              <c:pt idx="152">
                <c:v>25</c:v>
              </c:pt>
              <c:pt idx="153">
                <c:v>25</c:v>
              </c:pt>
              <c:pt idx="154">
                <c:v>25</c:v>
              </c:pt>
              <c:pt idx="155">
                <c:v>25</c:v>
              </c:pt>
              <c:pt idx="156">
                <c:v>25</c:v>
              </c:pt>
              <c:pt idx="157">
                <c:v>25</c:v>
              </c:pt>
              <c:pt idx="158">
                <c:v>25</c:v>
              </c:pt>
              <c:pt idx="159">
                <c:v>25</c:v>
              </c:pt>
              <c:pt idx="160">
                <c:v>25</c:v>
              </c:pt>
              <c:pt idx="161">
                <c:v>25</c:v>
              </c:pt>
              <c:pt idx="162">
                <c:v>25</c:v>
              </c:pt>
              <c:pt idx="163">
                <c:v>25</c:v>
              </c:pt>
              <c:pt idx="164">
                <c:v>25</c:v>
              </c:pt>
              <c:pt idx="165">
                <c:v>25</c:v>
              </c:pt>
              <c:pt idx="166">
                <c:v>25</c:v>
              </c:pt>
              <c:pt idx="167">
                <c:v>25</c:v>
              </c:pt>
              <c:pt idx="168">
                <c:v>25</c:v>
              </c:pt>
              <c:pt idx="169">
                <c:v>25</c:v>
              </c:pt>
              <c:pt idx="170">
                <c:v>25</c:v>
              </c:pt>
              <c:pt idx="171">
                <c:v>25</c:v>
              </c:pt>
              <c:pt idx="172">
                <c:v>25</c:v>
              </c:pt>
              <c:pt idx="173">
                <c:v>25</c:v>
              </c:pt>
              <c:pt idx="174">
                <c:v>25</c:v>
              </c:pt>
              <c:pt idx="175">
                <c:v>25</c:v>
              </c:pt>
              <c:pt idx="176">
                <c:v>25</c:v>
              </c:pt>
              <c:pt idx="177">
                <c:v>25</c:v>
              </c:pt>
              <c:pt idx="178">
                <c:v>25</c:v>
              </c:pt>
              <c:pt idx="179">
                <c:v>25</c:v>
              </c:pt>
              <c:pt idx="180">
                <c:v>25</c:v>
              </c:pt>
              <c:pt idx="181">
                <c:v>25</c:v>
              </c:pt>
              <c:pt idx="182">
                <c:v>25</c:v>
              </c:pt>
              <c:pt idx="183">
                <c:v>25</c:v>
              </c:pt>
              <c:pt idx="184">
                <c:v>25</c:v>
              </c:pt>
              <c:pt idx="185">
                <c:v>25</c:v>
              </c:pt>
              <c:pt idx="186">
                <c:v>25</c:v>
              </c:pt>
              <c:pt idx="187">
                <c:v>25</c:v>
              </c:pt>
              <c:pt idx="188">
                <c:v>25</c:v>
              </c:pt>
              <c:pt idx="189">
                <c:v>25</c:v>
              </c:pt>
              <c:pt idx="190">
                <c:v>25</c:v>
              </c:pt>
              <c:pt idx="191">
                <c:v>25</c:v>
              </c:pt>
              <c:pt idx="192">
                <c:v>25</c:v>
              </c:pt>
              <c:pt idx="193">
                <c:v>25</c:v>
              </c:pt>
              <c:pt idx="194">
                <c:v>25</c:v>
              </c:pt>
              <c:pt idx="195">
                <c:v>25</c:v>
              </c:pt>
              <c:pt idx="196">
                <c:v>25</c:v>
              </c:pt>
              <c:pt idx="197">
                <c:v>25</c:v>
              </c:pt>
              <c:pt idx="198">
                <c:v>25</c:v>
              </c:pt>
              <c:pt idx="199">
                <c:v>25</c:v>
              </c:pt>
              <c:pt idx="200">
                <c:v>25</c:v>
              </c:pt>
              <c:pt idx="201">
                <c:v>25</c:v>
              </c:pt>
              <c:pt idx="202">
                <c:v>25</c:v>
              </c:pt>
              <c:pt idx="203">
                <c:v>25</c:v>
              </c:pt>
              <c:pt idx="204">
                <c:v>25</c:v>
              </c:pt>
              <c:pt idx="205">
                <c:v>25</c:v>
              </c:pt>
              <c:pt idx="206">
                <c:v>25</c:v>
              </c:pt>
              <c:pt idx="207">
                <c:v>25</c:v>
              </c:pt>
              <c:pt idx="208">
                <c:v>25</c:v>
              </c:pt>
              <c:pt idx="209">
                <c:v>25</c:v>
              </c:pt>
              <c:pt idx="210">
                <c:v>25</c:v>
              </c:pt>
              <c:pt idx="211">
                <c:v>25</c:v>
              </c:pt>
              <c:pt idx="212">
                <c:v>25</c:v>
              </c:pt>
              <c:pt idx="213">
                <c:v>25</c:v>
              </c:pt>
              <c:pt idx="214">
                <c:v>25</c:v>
              </c:pt>
              <c:pt idx="215">
                <c:v>25</c:v>
              </c:pt>
              <c:pt idx="216">
                <c:v>25</c:v>
              </c:pt>
              <c:pt idx="217">
                <c:v>25</c:v>
              </c:pt>
              <c:pt idx="218">
                <c:v>25</c:v>
              </c:pt>
              <c:pt idx="219">
                <c:v>25</c:v>
              </c:pt>
              <c:pt idx="220">
                <c:v>25</c:v>
              </c:pt>
              <c:pt idx="221">
                <c:v>25</c:v>
              </c:pt>
              <c:pt idx="222">
                <c:v>25</c:v>
              </c:pt>
              <c:pt idx="223">
                <c:v>25</c:v>
              </c:pt>
              <c:pt idx="224">
                <c:v>25</c:v>
              </c:pt>
              <c:pt idx="225">
                <c:v>25</c:v>
              </c:pt>
              <c:pt idx="226">
                <c:v>25</c:v>
              </c:pt>
              <c:pt idx="227">
                <c:v>25</c:v>
              </c:pt>
              <c:pt idx="228">
                <c:v>24</c:v>
              </c:pt>
              <c:pt idx="229">
                <c:v>24</c:v>
              </c:pt>
              <c:pt idx="230">
                <c:v>24</c:v>
              </c:pt>
              <c:pt idx="231">
                <c:v>24</c:v>
              </c:pt>
              <c:pt idx="232">
                <c:v>24</c:v>
              </c:pt>
              <c:pt idx="233">
                <c:v>24</c:v>
              </c:pt>
              <c:pt idx="234">
                <c:v>24</c:v>
              </c:pt>
              <c:pt idx="235">
                <c:v>24</c:v>
              </c:pt>
              <c:pt idx="236">
                <c:v>24</c:v>
              </c:pt>
              <c:pt idx="237">
                <c:v>24</c:v>
              </c:pt>
              <c:pt idx="238">
                <c:v>24</c:v>
              </c:pt>
              <c:pt idx="239">
                <c:v>24</c:v>
              </c:pt>
              <c:pt idx="240">
                <c:v>24</c:v>
              </c:pt>
              <c:pt idx="241">
                <c:v>24</c:v>
              </c:pt>
              <c:pt idx="242">
                <c:v>24</c:v>
              </c:pt>
              <c:pt idx="243">
                <c:v>24</c:v>
              </c:pt>
              <c:pt idx="244">
                <c:v>24</c:v>
              </c:pt>
              <c:pt idx="245">
                <c:v>24</c:v>
              </c:pt>
              <c:pt idx="246">
                <c:v>24</c:v>
              </c:pt>
              <c:pt idx="247">
                <c:v>24</c:v>
              </c:pt>
              <c:pt idx="248">
                <c:v>24</c:v>
              </c:pt>
              <c:pt idx="249">
                <c:v>24</c:v>
              </c:pt>
              <c:pt idx="250">
                <c:v>24</c:v>
              </c:pt>
              <c:pt idx="251">
                <c:v>24</c:v>
              </c:pt>
              <c:pt idx="252">
                <c:v>24</c:v>
              </c:pt>
              <c:pt idx="253">
                <c:v>24</c:v>
              </c:pt>
              <c:pt idx="254">
                <c:v>24</c:v>
              </c:pt>
              <c:pt idx="255">
                <c:v>24</c:v>
              </c:pt>
              <c:pt idx="256">
                <c:v>24</c:v>
              </c:pt>
              <c:pt idx="257">
                <c:v>24</c:v>
              </c:pt>
              <c:pt idx="258">
                <c:v>24</c:v>
              </c:pt>
              <c:pt idx="259">
                <c:v>24</c:v>
              </c:pt>
              <c:pt idx="260">
                <c:v>24</c:v>
              </c:pt>
              <c:pt idx="261">
                <c:v>24</c:v>
              </c:pt>
              <c:pt idx="262">
                <c:v>24</c:v>
              </c:pt>
              <c:pt idx="263">
                <c:v>24</c:v>
              </c:pt>
              <c:pt idx="264">
                <c:v>24</c:v>
              </c:pt>
              <c:pt idx="265">
                <c:v>24</c:v>
              </c:pt>
              <c:pt idx="266">
                <c:v>24</c:v>
              </c:pt>
              <c:pt idx="267">
                <c:v>24</c:v>
              </c:pt>
              <c:pt idx="268">
                <c:v>24</c:v>
              </c:pt>
              <c:pt idx="269">
                <c:v>23</c:v>
              </c:pt>
              <c:pt idx="270">
                <c:v>23</c:v>
              </c:pt>
              <c:pt idx="271">
                <c:v>23</c:v>
              </c:pt>
              <c:pt idx="272">
                <c:v>23</c:v>
              </c:pt>
              <c:pt idx="273">
                <c:v>23</c:v>
              </c:pt>
              <c:pt idx="274">
                <c:v>23</c:v>
              </c:pt>
              <c:pt idx="275">
                <c:v>23</c:v>
              </c:pt>
              <c:pt idx="276">
                <c:v>23</c:v>
              </c:pt>
              <c:pt idx="277">
                <c:v>23</c:v>
              </c:pt>
              <c:pt idx="278">
                <c:v>23</c:v>
              </c:pt>
              <c:pt idx="279">
                <c:v>23</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21</c:v>
              </c:pt>
              <c:pt idx="298">
                <c:v>21</c:v>
              </c:pt>
              <c:pt idx="299">
                <c:v>21</c:v>
              </c:pt>
              <c:pt idx="300">
                <c:v>21</c:v>
              </c:pt>
              <c:pt idx="301">
                <c:v>21</c:v>
              </c:pt>
              <c:pt idx="302">
                <c:v>21</c:v>
              </c:pt>
              <c:pt idx="303">
                <c:v>21</c:v>
              </c:pt>
              <c:pt idx="304">
                <c:v>21</c:v>
              </c:pt>
              <c:pt idx="305">
                <c:v>21</c:v>
              </c:pt>
              <c:pt idx="306">
                <c:v>21</c:v>
              </c:pt>
              <c:pt idx="307">
                <c:v>21</c:v>
              </c:pt>
              <c:pt idx="308">
                <c:v>21</c:v>
              </c:pt>
              <c:pt idx="309">
                <c:v>21</c:v>
              </c:pt>
              <c:pt idx="310">
                <c:v>21</c:v>
              </c:pt>
              <c:pt idx="311">
                <c:v>21</c:v>
              </c:pt>
              <c:pt idx="312">
                <c:v>21</c:v>
              </c:pt>
              <c:pt idx="313">
                <c:v>21</c:v>
              </c:pt>
              <c:pt idx="314">
                <c:v>21</c:v>
              </c:pt>
              <c:pt idx="315">
                <c:v>21</c:v>
              </c:pt>
              <c:pt idx="316">
                <c:v>21</c:v>
              </c:pt>
              <c:pt idx="317">
                <c:v>21</c:v>
              </c:pt>
              <c:pt idx="318">
                <c:v>21</c:v>
              </c:pt>
              <c:pt idx="319">
                <c:v>21</c:v>
              </c:pt>
              <c:pt idx="320">
                <c:v>21</c:v>
              </c:pt>
              <c:pt idx="321">
                <c:v>21</c:v>
              </c:pt>
              <c:pt idx="322">
                <c:v>21</c:v>
              </c:pt>
              <c:pt idx="323">
                <c:v>21</c:v>
              </c:pt>
              <c:pt idx="324">
                <c:v>21</c:v>
              </c:pt>
              <c:pt idx="325">
                <c:v>20</c:v>
              </c:pt>
              <c:pt idx="326">
                <c:v>20</c:v>
              </c:pt>
              <c:pt idx="327">
                <c:v>20</c:v>
              </c:pt>
              <c:pt idx="328">
                <c:v>20</c:v>
              </c:pt>
              <c:pt idx="329">
                <c:v>20</c:v>
              </c:pt>
              <c:pt idx="330">
                <c:v>20</c:v>
              </c:pt>
              <c:pt idx="331">
                <c:v>20</c:v>
              </c:pt>
              <c:pt idx="332">
                <c:v>20</c:v>
              </c:pt>
              <c:pt idx="333">
                <c:v>20</c:v>
              </c:pt>
              <c:pt idx="334">
                <c:v>20</c:v>
              </c:pt>
              <c:pt idx="335">
                <c:v>20</c:v>
              </c:pt>
              <c:pt idx="336">
                <c:v>20</c:v>
              </c:pt>
              <c:pt idx="337">
                <c:v>20</c:v>
              </c:pt>
              <c:pt idx="338">
                <c:v>20</c:v>
              </c:pt>
              <c:pt idx="339">
                <c:v>20</c:v>
              </c:pt>
              <c:pt idx="340">
                <c:v>20</c:v>
              </c:pt>
              <c:pt idx="341">
                <c:v>20</c:v>
              </c:pt>
              <c:pt idx="342">
                <c:v>20</c:v>
              </c:pt>
              <c:pt idx="343">
                <c:v>20</c:v>
              </c:pt>
              <c:pt idx="344">
                <c:v>20</c:v>
              </c:pt>
              <c:pt idx="345">
                <c:v>19</c:v>
              </c:pt>
              <c:pt idx="346">
                <c:v>19</c:v>
              </c:pt>
              <c:pt idx="347">
                <c:v>19</c:v>
              </c:pt>
              <c:pt idx="348">
                <c:v>19</c:v>
              </c:pt>
              <c:pt idx="349">
                <c:v>19</c:v>
              </c:pt>
              <c:pt idx="350">
                <c:v>19</c:v>
              </c:pt>
              <c:pt idx="351">
                <c:v>19</c:v>
              </c:pt>
              <c:pt idx="352">
                <c:v>19</c:v>
              </c:pt>
              <c:pt idx="353">
                <c:v>19</c:v>
              </c:pt>
              <c:pt idx="354">
                <c:v>19</c:v>
              </c:pt>
              <c:pt idx="355">
                <c:v>19</c:v>
              </c:pt>
              <c:pt idx="356">
                <c:v>19</c:v>
              </c:pt>
              <c:pt idx="357">
                <c:v>19</c:v>
              </c:pt>
              <c:pt idx="358">
                <c:v>19</c:v>
              </c:pt>
              <c:pt idx="359">
                <c:v>19</c:v>
              </c:pt>
              <c:pt idx="360">
                <c:v>19</c:v>
              </c:pt>
              <c:pt idx="361">
                <c:v>19</c:v>
              </c:pt>
              <c:pt idx="362">
                <c:v>19</c:v>
              </c:pt>
              <c:pt idx="363">
                <c:v>19</c:v>
              </c:pt>
              <c:pt idx="364">
                <c:v>19</c:v>
              </c:pt>
              <c:pt idx="365">
                <c:v>19</c:v>
              </c:pt>
              <c:pt idx="366">
                <c:v>19</c:v>
              </c:pt>
              <c:pt idx="367">
                <c:v>19</c:v>
              </c:pt>
              <c:pt idx="368">
                <c:v>19</c:v>
              </c:pt>
              <c:pt idx="369">
                <c:v>19</c:v>
              </c:pt>
              <c:pt idx="370">
                <c:v>19</c:v>
              </c:pt>
              <c:pt idx="371">
                <c:v>19</c:v>
              </c:pt>
              <c:pt idx="372">
                <c:v>19</c:v>
              </c:pt>
              <c:pt idx="373">
                <c:v>19</c:v>
              </c:pt>
              <c:pt idx="374">
                <c:v>19</c:v>
              </c:pt>
              <c:pt idx="375">
                <c:v>19</c:v>
              </c:pt>
              <c:pt idx="376">
                <c:v>19</c:v>
              </c:pt>
              <c:pt idx="377">
                <c:v>19</c:v>
              </c:pt>
              <c:pt idx="378">
                <c:v>19</c:v>
              </c:pt>
              <c:pt idx="379">
                <c:v>19</c:v>
              </c:pt>
              <c:pt idx="380">
                <c:v>19</c:v>
              </c:pt>
              <c:pt idx="381">
                <c:v>19</c:v>
              </c:pt>
              <c:pt idx="382">
                <c:v>19</c:v>
              </c:pt>
              <c:pt idx="383">
                <c:v>19</c:v>
              </c:pt>
              <c:pt idx="384">
                <c:v>19</c:v>
              </c:pt>
              <c:pt idx="385">
                <c:v>19</c:v>
              </c:pt>
              <c:pt idx="386">
                <c:v>19</c:v>
              </c:pt>
              <c:pt idx="387">
                <c:v>19</c:v>
              </c:pt>
              <c:pt idx="388">
                <c:v>19</c:v>
              </c:pt>
              <c:pt idx="389">
                <c:v>19</c:v>
              </c:pt>
              <c:pt idx="390">
                <c:v>19</c:v>
              </c:pt>
              <c:pt idx="391">
                <c:v>18</c:v>
              </c:pt>
              <c:pt idx="392">
                <c:v>18</c:v>
              </c:pt>
              <c:pt idx="393">
                <c:v>18</c:v>
              </c:pt>
              <c:pt idx="394">
                <c:v>18</c:v>
              </c:pt>
              <c:pt idx="395">
                <c:v>18</c:v>
              </c:pt>
              <c:pt idx="396">
                <c:v>18</c:v>
              </c:pt>
              <c:pt idx="397">
                <c:v>18</c:v>
              </c:pt>
              <c:pt idx="398">
                <c:v>18</c:v>
              </c:pt>
              <c:pt idx="399">
                <c:v>18</c:v>
              </c:pt>
              <c:pt idx="400">
                <c:v>18</c:v>
              </c:pt>
              <c:pt idx="401">
                <c:v>18</c:v>
              </c:pt>
              <c:pt idx="402">
                <c:v>18</c:v>
              </c:pt>
              <c:pt idx="403">
                <c:v>18</c:v>
              </c:pt>
              <c:pt idx="404">
                <c:v>18</c:v>
              </c:pt>
              <c:pt idx="405">
                <c:v>18</c:v>
              </c:pt>
              <c:pt idx="406">
                <c:v>18</c:v>
              </c:pt>
              <c:pt idx="407">
                <c:v>18</c:v>
              </c:pt>
              <c:pt idx="408">
                <c:v>18</c:v>
              </c:pt>
              <c:pt idx="409">
                <c:v>18</c:v>
              </c:pt>
              <c:pt idx="410">
                <c:v>18</c:v>
              </c:pt>
              <c:pt idx="411">
                <c:v>18</c:v>
              </c:pt>
              <c:pt idx="412">
                <c:v>18</c:v>
              </c:pt>
              <c:pt idx="413">
                <c:v>18</c:v>
              </c:pt>
              <c:pt idx="414">
                <c:v>18</c:v>
              </c:pt>
              <c:pt idx="415">
                <c:v>18</c:v>
              </c:pt>
              <c:pt idx="416">
                <c:v>18</c:v>
              </c:pt>
              <c:pt idx="417">
                <c:v>18</c:v>
              </c:pt>
              <c:pt idx="418">
                <c:v>18</c:v>
              </c:pt>
              <c:pt idx="419">
                <c:v>18</c:v>
              </c:pt>
              <c:pt idx="420">
                <c:v>18</c:v>
              </c:pt>
              <c:pt idx="421">
                <c:v>18</c:v>
              </c:pt>
              <c:pt idx="422">
                <c:v>18</c:v>
              </c:pt>
              <c:pt idx="423">
                <c:v>18</c:v>
              </c:pt>
              <c:pt idx="424">
                <c:v>18</c:v>
              </c:pt>
              <c:pt idx="425">
                <c:v>18</c:v>
              </c:pt>
              <c:pt idx="426">
                <c:v>18</c:v>
              </c:pt>
              <c:pt idx="427">
                <c:v>18</c:v>
              </c:pt>
              <c:pt idx="428">
                <c:v>18</c:v>
              </c:pt>
              <c:pt idx="429">
                <c:v>18</c:v>
              </c:pt>
              <c:pt idx="430">
                <c:v>18</c:v>
              </c:pt>
              <c:pt idx="431">
                <c:v>18</c:v>
              </c:pt>
              <c:pt idx="432">
                <c:v>18</c:v>
              </c:pt>
              <c:pt idx="433">
                <c:v>18</c:v>
              </c:pt>
              <c:pt idx="434">
                <c:v>18</c:v>
              </c:pt>
              <c:pt idx="435">
                <c:v>18</c:v>
              </c:pt>
              <c:pt idx="436">
                <c:v>18</c:v>
              </c:pt>
              <c:pt idx="437">
                <c:v>18</c:v>
              </c:pt>
              <c:pt idx="438">
                <c:v>18</c:v>
              </c:pt>
              <c:pt idx="439">
                <c:v>18</c:v>
              </c:pt>
              <c:pt idx="440">
                <c:v>18</c:v>
              </c:pt>
              <c:pt idx="441">
                <c:v>18</c:v>
              </c:pt>
              <c:pt idx="442">
                <c:v>18</c:v>
              </c:pt>
              <c:pt idx="443">
                <c:v>18</c:v>
              </c:pt>
              <c:pt idx="444">
                <c:v>18</c:v>
              </c:pt>
              <c:pt idx="445">
                <c:v>18</c:v>
              </c:pt>
              <c:pt idx="446">
                <c:v>18</c:v>
              </c:pt>
              <c:pt idx="447">
                <c:v>18</c:v>
              </c:pt>
              <c:pt idx="448">
                <c:v>18</c:v>
              </c:pt>
              <c:pt idx="449">
                <c:v>18</c:v>
              </c:pt>
              <c:pt idx="450">
                <c:v>18</c:v>
              </c:pt>
              <c:pt idx="451">
                <c:v>18</c:v>
              </c:pt>
              <c:pt idx="452">
                <c:v>18</c:v>
              </c:pt>
              <c:pt idx="453">
                <c:v>18</c:v>
              </c:pt>
              <c:pt idx="454">
                <c:v>18</c:v>
              </c:pt>
              <c:pt idx="455">
                <c:v>18</c:v>
              </c:pt>
              <c:pt idx="456">
                <c:v>18</c:v>
              </c:pt>
              <c:pt idx="457">
                <c:v>18</c:v>
              </c:pt>
              <c:pt idx="458">
                <c:v>18</c:v>
              </c:pt>
              <c:pt idx="459">
                <c:v>18</c:v>
              </c:pt>
              <c:pt idx="460">
                <c:v>18</c:v>
              </c:pt>
              <c:pt idx="461">
                <c:v>18</c:v>
              </c:pt>
              <c:pt idx="462">
                <c:v>18</c:v>
              </c:pt>
              <c:pt idx="463">
                <c:v>18</c:v>
              </c:pt>
              <c:pt idx="464">
                <c:v>18</c:v>
              </c:pt>
              <c:pt idx="465">
                <c:v>18</c:v>
              </c:pt>
              <c:pt idx="466">
                <c:v>18</c:v>
              </c:pt>
              <c:pt idx="467">
                <c:v>18</c:v>
              </c:pt>
              <c:pt idx="468">
                <c:v>18</c:v>
              </c:pt>
              <c:pt idx="469">
                <c:v>18</c:v>
              </c:pt>
              <c:pt idx="470">
                <c:v>18</c:v>
              </c:pt>
              <c:pt idx="471">
                <c:v>18</c:v>
              </c:pt>
              <c:pt idx="472">
                <c:v>18</c:v>
              </c:pt>
              <c:pt idx="473">
                <c:v>18</c:v>
              </c:pt>
              <c:pt idx="474">
                <c:v>18</c:v>
              </c:pt>
              <c:pt idx="475">
                <c:v>18</c:v>
              </c:pt>
              <c:pt idx="476">
                <c:v>18</c:v>
              </c:pt>
              <c:pt idx="477">
                <c:v>18</c:v>
              </c:pt>
              <c:pt idx="478">
                <c:v>18</c:v>
              </c:pt>
              <c:pt idx="479">
                <c:v>18</c:v>
              </c:pt>
              <c:pt idx="480">
                <c:v>18</c:v>
              </c:pt>
              <c:pt idx="481">
                <c:v>18</c:v>
              </c:pt>
              <c:pt idx="482">
                <c:v>18</c:v>
              </c:pt>
              <c:pt idx="483">
                <c:v>18</c:v>
              </c:pt>
              <c:pt idx="484">
                <c:v>18</c:v>
              </c:pt>
              <c:pt idx="485">
                <c:v>18</c:v>
              </c:pt>
              <c:pt idx="486">
                <c:v>18</c:v>
              </c:pt>
              <c:pt idx="487">
                <c:v>18</c:v>
              </c:pt>
              <c:pt idx="488">
                <c:v>18</c:v>
              </c:pt>
              <c:pt idx="489">
                <c:v>18</c:v>
              </c:pt>
              <c:pt idx="490">
                <c:v>17</c:v>
              </c:pt>
              <c:pt idx="491">
                <c:v>17</c:v>
              </c:pt>
              <c:pt idx="492">
                <c:v>17</c:v>
              </c:pt>
              <c:pt idx="493">
                <c:v>17</c:v>
              </c:pt>
              <c:pt idx="494">
                <c:v>17</c:v>
              </c:pt>
              <c:pt idx="495">
                <c:v>17</c:v>
              </c:pt>
              <c:pt idx="496">
                <c:v>17</c:v>
              </c:pt>
              <c:pt idx="497">
                <c:v>17</c:v>
              </c:pt>
              <c:pt idx="498">
                <c:v>17</c:v>
              </c:pt>
              <c:pt idx="499">
                <c:v>17</c:v>
              </c:pt>
              <c:pt idx="500">
                <c:v>17</c:v>
              </c:pt>
              <c:pt idx="501">
                <c:v>17</c:v>
              </c:pt>
              <c:pt idx="502">
                <c:v>17</c:v>
              </c:pt>
              <c:pt idx="503">
                <c:v>17</c:v>
              </c:pt>
              <c:pt idx="504">
                <c:v>17</c:v>
              </c:pt>
              <c:pt idx="505">
                <c:v>17</c:v>
              </c:pt>
              <c:pt idx="506">
                <c:v>17</c:v>
              </c:pt>
              <c:pt idx="507">
                <c:v>17</c:v>
              </c:pt>
              <c:pt idx="508">
                <c:v>17</c:v>
              </c:pt>
              <c:pt idx="509">
                <c:v>17</c:v>
              </c:pt>
              <c:pt idx="510">
                <c:v>17</c:v>
              </c:pt>
              <c:pt idx="511">
                <c:v>17</c:v>
              </c:pt>
              <c:pt idx="512">
                <c:v>17</c:v>
              </c:pt>
              <c:pt idx="513">
                <c:v>17</c:v>
              </c:pt>
              <c:pt idx="514">
                <c:v>17</c:v>
              </c:pt>
              <c:pt idx="515">
                <c:v>17</c:v>
              </c:pt>
              <c:pt idx="516">
                <c:v>17</c:v>
              </c:pt>
              <c:pt idx="517">
                <c:v>17</c:v>
              </c:pt>
              <c:pt idx="518">
                <c:v>17</c:v>
              </c:pt>
              <c:pt idx="519">
                <c:v>17</c:v>
              </c:pt>
              <c:pt idx="520">
                <c:v>17</c:v>
              </c:pt>
              <c:pt idx="521">
                <c:v>17</c:v>
              </c:pt>
              <c:pt idx="522">
                <c:v>17</c:v>
              </c:pt>
              <c:pt idx="523">
                <c:v>17</c:v>
              </c:pt>
              <c:pt idx="524">
                <c:v>17</c:v>
              </c:pt>
              <c:pt idx="525">
                <c:v>17</c:v>
              </c:pt>
              <c:pt idx="526">
                <c:v>17</c:v>
              </c:pt>
              <c:pt idx="527">
                <c:v>17</c:v>
              </c:pt>
              <c:pt idx="528">
                <c:v>17</c:v>
              </c:pt>
              <c:pt idx="529">
                <c:v>17</c:v>
              </c:pt>
              <c:pt idx="530">
                <c:v>17</c:v>
              </c:pt>
              <c:pt idx="531">
                <c:v>17</c:v>
              </c:pt>
              <c:pt idx="532">
                <c:v>17</c:v>
              </c:pt>
              <c:pt idx="533">
                <c:v>17</c:v>
              </c:pt>
              <c:pt idx="534">
                <c:v>17</c:v>
              </c:pt>
              <c:pt idx="535">
                <c:v>17</c:v>
              </c:pt>
              <c:pt idx="536">
                <c:v>17</c:v>
              </c:pt>
              <c:pt idx="537">
                <c:v>17</c:v>
              </c:pt>
              <c:pt idx="538">
                <c:v>17</c:v>
              </c:pt>
              <c:pt idx="539">
                <c:v>17</c:v>
              </c:pt>
              <c:pt idx="540">
                <c:v>17</c:v>
              </c:pt>
              <c:pt idx="541">
                <c:v>17</c:v>
              </c:pt>
              <c:pt idx="542">
                <c:v>17</c:v>
              </c:pt>
              <c:pt idx="543">
                <c:v>17</c:v>
              </c:pt>
              <c:pt idx="544">
                <c:v>17</c:v>
              </c:pt>
              <c:pt idx="545">
                <c:v>17</c:v>
              </c:pt>
              <c:pt idx="546">
                <c:v>17</c:v>
              </c:pt>
              <c:pt idx="547">
                <c:v>17</c:v>
              </c:pt>
              <c:pt idx="548">
                <c:v>17</c:v>
              </c:pt>
              <c:pt idx="549">
                <c:v>17</c:v>
              </c:pt>
              <c:pt idx="550">
                <c:v>17</c:v>
              </c:pt>
              <c:pt idx="551">
                <c:v>17</c:v>
              </c:pt>
              <c:pt idx="552">
                <c:v>17</c:v>
              </c:pt>
              <c:pt idx="553">
                <c:v>17</c:v>
              </c:pt>
              <c:pt idx="554">
                <c:v>17</c:v>
              </c:pt>
              <c:pt idx="555">
                <c:v>17</c:v>
              </c:pt>
              <c:pt idx="556">
                <c:v>17</c:v>
              </c:pt>
              <c:pt idx="557">
                <c:v>17</c:v>
              </c:pt>
              <c:pt idx="558">
                <c:v>17</c:v>
              </c:pt>
              <c:pt idx="559">
                <c:v>16</c:v>
              </c:pt>
              <c:pt idx="560">
                <c:v>16</c:v>
              </c:pt>
              <c:pt idx="561">
                <c:v>16</c:v>
              </c:pt>
              <c:pt idx="562">
                <c:v>16</c:v>
              </c:pt>
              <c:pt idx="563">
                <c:v>16</c:v>
              </c:pt>
              <c:pt idx="564">
                <c:v>16</c:v>
              </c:pt>
              <c:pt idx="565">
                <c:v>16</c:v>
              </c:pt>
              <c:pt idx="566">
                <c:v>16</c:v>
              </c:pt>
              <c:pt idx="567">
                <c:v>16</c:v>
              </c:pt>
              <c:pt idx="568">
                <c:v>16</c:v>
              </c:pt>
              <c:pt idx="569">
                <c:v>16</c:v>
              </c:pt>
              <c:pt idx="570">
                <c:v>16</c:v>
              </c:pt>
              <c:pt idx="571">
                <c:v>16</c:v>
              </c:pt>
              <c:pt idx="572">
                <c:v>16</c:v>
              </c:pt>
              <c:pt idx="573">
                <c:v>16</c:v>
              </c:pt>
              <c:pt idx="574">
                <c:v>16</c:v>
              </c:pt>
              <c:pt idx="575">
                <c:v>16</c:v>
              </c:pt>
              <c:pt idx="576">
                <c:v>16</c:v>
              </c:pt>
              <c:pt idx="577">
                <c:v>16</c:v>
              </c:pt>
              <c:pt idx="578">
                <c:v>16</c:v>
              </c:pt>
              <c:pt idx="579">
                <c:v>16</c:v>
              </c:pt>
              <c:pt idx="580">
                <c:v>16</c:v>
              </c:pt>
              <c:pt idx="581">
                <c:v>16</c:v>
              </c:pt>
              <c:pt idx="582">
                <c:v>16</c:v>
              </c:pt>
              <c:pt idx="583">
                <c:v>16</c:v>
              </c:pt>
              <c:pt idx="584">
                <c:v>16</c:v>
              </c:pt>
              <c:pt idx="585">
                <c:v>16</c:v>
              </c:pt>
              <c:pt idx="586">
                <c:v>16</c:v>
              </c:pt>
              <c:pt idx="587">
                <c:v>16</c:v>
              </c:pt>
              <c:pt idx="588">
                <c:v>16</c:v>
              </c:pt>
              <c:pt idx="589">
                <c:v>16</c:v>
              </c:pt>
              <c:pt idx="590">
                <c:v>16</c:v>
              </c:pt>
              <c:pt idx="591">
                <c:v>16</c:v>
              </c:pt>
              <c:pt idx="592">
                <c:v>16</c:v>
              </c:pt>
              <c:pt idx="593">
                <c:v>16</c:v>
              </c:pt>
              <c:pt idx="594">
                <c:v>16</c:v>
              </c:pt>
              <c:pt idx="595">
                <c:v>16</c:v>
              </c:pt>
              <c:pt idx="596">
                <c:v>16</c:v>
              </c:pt>
              <c:pt idx="597">
                <c:v>16</c:v>
              </c:pt>
              <c:pt idx="598">
                <c:v>16</c:v>
              </c:pt>
              <c:pt idx="599">
                <c:v>16</c:v>
              </c:pt>
              <c:pt idx="600">
                <c:v>16</c:v>
              </c:pt>
              <c:pt idx="601">
                <c:v>16</c:v>
              </c:pt>
              <c:pt idx="602">
                <c:v>16</c:v>
              </c:pt>
              <c:pt idx="603">
                <c:v>16</c:v>
              </c:pt>
              <c:pt idx="604">
                <c:v>16</c:v>
              </c:pt>
              <c:pt idx="605">
                <c:v>16</c:v>
              </c:pt>
              <c:pt idx="606">
                <c:v>16</c:v>
              </c:pt>
              <c:pt idx="607">
                <c:v>16</c:v>
              </c:pt>
              <c:pt idx="608">
                <c:v>16</c:v>
              </c:pt>
              <c:pt idx="609">
                <c:v>16</c:v>
              </c:pt>
              <c:pt idx="610">
                <c:v>16</c:v>
              </c:pt>
              <c:pt idx="611">
                <c:v>16</c:v>
              </c:pt>
              <c:pt idx="612">
                <c:v>16</c:v>
              </c:pt>
              <c:pt idx="613">
                <c:v>16</c:v>
              </c:pt>
              <c:pt idx="614">
                <c:v>16</c:v>
              </c:pt>
              <c:pt idx="615">
                <c:v>16</c:v>
              </c:pt>
              <c:pt idx="616">
                <c:v>16</c:v>
              </c:pt>
              <c:pt idx="617">
                <c:v>16</c:v>
              </c:pt>
              <c:pt idx="618">
                <c:v>15</c:v>
              </c:pt>
              <c:pt idx="619">
                <c:v>15</c:v>
              </c:pt>
              <c:pt idx="620">
                <c:v>15</c:v>
              </c:pt>
              <c:pt idx="621">
                <c:v>15</c:v>
              </c:pt>
              <c:pt idx="622">
                <c:v>15</c:v>
              </c:pt>
              <c:pt idx="623">
                <c:v>15</c:v>
              </c:pt>
              <c:pt idx="624">
                <c:v>15</c:v>
              </c:pt>
              <c:pt idx="625">
                <c:v>15</c:v>
              </c:pt>
              <c:pt idx="626">
                <c:v>15</c:v>
              </c:pt>
              <c:pt idx="627">
                <c:v>15</c:v>
              </c:pt>
              <c:pt idx="628">
                <c:v>15</c:v>
              </c:pt>
              <c:pt idx="629">
                <c:v>15</c:v>
              </c:pt>
              <c:pt idx="630">
                <c:v>15</c:v>
              </c:pt>
              <c:pt idx="631">
                <c:v>15</c:v>
              </c:pt>
              <c:pt idx="632">
                <c:v>15</c:v>
              </c:pt>
              <c:pt idx="633">
                <c:v>15</c:v>
              </c:pt>
              <c:pt idx="634">
                <c:v>15</c:v>
              </c:pt>
              <c:pt idx="635">
                <c:v>15</c:v>
              </c:pt>
              <c:pt idx="636">
                <c:v>15</c:v>
              </c:pt>
              <c:pt idx="637">
                <c:v>15</c:v>
              </c:pt>
              <c:pt idx="638">
                <c:v>15</c:v>
              </c:pt>
              <c:pt idx="639">
                <c:v>15</c:v>
              </c:pt>
              <c:pt idx="640">
                <c:v>15</c:v>
              </c:pt>
              <c:pt idx="641">
                <c:v>15</c:v>
              </c:pt>
              <c:pt idx="642">
                <c:v>15</c:v>
              </c:pt>
              <c:pt idx="643">
                <c:v>15</c:v>
              </c:pt>
              <c:pt idx="644">
                <c:v>15</c:v>
              </c:pt>
              <c:pt idx="645">
                <c:v>15</c:v>
              </c:pt>
              <c:pt idx="646">
                <c:v>15</c:v>
              </c:pt>
              <c:pt idx="647">
                <c:v>15</c:v>
              </c:pt>
              <c:pt idx="648">
                <c:v>15</c:v>
              </c:pt>
              <c:pt idx="649">
                <c:v>15</c:v>
              </c:pt>
              <c:pt idx="650">
                <c:v>15</c:v>
              </c:pt>
              <c:pt idx="651">
                <c:v>15</c:v>
              </c:pt>
              <c:pt idx="652">
                <c:v>15</c:v>
              </c:pt>
              <c:pt idx="653">
                <c:v>15</c:v>
              </c:pt>
              <c:pt idx="654">
                <c:v>15</c:v>
              </c:pt>
              <c:pt idx="655">
                <c:v>15</c:v>
              </c:pt>
              <c:pt idx="656">
                <c:v>15</c:v>
              </c:pt>
              <c:pt idx="657">
                <c:v>15</c:v>
              </c:pt>
              <c:pt idx="658">
                <c:v>15</c:v>
              </c:pt>
              <c:pt idx="659">
                <c:v>15</c:v>
              </c:pt>
              <c:pt idx="660">
                <c:v>15</c:v>
              </c:pt>
              <c:pt idx="661">
                <c:v>15</c:v>
              </c:pt>
              <c:pt idx="662">
                <c:v>15</c:v>
              </c:pt>
              <c:pt idx="663">
                <c:v>15</c:v>
              </c:pt>
              <c:pt idx="664">
                <c:v>15</c:v>
              </c:pt>
              <c:pt idx="665">
                <c:v>15</c:v>
              </c:pt>
              <c:pt idx="666">
                <c:v>15</c:v>
              </c:pt>
              <c:pt idx="667">
                <c:v>15</c:v>
              </c:pt>
              <c:pt idx="668">
                <c:v>15</c:v>
              </c:pt>
              <c:pt idx="669">
                <c:v>15</c:v>
              </c:pt>
              <c:pt idx="670">
                <c:v>15</c:v>
              </c:pt>
              <c:pt idx="671">
                <c:v>15</c:v>
              </c:pt>
              <c:pt idx="672">
                <c:v>15</c:v>
              </c:pt>
              <c:pt idx="673">
                <c:v>15</c:v>
              </c:pt>
              <c:pt idx="674">
                <c:v>15</c:v>
              </c:pt>
              <c:pt idx="675">
                <c:v>15</c:v>
              </c:pt>
              <c:pt idx="676">
                <c:v>15</c:v>
              </c:pt>
              <c:pt idx="677">
                <c:v>15</c:v>
              </c:pt>
              <c:pt idx="678">
                <c:v>15</c:v>
              </c:pt>
              <c:pt idx="679">
                <c:v>15</c:v>
              </c:pt>
              <c:pt idx="680">
                <c:v>15</c:v>
              </c:pt>
              <c:pt idx="681">
                <c:v>15</c:v>
              </c:pt>
              <c:pt idx="682">
                <c:v>15</c:v>
              </c:pt>
              <c:pt idx="683">
                <c:v>15</c:v>
              </c:pt>
              <c:pt idx="684">
                <c:v>15</c:v>
              </c:pt>
              <c:pt idx="685">
                <c:v>15</c:v>
              </c:pt>
              <c:pt idx="686">
                <c:v>15</c:v>
              </c:pt>
              <c:pt idx="687">
                <c:v>15</c:v>
              </c:pt>
              <c:pt idx="688">
                <c:v>15</c:v>
              </c:pt>
              <c:pt idx="689">
                <c:v>15</c:v>
              </c:pt>
              <c:pt idx="690">
                <c:v>14</c:v>
              </c:pt>
              <c:pt idx="691">
                <c:v>14</c:v>
              </c:pt>
              <c:pt idx="692">
                <c:v>14</c:v>
              </c:pt>
              <c:pt idx="693">
                <c:v>14</c:v>
              </c:pt>
              <c:pt idx="694">
                <c:v>14</c:v>
              </c:pt>
              <c:pt idx="695">
                <c:v>14</c:v>
              </c:pt>
              <c:pt idx="696">
                <c:v>14</c:v>
              </c:pt>
              <c:pt idx="697">
                <c:v>14</c:v>
              </c:pt>
              <c:pt idx="698">
                <c:v>14</c:v>
              </c:pt>
              <c:pt idx="699">
                <c:v>14</c:v>
              </c:pt>
              <c:pt idx="700">
                <c:v>14</c:v>
              </c:pt>
              <c:pt idx="701">
                <c:v>14</c:v>
              </c:pt>
              <c:pt idx="702">
                <c:v>14</c:v>
              </c:pt>
              <c:pt idx="703">
                <c:v>14</c:v>
              </c:pt>
              <c:pt idx="704">
                <c:v>14</c:v>
              </c:pt>
              <c:pt idx="705">
                <c:v>14</c:v>
              </c:pt>
              <c:pt idx="706">
                <c:v>14</c:v>
              </c:pt>
              <c:pt idx="707">
                <c:v>14</c:v>
              </c:pt>
              <c:pt idx="708">
                <c:v>14</c:v>
              </c:pt>
              <c:pt idx="709">
                <c:v>14</c:v>
              </c:pt>
              <c:pt idx="710">
                <c:v>14</c:v>
              </c:pt>
              <c:pt idx="711">
                <c:v>14</c:v>
              </c:pt>
              <c:pt idx="712">
                <c:v>14</c:v>
              </c:pt>
              <c:pt idx="713">
                <c:v>14</c:v>
              </c:pt>
              <c:pt idx="714">
                <c:v>14</c:v>
              </c:pt>
              <c:pt idx="715">
                <c:v>14</c:v>
              </c:pt>
              <c:pt idx="716">
                <c:v>14</c:v>
              </c:pt>
              <c:pt idx="717">
                <c:v>14</c:v>
              </c:pt>
              <c:pt idx="718">
                <c:v>14</c:v>
              </c:pt>
              <c:pt idx="719">
                <c:v>14</c:v>
              </c:pt>
              <c:pt idx="720">
                <c:v>14</c:v>
              </c:pt>
              <c:pt idx="721">
                <c:v>14</c:v>
              </c:pt>
              <c:pt idx="722">
                <c:v>14</c:v>
              </c:pt>
              <c:pt idx="723">
                <c:v>14</c:v>
              </c:pt>
              <c:pt idx="724">
                <c:v>14</c:v>
              </c:pt>
              <c:pt idx="725">
                <c:v>14</c:v>
              </c:pt>
              <c:pt idx="726">
                <c:v>14</c:v>
              </c:pt>
              <c:pt idx="727">
                <c:v>14</c:v>
              </c:pt>
              <c:pt idx="728">
                <c:v>14</c:v>
              </c:pt>
              <c:pt idx="729">
                <c:v>14</c:v>
              </c:pt>
              <c:pt idx="730">
                <c:v>14</c:v>
              </c:pt>
              <c:pt idx="731">
                <c:v>14</c:v>
              </c:pt>
              <c:pt idx="732">
                <c:v>14</c:v>
              </c:pt>
              <c:pt idx="733">
                <c:v>14</c:v>
              </c:pt>
              <c:pt idx="734">
                <c:v>14</c:v>
              </c:pt>
              <c:pt idx="735">
                <c:v>14</c:v>
              </c:pt>
              <c:pt idx="736">
                <c:v>14</c:v>
              </c:pt>
              <c:pt idx="737">
                <c:v>14</c:v>
              </c:pt>
              <c:pt idx="738">
                <c:v>14</c:v>
              </c:pt>
              <c:pt idx="739">
                <c:v>14</c:v>
              </c:pt>
              <c:pt idx="740">
                <c:v>13</c:v>
              </c:pt>
              <c:pt idx="741">
                <c:v>13</c:v>
              </c:pt>
              <c:pt idx="742">
                <c:v>13</c:v>
              </c:pt>
              <c:pt idx="743">
                <c:v>13</c:v>
              </c:pt>
              <c:pt idx="744">
                <c:v>13</c:v>
              </c:pt>
              <c:pt idx="745">
                <c:v>13</c:v>
              </c:pt>
              <c:pt idx="746">
                <c:v>13</c:v>
              </c:pt>
              <c:pt idx="747">
                <c:v>13</c:v>
              </c:pt>
              <c:pt idx="748">
                <c:v>13</c:v>
              </c:pt>
              <c:pt idx="749">
                <c:v>13</c:v>
              </c:pt>
              <c:pt idx="750">
                <c:v>13</c:v>
              </c:pt>
              <c:pt idx="751">
                <c:v>13</c:v>
              </c:pt>
              <c:pt idx="752">
                <c:v>13</c:v>
              </c:pt>
              <c:pt idx="753">
                <c:v>13</c:v>
              </c:pt>
              <c:pt idx="754">
                <c:v>13</c:v>
              </c:pt>
              <c:pt idx="755">
                <c:v>13</c:v>
              </c:pt>
              <c:pt idx="756">
                <c:v>13</c:v>
              </c:pt>
              <c:pt idx="757">
                <c:v>13</c:v>
              </c:pt>
              <c:pt idx="758">
                <c:v>13</c:v>
              </c:pt>
              <c:pt idx="759">
                <c:v>13</c:v>
              </c:pt>
              <c:pt idx="760">
                <c:v>13</c:v>
              </c:pt>
              <c:pt idx="761">
                <c:v>13</c:v>
              </c:pt>
              <c:pt idx="762">
                <c:v>13</c:v>
              </c:pt>
              <c:pt idx="763">
                <c:v>13</c:v>
              </c:pt>
              <c:pt idx="764">
                <c:v>13</c:v>
              </c:pt>
              <c:pt idx="765">
                <c:v>13</c:v>
              </c:pt>
              <c:pt idx="766">
                <c:v>13</c:v>
              </c:pt>
              <c:pt idx="767">
                <c:v>13</c:v>
              </c:pt>
              <c:pt idx="768">
                <c:v>13</c:v>
              </c:pt>
              <c:pt idx="769">
                <c:v>13</c:v>
              </c:pt>
              <c:pt idx="770">
                <c:v>13</c:v>
              </c:pt>
              <c:pt idx="771">
                <c:v>13</c:v>
              </c:pt>
              <c:pt idx="772">
                <c:v>13</c:v>
              </c:pt>
              <c:pt idx="773">
                <c:v>13</c:v>
              </c:pt>
              <c:pt idx="774">
                <c:v>13</c:v>
              </c:pt>
              <c:pt idx="775">
                <c:v>13</c:v>
              </c:pt>
              <c:pt idx="776">
                <c:v>13</c:v>
              </c:pt>
              <c:pt idx="777">
                <c:v>13</c:v>
              </c:pt>
              <c:pt idx="778">
                <c:v>13</c:v>
              </c:pt>
              <c:pt idx="779">
                <c:v>13</c:v>
              </c:pt>
              <c:pt idx="780">
                <c:v>13</c:v>
              </c:pt>
              <c:pt idx="781">
                <c:v>13</c:v>
              </c:pt>
              <c:pt idx="782">
                <c:v>13</c:v>
              </c:pt>
              <c:pt idx="783">
                <c:v>13</c:v>
              </c:pt>
              <c:pt idx="784">
                <c:v>13</c:v>
              </c:pt>
              <c:pt idx="785">
                <c:v>13</c:v>
              </c:pt>
              <c:pt idx="786">
                <c:v>13</c:v>
              </c:pt>
              <c:pt idx="787">
                <c:v>13</c:v>
              </c:pt>
              <c:pt idx="788">
                <c:v>13</c:v>
              </c:pt>
              <c:pt idx="789">
                <c:v>13</c:v>
              </c:pt>
              <c:pt idx="790">
                <c:v>13</c:v>
              </c:pt>
              <c:pt idx="791">
                <c:v>13</c:v>
              </c:pt>
              <c:pt idx="792">
                <c:v>13</c:v>
              </c:pt>
              <c:pt idx="793">
                <c:v>13</c:v>
              </c:pt>
              <c:pt idx="794">
                <c:v>13</c:v>
              </c:pt>
              <c:pt idx="795">
                <c:v>13</c:v>
              </c:pt>
              <c:pt idx="796">
                <c:v>13</c:v>
              </c:pt>
              <c:pt idx="797">
                <c:v>13</c:v>
              </c:pt>
              <c:pt idx="798">
                <c:v>13</c:v>
              </c:pt>
              <c:pt idx="799">
                <c:v>13</c:v>
              </c:pt>
              <c:pt idx="800">
                <c:v>13</c:v>
              </c:pt>
              <c:pt idx="801">
                <c:v>13</c:v>
              </c:pt>
              <c:pt idx="802">
                <c:v>13</c:v>
              </c:pt>
              <c:pt idx="803">
                <c:v>13</c:v>
              </c:pt>
              <c:pt idx="804">
                <c:v>13</c:v>
              </c:pt>
              <c:pt idx="805">
                <c:v>13</c:v>
              </c:pt>
              <c:pt idx="806">
                <c:v>13</c:v>
              </c:pt>
              <c:pt idx="807">
                <c:v>13</c:v>
              </c:pt>
              <c:pt idx="808">
                <c:v>13</c:v>
              </c:pt>
              <c:pt idx="809">
                <c:v>13</c:v>
              </c:pt>
              <c:pt idx="810">
                <c:v>13</c:v>
              </c:pt>
              <c:pt idx="811">
                <c:v>13</c:v>
              </c:pt>
              <c:pt idx="812">
                <c:v>13</c:v>
              </c:pt>
              <c:pt idx="813">
                <c:v>13</c:v>
              </c:pt>
              <c:pt idx="814">
                <c:v>13</c:v>
              </c:pt>
              <c:pt idx="815">
                <c:v>13</c:v>
              </c:pt>
              <c:pt idx="816">
                <c:v>13</c:v>
              </c:pt>
              <c:pt idx="817">
                <c:v>13</c:v>
              </c:pt>
              <c:pt idx="818">
                <c:v>13</c:v>
              </c:pt>
              <c:pt idx="819">
                <c:v>13</c:v>
              </c:pt>
              <c:pt idx="820">
                <c:v>13</c:v>
              </c:pt>
              <c:pt idx="821">
                <c:v>13</c:v>
              </c:pt>
              <c:pt idx="822">
                <c:v>13</c:v>
              </c:pt>
              <c:pt idx="823">
                <c:v>13</c:v>
              </c:pt>
              <c:pt idx="824">
                <c:v>13</c:v>
              </c:pt>
              <c:pt idx="825">
                <c:v>13</c:v>
              </c:pt>
              <c:pt idx="826">
                <c:v>13</c:v>
              </c:pt>
              <c:pt idx="827">
                <c:v>13</c:v>
              </c:pt>
              <c:pt idx="828">
                <c:v>13</c:v>
              </c:pt>
              <c:pt idx="829">
                <c:v>13</c:v>
              </c:pt>
              <c:pt idx="830">
                <c:v>13</c:v>
              </c:pt>
              <c:pt idx="831">
                <c:v>13</c:v>
              </c:pt>
              <c:pt idx="832">
                <c:v>13</c:v>
              </c:pt>
              <c:pt idx="833">
                <c:v>13</c:v>
              </c:pt>
              <c:pt idx="834">
                <c:v>13</c:v>
              </c:pt>
              <c:pt idx="835">
                <c:v>13</c:v>
              </c:pt>
              <c:pt idx="836">
                <c:v>13</c:v>
              </c:pt>
              <c:pt idx="837">
                <c:v>13</c:v>
              </c:pt>
              <c:pt idx="838">
                <c:v>13</c:v>
              </c:pt>
              <c:pt idx="839">
                <c:v>13</c:v>
              </c:pt>
              <c:pt idx="840">
                <c:v>13</c:v>
              </c:pt>
              <c:pt idx="841">
                <c:v>13</c:v>
              </c:pt>
              <c:pt idx="842">
                <c:v>13</c:v>
              </c:pt>
              <c:pt idx="843">
                <c:v>13</c:v>
              </c:pt>
              <c:pt idx="844">
                <c:v>13</c:v>
              </c:pt>
              <c:pt idx="845">
                <c:v>13</c:v>
              </c:pt>
              <c:pt idx="846">
                <c:v>13</c:v>
              </c:pt>
              <c:pt idx="847">
                <c:v>13</c:v>
              </c:pt>
              <c:pt idx="848">
                <c:v>13</c:v>
              </c:pt>
              <c:pt idx="849">
                <c:v>13</c:v>
              </c:pt>
              <c:pt idx="850">
                <c:v>13</c:v>
              </c:pt>
              <c:pt idx="851">
                <c:v>13</c:v>
              </c:pt>
              <c:pt idx="852">
                <c:v>13</c:v>
              </c:pt>
              <c:pt idx="853">
                <c:v>13</c:v>
              </c:pt>
              <c:pt idx="854">
                <c:v>13</c:v>
              </c:pt>
              <c:pt idx="855">
                <c:v>13</c:v>
              </c:pt>
              <c:pt idx="856">
                <c:v>13</c:v>
              </c:pt>
              <c:pt idx="857">
                <c:v>13</c:v>
              </c:pt>
              <c:pt idx="858">
                <c:v>13</c:v>
              </c:pt>
              <c:pt idx="859">
                <c:v>13</c:v>
              </c:pt>
              <c:pt idx="860">
                <c:v>13</c:v>
              </c:pt>
              <c:pt idx="861">
                <c:v>13</c:v>
              </c:pt>
              <c:pt idx="862">
                <c:v>13</c:v>
              </c:pt>
              <c:pt idx="863">
                <c:v>13</c:v>
              </c:pt>
              <c:pt idx="864">
                <c:v>13</c:v>
              </c:pt>
              <c:pt idx="865">
                <c:v>13</c:v>
              </c:pt>
              <c:pt idx="866">
                <c:v>13</c:v>
              </c:pt>
              <c:pt idx="867">
                <c:v>13</c:v>
              </c:pt>
              <c:pt idx="868">
                <c:v>13</c:v>
              </c:pt>
              <c:pt idx="869">
                <c:v>13</c:v>
              </c:pt>
              <c:pt idx="870">
                <c:v>13</c:v>
              </c:pt>
              <c:pt idx="871">
                <c:v>13</c:v>
              </c:pt>
              <c:pt idx="872">
                <c:v>13</c:v>
              </c:pt>
              <c:pt idx="873">
                <c:v>13</c:v>
              </c:pt>
              <c:pt idx="874">
                <c:v>13</c:v>
              </c:pt>
              <c:pt idx="875">
                <c:v>13</c:v>
              </c:pt>
              <c:pt idx="876">
                <c:v>13</c:v>
              </c:pt>
              <c:pt idx="877">
                <c:v>13</c:v>
              </c:pt>
              <c:pt idx="878">
                <c:v>13</c:v>
              </c:pt>
              <c:pt idx="879">
                <c:v>13</c:v>
              </c:pt>
              <c:pt idx="880">
                <c:v>13</c:v>
              </c:pt>
              <c:pt idx="881">
                <c:v>13</c:v>
              </c:pt>
              <c:pt idx="882">
                <c:v>13</c:v>
              </c:pt>
              <c:pt idx="883">
                <c:v>13</c:v>
              </c:pt>
              <c:pt idx="884">
                <c:v>13</c:v>
              </c:pt>
              <c:pt idx="885">
                <c:v>13</c:v>
              </c:pt>
              <c:pt idx="886">
                <c:v>13</c:v>
              </c:pt>
              <c:pt idx="887">
                <c:v>13</c:v>
              </c:pt>
              <c:pt idx="888">
                <c:v>13</c:v>
              </c:pt>
              <c:pt idx="889">
                <c:v>13</c:v>
              </c:pt>
              <c:pt idx="890">
                <c:v>13</c:v>
              </c:pt>
              <c:pt idx="891">
                <c:v>13</c:v>
              </c:pt>
              <c:pt idx="892">
                <c:v>13</c:v>
              </c:pt>
              <c:pt idx="893">
                <c:v>13</c:v>
              </c:pt>
              <c:pt idx="894">
                <c:v>13</c:v>
              </c:pt>
              <c:pt idx="895">
                <c:v>13</c:v>
              </c:pt>
              <c:pt idx="896">
                <c:v>13</c:v>
              </c:pt>
              <c:pt idx="897">
                <c:v>13</c:v>
              </c:pt>
              <c:pt idx="898">
                <c:v>13</c:v>
              </c:pt>
              <c:pt idx="899">
                <c:v>13</c:v>
              </c:pt>
              <c:pt idx="900">
                <c:v>13</c:v>
              </c:pt>
              <c:pt idx="901">
                <c:v>13</c:v>
              </c:pt>
              <c:pt idx="902">
                <c:v>13</c:v>
              </c:pt>
              <c:pt idx="903">
                <c:v>13</c:v>
              </c:pt>
              <c:pt idx="904">
                <c:v>13</c:v>
              </c:pt>
              <c:pt idx="905">
                <c:v>13</c:v>
              </c:pt>
              <c:pt idx="906">
                <c:v>13</c:v>
              </c:pt>
              <c:pt idx="907">
                <c:v>13</c:v>
              </c:pt>
              <c:pt idx="908">
                <c:v>13</c:v>
              </c:pt>
              <c:pt idx="909">
                <c:v>13</c:v>
              </c:pt>
              <c:pt idx="910">
                <c:v>13</c:v>
              </c:pt>
              <c:pt idx="911">
                <c:v>13</c:v>
              </c:pt>
              <c:pt idx="912">
                <c:v>13</c:v>
              </c:pt>
              <c:pt idx="913">
                <c:v>13</c:v>
              </c:pt>
              <c:pt idx="914">
                <c:v>13</c:v>
              </c:pt>
              <c:pt idx="915">
                <c:v>13</c:v>
              </c:pt>
              <c:pt idx="916">
                <c:v>13</c:v>
              </c:pt>
              <c:pt idx="917">
                <c:v>13</c:v>
              </c:pt>
              <c:pt idx="918">
                <c:v>13</c:v>
              </c:pt>
              <c:pt idx="919">
                <c:v>13</c:v>
              </c:pt>
              <c:pt idx="920">
                <c:v>13</c:v>
              </c:pt>
              <c:pt idx="921">
                <c:v>13</c:v>
              </c:pt>
              <c:pt idx="922">
                <c:v>13</c:v>
              </c:pt>
              <c:pt idx="923">
                <c:v>13</c:v>
              </c:pt>
              <c:pt idx="924">
                <c:v>13</c:v>
              </c:pt>
              <c:pt idx="925">
                <c:v>13</c:v>
              </c:pt>
              <c:pt idx="926">
                <c:v>13</c:v>
              </c:pt>
              <c:pt idx="927">
                <c:v>13</c:v>
              </c:pt>
              <c:pt idx="928">
                <c:v>13</c:v>
              </c:pt>
              <c:pt idx="929">
                <c:v>13</c:v>
              </c:pt>
              <c:pt idx="930">
                <c:v>13</c:v>
              </c:pt>
              <c:pt idx="931">
                <c:v>13</c:v>
              </c:pt>
              <c:pt idx="932">
                <c:v>13</c:v>
              </c:pt>
              <c:pt idx="933">
                <c:v>13</c:v>
              </c:pt>
              <c:pt idx="934">
                <c:v>13</c:v>
              </c:pt>
              <c:pt idx="935">
                <c:v>13</c:v>
              </c:pt>
              <c:pt idx="936">
                <c:v>13</c:v>
              </c:pt>
              <c:pt idx="937">
                <c:v>13</c:v>
              </c:pt>
              <c:pt idx="938">
                <c:v>13</c:v>
              </c:pt>
              <c:pt idx="939">
                <c:v>13</c:v>
              </c:pt>
              <c:pt idx="940">
                <c:v>13</c:v>
              </c:pt>
              <c:pt idx="941">
                <c:v>13</c:v>
              </c:pt>
              <c:pt idx="942">
                <c:v>13</c:v>
              </c:pt>
              <c:pt idx="943">
                <c:v>13</c:v>
              </c:pt>
              <c:pt idx="944">
                <c:v>13</c:v>
              </c:pt>
              <c:pt idx="945">
                <c:v>13</c:v>
              </c:pt>
              <c:pt idx="946">
                <c:v>13</c:v>
              </c:pt>
              <c:pt idx="947">
                <c:v>13</c:v>
              </c:pt>
              <c:pt idx="948">
                <c:v>13</c:v>
              </c:pt>
              <c:pt idx="949">
                <c:v>13</c:v>
              </c:pt>
              <c:pt idx="950">
                <c:v>13</c:v>
              </c:pt>
              <c:pt idx="951">
                <c:v>13</c:v>
              </c:pt>
              <c:pt idx="952">
                <c:v>13</c:v>
              </c:pt>
              <c:pt idx="953">
                <c:v>13</c:v>
              </c:pt>
              <c:pt idx="954">
                <c:v>13</c:v>
              </c:pt>
              <c:pt idx="955">
                <c:v>13</c:v>
              </c:pt>
              <c:pt idx="956">
                <c:v>13</c:v>
              </c:pt>
              <c:pt idx="957">
                <c:v>13</c:v>
              </c:pt>
              <c:pt idx="958">
                <c:v>13</c:v>
              </c:pt>
              <c:pt idx="959">
                <c:v>13</c:v>
              </c:pt>
              <c:pt idx="960">
                <c:v>13</c:v>
              </c:pt>
              <c:pt idx="961">
                <c:v>13</c:v>
              </c:pt>
              <c:pt idx="962">
                <c:v>13</c:v>
              </c:pt>
              <c:pt idx="963">
                <c:v>13</c:v>
              </c:pt>
              <c:pt idx="964">
                <c:v>13</c:v>
              </c:pt>
              <c:pt idx="965">
                <c:v>13</c:v>
              </c:pt>
              <c:pt idx="966">
                <c:v>13</c:v>
              </c:pt>
              <c:pt idx="967">
                <c:v>13</c:v>
              </c:pt>
              <c:pt idx="968">
                <c:v>13</c:v>
              </c:pt>
              <c:pt idx="969">
                <c:v>12</c:v>
              </c:pt>
              <c:pt idx="970">
                <c:v>12</c:v>
              </c:pt>
              <c:pt idx="971">
                <c:v>12</c:v>
              </c:pt>
              <c:pt idx="972">
                <c:v>12</c:v>
              </c:pt>
              <c:pt idx="973">
                <c:v>12</c:v>
              </c:pt>
              <c:pt idx="974">
                <c:v>12</c:v>
              </c:pt>
              <c:pt idx="975">
                <c:v>12</c:v>
              </c:pt>
              <c:pt idx="976">
                <c:v>12</c:v>
              </c:pt>
              <c:pt idx="977">
                <c:v>12</c:v>
              </c:pt>
              <c:pt idx="978">
                <c:v>12</c:v>
              </c:pt>
              <c:pt idx="979">
                <c:v>12</c:v>
              </c:pt>
              <c:pt idx="980">
                <c:v>12</c:v>
              </c:pt>
              <c:pt idx="981">
                <c:v>12</c:v>
              </c:pt>
              <c:pt idx="982">
                <c:v>12</c:v>
              </c:pt>
              <c:pt idx="983">
                <c:v>12</c:v>
              </c:pt>
              <c:pt idx="984">
                <c:v>12</c:v>
              </c:pt>
              <c:pt idx="985">
                <c:v>12</c:v>
              </c:pt>
              <c:pt idx="986">
                <c:v>12</c:v>
              </c:pt>
              <c:pt idx="987">
                <c:v>12</c:v>
              </c:pt>
              <c:pt idx="988">
                <c:v>12</c:v>
              </c:pt>
              <c:pt idx="989">
                <c:v>12</c:v>
              </c:pt>
              <c:pt idx="990">
                <c:v>12</c:v>
              </c:pt>
              <c:pt idx="991">
                <c:v>12</c:v>
              </c:pt>
              <c:pt idx="992">
                <c:v>12</c:v>
              </c:pt>
              <c:pt idx="993">
                <c:v>12</c:v>
              </c:pt>
              <c:pt idx="994">
                <c:v>12</c:v>
              </c:pt>
              <c:pt idx="995">
                <c:v>12</c:v>
              </c:pt>
              <c:pt idx="996">
                <c:v>12</c:v>
              </c:pt>
              <c:pt idx="997">
                <c:v>12</c:v>
              </c:pt>
              <c:pt idx="998">
                <c:v>12</c:v>
              </c:pt>
              <c:pt idx="999">
                <c:v>12</c:v>
              </c:pt>
              <c:pt idx="1000">
                <c:v>12</c:v>
              </c:pt>
              <c:pt idx="1001">
                <c:v>12</c:v>
              </c:pt>
              <c:pt idx="1002">
                <c:v>12</c:v>
              </c:pt>
              <c:pt idx="1003">
                <c:v>12</c:v>
              </c:pt>
              <c:pt idx="1004">
                <c:v>12</c:v>
              </c:pt>
              <c:pt idx="1005">
                <c:v>12</c:v>
              </c:pt>
              <c:pt idx="1006">
                <c:v>12</c:v>
              </c:pt>
              <c:pt idx="1007">
                <c:v>12</c:v>
              </c:pt>
              <c:pt idx="1008">
                <c:v>12</c:v>
              </c:pt>
              <c:pt idx="1009">
                <c:v>12</c:v>
              </c:pt>
              <c:pt idx="1010">
                <c:v>12</c:v>
              </c:pt>
              <c:pt idx="1011">
                <c:v>12</c:v>
              </c:pt>
              <c:pt idx="1012">
                <c:v>12</c:v>
              </c:pt>
              <c:pt idx="1013">
                <c:v>12</c:v>
              </c:pt>
              <c:pt idx="1014">
                <c:v>12</c:v>
              </c:pt>
              <c:pt idx="1015">
                <c:v>12</c:v>
              </c:pt>
              <c:pt idx="1016">
                <c:v>12</c:v>
              </c:pt>
              <c:pt idx="1017">
                <c:v>12</c:v>
              </c:pt>
              <c:pt idx="1018">
                <c:v>12</c:v>
              </c:pt>
              <c:pt idx="1019">
                <c:v>12</c:v>
              </c:pt>
              <c:pt idx="1020">
                <c:v>12</c:v>
              </c:pt>
              <c:pt idx="1021">
                <c:v>12</c:v>
              </c:pt>
              <c:pt idx="1022">
                <c:v>12</c:v>
              </c:pt>
              <c:pt idx="1023">
                <c:v>12</c:v>
              </c:pt>
              <c:pt idx="1024">
                <c:v>12</c:v>
              </c:pt>
              <c:pt idx="1025">
                <c:v>12</c:v>
              </c:pt>
              <c:pt idx="1026">
                <c:v>12</c:v>
              </c:pt>
              <c:pt idx="1027">
                <c:v>12</c:v>
              </c:pt>
              <c:pt idx="1028">
                <c:v>12</c:v>
              </c:pt>
              <c:pt idx="1029">
                <c:v>12</c:v>
              </c:pt>
              <c:pt idx="1030">
                <c:v>12</c:v>
              </c:pt>
              <c:pt idx="1031">
                <c:v>12</c:v>
              </c:pt>
              <c:pt idx="1032">
                <c:v>12</c:v>
              </c:pt>
              <c:pt idx="1033">
                <c:v>12</c:v>
              </c:pt>
              <c:pt idx="1034">
                <c:v>12</c:v>
              </c:pt>
              <c:pt idx="1035">
                <c:v>12</c:v>
              </c:pt>
              <c:pt idx="1036">
                <c:v>12</c:v>
              </c:pt>
              <c:pt idx="1037">
                <c:v>12</c:v>
              </c:pt>
              <c:pt idx="1038">
                <c:v>12</c:v>
              </c:pt>
              <c:pt idx="1039">
                <c:v>11</c:v>
              </c:pt>
              <c:pt idx="1040">
                <c:v>11</c:v>
              </c:pt>
              <c:pt idx="1041">
                <c:v>11</c:v>
              </c:pt>
              <c:pt idx="1042">
                <c:v>11</c:v>
              </c:pt>
              <c:pt idx="1043">
                <c:v>11</c:v>
              </c:pt>
              <c:pt idx="1044">
                <c:v>11</c:v>
              </c:pt>
              <c:pt idx="1045">
                <c:v>11</c:v>
              </c:pt>
              <c:pt idx="1046">
                <c:v>11</c:v>
              </c:pt>
              <c:pt idx="1047">
                <c:v>11</c:v>
              </c:pt>
              <c:pt idx="1048">
                <c:v>11</c:v>
              </c:pt>
              <c:pt idx="1049">
                <c:v>11</c:v>
              </c:pt>
              <c:pt idx="1050">
                <c:v>11</c:v>
              </c:pt>
              <c:pt idx="1051">
                <c:v>11</c:v>
              </c:pt>
              <c:pt idx="1052">
                <c:v>11</c:v>
              </c:pt>
              <c:pt idx="1053">
                <c:v>11</c:v>
              </c:pt>
              <c:pt idx="1054">
                <c:v>11</c:v>
              </c:pt>
              <c:pt idx="1055">
                <c:v>11</c:v>
              </c:pt>
              <c:pt idx="1056">
                <c:v>11</c:v>
              </c:pt>
              <c:pt idx="1057">
                <c:v>11</c:v>
              </c:pt>
              <c:pt idx="1058">
                <c:v>11</c:v>
              </c:pt>
              <c:pt idx="1059">
                <c:v>11</c:v>
              </c:pt>
              <c:pt idx="1060">
                <c:v>11</c:v>
              </c:pt>
              <c:pt idx="1061">
                <c:v>11</c:v>
              </c:pt>
              <c:pt idx="1062">
                <c:v>11</c:v>
              </c:pt>
              <c:pt idx="1063">
                <c:v>11</c:v>
              </c:pt>
              <c:pt idx="1064">
                <c:v>11</c:v>
              </c:pt>
              <c:pt idx="1065">
                <c:v>11</c:v>
              </c:pt>
              <c:pt idx="1066">
                <c:v>11</c:v>
              </c:pt>
              <c:pt idx="1067">
                <c:v>11</c:v>
              </c:pt>
              <c:pt idx="1068">
                <c:v>11</c:v>
              </c:pt>
              <c:pt idx="1069">
                <c:v>11</c:v>
              </c:pt>
              <c:pt idx="1070">
                <c:v>11</c:v>
              </c:pt>
              <c:pt idx="1071">
                <c:v>11</c:v>
              </c:pt>
              <c:pt idx="1072">
                <c:v>11</c:v>
              </c:pt>
              <c:pt idx="1073">
                <c:v>11</c:v>
              </c:pt>
              <c:pt idx="1074">
                <c:v>11</c:v>
              </c:pt>
              <c:pt idx="1075">
                <c:v>11</c:v>
              </c:pt>
              <c:pt idx="1076">
                <c:v>11</c:v>
              </c:pt>
              <c:pt idx="1077">
                <c:v>11</c:v>
              </c:pt>
              <c:pt idx="1078">
                <c:v>11</c:v>
              </c:pt>
              <c:pt idx="1079">
                <c:v>11</c:v>
              </c:pt>
              <c:pt idx="1080">
                <c:v>11</c:v>
              </c:pt>
              <c:pt idx="1081">
                <c:v>11</c:v>
              </c:pt>
              <c:pt idx="1082">
                <c:v>11</c:v>
              </c:pt>
              <c:pt idx="1083">
                <c:v>11</c:v>
              </c:pt>
              <c:pt idx="1084">
                <c:v>11</c:v>
              </c:pt>
              <c:pt idx="1085">
                <c:v>11</c:v>
              </c:pt>
              <c:pt idx="1086">
                <c:v>11</c:v>
              </c:pt>
              <c:pt idx="1087">
                <c:v>11</c:v>
              </c:pt>
              <c:pt idx="1088">
                <c:v>11</c:v>
              </c:pt>
              <c:pt idx="1089">
                <c:v>11</c:v>
              </c:pt>
              <c:pt idx="1090">
                <c:v>11</c:v>
              </c:pt>
              <c:pt idx="1091">
                <c:v>11</c:v>
              </c:pt>
              <c:pt idx="1092">
                <c:v>11</c:v>
              </c:pt>
              <c:pt idx="1093">
                <c:v>10</c:v>
              </c:pt>
              <c:pt idx="1094">
                <c:v>10</c:v>
              </c:pt>
              <c:pt idx="1095">
                <c:v>10</c:v>
              </c:pt>
              <c:pt idx="1096">
                <c:v>10</c:v>
              </c:pt>
              <c:pt idx="1097">
                <c:v>10</c:v>
              </c:pt>
              <c:pt idx="1098">
                <c:v>10</c:v>
              </c:pt>
              <c:pt idx="1099">
                <c:v>10</c:v>
              </c:pt>
              <c:pt idx="1100">
                <c:v>10</c:v>
              </c:pt>
              <c:pt idx="1101">
                <c:v>10</c:v>
              </c:pt>
              <c:pt idx="1102">
                <c:v>10</c:v>
              </c:pt>
              <c:pt idx="1103">
                <c:v>10</c:v>
              </c:pt>
              <c:pt idx="1104">
                <c:v>10</c:v>
              </c:pt>
              <c:pt idx="1105">
                <c:v>10</c:v>
              </c:pt>
              <c:pt idx="1106">
                <c:v>10</c:v>
              </c:pt>
              <c:pt idx="1107">
                <c:v>10</c:v>
              </c:pt>
              <c:pt idx="1108">
                <c:v>10</c:v>
              </c:pt>
              <c:pt idx="1109">
                <c:v>10</c:v>
              </c:pt>
              <c:pt idx="1110">
                <c:v>10</c:v>
              </c:pt>
              <c:pt idx="1111">
                <c:v>10</c:v>
              </c:pt>
              <c:pt idx="1112">
                <c:v>10</c:v>
              </c:pt>
              <c:pt idx="1113">
                <c:v>10</c:v>
              </c:pt>
              <c:pt idx="1114">
                <c:v>10</c:v>
              </c:pt>
              <c:pt idx="1115">
                <c:v>10</c:v>
              </c:pt>
              <c:pt idx="1116">
                <c:v>10</c:v>
              </c:pt>
              <c:pt idx="1117">
                <c:v>10</c:v>
              </c:pt>
              <c:pt idx="1118">
                <c:v>10</c:v>
              </c:pt>
              <c:pt idx="1119">
                <c:v>10</c:v>
              </c:pt>
              <c:pt idx="1120">
                <c:v>10</c:v>
              </c:pt>
              <c:pt idx="1121">
                <c:v>10</c:v>
              </c:pt>
              <c:pt idx="1122">
                <c:v>10</c:v>
              </c:pt>
              <c:pt idx="1123">
                <c:v>10</c:v>
              </c:pt>
              <c:pt idx="1124">
                <c:v>10</c:v>
              </c:pt>
              <c:pt idx="1125">
                <c:v>10</c:v>
              </c:pt>
              <c:pt idx="1126">
                <c:v>10</c:v>
              </c:pt>
              <c:pt idx="1127">
                <c:v>10</c:v>
              </c:pt>
              <c:pt idx="1128">
                <c:v>10</c:v>
              </c:pt>
              <c:pt idx="1129">
                <c:v>10</c:v>
              </c:pt>
              <c:pt idx="1130">
                <c:v>10</c:v>
              </c:pt>
              <c:pt idx="1131">
                <c:v>10</c:v>
              </c:pt>
              <c:pt idx="1132">
                <c:v>10</c:v>
              </c:pt>
              <c:pt idx="1133">
                <c:v>10</c:v>
              </c:pt>
              <c:pt idx="1134">
                <c:v>10</c:v>
              </c:pt>
              <c:pt idx="1135">
                <c:v>10</c:v>
              </c:pt>
              <c:pt idx="1136">
                <c:v>10</c:v>
              </c:pt>
              <c:pt idx="1137">
                <c:v>10</c:v>
              </c:pt>
              <c:pt idx="1138">
                <c:v>10</c:v>
              </c:pt>
              <c:pt idx="1139">
                <c:v>10</c:v>
              </c:pt>
              <c:pt idx="1140">
                <c:v>10</c:v>
              </c:pt>
              <c:pt idx="1141">
                <c:v>10</c:v>
              </c:pt>
              <c:pt idx="1142">
                <c:v>10</c:v>
              </c:pt>
              <c:pt idx="1143">
                <c:v>10</c:v>
              </c:pt>
              <c:pt idx="1144">
                <c:v>10</c:v>
              </c:pt>
              <c:pt idx="1145">
                <c:v>10</c:v>
              </c:pt>
              <c:pt idx="1146">
                <c:v>10</c:v>
              </c:pt>
              <c:pt idx="1147">
                <c:v>10</c:v>
              </c:pt>
              <c:pt idx="1148">
                <c:v>10</c:v>
              </c:pt>
              <c:pt idx="1149">
                <c:v>10</c:v>
              </c:pt>
              <c:pt idx="1150">
                <c:v>10</c:v>
              </c:pt>
              <c:pt idx="1151">
                <c:v>10</c:v>
              </c:pt>
              <c:pt idx="1152">
                <c:v>10</c:v>
              </c:pt>
              <c:pt idx="1153">
                <c:v>10</c:v>
              </c:pt>
              <c:pt idx="1154">
                <c:v>10</c:v>
              </c:pt>
              <c:pt idx="1155">
                <c:v>10</c:v>
              </c:pt>
              <c:pt idx="1156">
                <c:v>10</c:v>
              </c:pt>
              <c:pt idx="1157">
                <c:v>10</c:v>
              </c:pt>
              <c:pt idx="1158">
                <c:v>10</c:v>
              </c:pt>
              <c:pt idx="1159">
                <c:v>10</c:v>
              </c:pt>
              <c:pt idx="1160">
                <c:v>10</c:v>
              </c:pt>
              <c:pt idx="1161">
                <c:v>10</c:v>
              </c:pt>
              <c:pt idx="1162">
                <c:v>10</c:v>
              </c:pt>
              <c:pt idx="1163">
                <c:v>10</c:v>
              </c:pt>
              <c:pt idx="1164">
                <c:v>10</c:v>
              </c:pt>
              <c:pt idx="1165">
                <c:v>10</c:v>
              </c:pt>
              <c:pt idx="1166">
                <c:v>10</c:v>
              </c:pt>
              <c:pt idx="1167">
                <c:v>10</c:v>
              </c:pt>
              <c:pt idx="1168">
                <c:v>10</c:v>
              </c:pt>
              <c:pt idx="1169">
                <c:v>10</c:v>
              </c:pt>
              <c:pt idx="1170">
                <c:v>10</c:v>
              </c:pt>
              <c:pt idx="1171">
                <c:v>10</c:v>
              </c:pt>
              <c:pt idx="1172">
                <c:v>10</c:v>
              </c:pt>
              <c:pt idx="1173">
                <c:v>10</c:v>
              </c:pt>
              <c:pt idx="1174">
                <c:v>10</c:v>
              </c:pt>
              <c:pt idx="1175">
                <c:v>10</c:v>
              </c:pt>
              <c:pt idx="1176">
                <c:v>10</c:v>
              </c:pt>
              <c:pt idx="1177">
                <c:v>10</c:v>
              </c:pt>
              <c:pt idx="1178">
                <c:v>10</c:v>
              </c:pt>
              <c:pt idx="1179">
                <c:v>10</c:v>
              </c:pt>
              <c:pt idx="1180">
                <c:v>10</c:v>
              </c:pt>
              <c:pt idx="1181">
                <c:v>10</c:v>
              </c:pt>
              <c:pt idx="1182">
                <c:v>10</c:v>
              </c:pt>
              <c:pt idx="1183">
                <c:v>10</c:v>
              </c:pt>
              <c:pt idx="1184">
                <c:v>10</c:v>
              </c:pt>
              <c:pt idx="1185">
                <c:v>10</c:v>
              </c:pt>
              <c:pt idx="1186">
                <c:v>10</c:v>
              </c:pt>
              <c:pt idx="1187">
                <c:v>10</c:v>
              </c:pt>
              <c:pt idx="1188">
                <c:v>10</c:v>
              </c:pt>
              <c:pt idx="1189">
                <c:v>10</c:v>
              </c:pt>
              <c:pt idx="1190">
                <c:v>10</c:v>
              </c:pt>
              <c:pt idx="1191">
                <c:v>10</c:v>
              </c:pt>
              <c:pt idx="1192">
                <c:v>10</c:v>
              </c:pt>
              <c:pt idx="1193">
                <c:v>10</c:v>
              </c:pt>
              <c:pt idx="1194">
                <c:v>10</c:v>
              </c:pt>
              <c:pt idx="1195">
                <c:v>10</c:v>
              </c:pt>
              <c:pt idx="1196">
                <c:v>10</c:v>
              </c:pt>
              <c:pt idx="1197">
                <c:v>10</c:v>
              </c:pt>
              <c:pt idx="1198">
                <c:v>10</c:v>
              </c:pt>
              <c:pt idx="1199">
                <c:v>10</c:v>
              </c:pt>
              <c:pt idx="1200">
                <c:v>10</c:v>
              </c:pt>
              <c:pt idx="1201">
                <c:v>10</c:v>
              </c:pt>
              <c:pt idx="1202">
                <c:v>10</c:v>
              </c:pt>
              <c:pt idx="1203">
                <c:v>10</c:v>
              </c:pt>
              <c:pt idx="1204">
                <c:v>10</c:v>
              </c:pt>
              <c:pt idx="1205">
                <c:v>10</c:v>
              </c:pt>
              <c:pt idx="1206">
                <c:v>10</c:v>
              </c:pt>
              <c:pt idx="1207">
                <c:v>10</c:v>
              </c:pt>
              <c:pt idx="1208">
                <c:v>10</c:v>
              </c:pt>
              <c:pt idx="1209">
                <c:v>10</c:v>
              </c:pt>
              <c:pt idx="1210">
                <c:v>10</c:v>
              </c:pt>
              <c:pt idx="1211">
                <c:v>10</c:v>
              </c:pt>
              <c:pt idx="1212">
                <c:v>10</c:v>
              </c:pt>
              <c:pt idx="1213">
                <c:v>10</c:v>
              </c:pt>
              <c:pt idx="1214">
                <c:v>10</c:v>
              </c:pt>
              <c:pt idx="1215">
                <c:v>10</c:v>
              </c:pt>
              <c:pt idx="1216">
                <c:v>10</c:v>
              </c:pt>
              <c:pt idx="1217">
                <c:v>10</c:v>
              </c:pt>
              <c:pt idx="1218">
                <c:v>10</c:v>
              </c:pt>
              <c:pt idx="1219">
                <c:v>10</c:v>
              </c:pt>
              <c:pt idx="1220">
                <c:v>10</c:v>
              </c:pt>
              <c:pt idx="1221">
                <c:v>10</c:v>
              </c:pt>
              <c:pt idx="1222">
                <c:v>10</c:v>
              </c:pt>
              <c:pt idx="1223">
                <c:v>10</c:v>
              </c:pt>
              <c:pt idx="1224">
                <c:v>10</c:v>
              </c:pt>
              <c:pt idx="1225">
                <c:v>10</c:v>
              </c:pt>
              <c:pt idx="1226">
                <c:v>10</c:v>
              </c:pt>
              <c:pt idx="1227">
                <c:v>10</c:v>
              </c:pt>
              <c:pt idx="1228">
                <c:v>10</c:v>
              </c:pt>
              <c:pt idx="1229">
                <c:v>10</c:v>
              </c:pt>
              <c:pt idx="1230">
                <c:v>10</c:v>
              </c:pt>
              <c:pt idx="1231">
                <c:v>10</c:v>
              </c:pt>
              <c:pt idx="1232">
                <c:v>10</c:v>
              </c:pt>
              <c:pt idx="1233">
                <c:v>10</c:v>
              </c:pt>
              <c:pt idx="1234">
                <c:v>10</c:v>
              </c:pt>
              <c:pt idx="1235">
                <c:v>10</c:v>
              </c:pt>
              <c:pt idx="1236">
                <c:v>10</c:v>
              </c:pt>
              <c:pt idx="1237">
                <c:v>10</c:v>
              </c:pt>
              <c:pt idx="1238">
                <c:v>10</c:v>
              </c:pt>
              <c:pt idx="1239">
                <c:v>10</c:v>
              </c:pt>
              <c:pt idx="1240">
                <c:v>10</c:v>
              </c:pt>
              <c:pt idx="1241">
                <c:v>10</c:v>
              </c:pt>
              <c:pt idx="1242">
                <c:v>10</c:v>
              </c:pt>
              <c:pt idx="1243">
                <c:v>10</c:v>
              </c:pt>
              <c:pt idx="1244">
                <c:v>10</c:v>
              </c:pt>
              <c:pt idx="1245">
                <c:v>10</c:v>
              </c:pt>
              <c:pt idx="1246">
                <c:v>10</c:v>
              </c:pt>
              <c:pt idx="1247">
                <c:v>10</c:v>
              </c:pt>
              <c:pt idx="1248">
                <c:v>10</c:v>
              </c:pt>
              <c:pt idx="1249">
                <c:v>10</c:v>
              </c:pt>
              <c:pt idx="1250">
                <c:v>10</c:v>
              </c:pt>
              <c:pt idx="1251">
                <c:v>10</c:v>
              </c:pt>
              <c:pt idx="1252">
                <c:v>10</c:v>
              </c:pt>
              <c:pt idx="1253">
                <c:v>10</c:v>
              </c:pt>
              <c:pt idx="1254">
                <c:v>10</c:v>
              </c:pt>
              <c:pt idx="1255">
                <c:v>10</c:v>
              </c:pt>
              <c:pt idx="1256">
                <c:v>10</c:v>
              </c:pt>
              <c:pt idx="1257">
                <c:v>10</c:v>
              </c:pt>
              <c:pt idx="1258">
                <c:v>10</c:v>
              </c:pt>
              <c:pt idx="1259">
                <c:v>10</c:v>
              </c:pt>
              <c:pt idx="1260">
                <c:v>10</c:v>
              </c:pt>
              <c:pt idx="1261">
                <c:v>10</c:v>
              </c:pt>
              <c:pt idx="1262">
                <c:v>10</c:v>
              </c:pt>
              <c:pt idx="1263">
                <c:v>10</c:v>
              </c:pt>
              <c:pt idx="1264">
                <c:v>10</c:v>
              </c:pt>
              <c:pt idx="1265">
                <c:v>10</c:v>
              </c:pt>
              <c:pt idx="1266">
                <c:v>10</c:v>
              </c:pt>
              <c:pt idx="1267">
                <c:v>10</c:v>
              </c:pt>
              <c:pt idx="1268">
                <c:v>10</c:v>
              </c:pt>
              <c:pt idx="1269">
                <c:v>10</c:v>
              </c:pt>
              <c:pt idx="1270">
                <c:v>10</c:v>
              </c:pt>
              <c:pt idx="1271">
                <c:v>10</c:v>
              </c:pt>
              <c:pt idx="1272">
                <c:v>10</c:v>
              </c:pt>
              <c:pt idx="1273">
                <c:v>10</c:v>
              </c:pt>
              <c:pt idx="1274">
                <c:v>10</c:v>
              </c:pt>
              <c:pt idx="1275">
                <c:v>10</c:v>
              </c:pt>
              <c:pt idx="1276">
                <c:v>10</c:v>
              </c:pt>
              <c:pt idx="1277">
                <c:v>10</c:v>
              </c:pt>
              <c:pt idx="1278">
                <c:v>10</c:v>
              </c:pt>
              <c:pt idx="1279">
                <c:v>10</c:v>
              </c:pt>
              <c:pt idx="1280">
                <c:v>10</c:v>
              </c:pt>
              <c:pt idx="1281">
                <c:v>10</c:v>
              </c:pt>
              <c:pt idx="1282">
                <c:v>10</c:v>
              </c:pt>
              <c:pt idx="1283">
                <c:v>10</c:v>
              </c:pt>
              <c:pt idx="1284">
                <c:v>10</c:v>
              </c:pt>
              <c:pt idx="1285">
                <c:v>10</c:v>
              </c:pt>
              <c:pt idx="1286">
                <c:v>10</c:v>
              </c:pt>
              <c:pt idx="1287">
                <c:v>10</c:v>
              </c:pt>
              <c:pt idx="1288">
                <c:v>10</c:v>
              </c:pt>
              <c:pt idx="1289">
                <c:v>10</c:v>
              </c:pt>
              <c:pt idx="1290">
                <c:v>10</c:v>
              </c:pt>
              <c:pt idx="1291">
                <c:v>10</c:v>
              </c:pt>
              <c:pt idx="1292">
                <c:v>10</c:v>
              </c:pt>
              <c:pt idx="1293">
                <c:v>10</c:v>
              </c:pt>
              <c:pt idx="1294">
                <c:v>10</c:v>
              </c:pt>
              <c:pt idx="1295">
                <c:v>10</c:v>
              </c:pt>
              <c:pt idx="1296">
                <c:v>10</c:v>
              </c:pt>
              <c:pt idx="1297">
                <c:v>10</c:v>
              </c:pt>
              <c:pt idx="1298">
                <c:v>10</c:v>
              </c:pt>
              <c:pt idx="1299">
                <c:v>10</c:v>
              </c:pt>
              <c:pt idx="1300">
                <c:v>10</c:v>
              </c:pt>
              <c:pt idx="1301">
                <c:v>10</c:v>
              </c:pt>
              <c:pt idx="1302">
                <c:v>9</c:v>
              </c:pt>
              <c:pt idx="1303">
                <c:v>9</c:v>
              </c:pt>
              <c:pt idx="1304">
                <c:v>9</c:v>
              </c:pt>
              <c:pt idx="1305">
                <c:v>9</c:v>
              </c:pt>
              <c:pt idx="1306">
                <c:v>9</c:v>
              </c:pt>
              <c:pt idx="1307">
                <c:v>9</c:v>
              </c:pt>
              <c:pt idx="1308">
                <c:v>9</c:v>
              </c:pt>
              <c:pt idx="1309">
                <c:v>9</c:v>
              </c:pt>
              <c:pt idx="1310">
                <c:v>9</c:v>
              </c:pt>
              <c:pt idx="1311">
                <c:v>9</c:v>
              </c:pt>
              <c:pt idx="1312">
                <c:v>9</c:v>
              </c:pt>
              <c:pt idx="1313">
                <c:v>9</c:v>
              </c:pt>
              <c:pt idx="1314">
                <c:v>9</c:v>
              </c:pt>
              <c:pt idx="1315">
                <c:v>9</c:v>
              </c:pt>
              <c:pt idx="1316">
                <c:v>9</c:v>
              </c:pt>
              <c:pt idx="1317">
                <c:v>9</c:v>
              </c:pt>
              <c:pt idx="1318">
                <c:v>9</c:v>
              </c:pt>
              <c:pt idx="1319">
                <c:v>9</c:v>
              </c:pt>
              <c:pt idx="1320">
                <c:v>9</c:v>
              </c:pt>
              <c:pt idx="1321">
                <c:v>9</c:v>
              </c:pt>
              <c:pt idx="1322">
                <c:v>9</c:v>
              </c:pt>
              <c:pt idx="1323">
                <c:v>9</c:v>
              </c:pt>
              <c:pt idx="1324">
                <c:v>9</c:v>
              </c:pt>
              <c:pt idx="1325">
                <c:v>9</c:v>
              </c:pt>
              <c:pt idx="1326">
                <c:v>9</c:v>
              </c:pt>
              <c:pt idx="1327">
                <c:v>9</c:v>
              </c:pt>
              <c:pt idx="1328">
                <c:v>9</c:v>
              </c:pt>
              <c:pt idx="1329">
                <c:v>9</c:v>
              </c:pt>
              <c:pt idx="1330">
                <c:v>9</c:v>
              </c:pt>
              <c:pt idx="1331">
                <c:v>9</c:v>
              </c:pt>
              <c:pt idx="1332">
                <c:v>9</c:v>
              </c:pt>
              <c:pt idx="1333">
                <c:v>9</c:v>
              </c:pt>
              <c:pt idx="1334">
                <c:v>9</c:v>
              </c:pt>
              <c:pt idx="1335">
                <c:v>9</c:v>
              </c:pt>
              <c:pt idx="1336">
                <c:v>9</c:v>
              </c:pt>
              <c:pt idx="1337">
                <c:v>9</c:v>
              </c:pt>
              <c:pt idx="1338">
                <c:v>9</c:v>
              </c:pt>
              <c:pt idx="1339">
                <c:v>9</c:v>
              </c:pt>
              <c:pt idx="1340">
                <c:v>9</c:v>
              </c:pt>
              <c:pt idx="1341">
                <c:v>9</c:v>
              </c:pt>
              <c:pt idx="1342">
                <c:v>9</c:v>
              </c:pt>
              <c:pt idx="1343">
                <c:v>9</c:v>
              </c:pt>
              <c:pt idx="1344">
                <c:v>9</c:v>
              </c:pt>
              <c:pt idx="1345">
                <c:v>9</c:v>
              </c:pt>
              <c:pt idx="1346">
                <c:v>9</c:v>
              </c:pt>
              <c:pt idx="1347">
                <c:v>9</c:v>
              </c:pt>
              <c:pt idx="1348">
                <c:v>9</c:v>
              </c:pt>
              <c:pt idx="1349">
                <c:v>9</c:v>
              </c:pt>
              <c:pt idx="1350">
                <c:v>9</c:v>
              </c:pt>
              <c:pt idx="1351">
                <c:v>9</c:v>
              </c:pt>
              <c:pt idx="1352">
                <c:v>9</c:v>
              </c:pt>
              <c:pt idx="1353">
                <c:v>9</c:v>
              </c:pt>
              <c:pt idx="1354">
                <c:v>9</c:v>
              </c:pt>
              <c:pt idx="1355">
                <c:v>9</c:v>
              </c:pt>
              <c:pt idx="1356">
                <c:v>9</c:v>
              </c:pt>
              <c:pt idx="1357">
                <c:v>9</c:v>
              </c:pt>
              <c:pt idx="1358">
                <c:v>9</c:v>
              </c:pt>
              <c:pt idx="1359">
                <c:v>9</c:v>
              </c:pt>
              <c:pt idx="1360">
                <c:v>9</c:v>
              </c:pt>
              <c:pt idx="1361">
                <c:v>9</c:v>
              </c:pt>
              <c:pt idx="1362">
                <c:v>9</c:v>
              </c:pt>
              <c:pt idx="1363">
                <c:v>9</c:v>
              </c:pt>
              <c:pt idx="1364">
                <c:v>9</c:v>
              </c:pt>
              <c:pt idx="1365">
                <c:v>9</c:v>
              </c:pt>
              <c:pt idx="1366">
                <c:v>9</c:v>
              </c:pt>
              <c:pt idx="1367">
                <c:v>9</c:v>
              </c:pt>
              <c:pt idx="1368">
                <c:v>9</c:v>
              </c:pt>
              <c:pt idx="1369">
                <c:v>9</c:v>
              </c:pt>
              <c:pt idx="1370">
                <c:v>9</c:v>
              </c:pt>
              <c:pt idx="1371">
                <c:v>9</c:v>
              </c:pt>
              <c:pt idx="1372">
                <c:v>9</c:v>
              </c:pt>
              <c:pt idx="1373">
                <c:v>9</c:v>
              </c:pt>
              <c:pt idx="1374">
                <c:v>9</c:v>
              </c:pt>
              <c:pt idx="1375">
                <c:v>9</c:v>
              </c:pt>
              <c:pt idx="1376">
                <c:v>9</c:v>
              </c:pt>
              <c:pt idx="1377">
                <c:v>9</c:v>
              </c:pt>
              <c:pt idx="1378">
                <c:v>9</c:v>
              </c:pt>
              <c:pt idx="1379">
                <c:v>9</c:v>
              </c:pt>
              <c:pt idx="1380">
                <c:v>9</c:v>
              </c:pt>
              <c:pt idx="1381">
                <c:v>9</c:v>
              </c:pt>
              <c:pt idx="1382">
                <c:v>9</c:v>
              </c:pt>
              <c:pt idx="1383">
                <c:v>9</c:v>
              </c:pt>
              <c:pt idx="1384">
                <c:v>9</c:v>
              </c:pt>
              <c:pt idx="1385">
                <c:v>9</c:v>
              </c:pt>
              <c:pt idx="1386">
                <c:v>9</c:v>
              </c:pt>
              <c:pt idx="1387">
                <c:v>9</c:v>
              </c:pt>
              <c:pt idx="1388">
                <c:v>9</c:v>
              </c:pt>
              <c:pt idx="1389">
                <c:v>9</c:v>
              </c:pt>
              <c:pt idx="1390">
                <c:v>9</c:v>
              </c:pt>
              <c:pt idx="1391">
                <c:v>9</c:v>
              </c:pt>
              <c:pt idx="1392">
                <c:v>9</c:v>
              </c:pt>
              <c:pt idx="1393">
                <c:v>9</c:v>
              </c:pt>
              <c:pt idx="1394">
                <c:v>9</c:v>
              </c:pt>
              <c:pt idx="1395">
                <c:v>9</c:v>
              </c:pt>
              <c:pt idx="1396">
                <c:v>9</c:v>
              </c:pt>
              <c:pt idx="1397">
                <c:v>9</c:v>
              </c:pt>
              <c:pt idx="1398">
                <c:v>9</c:v>
              </c:pt>
              <c:pt idx="1399">
                <c:v>9</c:v>
              </c:pt>
              <c:pt idx="1400">
                <c:v>9</c:v>
              </c:pt>
              <c:pt idx="1401">
                <c:v>9</c:v>
              </c:pt>
              <c:pt idx="1402">
                <c:v>9</c:v>
              </c:pt>
              <c:pt idx="1403">
                <c:v>9</c:v>
              </c:pt>
              <c:pt idx="1404">
                <c:v>9</c:v>
              </c:pt>
              <c:pt idx="1405">
                <c:v>9</c:v>
              </c:pt>
              <c:pt idx="1406">
                <c:v>9</c:v>
              </c:pt>
              <c:pt idx="1407">
                <c:v>9</c:v>
              </c:pt>
              <c:pt idx="1408">
                <c:v>9</c:v>
              </c:pt>
              <c:pt idx="1409">
                <c:v>9</c:v>
              </c:pt>
              <c:pt idx="1410">
                <c:v>9</c:v>
              </c:pt>
              <c:pt idx="1411">
                <c:v>9</c:v>
              </c:pt>
              <c:pt idx="1412">
                <c:v>9</c:v>
              </c:pt>
              <c:pt idx="1413">
                <c:v>9</c:v>
              </c:pt>
              <c:pt idx="1414">
                <c:v>9</c:v>
              </c:pt>
              <c:pt idx="1415">
                <c:v>9</c:v>
              </c:pt>
              <c:pt idx="1416">
                <c:v>9</c:v>
              </c:pt>
              <c:pt idx="1417">
                <c:v>9</c:v>
              </c:pt>
              <c:pt idx="1418">
                <c:v>9</c:v>
              </c:pt>
              <c:pt idx="1419">
                <c:v>9</c:v>
              </c:pt>
              <c:pt idx="1420">
                <c:v>9</c:v>
              </c:pt>
              <c:pt idx="1421">
                <c:v>9</c:v>
              </c:pt>
              <c:pt idx="1422">
                <c:v>9</c:v>
              </c:pt>
              <c:pt idx="1423">
                <c:v>9</c:v>
              </c:pt>
              <c:pt idx="1424">
                <c:v>9</c:v>
              </c:pt>
              <c:pt idx="1425">
                <c:v>9</c:v>
              </c:pt>
              <c:pt idx="1426">
                <c:v>9</c:v>
              </c:pt>
              <c:pt idx="1427">
                <c:v>9</c:v>
              </c:pt>
              <c:pt idx="1428">
                <c:v>9</c:v>
              </c:pt>
              <c:pt idx="1429">
                <c:v>9</c:v>
              </c:pt>
              <c:pt idx="1430">
                <c:v>9</c:v>
              </c:pt>
              <c:pt idx="1431">
                <c:v>9</c:v>
              </c:pt>
              <c:pt idx="1432">
                <c:v>9</c:v>
              </c:pt>
              <c:pt idx="1433">
                <c:v>9</c:v>
              </c:pt>
              <c:pt idx="1434">
                <c:v>9</c:v>
              </c:pt>
              <c:pt idx="1435">
                <c:v>9</c:v>
              </c:pt>
              <c:pt idx="1436">
                <c:v>9</c:v>
              </c:pt>
              <c:pt idx="1437">
                <c:v>9</c:v>
              </c:pt>
              <c:pt idx="1438">
                <c:v>9</c:v>
              </c:pt>
              <c:pt idx="1439">
                <c:v>9</c:v>
              </c:pt>
              <c:pt idx="1440">
                <c:v>9</c:v>
              </c:pt>
              <c:pt idx="1441">
                <c:v>9</c:v>
              </c:pt>
              <c:pt idx="1442">
                <c:v>9</c:v>
              </c:pt>
              <c:pt idx="1443">
                <c:v>9</c:v>
              </c:pt>
              <c:pt idx="1444">
                <c:v>9</c:v>
              </c:pt>
              <c:pt idx="1445">
                <c:v>9</c:v>
              </c:pt>
              <c:pt idx="1446">
                <c:v>9</c:v>
              </c:pt>
              <c:pt idx="1447">
                <c:v>9</c:v>
              </c:pt>
              <c:pt idx="1448">
                <c:v>9</c:v>
              </c:pt>
              <c:pt idx="1449">
                <c:v>9</c:v>
              </c:pt>
              <c:pt idx="1450">
                <c:v>9</c:v>
              </c:pt>
              <c:pt idx="1451">
                <c:v>9</c:v>
              </c:pt>
              <c:pt idx="1452">
                <c:v>9</c:v>
              </c:pt>
              <c:pt idx="1453">
                <c:v>9</c:v>
              </c:pt>
              <c:pt idx="1454">
                <c:v>9</c:v>
              </c:pt>
              <c:pt idx="1455">
                <c:v>9</c:v>
              </c:pt>
              <c:pt idx="1456">
                <c:v>9</c:v>
              </c:pt>
              <c:pt idx="1457">
                <c:v>9</c:v>
              </c:pt>
              <c:pt idx="1458">
                <c:v>9</c:v>
              </c:pt>
              <c:pt idx="1459">
                <c:v>9</c:v>
              </c:pt>
              <c:pt idx="1460">
                <c:v>9</c:v>
              </c:pt>
              <c:pt idx="1461">
                <c:v>9</c:v>
              </c:pt>
              <c:pt idx="1462">
                <c:v>9</c:v>
              </c:pt>
              <c:pt idx="1463">
                <c:v>9</c:v>
              </c:pt>
              <c:pt idx="1464">
                <c:v>9</c:v>
              </c:pt>
              <c:pt idx="1465">
                <c:v>9</c:v>
              </c:pt>
              <c:pt idx="1466">
                <c:v>9</c:v>
              </c:pt>
              <c:pt idx="1467">
                <c:v>9</c:v>
              </c:pt>
              <c:pt idx="1468">
                <c:v>9</c:v>
              </c:pt>
              <c:pt idx="1469">
                <c:v>9</c:v>
              </c:pt>
              <c:pt idx="1470">
                <c:v>9</c:v>
              </c:pt>
              <c:pt idx="1471">
                <c:v>9</c:v>
              </c:pt>
              <c:pt idx="1472">
                <c:v>9</c:v>
              </c:pt>
              <c:pt idx="1473">
                <c:v>9</c:v>
              </c:pt>
              <c:pt idx="1474">
                <c:v>9</c:v>
              </c:pt>
              <c:pt idx="1475">
                <c:v>9</c:v>
              </c:pt>
              <c:pt idx="1476">
                <c:v>9</c:v>
              </c:pt>
              <c:pt idx="1477">
                <c:v>9</c:v>
              </c:pt>
              <c:pt idx="1478">
                <c:v>9</c:v>
              </c:pt>
              <c:pt idx="1479">
                <c:v>9</c:v>
              </c:pt>
              <c:pt idx="1480">
                <c:v>9</c:v>
              </c:pt>
              <c:pt idx="1481">
                <c:v>9</c:v>
              </c:pt>
              <c:pt idx="1482">
                <c:v>9</c:v>
              </c:pt>
              <c:pt idx="1483">
                <c:v>9</c:v>
              </c:pt>
              <c:pt idx="1484">
                <c:v>9</c:v>
              </c:pt>
              <c:pt idx="1485">
                <c:v>9</c:v>
              </c:pt>
              <c:pt idx="1486">
                <c:v>9</c:v>
              </c:pt>
              <c:pt idx="1487">
                <c:v>9</c:v>
              </c:pt>
              <c:pt idx="1488">
                <c:v>9</c:v>
              </c:pt>
              <c:pt idx="1489">
                <c:v>9</c:v>
              </c:pt>
              <c:pt idx="1490">
                <c:v>9</c:v>
              </c:pt>
              <c:pt idx="1491">
                <c:v>9</c:v>
              </c:pt>
              <c:pt idx="1492">
                <c:v>9</c:v>
              </c:pt>
              <c:pt idx="1493">
                <c:v>9</c:v>
              </c:pt>
              <c:pt idx="1494">
                <c:v>9</c:v>
              </c:pt>
              <c:pt idx="1495">
                <c:v>9</c:v>
              </c:pt>
              <c:pt idx="1496">
                <c:v>9</c:v>
              </c:pt>
              <c:pt idx="1497">
                <c:v>9</c:v>
              </c:pt>
              <c:pt idx="1498">
                <c:v>9</c:v>
              </c:pt>
              <c:pt idx="1499">
                <c:v>9</c:v>
              </c:pt>
              <c:pt idx="1500">
                <c:v>9</c:v>
              </c:pt>
              <c:pt idx="1501">
                <c:v>9</c:v>
              </c:pt>
              <c:pt idx="1502">
                <c:v>9</c:v>
              </c:pt>
              <c:pt idx="1503">
                <c:v>9</c:v>
              </c:pt>
              <c:pt idx="1504">
                <c:v>9</c:v>
              </c:pt>
              <c:pt idx="1505">
                <c:v>9</c:v>
              </c:pt>
              <c:pt idx="1506">
                <c:v>9</c:v>
              </c:pt>
              <c:pt idx="1507">
                <c:v>9</c:v>
              </c:pt>
              <c:pt idx="1508">
                <c:v>9</c:v>
              </c:pt>
              <c:pt idx="1509">
                <c:v>9</c:v>
              </c:pt>
              <c:pt idx="1510">
                <c:v>9</c:v>
              </c:pt>
              <c:pt idx="1511">
                <c:v>9</c:v>
              </c:pt>
              <c:pt idx="1512">
                <c:v>9</c:v>
              </c:pt>
              <c:pt idx="1513">
                <c:v>9</c:v>
              </c:pt>
              <c:pt idx="1514">
                <c:v>9</c:v>
              </c:pt>
              <c:pt idx="1515">
                <c:v>9</c:v>
              </c:pt>
              <c:pt idx="1516">
                <c:v>9</c:v>
              </c:pt>
              <c:pt idx="1517">
                <c:v>9</c:v>
              </c:pt>
              <c:pt idx="1518">
                <c:v>9</c:v>
              </c:pt>
              <c:pt idx="1519">
                <c:v>9</c:v>
              </c:pt>
              <c:pt idx="1520">
                <c:v>9</c:v>
              </c:pt>
              <c:pt idx="1521">
                <c:v>9</c:v>
              </c:pt>
              <c:pt idx="1522">
                <c:v>9</c:v>
              </c:pt>
              <c:pt idx="1523">
                <c:v>9</c:v>
              </c:pt>
              <c:pt idx="1524">
                <c:v>9</c:v>
              </c:pt>
              <c:pt idx="1525">
                <c:v>9</c:v>
              </c:pt>
              <c:pt idx="1526">
                <c:v>9</c:v>
              </c:pt>
              <c:pt idx="1527">
                <c:v>9</c:v>
              </c:pt>
              <c:pt idx="1528">
                <c:v>9</c:v>
              </c:pt>
              <c:pt idx="1529">
                <c:v>9</c:v>
              </c:pt>
              <c:pt idx="1530">
                <c:v>9</c:v>
              </c:pt>
              <c:pt idx="1531">
                <c:v>9</c:v>
              </c:pt>
              <c:pt idx="1532">
                <c:v>9</c:v>
              </c:pt>
              <c:pt idx="1533">
                <c:v>9</c:v>
              </c:pt>
              <c:pt idx="1534">
                <c:v>9</c:v>
              </c:pt>
              <c:pt idx="1535">
                <c:v>9</c:v>
              </c:pt>
              <c:pt idx="1536">
                <c:v>9</c:v>
              </c:pt>
              <c:pt idx="1537">
                <c:v>9</c:v>
              </c:pt>
              <c:pt idx="1538">
                <c:v>9</c:v>
              </c:pt>
              <c:pt idx="1539">
                <c:v>9</c:v>
              </c:pt>
              <c:pt idx="1540">
                <c:v>9</c:v>
              </c:pt>
              <c:pt idx="1541">
                <c:v>9</c:v>
              </c:pt>
              <c:pt idx="1542">
                <c:v>9</c:v>
              </c:pt>
              <c:pt idx="1543">
                <c:v>9</c:v>
              </c:pt>
              <c:pt idx="1544">
                <c:v>9</c:v>
              </c:pt>
              <c:pt idx="1545">
                <c:v>9</c:v>
              </c:pt>
              <c:pt idx="1546">
                <c:v>9</c:v>
              </c:pt>
              <c:pt idx="1547">
                <c:v>9</c:v>
              </c:pt>
              <c:pt idx="1548">
                <c:v>9</c:v>
              </c:pt>
              <c:pt idx="1549">
                <c:v>9</c:v>
              </c:pt>
              <c:pt idx="1550">
                <c:v>9</c:v>
              </c:pt>
              <c:pt idx="1551">
                <c:v>9</c:v>
              </c:pt>
              <c:pt idx="1552">
                <c:v>9</c:v>
              </c:pt>
              <c:pt idx="1553">
                <c:v>9</c:v>
              </c:pt>
              <c:pt idx="1554">
                <c:v>9</c:v>
              </c:pt>
              <c:pt idx="1555">
                <c:v>9</c:v>
              </c:pt>
              <c:pt idx="1556">
                <c:v>9</c:v>
              </c:pt>
              <c:pt idx="1557">
                <c:v>9</c:v>
              </c:pt>
              <c:pt idx="1558">
                <c:v>9</c:v>
              </c:pt>
              <c:pt idx="1559">
                <c:v>9</c:v>
              </c:pt>
              <c:pt idx="1560">
                <c:v>9</c:v>
              </c:pt>
              <c:pt idx="1561">
                <c:v>9</c:v>
              </c:pt>
              <c:pt idx="1562">
                <c:v>9</c:v>
              </c:pt>
              <c:pt idx="1563">
                <c:v>9</c:v>
              </c:pt>
              <c:pt idx="1564">
                <c:v>9</c:v>
              </c:pt>
              <c:pt idx="1565">
                <c:v>9</c:v>
              </c:pt>
              <c:pt idx="1566">
                <c:v>9</c:v>
              </c:pt>
              <c:pt idx="1567">
                <c:v>9</c:v>
              </c:pt>
              <c:pt idx="1568">
                <c:v>9</c:v>
              </c:pt>
              <c:pt idx="1569">
                <c:v>9</c:v>
              </c:pt>
              <c:pt idx="1570">
                <c:v>9</c:v>
              </c:pt>
              <c:pt idx="1571">
                <c:v>9</c:v>
              </c:pt>
              <c:pt idx="1572">
                <c:v>9</c:v>
              </c:pt>
              <c:pt idx="1573">
                <c:v>9</c:v>
              </c:pt>
              <c:pt idx="1574">
                <c:v>9</c:v>
              </c:pt>
              <c:pt idx="1575">
                <c:v>9</c:v>
              </c:pt>
              <c:pt idx="1576">
                <c:v>9</c:v>
              </c:pt>
              <c:pt idx="1577">
                <c:v>9</c:v>
              </c:pt>
              <c:pt idx="1578">
                <c:v>9</c:v>
              </c:pt>
              <c:pt idx="1579">
                <c:v>9</c:v>
              </c:pt>
              <c:pt idx="1580">
                <c:v>9</c:v>
              </c:pt>
              <c:pt idx="1581">
                <c:v>9</c:v>
              </c:pt>
              <c:pt idx="1582">
                <c:v>9</c:v>
              </c:pt>
              <c:pt idx="1583">
                <c:v>9</c:v>
              </c:pt>
              <c:pt idx="1584">
                <c:v>9</c:v>
              </c:pt>
              <c:pt idx="1585">
                <c:v>9</c:v>
              </c:pt>
              <c:pt idx="1586">
                <c:v>9</c:v>
              </c:pt>
              <c:pt idx="1587">
                <c:v>9</c:v>
              </c:pt>
              <c:pt idx="1588">
                <c:v>9</c:v>
              </c:pt>
              <c:pt idx="1589">
                <c:v>9</c:v>
              </c:pt>
              <c:pt idx="1590">
                <c:v>9</c:v>
              </c:pt>
              <c:pt idx="1591">
                <c:v>9</c:v>
              </c:pt>
              <c:pt idx="1592">
                <c:v>9</c:v>
              </c:pt>
              <c:pt idx="1593">
                <c:v>9</c:v>
              </c:pt>
              <c:pt idx="1594">
                <c:v>9</c:v>
              </c:pt>
              <c:pt idx="1595">
                <c:v>9</c:v>
              </c:pt>
              <c:pt idx="1596">
                <c:v>9</c:v>
              </c:pt>
              <c:pt idx="1597">
                <c:v>9</c:v>
              </c:pt>
              <c:pt idx="1598">
                <c:v>9</c:v>
              </c:pt>
              <c:pt idx="1599">
                <c:v>9</c:v>
              </c:pt>
              <c:pt idx="1600">
                <c:v>9</c:v>
              </c:pt>
              <c:pt idx="1601">
                <c:v>9</c:v>
              </c:pt>
              <c:pt idx="1602">
                <c:v>9</c:v>
              </c:pt>
              <c:pt idx="1603">
                <c:v>9</c:v>
              </c:pt>
              <c:pt idx="1604">
                <c:v>9</c:v>
              </c:pt>
              <c:pt idx="1605">
                <c:v>9</c:v>
              </c:pt>
              <c:pt idx="1606">
                <c:v>9</c:v>
              </c:pt>
              <c:pt idx="1607">
                <c:v>9</c:v>
              </c:pt>
              <c:pt idx="1608">
                <c:v>9</c:v>
              </c:pt>
              <c:pt idx="1609">
                <c:v>9</c:v>
              </c:pt>
              <c:pt idx="1610">
                <c:v>9</c:v>
              </c:pt>
              <c:pt idx="1611">
                <c:v>9</c:v>
              </c:pt>
              <c:pt idx="1612">
                <c:v>9</c:v>
              </c:pt>
              <c:pt idx="1613">
                <c:v>9</c:v>
              </c:pt>
              <c:pt idx="1614">
                <c:v>9</c:v>
              </c:pt>
              <c:pt idx="1615">
                <c:v>9</c:v>
              </c:pt>
              <c:pt idx="1616">
                <c:v>9</c:v>
              </c:pt>
              <c:pt idx="1617">
                <c:v>9</c:v>
              </c:pt>
              <c:pt idx="1618">
                <c:v>9</c:v>
              </c:pt>
              <c:pt idx="1619">
                <c:v>9</c:v>
              </c:pt>
              <c:pt idx="1620">
                <c:v>9</c:v>
              </c:pt>
              <c:pt idx="1621">
                <c:v>9</c:v>
              </c:pt>
              <c:pt idx="1622">
                <c:v>9</c:v>
              </c:pt>
              <c:pt idx="1623">
                <c:v>9</c:v>
              </c:pt>
              <c:pt idx="1624">
                <c:v>9</c:v>
              </c:pt>
              <c:pt idx="1625">
                <c:v>9</c:v>
              </c:pt>
              <c:pt idx="1626">
                <c:v>9</c:v>
              </c:pt>
              <c:pt idx="1627">
                <c:v>9</c:v>
              </c:pt>
              <c:pt idx="1628">
                <c:v>9</c:v>
              </c:pt>
              <c:pt idx="1629">
                <c:v>9</c:v>
              </c:pt>
              <c:pt idx="1630">
                <c:v>9</c:v>
              </c:pt>
              <c:pt idx="1631">
                <c:v>9</c:v>
              </c:pt>
              <c:pt idx="1632">
                <c:v>9</c:v>
              </c:pt>
              <c:pt idx="1633">
                <c:v>9</c:v>
              </c:pt>
              <c:pt idx="1634">
                <c:v>9</c:v>
              </c:pt>
              <c:pt idx="1635">
                <c:v>9</c:v>
              </c:pt>
              <c:pt idx="1636">
                <c:v>9</c:v>
              </c:pt>
              <c:pt idx="1637">
                <c:v>9</c:v>
              </c:pt>
              <c:pt idx="1638">
                <c:v>9</c:v>
              </c:pt>
              <c:pt idx="1639">
                <c:v>9</c:v>
              </c:pt>
              <c:pt idx="1640">
                <c:v>9</c:v>
              </c:pt>
              <c:pt idx="1641">
                <c:v>9</c:v>
              </c:pt>
              <c:pt idx="1642">
                <c:v>9</c:v>
              </c:pt>
              <c:pt idx="1643">
                <c:v>9</c:v>
              </c:pt>
              <c:pt idx="1644">
                <c:v>9</c:v>
              </c:pt>
              <c:pt idx="1645">
                <c:v>9</c:v>
              </c:pt>
              <c:pt idx="1646">
                <c:v>9</c:v>
              </c:pt>
              <c:pt idx="1647">
                <c:v>9</c:v>
              </c:pt>
              <c:pt idx="1648">
                <c:v>9</c:v>
              </c:pt>
              <c:pt idx="1649">
                <c:v>9</c:v>
              </c:pt>
              <c:pt idx="1650">
                <c:v>9</c:v>
              </c:pt>
              <c:pt idx="1651">
                <c:v>9</c:v>
              </c:pt>
              <c:pt idx="1652">
                <c:v>9</c:v>
              </c:pt>
              <c:pt idx="1653">
                <c:v>9</c:v>
              </c:pt>
              <c:pt idx="1654">
                <c:v>9</c:v>
              </c:pt>
              <c:pt idx="1655">
                <c:v>9</c:v>
              </c:pt>
              <c:pt idx="1656">
                <c:v>9</c:v>
              </c:pt>
              <c:pt idx="1657">
                <c:v>9</c:v>
              </c:pt>
              <c:pt idx="1658">
                <c:v>9</c:v>
              </c:pt>
              <c:pt idx="1659">
                <c:v>9</c:v>
              </c:pt>
              <c:pt idx="1660">
                <c:v>9</c:v>
              </c:pt>
              <c:pt idx="1661">
                <c:v>9</c:v>
              </c:pt>
              <c:pt idx="1662">
                <c:v>9</c:v>
              </c:pt>
              <c:pt idx="1663">
                <c:v>9</c:v>
              </c:pt>
              <c:pt idx="1664">
                <c:v>9</c:v>
              </c:pt>
              <c:pt idx="1665">
                <c:v>9</c:v>
              </c:pt>
              <c:pt idx="1666">
                <c:v>9</c:v>
              </c:pt>
              <c:pt idx="1667">
                <c:v>9</c:v>
              </c:pt>
              <c:pt idx="1668">
                <c:v>9</c:v>
              </c:pt>
              <c:pt idx="1669">
                <c:v>9</c:v>
              </c:pt>
              <c:pt idx="1670">
                <c:v>9</c:v>
              </c:pt>
              <c:pt idx="1671">
                <c:v>9</c:v>
              </c:pt>
              <c:pt idx="1672">
                <c:v>9</c:v>
              </c:pt>
              <c:pt idx="1673">
                <c:v>9</c:v>
              </c:pt>
              <c:pt idx="1674">
                <c:v>9</c:v>
              </c:pt>
              <c:pt idx="1675">
                <c:v>9</c:v>
              </c:pt>
              <c:pt idx="1676">
                <c:v>9</c:v>
              </c:pt>
              <c:pt idx="1677">
                <c:v>9</c:v>
              </c:pt>
              <c:pt idx="1678">
                <c:v>9</c:v>
              </c:pt>
              <c:pt idx="1679">
                <c:v>9</c:v>
              </c:pt>
              <c:pt idx="1680">
                <c:v>9</c:v>
              </c:pt>
              <c:pt idx="1681">
                <c:v>9</c:v>
              </c:pt>
              <c:pt idx="1682">
                <c:v>9</c:v>
              </c:pt>
              <c:pt idx="1683">
                <c:v>9</c:v>
              </c:pt>
              <c:pt idx="1684">
                <c:v>9</c:v>
              </c:pt>
              <c:pt idx="1685">
                <c:v>9</c:v>
              </c:pt>
              <c:pt idx="1686">
                <c:v>9</c:v>
              </c:pt>
              <c:pt idx="1687">
                <c:v>9</c:v>
              </c:pt>
              <c:pt idx="1688">
                <c:v>9</c:v>
              </c:pt>
              <c:pt idx="1689">
                <c:v>8</c:v>
              </c:pt>
              <c:pt idx="1690">
                <c:v>8</c:v>
              </c:pt>
              <c:pt idx="1691">
                <c:v>8</c:v>
              </c:pt>
              <c:pt idx="1692">
                <c:v>8</c:v>
              </c:pt>
              <c:pt idx="1693">
                <c:v>8</c:v>
              </c:pt>
              <c:pt idx="1694">
                <c:v>8</c:v>
              </c:pt>
              <c:pt idx="1695">
                <c:v>8</c:v>
              </c:pt>
              <c:pt idx="1696">
                <c:v>8</c:v>
              </c:pt>
              <c:pt idx="1697">
                <c:v>8</c:v>
              </c:pt>
              <c:pt idx="1698">
                <c:v>8</c:v>
              </c:pt>
              <c:pt idx="1699">
                <c:v>8</c:v>
              </c:pt>
              <c:pt idx="1700">
                <c:v>8</c:v>
              </c:pt>
              <c:pt idx="1701">
                <c:v>8</c:v>
              </c:pt>
              <c:pt idx="1702">
                <c:v>8</c:v>
              </c:pt>
              <c:pt idx="1703">
                <c:v>8</c:v>
              </c:pt>
              <c:pt idx="1704">
                <c:v>8</c:v>
              </c:pt>
              <c:pt idx="1705">
                <c:v>8</c:v>
              </c:pt>
              <c:pt idx="1706">
                <c:v>8</c:v>
              </c:pt>
              <c:pt idx="1707">
                <c:v>8</c:v>
              </c:pt>
              <c:pt idx="1708">
                <c:v>8</c:v>
              </c:pt>
              <c:pt idx="1709">
                <c:v>8</c:v>
              </c:pt>
              <c:pt idx="1710">
                <c:v>8</c:v>
              </c:pt>
              <c:pt idx="1711">
                <c:v>8</c:v>
              </c:pt>
              <c:pt idx="1712">
                <c:v>8</c:v>
              </c:pt>
              <c:pt idx="1713">
                <c:v>8</c:v>
              </c:pt>
              <c:pt idx="1714">
                <c:v>8</c:v>
              </c:pt>
              <c:pt idx="1715">
                <c:v>8</c:v>
              </c:pt>
              <c:pt idx="1716">
                <c:v>8</c:v>
              </c:pt>
              <c:pt idx="1717">
                <c:v>8</c:v>
              </c:pt>
              <c:pt idx="1718">
                <c:v>8</c:v>
              </c:pt>
              <c:pt idx="1719">
                <c:v>8</c:v>
              </c:pt>
              <c:pt idx="1720">
                <c:v>8</c:v>
              </c:pt>
              <c:pt idx="1721">
                <c:v>8</c:v>
              </c:pt>
              <c:pt idx="1722">
                <c:v>8</c:v>
              </c:pt>
              <c:pt idx="1723">
                <c:v>8</c:v>
              </c:pt>
              <c:pt idx="1724">
                <c:v>8</c:v>
              </c:pt>
              <c:pt idx="1725">
                <c:v>8</c:v>
              </c:pt>
              <c:pt idx="1726">
                <c:v>8</c:v>
              </c:pt>
              <c:pt idx="1727">
                <c:v>8</c:v>
              </c:pt>
              <c:pt idx="1728">
                <c:v>8</c:v>
              </c:pt>
              <c:pt idx="1729">
                <c:v>8</c:v>
              </c:pt>
              <c:pt idx="1730">
                <c:v>8</c:v>
              </c:pt>
              <c:pt idx="1731">
                <c:v>8</c:v>
              </c:pt>
              <c:pt idx="1732">
                <c:v>8</c:v>
              </c:pt>
              <c:pt idx="1733">
                <c:v>8</c:v>
              </c:pt>
              <c:pt idx="1734">
                <c:v>8</c:v>
              </c:pt>
              <c:pt idx="1735">
                <c:v>8</c:v>
              </c:pt>
              <c:pt idx="1736">
                <c:v>8</c:v>
              </c:pt>
              <c:pt idx="1737">
                <c:v>8</c:v>
              </c:pt>
              <c:pt idx="1738">
                <c:v>8</c:v>
              </c:pt>
              <c:pt idx="1739">
                <c:v>8</c:v>
              </c:pt>
              <c:pt idx="1740">
                <c:v>8</c:v>
              </c:pt>
              <c:pt idx="1741">
                <c:v>8</c:v>
              </c:pt>
              <c:pt idx="1742">
                <c:v>8</c:v>
              </c:pt>
              <c:pt idx="1743">
                <c:v>8</c:v>
              </c:pt>
              <c:pt idx="1744">
                <c:v>8</c:v>
              </c:pt>
              <c:pt idx="1745">
                <c:v>8</c:v>
              </c:pt>
              <c:pt idx="1746">
                <c:v>8</c:v>
              </c:pt>
              <c:pt idx="1747">
                <c:v>8</c:v>
              </c:pt>
              <c:pt idx="1748">
                <c:v>8</c:v>
              </c:pt>
              <c:pt idx="1749">
                <c:v>8</c:v>
              </c:pt>
              <c:pt idx="1750">
                <c:v>8</c:v>
              </c:pt>
              <c:pt idx="1751">
                <c:v>8</c:v>
              </c:pt>
              <c:pt idx="1752">
                <c:v>8</c:v>
              </c:pt>
              <c:pt idx="1753">
                <c:v>8</c:v>
              </c:pt>
              <c:pt idx="1754">
                <c:v>8</c:v>
              </c:pt>
              <c:pt idx="1755">
                <c:v>8</c:v>
              </c:pt>
              <c:pt idx="1756">
                <c:v>8</c:v>
              </c:pt>
              <c:pt idx="1757">
                <c:v>8</c:v>
              </c:pt>
              <c:pt idx="1758">
                <c:v>8</c:v>
              </c:pt>
              <c:pt idx="1759">
                <c:v>8</c:v>
              </c:pt>
              <c:pt idx="1760">
                <c:v>8</c:v>
              </c:pt>
              <c:pt idx="1761">
                <c:v>8</c:v>
              </c:pt>
              <c:pt idx="1762">
                <c:v>8</c:v>
              </c:pt>
              <c:pt idx="1763">
                <c:v>8</c:v>
              </c:pt>
              <c:pt idx="1764">
                <c:v>8</c:v>
              </c:pt>
              <c:pt idx="1765">
                <c:v>8</c:v>
              </c:pt>
              <c:pt idx="1766">
                <c:v>8</c:v>
              </c:pt>
              <c:pt idx="1767">
                <c:v>8</c:v>
              </c:pt>
              <c:pt idx="1768">
                <c:v>8</c:v>
              </c:pt>
              <c:pt idx="1769">
                <c:v>8</c:v>
              </c:pt>
              <c:pt idx="1770">
                <c:v>8</c:v>
              </c:pt>
              <c:pt idx="1771">
                <c:v>8</c:v>
              </c:pt>
              <c:pt idx="1772">
                <c:v>8</c:v>
              </c:pt>
              <c:pt idx="1773">
                <c:v>8</c:v>
              </c:pt>
              <c:pt idx="1774">
                <c:v>8</c:v>
              </c:pt>
              <c:pt idx="1775">
                <c:v>8</c:v>
              </c:pt>
              <c:pt idx="1776">
                <c:v>8</c:v>
              </c:pt>
              <c:pt idx="1777">
                <c:v>8</c:v>
              </c:pt>
              <c:pt idx="1778">
                <c:v>8</c:v>
              </c:pt>
              <c:pt idx="1779">
                <c:v>8</c:v>
              </c:pt>
              <c:pt idx="1780">
                <c:v>8</c:v>
              </c:pt>
              <c:pt idx="1781">
                <c:v>8</c:v>
              </c:pt>
              <c:pt idx="1782">
                <c:v>8</c:v>
              </c:pt>
              <c:pt idx="1783">
                <c:v>8</c:v>
              </c:pt>
              <c:pt idx="1784">
                <c:v>8</c:v>
              </c:pt>
              <c:pt idx="1785">
                <c:v>8</c:v>
              </c:pt>
              <c:pt idx="1786">
                <c:v>8</c:v>
              </c:pt>
              <c:pt idx="1787">
                <c:v>8</c:v>
              </c:pt>
              <c:pt idx="1788">
                <c:v>8</c:v>
              </c:pt>
              <c:pt idx="1789">
                <c:v>8</c:v>
              </c:pt>
              <c:pt idx="1790">
                <c:v>8</c:v>
              </c:pt>
              <c:pt idx="1791">
                <c:v>8</c:v>
              </c:pt>
              <c:pt idx="1792">
                <c:v>8</c:v>
              </c:pt>
              <c:pt idx="1793">
                <c:v>8</c:v>
              </c:pt>
              <c:pt idx="1794">
                <c:v>8</c:v>
              </c:pt>
              <c:pt idx="1795">
                <c:v>8</c:v>
              </c:pt>
              <c:pt idx="1796">
                <c:v>8</c:v>
              </c:pt>
              <c:pt idx="1797">
                <c:v>8</c:v>
              </c:pt>
              <c:pt idx="1798">
                <c:v>8</c:v>
              </c:pt>
              <c:pt idx="1799">
                <c:v>8</c:v>
              </c:pt>
              <c:pt idx="1800">
                <c:v>8</c:v>
              </c:pt>
              <c:pt idx="1801">
                <c:v>8</c:v>
              </c:pt>
              <c:pt idx="1802">
                <c:v>8</c:v>
              </c:pt>
              <c:pt idx="1803">
                <c:v>8</c:v>
              </c:pt>
              <c:pt idx="1804">
                <c:v>8</c:v>
              </c:pt>
              <c:pt idx="1805">
                <c:v>8</c:v>
              </c:pt>
              <c:pt idx="1806">
                <c:v>8</c:v>
              </c:pt>
              <c:pt idx="1807">
                <c:v>8</c:v>
              </c:pt>
              <c:pt idx="1808">
                <c:v>8</c:v>
              </c:pt>
              <c:pt idx="1809">
                <c:v>8</c:v>
              </c:pt>
              <c:pt idx="1810">
                <c:v>8</c:v>
              </c:pt>
              <c:pt idx="1811">
                <c:v>8</c:v>
              </c:pt>
              <c:pt idx="1812">
                <c:v>8</c:v>
              </c:pt>
              <c:pt idx="1813">
                <c:v>8</c:v>
              </c:pt>
              <c:pt idx="1814">
                <c:v>8</c:v>
              </c:pt>
              <c:pt idx="1815">
                <c:v>8</c:v>
              </c:pt>
              <c:pt idx="1816">
                <c:v>8</c:v>
              </c:pt>
              <c:pt idx="1817">
                <c:v>8</c:v>
              </c:pt>
              <c:pt idx="1818">
                <c:v>8</c:v>
              </c:pt>
              <c:pt idx="1819">
                <c:v>8</c:v>
              </c:pt>
              <c:pt idx="1820">
                <c:v>8</c:v>
              </c:pt>
              <c:pt idx="1821">
                <c:v>8</c:v>
              </c:pt>
              <c:pt idx="1822">
                <c:v>8</c:v>
              </c:pt>
              <c:pt idx="1823">
                <c:v>8</c:v>
              </c:pt>
              <c:pt idx="1824">
                <c:v>8</c:v>
              </c:pt>
              <c:pt idx="1825">
                <c:v>8</c:v>
              </c:pt>
              <c:pt idx="1826">
                <c:v>7</c:v>
              </c:pt>
              <c:pt idx="1827">
                <c:v>7</c:v>
              </c:pt>
              <c:pt idx="1828">
                <c:v>7</c:v>
              </c:pt>
              <c:pt idx="1829">
                <c:v>7</c:v>
              </c:pt>
              <c:pt idx="1830">
                <c:v>7</c:v>
              </c:pt>
              <c:pt idx="1831">
                <c:v>7</c:v>
              </c:pt>
              <c:pt idx="1832">
                <c:v>7</c:v>
              </c:pt>
              <c:pt idx="1833">
                <c:v>7</c:v>
              </c:pt>
              <c:pt idx="1834">
                <c:v>7</c:v>
              </c:pt>
              <c:pt idx="1835">
                <c:v>7</c:v>
              </c:pt>
              <c:pt idx="1836">
                <c:v>7</c:v>
              </c:pt>
              <c:pt idx="1837">
                <c:v>7</c:v>
              </c:pt>
              <c:pt idx="1838">
                <c:v>7</c:v>
              </c:pt>
              <c:pt idx="1839">
                <c:v>7</c:v>
              </c:pt>
              <c:pt idx="1840">
                <c:v>7</c:v>
              </c:pt>
              <c:pt idx="1841">
                <c:v>7</c:v>
              </c:pt>
              <c:pt idx="1842">
                <c:v>7</c:v>
              </c:pt>
              <c:pt idx="1843">
                <c:v>7</c:v>
              </c:pt>
              <c:pt idx="1844">
                <c:v>7</c:v>
              </c:pt>
              <c:pt idx="1845">
                <c:v>7</c:v>
              </c:pt>
              <c:pt idx="1846">
                <c:v>7</c:v>
              </c:pt>
              <c:pt idx="1847">
                <c:v>7</c:v>
              </c:pt>
              <c:pt idx="1848">
                <c:v>7</c:v>
              </c:pt>
              <c:pt idx="1849">
                <c:v>7</c:v>
              </c:pt>
              <c:pt idx="1850">
                <c:v>7</c:v>
              </c:pt>
              <c:pt idx="1851">
                <c:v>7</c:v>
              </c:pt>
              <c:pt idx="1852">
                <c:v>6</c:v>
              </c:pt>
              <c:pt idx="1853">
                <c:v>6</c:v>
              </c:pt>
              <c:pt idx="1854">
                <c:v>6</c:v>
              </c:pt>
              <c:pt idx="1855">
                <c:v>6</c:v>
              </c:pt>
              <c:pt idx="1856">
                <c:v>6</c:v>
              </c:pt>
              <c:pt idx="1857">
                <c:v>6</c:v>
              </c:pt>
              <c:pt idx="1858">
                <c:v>6</c:v>
              </c:pt>
              <c:pt idx="1859">
                <c:v>6</c:v>
              </c:pt>
              <c:pt idx="1860">
                <c:v>6</c:v>
              </c:pt>
              <c:pt idx="1861">
                <c:v>6</c:v>
              </c:pt>
              <c:pt idx="1862">
                <c:v>6</c:v>
              </c:pt>
              <c:pt idx="1863">
                <c:v>6</c:v>
              </c:pt>
              <c:pt idx="1864">
                <c:v>6</c:v>
              </c:pt>
              <c:pt idx="1865">
                <c:v>6</c:v>
              </c:pt>
              <c:pt idx="1866">
                <c:v>6</c:v>
              </c:pt>
              <c:pt idx="1867">
                <c:v>6</c:v>
              </c:pt>
              <c:pt idx="1868">
                <c:v>6</c:v>
              </c:pt>
              <c:pt idx="1869">
                <c:v>6</c:v>
              </c:pt>
              <c:pt idx="1870">
                <c:v>6</c:v>
              </c:pt>
              <c:pt idx="1871">
                <c:v>5</c:v>
              </c:pt>
              <c:pt idx="1872">
                <c:v>5</c:v>
              </c:pt>
              <c:pt idx="1873">
                <c:v>5</c:v>
              </c:pt>
              <c:pt idx="1874">
                <c:v>5</c:v>
              </c:pt>
              <c:pt idx="1875">
                <c:v>5</c:v>
              </c:pt>
              <c:pt idx="1876">
                <c:v>5</c:v>
              </c:pt>
              <c:pt idx="1877">
                <c:v>5</c:v>
              </c:pt>
              <c:pt idx="1878">
                <c:v>5</c:v>
              </c:pt>
              <c:pt idx="1879">
                <c:v>5</c:v>
              </c:pt>
              <c:pt idx="1880">
                <c:v>5</c:v>
              </c:pt>
              <c:pt idx="1881">
                <c:v>5</c:v>
              </c:pt>
              <c:pt idx="1882">
                <c:v>5</c:v>
              </c:pt>
              <c:pt idx="1883">
                <c:v>5</c:v>
              </c:pt>
              <c:pt idx="1884">
                <c:v>5</c:v>
              </c:pt>
              <c:pt idx="1885">
                <c:v>5</c:v>
              </c:pt>
              <c:pt idx="1886">
                <c:v>5</c:v>
              </c:pt>
              <c:pt idx="1887">
                <c:v>5</c:v>
              </c:pt>
              <c:pt idx="1888">
                <c:v>5</c:v>
              </c:pt>
              <c:pt idx="1889">
                <c:v>5</c:v>
              </c:pt>
              <c:pt idx="1890">
                <c:v>5</c:v>
              </c:pt>
              <c:pt idx="1891">
                <c:v>5</c:v>
              </c:pt>
              <c:pt idx="1892">
                <c:v>5</c:v>
              </c:pt>
              <c:pt idx="1893">
                <c:v>5</c:v>
              </c:pt>
              <c:pt idx="1894">
                <c:v>5</c:v>
              </c:pt>
              <c:pt idx="1895">
                <c:v>5</c:v>
              </c:pt>
              <c:pt idx="1896">
                <c:v>5</c:v>
              </c:pt>
              <c:pt idx="1897">
                <c:v>5</c:v>
              </c:pt>
              <c:pt idx="1898">
                <c:v>5</c:v>
              </c:pt>
              <c:pt idx="1899">
                <c:v>5</c:v>
              </c:pt>
              <c:pt idx="1900">
                <c:v>5</c:v>
              </c:pt>
              <c:pt idx="1901">
                <c:v>5</c:v>
              </c:pt>
              <c:pt idx="1902">
                <c:v>5</c:v>
              </c:pt>
              <c:pt idx="1903">
                <c:v>5</c:v>
              </c:pt>
              <c:pt idx="1904">
                <c:v>5</c:v>
              </c:pt>
              <c:pt idx="1905">
                <c:v>5</c:v>
              </c:pt>
              <c:pt idx="1906">
                <c:v>5</c:v>
              </c:pt>
              <c:pt idx="1907">
                <c:v>5</c:v>
              </c:pt>
              <c:pt idx="1908">
                <c:v>5</c:v>
              </c:pt>
              <c:pt idx="1909">
                <c:v>5</c:v>
              </c:pt>
              <c:pt idx="1910">
                <c:v>5</c:v>
              </c:pt>
              <c:pt idx="1911">
                <c:v>5</c:v>
              </c:pt>
              <c:pt idx="1912">
                <c:v>5</c:v>
              </c:pt>
              <c:pt idx="1913">
                <c:v>5</c:v>
              </c:pt>
              <c:pt idx="1914">
                <c:v>5</c:v>
              </c:pt>
              <c:pt idx="1915">
                <c:v>5</c:v>
              </c:pt>
              <c:pt idx="1916">
                <c:v>5</c:v>
              </c:pt>
              <c:pt idx="1917">
                <c:v>5</c:v>
              </c:pt>
              <c:pt idx="1918">
                <c:v>5</c:v>
              </c:pt>
              <c:pt idx="1919">
                <c:v>5</c:v>
              </c:pt>
              <c:pt idx="1920">
                <c:v>5</c:v>
              </c:pt>
              <c:pt idx="1921">
                <c:v>5</c:v>
              </c:pt>
              <c:pt idx="1922">
                <c:v>5</c:v>
              </c:pt>
              <c:pt idx="1923">
                <c:v>5</c:v>
              </c:pt>
              <c:pt idx="1924">
                <c:v>5</c:v>
              </c:pt>
              <c:pt idx="1925">
                <c:v>5</c:v>
              </c:pt>
              <c:pt idx="1926">
                <c:v>5</c:v>
              </c:pt>
              <c:pt idx="1927">
                <c:v>5</c:v>
              </c:pt>
              <c:pt idx="1928">
                <c:v>5</c:v>
              </c:pt>
              <c:pt idx="1929">
                <c:v>5</c:v>
              </c:pt>
              <c:pt idx="1930">
                <c:v>5</c:v>
              </c:pt>
              <c:pt idx="1931">
                <c:v>5</c:v>
              </c:pt>
              <c:pt idx="1932">
                <c:v>5</c:v>
              </c:pt>
              <c:pt idx="1933">
                <c:v>5</c:v>
              </c:pt>
              <c:pt idx="1934">
                <c:v>5</c:v>
              </c:pt>
              <c:pt idx="1935">
                <c:v>5</c:v>
              </c:pt>
              <c:pt idx="1936">
                <c:v>5</c:v>
              </c:pt>
              <c:pt idx="1937">
                <c:v>4</c:v>
              </c:pt>
              <c:pt idx="1938">
                <c:v>4</c:v>
              </c:pt>
              <c:pt idx="1939">
                <c:v>4</c:v>
              </c:pt>
              <c:pt idx="1940">
                <c:v>4</c:v>
              </c:pt>
              <c:pt idx="1941">
                <c:v>4</c:v>
              </c:pt>
              <c:pt idx="1942">
                <c:v>4</c:v>
              </c:pt>
              <c:pt idx="1943">
                <c:v>4</c:v>
              </c:pt>
              <c:pt idx="1944">
                <c:v>4</c:v>
              </c:pt>
              <c:pt idx="1945">
                <c:v>4</c:v>
              </c:pt>
              <c:pt idx="1946">
                <c:v>4</c:v>
              </c:pt>
              <c:pt idx="1947">
                <c:v>4</c:v>
              </c:pt>
              <c:pt idx="1948">
                <c:v>4</c:v>
              </c:pt>
              <c:pt idx="1949">
                <c:v>4</c:v>
              </c:pt>
              <c:pt idx="1950">
                <c:v>4</c:v>
              </c:pt>
              <c:pt idx="1951">
                <c:v>4</c:v>
              </c:pt>
              <c:pt idx="1952">
                <c:v>4</c:v>
              </c:pt>
              <c:pt idx="1953">
                <c:v>4</c:v>
              </c:pt>
              <c:pt idx="1954">
                <c:v>4</c:v>
              </c:pt>
              <c:pt idx="1955">
                <c:v>4</c:v>
              </c:pt>
              <c:pt idx="1956">
                <c:v>4</c:v>
              </c:pt>
              <c:pt idx="1957">
                <c:v>4</c:v>
              </c:pt>
              <c:pt idx="1958">
                <c:v>4</c:v>
              </c:pt>
              <c:pt idx="1959">
                <c:v>4</c:v>
              </c:pt>
              <c:pt idx="1960">
                <c:v>4</c:v>
              </c:pt>
              <c:pt idx="1961">
                <c:v>4</c:v>
              </c:pt>
              <c:pt idx="1962">
                <c:v>4</c:v>
              </c:pt>
              <c:pt idx="1963">
                <c:v>4</c:v>
              </c:pt>
              <c:pt idx="1964">
                <c:v>4</c:v>
              </c:pt>
              <c:pt idx="1965">
                <c:v>4</c:v>
              </c:pt>
              <c:pt idx="1966">
                <c:v>4</c:v>
              </c:pt>
              <c:pt idx="1967">
                <c:v>4</c:v>
              </c:pt>
              <c:pt idx="1968">
                <c:v>4</c:v>
              </c:pt>
              <c:pt idx="1969">
                <c:v>4</c:v>
              </c:pt>
              <c:pt idx="1970">
                <c:v>4</c:v>
              </c:pt>
              <c:pt idx="1971">
                <c:v>4</c:v>
              </c:pt>
              <c:pt idx="1972">
                <c:v>4</c:v>
              </c:pt>
              <c:pt idx="1973">
                <c:v>4</c:v>
              </c:pt>
              <c:pt idx="1974">
                <c:v>4</c:v>
              </c:pt>
              <c:pt idx="1975">
                <c:v>4</c:v>
              </c:pt>
              <c:pt idx="1976">
                <c:v>4</c:v>
              </c:pt>
              <c:pt idx="1977">
                <c:v>4</c:v>
              </c:pt>
              <c:pt idx="1978">
                <c:v>4</c:v>
              </c:pt>
              <c:pt idx="1979">
                <c:v>4</c:v>
              </c:pt>
              <c:pt idx="1980">
                <c:v>4</c:v>
              </c:pt>
              <c:pt idx="1981">
                <c:v>4</c:v>
              </c:pt>
              <c:pt idx="1982">
                <c:v>4</c:v>
              </c:pt>
              <c:pt idx="1983">
                <c:v>4</c:v>
              </c:pt>
              <c:pt idx="1984">
                <c:v>4</c:v>
              </c:pt>
              <c:pt idx="1985">
                <c:v>4</c:v>
              </c:pt>
              <c:pt idx="1986">
                <c:v>4</c:v>
              </c:pt>
              <c:pt idx="1987">
                <c:v>4</c:v>
              </c:pt>
              <c:pt idx="1988">
                <c:v>4</c:v>
              </c:pt>
              <c:pt idx="1989">
                <c:v>4</c:v>
              </c:pt>
              <c:pt idx="1990">
                <c:v>4</c:v>
              </c:pt>
              <c:pt idx="1991">
                <c:v>4</c:v>
              </c:pt>
              <c:pt idx="1992">
                <c:v>4</c:v>
              </c:pt>
              <c:pt idx="1993">
                <c:v>4</c:v>
              </c:pt>
              <c:pt idx="1994">
                <c:v>4</c:v>
              </c:pt>
              <c:pt idx="1995">
                <c:v>4</c:v>
              </c:pt>
              <c:pt idx="1996">
                <c:v>4</c:v>
              </c:pt>
              <c:pt idx="1997">
                <c:v>4</c:v>
              </c:pt>
              <c:pt idx="1998">
                <c:v>4</c:v>
              </c:pt>
              <c:pt idx="1999">
                <c:v>4</c:v>
              </c:pt>
              <c:pt idx="2000">
                <c:v>4</c:v>
              </c:pt>
              <c:pt idx="2001">
                <c:v>4</c:v>
              </c:pt>
              <c:pt idx="2002">
                <c:v>4</c:v>
              </c:pt>
              <c:pt idx="2003">
                <c:v>4</c:v>
              </c:pt>
              <c:pt idx="2004">
                <c:v>4</c:v>
              </c:pt>
              <c:pt idx="2005">
                <c:v>4</c:v>
              </c:pt>
              <c:pt idx="2006">
                <c:v>4</c:v>
              </c:pt>
              <c:pt idx="2007">
                <c:v>4</c:v>
              </c:pt>
              <c:pt idx="2008">
                <c:v>4</c:v>
              </c:pt>
              <c:pt idx="2009">
                <c:v>4</c:v>
              </c:pt>
              <c:pt idx="2010">
                <c:v>4</c:v>
              </c:pt>
              <c:pt idx="2011">
                <c:v>4</c:v>
              </c:pt>
              <c:pt idx="2012">
                <c:v>4</c:v>
              </c:pt>
              <c:pt idx="2013">
                <c:v>4</c:v>
              </c:pt>
              <c:pt idx="2014">
                <c:v>4</c:v>
              </c:pt>
              <c:pt idx="2015">
                <c:v>4</c:v>
              </c:pt>
              <c:pt idx="2016">
                <c:v>4</c:v>
              </c:pt>
              <c:pt idx="2017">
                <c:v>4</c:v>
              </c:pt>
              <c:pt idx="2018">
                <c:v>4</c:v>
              </c:pt>
              <c:pt idx="2019">
                <c:v>4</c:v>
              </c:pt>
              <c:pt idx="2020">
                <c:v>4</c:v>
              </c:pt>
              <c:pt idx="2021">
                <c:v>4</c:v>
              </c:pt>
              <c:pt idx="2022">
                <c:v>4</c:v>
              </c:pt>
              <c:pt idx="2023">
                <c:v>4</c:v>
              </c:pt>
              <c:pt idx="2024">
                <c:v>4</c:v>
              </c:pt>
              <c:pt idx="2025">
                <c:v>4</c:v>
              </c:pt>
              <c:pt idx="2026">
                <c:v>4</c:v>
              </c:pt>
              <c:pt idx="2027">
                <c:v>4</c:v>
              </c:pt>
              <c:pt idx="2028">
                <c:v>4</c:v>
              </c:pt>
              <c:pt idx="2029">
                <c:v>4</c:v>
              </c:pt>
              <c:pt idx="2030">
                <c:v>4</c:v>
              </c:pt>
              <c:pt idx="2031">
                <c:v>4</c:v>
              </c:pt>
              <c:pt idx="2032">
                <c:v>4</c:v>
              </c:pt>
              <c:pt idx="2033">
                <c:v>4</c:v>
              </c:pt>
              <c:pt idx="2034">
                <c:v>4</c:v>
              </c:pt>
              <c:pt idx="2035">
                <c:v>4</c:v>
              </c:pt>
              <c:pt idx="2036">
                <c:v>4</c:v>
              </c:pt>
              <c:pt idx="2037">
                <c:v>4</c:v>
              </c:pt>
              <c:pt idx="2038">
                <c:v>4</c:v>
              </c:pt>
              <c:pt idx="2039">
                <c:v>4</c:v>
              </c:pt>
              <c:pt idx="2040">
                <c:v>4</c:v>
              </c:pt>
              <c:pt idx="2041">
                <c:v>4</c:v>
              </c:pt>
              <c:pt idx="2042">
                <c:v>4</c:v>
              </c:pt>
              <c:pt idx="2043">
                <c:v>4</c:v>
              </c:pt>
              <c:pt idx="2044">
                <c:v>4</c:v>
              </c:pt>
              <c:pt idx="2045">
                <c:v>4</c:v>
              </c:pt>
              <c:pt idx="2046">
                <c:v>4</c:v>
              </c:pt>
              <c:pt idx="2047">
                <c:v>4</c:v>
              </c:pt>
              <c:pt idx="2048">
                <c:v>4</c:v>
              </c:pt>
              <c:pt idx="2049">
                <c:v>4</c:v>
              </c:pt>
              <c:pt idx="2050">
                <c:v>4</c:v>
              </c:pt>
              <c:pt idx="2051">
                <c:v>4</c:v>
              </c:pt>
              <c:pt idx="2052">
                <c:v>4</c:v>
              </c:pt>
              <c:pt idx="2053">
                <c:v>4</c:v>
              </c:pt>
              <c:pt idx="2054">
                <c:v>4</c:v>
              </c:pt>
              <c:pt idx="2055">
                <c:v>4</c:v>
              </c:pt>
              <c:pt idx="2056">
                <c:v>4</c:v>
              </c:pt>
              <c:pt idx="2057">
                <c:v>4</c:v>
              </c:pt>
              <c:pt idx="2058">
                <c:v>4</c:v>
              </c:pt>
              <c:pt idx="2059">
                <c:v>4</c:v>
              </c:pt>
              <c:pt idx="2060">
                <c:v>4</c:v>
              </c:pt>
              <c:pt idx="2061">
                <c:v>4</c:v>
              </c:pt>
              <c:pt idx="2062">
                <c:v>4</c:v>
              </c:pt>
              <c:pt idx="2063">
                <c:v>4</c:v>
              </c:pt>
              <c:pt idx="2064">
                <c:v>4</c:v>
              </c:pt>
              <c:pt idx="2065">
                <c:v>4</c:v>
              </c:pt>
              <c:pt idx="2066">
                <c:v>4</c:v>
              </c:pt>
              <c:pt idx="2067">
                <c:v>4</c:v>
              </c:pt>
              <c:pt idx="2068">
                <c:v>4</c:v>
              </c:pt>
              <c:pt idx="2069">
                <c:v>4</c:v>
              </c:pt>
              <c:pt idx="2070">
                <c:v>4</c:v>
              </c:pt>
              <c:pt idx="2071">
                <c:v>4</c:v>
              </c:pt>
              <c:pt idx="2072">
                <c:v>4</c:v>
              </c:pt>
              <c:pt idx="2073">
                <c:v>4</c:v>
              </c:pt>
              <c:pt idx="2074">
                <c:v>4</c:v>
              </c:pt>
              <c:pt idx="2075">
                <c:v>4</c:v>
              </c:pt>
              <c:pt idx="2076">
                <c:v>4</c:v>
              </c:pt>
              <c:pt idx="2077">
                <c:v>4</c:v>
              </c:pt>
              <c:pt idx="2078">
                <c:v>4</c:v>
              </c:pt>
              <c:pt idx="2079">
                <c:v>4</c:v>
              </c:pt>
              <c:pt idx="2080">
                <c:v>4</c:v>
              </c:pt>
              <c:pt idx="2081">
                <c:v>4</c:v>
              </c:pt>
              <c:pt idx="2082">
                <c:v>4</c:v>
              </c:pt>
              <c:pt idx="2083">
                <c:v>4</c:v>
              </c:pt>
              <c:pt idx="2084">
                <c:v>4</c:v>
              </c:pt>
              <c:pt idx="2085">
                <c:v>4</c:v>
              </c:pt>
              <c:pt idx="2086">
                <c:v>4</c:v>
              </c:pt>
              <c:pt idx="2087">
                <c:v>4</c:v>
              </c:pt>
              <c:pt idx="2088">
                <c:v>4</c:v>
              </c:pt>
              <c:pt idx="2089">
                <c:v>4</c:v>
              </c:pt>
              <c:pt idx="2090">
                <c:v>4</c:v>
              </c:pt>
              <c:pt idx="2091">
                <c:v>4</c:v>
              </c:pt>
              <c:pt idx="2092">
                <c:v>4</c:v>
              </c:pt>
              <c:pt idx="2093">
                <c:v>4</c:v>
              </c:pt>
              <c:pt idx="2094">
                <c:v>4</c:v>
              </c:pt>
              <c:pt idx="2095">
                <c:v>4</c:v>
              </c:pt>
              <c:pt idx="2096">
                <c:v>4</c:v>
              </c:pt>
              <c:pt idx="2097">
                <c:v>4</c:v>
              </c:pt>
              <c:pt idx="2098">
                <c:v>4</c:v>
              </c:pt>
              <c:pt idx="2099">
                <c:v>4</c:v>
              </c:pt>
              <c:pt idx="2100">
                <c:v>4</c:v>
              </c:pt>
              <c:pt idx="2101">
                <c:v>4</c:v>
              </c:pt>
              <c:pt idx="2102">
                <c:v>4</c:v>
              </c:pt>
              <c:pt idx="2103">
                <c:v>4</c:v>
              </c:pt>
              <c:pt idx="2104">
                <c:v>4</c:v>
              </c:pt>
              <c:pt idx="2105">
                <c:v>4</c:v>
              </c:pt>
              <c:pt idx="2106">
                <c:v>4</c:v>
              </c:pt>
              <c:pt idx="2107">
                <c:v>4</c:v>
              </c:pt>
              <c:pt idx="2108">
                <c:v>4</c:v>
              </c:pt>
              <c:pt idx="2109">
                <c:v>4</c:v>
              </c:pt>
              <c:pt idx="2110">
                <c:v>4</c:v>
              </c:pt>
              <c:pt idx="2111">
                <c:v>4</c:v>
              </c:pt>
              <c:pt idx="2112">
                <c:v>4</c:v>
              </c:pt>
              <c:pt idx="2113">
                <c:v>4</c:v>
              </c:pt>
              <c:pt idx="2114">
                <c:v>4</c:v>
              </c:pt>
              <c:pt idx="2115">
                <c:v>4</c:v>
              </c:pt>
              <c:pt idx="2116">
                <c:v>4</c:v>
              </c:pt>
              <c:pt idx="2117">
                <c:v>4</c:v>
              </c:pt>
              <c:pt idx="2118">
                <c:v>4</c:v>
              </c:pt>
              <c:pt idx="2119">
                <c:v>4</c:v>
              </c:pt>
              <c:pt idx="2120">
                <c:v>4</c:v>
              </c:pt>
              <c:pt idx="2121">
                <c:v>4</c:v>
              </c:pt>
              <c:pt idx="2122">
                <c:v>4</c:v>
              </c:pt>
              <c:pt idx="2123">
                <c:v>4</c:v>
              </c:pt>
              <c:pt idx="2124">
                <c:v>4</c:v>
              </c:pt>
              <c:pt idx="2125">
                <c:v>4</c:v>
              </c:pt>
              <c:pt idx="2126">
                <c:v>4</c:v>
              </c:pt>
              <c:pt idx="2127">
                <c:v>4</c:v>
              </c:pt>
              <c:pt idx="2128">
                <c:v>4</c:v>
              </c:pt>
              <c:pt idx="2129">
                <c:v>4</c:v>
              </c:pt>
              <c:pt idx="2130">
                <c:v>4</c:v>
              </c:pt>
              <c:pt idx="2131">
                <c:v>4</c:v>
              </c:pt>
              <c:pt idx="2132">
                <c:v>4</c:v>
              </c:pt>
              <c:pt idx="2133">
                <c:v>4</c:v>
              </c:pt>
              <c:pt idx="2134">
                <c:v>4</c:v>
              </c:pt>
              <c:pt idx="2135">
                <c:v>4</c:v>
              </c:pt>
              <c:pt idx="2136">
                <c:v>4</c:v>
              </c:pt>
              <c:pt idx="2137">
                <c:v>4</c:v>
              </c:pt>
              <c:pt idx="2138">
                <c:v>4</c:v>
              </c:pt>
              <c:pt idx="2139">
                <c:v>4</c:v>
              </c:pt>
              <c:pt idx="2140">
                <c:v>4</c:v>
              </c:pt>
              <c:pt idx="2141">
                <c:v>4</c:v>
              </c:pt>
              <c:pt idx="2142">
                <c:v>4</c:v>
              </c:pt>
              <c:pt idx="2143">
                <c:v>4</c:v>
              </c:pt>
              <c:pt idx="2144">
                <c:v>4</c:v>
              </c:pt>
              <c:pt idx="2145">
                <c:v>4</c:v>
              </c:pt>
              <c:pt idx="2146">
                <c:v>4</c:v>
              </c:pt>
              <c:pt idx="2147">
                <c:v>4</c:v>
              </c:pt>
              <c:pt idx="2148">
                <c:v>4</c:v>
              </c:pt>
              <c:pt idx="2149">
                <c:v>4</c:v>
              </c:pt>
              <c:pt idx="2150">
                <c:v>4</c:v>
              </c:pt>
              <c:pt idx="2151">
                <c:v>4</c:v>
              </c:pt>
              <c:pt idx="2152">
                <c:v>4</c:v>
              </c:pt>
              <c:pt idx="2153">
                <c:v>4</c:v>
              </c:pt>
              <c:pt idx="2154">
                <c:v>4</c:v>
              </c:pt>
              <c:pt idx="2155">
                <c:v>4</c:v>
              </c:pt>
              <c:pt idx="2156">
                <c:v>4</c:v>
              </c:pt>
              <c:pt idx="2157">
                <c:v>4</c:v>
              </c:pt>
              <c:pt idx="2158">
                <c:v>4</c:v>
              </c:pt>
              <c:pt idx="2159">
                <c:v>4</c:v>
              </c:pt>
              <c:pt idx="2160">
                <c:v>4</c:v>
              </c:pt>
              <c:pt idx="2161">
                <c:v>4</c:v>
              </c:pt>
              <c:pt idx="2162">
                <c:v>4</c:v>
              </c:pt>
              <c:pt idx="2163">
                <c:v>4</c:v>
              </c:pt>
              <c:pt idx="2164">
                <c:v>4</c:v>
              </c:pt>
              <c:pt idx="2165">
                <c:v>4</c:v>
              </c:pt>
              <c:pt idx="2166">
                <c:v>4</c:v>
              </c:pt>
              <c:pt idx="2167">
                <c:v>4</c:v>
              </c:pt>
              <c:pt idx="2168">
                <c:v>4</c:v>
              </c:pt>
              <c:pt idx="2169">
                <c:v>4</c:v>
              </c:pt>
              <c:pt idx="2170">
                <c:v>4</c:v>
              </c:pt>
              <c:pt idx="2171">
                <c:v>4</c:v>
              </c:pt>
              <c:pt idx="2172">
                <c:v>4</c:v>
              </c:pt>
              <c:pt idx="2173">
                <c:v>4</c:v>
              </c:pt>
              <c:pt idx="2174">
                <c:v>4</c:v>
              </c:pt>
              <c:pt idx="2175">
                <c:v>4</c:v>
              </c:pt>
              <c:pt idx="2176">
                <c:v>4</c:v>
              </c:pt>
              <c:pt idx="2177">
                <c:v>4</c:v>
              </c:pt>
              <c:pt idx="2178">
                <c:v>4</c:v>
              </c:pt>
              <c:pt idx="2179">
                <c:v>4</c:v>
              </c:pt>
              <c:pt idx="2180">
                <c:v>4</c:v>
              </c:pt>
              <c:pt idx="2181">
                <c:v>4</c:v>
              </c:pt>
              <c:pt idx="2182">
                <c:v>4</c:v>
              </c:pt>
              <c:pt idx="2183">
                <c:v>4</c:v>
              </c:pt>
              <c:pt idx="2184">
                <c:v>4</c:v>
              </c:pt>
              <c:pt idx="2185">
                <c:v>4</c:v>
              </c:pt>
              <c:pt idx="2186">
                <c:v>4</c:v>
              </c:pt>
              <c:pt idx="2187">
                <c:v>4</c:v>
              </c:pt>
              <c:pt idx="2188">
                <c:v>4</c:v>
              </c:pt>
              <c:pt idx="2189">
                <c:v>4</c:v>
              </c:pt>
              <c:pt idx="2190">
                <c:v>4</c:v>
              </c:pt>
              <c:pt idx="2191">
                <c:v>4</c:v>
              </c:pt>
              <c:pt idx="2192">
                <c:v>4</c:v>
              </c:pt>
              <c:pt idx="2193">
                <c:v>4</c:v>
              </c:pt>
              <c:pt idx="2194">
                <c:v>4</c:v>
              </c:pt>
              <c:pt idx="2195">
                <c:v>4</c:v>
              </c:pt>
              <c:pt idx="2196">
                <c:v>4</c:v>
              </c:pt>
              <c:pt idx="2197">
                <c:v>4</c:v>
              </c:pt>
              <c:pt idx="2198">
                <c:v>4</c:v>
              </c:pt>
              <c:pt idx="2199">
                <c:v>4</c:v>
              </c:pt>
              <c:pt idx="2200">
                <c:v>4</c:v>
              </c:pt>
              <c:pt idx="2201">
                <c:v>4</c:v>
              </c:pt>
              <c:pt idx="2202">
                <c:v>4</c:v>
              </c:pt>
              <c:pt idx="2203">
                <c:v>4</c:v>
              </c:pt>
              <c:pt idx="2204">
                <c:v>4</c:v>
              </c:pt>
              <c:pt idx="2205">
                <c:v>4</c:v>
              </c:pt>
              <c:pt idx="2206">
                <c:v>4</c:v>
              </c:pt>
              <c:pt idx="2207">
                <c:v>4</c:v>
              </c:pt>
              <c:pt idx="2208">
                <c:v>4</c:v>
              </c:pt>
              <c:pt idx="2209">
                <c:v>4</c:v>
              </c:pt>
              <c:pt idx="2210">
                <c:v>4</c:v>
              </c:pt>
              <c:pt idx="2211">
                <c:v>4</c:v>
              </c:pt>
              <c:pt idx="2212">
                <c:v>4</c:v>
              </c:pt>
              <c:pt idx="2213">
                <c:v>4</c:v>
              </c:pt>
              <c:pt idx="2214">
                <c:v>4</c:v>
              </c:pt>
              <c:pt idx="2215">
                <c:v>4</c:v>
              </c:pt>
              <c:pt idx="2216">
                <c:v>4</c:v>
              </c:pt>
              <c:pt idx="2217">
                <c:v>4</c:v>
              </c:pt>
              <c:pt idx="2218">
                <c:v>4</c:v>
              </c:pt>
              <c:pt idx="2219">
                <c:v>4</c:v>
              </c:pt>
              <c:pt idx="2220">
                <c:v>4</c:v>
              </c:pt>
              <c:pt idx="2221">
                <c:v>4</c:v>
              </c:pt>
              <c:pt idx="2222">
                <c:v>4</c:v>
              </c:pt>
              <c:pt idx="2223">
                <c:v>4</c:v>
              </c:pt>
              <c:pt idx="2224">
                <c:v>4</c:v>
              </c:pt>
              <c:pt idx="2225">
                <c:v>4</c:v>
              </c:pt>
              <c:pt idx="2226">
                <c:v>4</c:v>
              </c:pt>
              <c:pt idx="2227">
                <c:v>4</c:v>
              </c:pt>
              <c:pt idx="2228">
                <c:v>4</c:v>
              </c:pt>
              <c:pt idx="2229">
                <c:v>4</c:v>
              </c:pt>
              <c:pt idx="2230">
                <c:v>4</c:v>
              </c:pt>
              <c:pt idx="2231">
                <c:v>4</c:v>
              </c:pt>
              <c:pt idx="2232">
                <c:v>4</c:v>
              </c:pt>
              <c:pt idx="2233">
                <c:v>4</c:v>
              </c:pt>
              <c:pt idx="2234">
                <c:v>4</c:v>
              </c:pt>
              <c:pt idx="2235">
                <c:v>4</c:v>
              </c:pt>
              <c:pt idx="2236">
                <c:v>4</c:v>
              </c:pt>
              <c:pt idx="2237">
                <c:v>4</c:v>
              </c:pt>
              <c:pt idx="2238">
                <c:v>4</c:v>
              </c:pt>
              <c:pt idx="2239">
                <c:v>4</c:v>
              </c:pt>
              <c:pt idx="2240">
                <c:v>4</c:v>
              </c:pt>
              <c:pt idx="2241">
                <c:v>4</c:v>
              </c:pt>
              <c:pt idx="2242">
                <c:v>4</c:v>
              </c:pt>
              <c:pt idx="2243">
                <c:v>4</c:v>
              </c:pt>
              <c:pt idx="2244">
                <c:v>4</c:v>
              </c:pt>
              <c:pt idx="2245">
                <c:v>4</c:v>
              </c:pt>
              <c:pt idx="2246">
                <c:v>4</c:v>
              </c:pt>
              <c:pt idx="2247">
                <c:v>4</c:v>
              </c:pt>
              <c:pt idx="2248">
                <c:v>4</c:v>
              </c:pt>
              <c:pt idx="2249">
                <c:v>4</c:v>
              </c:pt>
              <c:pt idx="2250">
                <c:v>4</c:v>
              </c:pt>
              <c:pt idx="2251">
                <c:v>4</c:v>
              </c:pt>
              <c:pt idx="2252">
                <c:v>4</c:v>
              </c:pt>
              <c:pt idx="2253">
                <c:v>4</c:v>
              </c:pt>
              <c:pt idx="2254">
                <c:v>4</c:v>
              </c:pt>
              <c:pt idx="2255">
                <c:v>4</c:v>
              </c:pt>
              <c:pt idx="2256">
                <c:v>4</c:v>
              </c:pt>
              <c:pt idx="2257">
                <c:v>4</c:v>
              </c:pt>
              <c:pt idx="2258">
                <c:v>4</c:v>
              </c:pt>
              <c:pt idx="2259">
                <c:v>4</c:v>
              </c:pt>
              <c:pt idx="2260">
                <c:v>4</c:v>
              </c:pt>
              <c:pt idx="2261">
                <c:v>4</c:v>
              </c:pt>
              <c:pt idx="2262">
                <c:v>4</c:v>
              </c:pt>
              <c:pt idx="2263">
                <c:v>4</c:v>
              </c:pt>
              <c:pt idx="2264">
                <c:v>4</c:v>
              </c:pt>
              <c:pt idx="2265">
                <c:v>4</c:v>
              </c:pt>
              <c:pt idx="2266">
                <c:v>4</c:v>
              </c:pt>
              <c:pt idx="2267">
                <c:v>4</c:v>
              </c:pt>
              <c:pt idx="2268">
                <c:v>4</c:v>
              </c:pt>
              <c:pt idx="2269">
                <c:v>4</c:v>
              </c:pt>
              <c:pt idx="2270">
                <c:v>4</c:v>
              </c:pt>
              <c:pt idx="2271">
                <c:v>4</c:v>
              </c:pt>
              <c:pt idx="2272">
                <c:v>4</c:v>
              </c:pt>
              <c:pt idx="2273">
                <c:v>4</c:v>
              </c:pt>
              <c:pt idx="2274">
                <c:v>4</c:v>
              </c:pt>
              <c:pt idx="2275">
                <c:v>4</c:v>
              </c:pt>
              <c:pt idx="2276">
                <c:v>4</c:v>
              </c:pt>
              <c:pt idx="2277">
                <c:v>4</c:v>
              </c:pt>
              <c:pt idx="2278">
                <c:v>4</c:v>
              </c:pt>
              <c:pt idx="2279">
                <c:v>4</c:v>
              </c:pt>
              <c:pt idx="2280">
                <c:v>4</c:v>
              </c:pt>
              <c:pt idx="2281">
                <c:v>4</c:v>
              </c:pt>
              <c:pt idx="2282">
                <c:v>4</c:v>
              </c:pt>
              <c:pt idx="2283">
                <c:v>4</c:v>
              </c:pt>
              <c:pt idx="2284">
                <c:v>4</c:v>
              </c:pt>
              <c:pt idx="2285">
                <c:v>4</c:v>
              </c:pt>
              <c:pt idx="2286">
                <c:v>4</c:v>
              </c:pt>
              <c:pt idx="2287">
                <c:v>4</c:v>
              </c:pt>
              <c:pt idx="2288">
                <c:v>4</c:v>
              </c:pt>
              <c:pt idx="2289">
                <c:v>4</c:v>
              </c:pt>
              <c:pt idx="2290">
                <c:v>4</c:v>
              </c:pt>
              <c:pt idx="2291">
                <c:v>4</c:v>
              </c:pt>
              <c:pt idx="2292">
                <c:v>4</c:v>
              </c:pt>
              <c:pt idx="2293">
                <c:v>4</c:v>
              </c:pt>
              <c:pt idx="2294">
                <c:v>4</c:v>
              </c:pt>
              <c:pt idx="2295">
                <c:v>4</c:v>
              </c:pt>
              <c:pt idx="2296">
                <c:v>4</c:v>
              </c:pt>
              <c:pt idx="2297">
                <c:v>4</c:v>
              </c:pt>
              <c:pt idx="2298">
                <c:v>4</c:v>
              </c:pt>
              <c:pt idx="2299">
                <c:v>4</c:v>
              </c:pt>
              <c:pt idx="2300">
                <c:v>4</c:v>
              </c:pt>
              <c:pt idx="2301">
                <c:v>4</c:v>
              </c:pt>
              <c:pt idx="2302">
                <c:v>4</c:v>
              </c:pt>
              <c:pt idx="2303">
                <c:v>4</c:v>
              </c:pt>
              <c:pt idx="2304">
                <c:v>4</c:v>
              </c:pt>
              <c:pt idx="2305">
                <c:v>4</c:v>
              </c:pt>
              <c:pt idx="2306">
                <c:v>4</c:v>
              </c:pt>
              <c:pt idx="2307">
                <c:v>4</c:v>
              </c:pt>
              <c:pt idx="2308">
                <c:v>4</c:v>
              </c:pt>
              <c:pt idx="2309">
                <c:v>4</c:v>
              </c:pt>
              <c:pt idx="2310">
                <c:v>4</c:v>
              </c:pt>
              <c:pt idx="2311">
                <c:v>4</c:v>
              </c:pt>
              <c:pt idx="2312">
                <c:v>4</c:v>
              </c:pt>
              <c:pt idx="2313">
                <c:v>4</c:v>
              </c:pt>
              <c:pt idx="2314">
                <c:v>4</c:v>
              </c:pt>
              <c:pt idx="2315">
                <c:v>4</c:v>
              </c:pt>
              <c:pt idx="2316">
                <c:v>4</c:v>
              </c:pt>
              <c:pt idx="2317">
                <c:v>4</c:v>
              </c:pt>
              <c:pt idx="2318">
                <c:v>4</c:v>
              </c:pt>
              <c:pt idx="2319">
                <c:v>4</c:v>
              </c:pt>
              <c:pt idx="2320">
                <c:v>4</c:v>
              </c:pt>
              <c:pt idx="2321">
                <c:v>4</c:v>
              </c:pt>
              <c:pt idx="2322">
                <c:v>4</c:v>
              </c:pt>
              <c:pt idx="2323">
                <c:v>4</c:v>
              </c:pt>
              <c:pt idx="2324">
                <c:v>4</c:v>
              </c:pt>
              <c:pt idx="2325">
                <c:v>4</c:v>
              </c:pt>
              <c:pt idx="2326">
                <c:v>4</c:v>
              </c:pt>
              <c:pt idx="2327">
                <c:v>4</c:v>
              </c:pt>
              <c:pt idx="2328">
                <c:v>4</c:v>
              </c:pt>
              <c:pt idx="2329">
                <c:v>4</c:v>
              </c:pt>
              <c:pt idx="2330">
                <c:v>4</c:v>
              </c:pt>
              <c:pt idx="2331">
                <c:v>4</c:v>
              </c:pt>
              <c:pt idx="2332">
                <c:v>4</c:v>
              </c:pt>
              <c:pt idx="2333">
                <c:v>4</c:v>
              </c:pt>
              <c:pt idx="2334">
                <c:v>4</c:v>
              </c:pt>
              <c:pt idx="2335">
                <c:v>4</c:v>
              </c:pt>
              <c:pt idx="2336">
                <c:v>4</c:v>
              </c:pt>
              <c:pt idx="2337">
                <c:v>4</c:v>
              </c:pt>
              <c:pt idx="2338">
                <c:v>4</c:v>
              </c:pt>
              <c:pt idx="2339">
                <c:v>4</c:v>
              </c:pt>
              <c:pt idx="2340">
                <c:v>4</c:v>
              </c:pt>
              <c:pt idx="2341">
                <c:v>4</c:v>
              </c:pt>
              <c:pt idx="2342">
                <c:v>4</c:v>
              </c:pt>
              <c:pt idx="2343">
                <c:v>4</c:v>
              </c:pt>
              <c:pt idx="2344">
                <c:v>4</c:v>
              </c:pt>
              <c:pt idx="2345">
                <c:v>4</c:v>
              </c:pt>
              <c:pt idx="2346">
                <c:v>4</c:v>
              </c:pt>
              <c:pt idx="2347">
                <c:v>4</c:v>
              </c:pt>
              <c:pt idx="2348">
                <c:v>4</c:v>
              </c:pt>
              <c:pt idx="2349">
                <c:v>4</c:v>
              </c:pt>
              <c:pt idx="2350">
                <c:v>4</c:v>
              </c:pt>
              <c:pt idx="2351">
                <c:v>4</c:v>
              </c:pt>
              <c:pt idx="2352">
                <c:v>4</c:v>
              </c:pt>
              <c:pt idx="2353">
                <c:v>4</c:v>
              </c:pt>
              <c:pt idx="2354">
                <c:v>4</c:v>
              </c:pt>
              <c:pt idx="2355">
                <c:v>4</c:v>
              </c:pt>
              <c:pt idx="2356">
                <c:v>4</c:v>
              </c:pt>
              <c:pt idx="2357">
                <c:v>4</c:v>
              </c:pt>
              <c:pt idx="2358">
                <c:v>4</c:v>
              </c:pt>
              <c:pt idx="2359">
                <c:v>4</c:v>
              </c:pt>
              <c:pt idx="2360">
                <c:v>4</c:v>
              </c:pt>
              <c:pt idx="2361">
                <c:v>4</c:v>
              </c:pt>
              <c:pt idx="2362">
                <c:v>4</c:v>
              </c:pt>
              <c:pt idx="2363">
                <c:v>4</c:v>
              </c:pt>
              <c:pt idx="2364">
                <c:v>4</c:v>
              </c:pt>
              <c:pt idx="2365">
                <c:v>4</c:v>
              </c:pt>
              <c:pt idx="2366">
                <c:v>4</c:v>
              </c:pt>
              <c:pt idx="2367">
                <c:v>4</c:v>
              </c:pt>
              <c:pt idx="2368">
                <c:v>4</c:v>
              </c:pt>
              <c:pt idx="2369">
                <c:v>4</c:v>
              </c:pt>
              <c:pt idx="2370">
                <c:v>4</c:v>
              </c:pt>
              <c:pt idx="2371">
                <c:v>4</c:v>
              </c:pt>
              <c:pt idx="2372">
                <c:v>4</c:v>
              </c:pt>
              <c:pt idx="2373">
                <c:v>4</c:v>
              </c:pt>
              <c:pt idx="2374">
                <c:v>4</c:v>
              </c:pt>
              <c:pt idx="2375">
                <c:v>4</c:v>
              </c:pt>
              <c:pt idx="2376">
                <c:v>4</c:v>
              </c:pt>
              <c:pt idx="2377">
                <c:v>4</c:v>
              </c:pt>
              <c:pt idx="2378">
                <c:v>4</c:v>
              </c:pt>
              <c:pt idx="2379">
                <c:v>4</c:v>
              </c:pt>
              <c:pt idx="2380">
                <c:v>4</c:v>
              </c:pt>
              <c:pt idx="2381">
                <c:v>4</c:v>
              </c:pt>
              <c:pt idx="2382">
                <c:v>4</c:v>
              </c:pt>
              <c:pt idx="2383">
                <c:v>4</c:v>
              </c:pt>
              <c:pt idx="2384">
                <c:v>4</c:v>
              </c:pt>
              <c:pt idx="2385">
                <c:v>4</c:v>
              </c:pt>
              <c:pt idx="2386">
                <c:v>4</c:v>
              </c:pt>
              <c:pt idx="2387">
                <c:v>4</c:v>
              </c:pt>
              <c:pt idx="2388">
                <c:v>4</c:v>
              </c:pt>
              <c:pt idx="2389">
                <c:v>4</c:v>
              </c:pt>
              <c:pt idx="2390">
                <c:v>4</c:v>
              </c:pt>
              <c:pt idx="2391">
                <c:v>4</c:v>
              </c:pt>
              <c:pt idx="2392">
                <c:v>4</c:v>
              </c:pt>
              <c:pt idx="2393">
                <c:v>4</c:v>
              </c:pt>
              <c:pt idx="2394">
                <c:v>4</c:v>
              </c:pt>
              <c:pt idx="2395">
                <c:v>4</c:v>
              </c:pt>
              <c:pt idx="2396">
                <c:v>4</c:v>
              </c:pt>
              <c:pt idx="2397">
                <c:v>4</c:v>
              </c:pt>
              <c:pt idx="2398">
                <c:v>4</c:v>
              </c:pt>
              <c:pt idx="2399">
                <c:v>4</c:v>
              </c:pt>
              <c:pt idx="2400">
                <c:v>4</c:v>
              </c:pt>
              <c:pt idx="2401">
                <c:v>4</c:v>
              </c:pt>
              <c:pt idx="2402">
                <c:v>4</c:v>
              </c:pt>
              <c:pt idx="2403">
                <c:v>4</c:v>
              </c:pt>
              <c:pt idx="2404">
                <c:v>4</c:v>
              </c:pt>
              <c:pt idx="2405">
                <c:v>4</c:v>
              </c:pt>
              <c:pt idx="2406">
                <c:v>4</c:v>
              </c:pt>
              <c:pt idx="2407">
                <c:v>4</c:v>
              </c:pt>
              <c:pt idx="2408">
                <c:v>4</c:v>
              </c:pt>
              <c:pt idx="2409">
                <c:v>4</c:v>
              </c:pt>
              <c:pt idx="2410">
                <c:v>4</c:v>
              </c:pt>
              <c:pt idx="2411">
                <c:v>4</c:v>
              </c:pt>
              <c:pt idx="2412">
                <c:v>4</c:v>
              </c:pt>
              <c:pt idx="2413">
                <c:v>4</c:v>
              </c:pt>
              <c:pt idx="2414">
                <c:v>4</c:v>
              </c:pt>
              <c:pt idx="2415">
                <c:v>4</c:v>
              </c:pt>
              <c:pt idx="2416">
                <c:v>4</c:v>
              </c:pt>
              <c:pt idx="2417">
                <c:v>4</c:v>
              </c:pt>
              <c:pt idx="2418">
                <c:v>4</c:v>
              </c:pt>
              <c:pt idx="2419">
                <c:v>4</c:v>
              </c:pt>
              <c:pt idx="2420">
                <c:v>4</c:v>
              </c:pt>
              <c:pt idx="2421">
                <c:v>4</c:v>
              </c:pt>
              <c:pt idx="2422">
                <c:v>4</c:v>
              </c:pt>
              <c:pt idx="2423">
                <c:v>4</c:v>
              </c:pt>
              <c:pt idx="2424">
                <c:v>4</c:v>
              </c:pt>
              <c:pt idx="2425">
                <c:v>4</c:v>
              </c:pt>
              <c:pt idx="2426">
                <c:v>4</c:v>
              </c:pt>
              <c:pt idx="2427">
                <c:v>4</c:v>
              </c:pt>
              <c:pt idx="2428">
                <c:v>4</c:v>
              </c:pt>
              <c:pt idx="2429">
                <c:v>4</c:v>
              </c:pt>
              <c:pt idx="2430">
                <c:v>4</c:v>
              </c:pt>
              <c:pt idx="2431">
                <c:v>4</c:v>
              </c:pt>
              <c:pt idx="2432">
                <c:v>4</c:v>
              </c:pt>
              <c:pt idx="2433">
                <c:v>4</c:v>
              </c:pt>
              <c:pt idx="2434">
                <c:v>4</c:v>
              </c:pt>
              <c:pt idx="2435">
                <c:v>4</c:v>
              </c:pt>
              <c:pt idx="2436">
                <c:v>4</c:v>
              </c:pt>
              <c:pt idx="2437">
                <c:v>4</c:v>
              </c:pt>
              <c:pt idx="2438">
                <c:v>4</c:v>
              </c:pt>
              <c:pt idx="2439">
                <c:v>4</c:v>
              </c:pt>
              <c:pt idx="2440">
                <c:v>4</c:v>
              </c:pt>
              <c:pt idx="2441">
                <c:v>4</c:v>
              </c:pt>
              <c:pt idx="2442">
                <c:v>4</c:v>
              </c:pt>
              <c:pt idx="2443">
                <c:v>4</c:v>
              </c:pt>
              <c:pt idx="2444">
                <c:v>4</c:v>
              </c:pt>
              <c:pt idx="2445">
                <c:v>4</c:v>
              </c:pt>
              <c:pt idx="2446">
                <c:v>4</c:v>
              </c:pt>
              <c:pt idx="2447">
                <c:v>4</c:v>
              </c:pt>
              <c:pt idx="2448">
                <c:v>4</c:v>
              </c:pt>
              <c:pt idx="2449">
                <c:v>4</c:v>
              </c:pt>
              <c:pt idx="2450">
                <c:v>4</c:v>
              </c:pt>
              <c:pt idx="2451">
                <c:v>4</c:v>
              </c:pt>
              <c:pt idx="2452">
                <c:v>4</c:v>
              </c:pt>
              <c:pt idx="2453">
                <c:v>4</c:v>
              </c:pt>
              <c:pt idx="2454">
                <c:v>4</c:v>
              </c:pt>
              <c:pt idx="2455">
                <c:v>4</c:v>
              </c:pt>
              <c:pt idx="2456">
                <c:v>4</c:v>
              </c:pt>
              <c:pt idx="2457">
                <c:v>4</c:v>
              </c:pt>
              <c:pt idx="2458">
                <c:v>4</c:v>
              </c:pt>
              <c:pt idx="2459">
                <c:v>4</c:v>
              </c:pt>
              <c:pt idx="2460">
                <c:v>4</c:v>
              </c:pt>
              <c:pt idx="2461">
                <c:v>4</c:v>
              </c:pt>
              <c:pt idx="2462">
                <c:v>4</c:v>
              </c:pt>
              <c:pt idx="2463">
                <c:v>4</c:v>
              </c:pt>
              <c:pt idx="2464">
                <c:v>4</c:v>
              </c:pt>
              <c:pt idx="2465">
                <c:v>4</c:v>
              </c:pt>
              <c:pt idx="2466">
                <c:v>4</c:v>
              </c:pt>
              <c:pt idx="2467">
                <c:v>4</c:v>
              </c:pt>
              <c:pt idx="2468">
                <c:v>4</c:v>
              </c:pt>
              <c:pt idx="2469">
                <c:v>4</c:v>
              </c:pt>
              <c:pt idx="2470">
                <c:v>4</c:v>
              </c:pt>
              <c:pt idx="2471">
                <c:v>4</c:v>
              </c:pt>
              <c:pt idx="2472">
                <c:v>4</c:v>
              </c:pt>
              <c:pt idx="2473">
                <c:v>4</c:v>
              </c:pt>
              <c:pt idx="2474">
                <c:v>4</c:v>
              </c:pt>
              <c:pt idx="2475">
                <c:v>4</c:v>
              </c:pt>
              <c:pt idx="2476">
                <c:v>4</c:v>
              </c:pt>
              <c:pt idx="2477">
                <c:v>4</c:v>
              </c:pt>
              <c:pt idx="2478">
                <c:v>4</c:v>
              </c:pt>
              <c:pt idx="2479">
                <c:v>4</c:v>
              </c:pt>
              <c:pt idx="2480">
                <c:v>4</c:v>
              </c:pt>
              <c:pt idx="2481">
                <c:v>4</c:v>
              </c:pt>
              <c:pt idx="2482">
                <c:v>4</c:v>
              </c:pt>
              <c:pt idx="2483">
                <c:v>4</c:v>
              </c:pt>
              <c:pt idx="2484">
                <c:v>4</c:v>
              </c:pt>
              <c:pt idx="2485">
                <c:v>4</c:v>
              </c:pt>
              <c:pt idx="2486">
                <c:v>4</c:v>
              </c:pt>
              <c:pt idx="2487">
                <c:v>4</c:v>
              </c:pt>
              <c:pt idx="2488">
                <c:v>4</c:v>
              </c:pt>
              <c:pt idx="2489">
                <c:v>4</c:v>
              </c:pt>
              <c:pt idx="2490">
                <c:v>4</c:v>
              </c:pt>
              <c:pt idx="2491">
                <c:v>4</c:v>
              </c:pt>
              <c:pt idx="2492">
                <c:v>4</c:v>
              </c:pt>
              <c:pt idx="2493">
                <c:v>4</c:v>
              </c:pt>
              <c:pt idx="2494">
                <c:v>4</c:v>
              </c:pt>
              <c:pt idx="2495">
                <c:v>4</c:v>
              </c:pt>
              <c:pt idx="2496">
                <c:v>4</c:v>
              </c:pt>
              <c:pt idx="2497">
                <c:v>4</c:v>
              </c:pt>
              <c:pt idx="2498">
                <c:v>4</c:v>
              </c:pt>
              <c:pt idx="2499">
                <c:v>4</c:v>
              </c:pt>
              <c:pt idx="2500">
                <c:v>4</c:v>
              </c:pt>
              <c:pt idx="2501">
                <c:v>4</c:v>
              </c:pt>
              <c:pt idx="2502">
                <c:v>4</c:v>
              </c:pt>
              <c:pt idx="2503">
                <c:v>4</c:v>
              </c:pt>
              <c:pt idx="2504">
                <c:v>4</c:v>
              </c:pt>
              <c:pt idx="2505">
                <c:v>4</c:v>
              </c:pt>
              <c:pt idx="2506">
                <c:v>4</c:v>
              </c:pt>
              <c:pt idx="2507">
                <c:v>4</c:v>
              </c:pt>
              <c:pt idx="2508">
                <c:v>4</c:v>
              </c:pt>
              <c:pt idx="2509">
                <c:v>4</c:v>
              </c:pt>
              <c:pt idx="2510">
                <c:v>4</c:v>
              </c:pt>
              <c:pt idx="2511">
                <c:v>4</c:v>
              </c:pt>
              <c:pt idx="2512">
                <c:v>4</c:v>
              </c:pt>
              <c:pt idx="2513">
                <c:v>4</c:v>
              </c:pt>
              <c:pt idx="2514">
                <c:v>4</c:v>
              </c:pt>
              <c:pt idx="2515">
                <c:v>4</c:v>
              </c:pt>
              <c:pt idx="2516">
                <c:v>4</c:v>
              </c:pt>
              <c:pt idx="2517">
                <c:v>4</c:v>
              </c:pt>
              <c:pt idx="2518">
                <c:v>4</c:v>
              </c:pt>
              <c:pt idx="2519">
                <c:v>4</c:v>
              </c:pt>
              <c:pt idx="2520">
                <c:v>4</c:v>
              </c:pt>
              <c:pt idx="2521">
                <c:v>4</c:v>
              </c:pt>
              <c:pt idx="2522">
                <c:v>4</c:v>
              </c:pt>
              <c:pt idx="2523">
                <c:v>4</c:v>
              </c:pt>
              <c:pt idx="2524">
                <c:v>4</c:v>
              </c:pt>
              <c:pt idx="2525">
                <c:v>4</c:v>
              </c:pt>
              <c:pt idx="2526">
                <c:v>4</c:v>
              </c:pt>
              <c:pt idx="2527">
                <c:v>4</c:v>
              </c:pt>
              <c:pt idx="2528">
                <c:v>4</c:v>
              </c:pt>
              <c:pt idx="2529">
                <c:v>4</c:v>
              </c:pt>
              <c:pt idx="2530">
                <c:v>4</c:v>
              </c:pt>
              <c:pt idx="2531">
                <c:v>4</c:v>
              </c:pt>
              <c:pt idx="2532">
                <c:v>4</c:v>
              </c:pt>
              <c:pt idx="2533">
                <c:v>4</c:v>
              </c:pt>
              <c:pt idx="2534">
                <c:v>4</c:v>
              </c:pt>
              <c:pt idx="2535">
                <c:v>4</c:v>
              </c:pt>
              <c:pt idx="2536">
                <c:v>4</c:v>
              </c:pt>
              <c:pt idx="2537">
                <c:v>4</c:v>
              </c:pt>
              <c:pt idx="2538">
                <c:v>4</c:v>
              </c:pt>
              <c:pt idx="2539">
                <c:v>4</c:v>
              </c:pt>
              <c:pt idx="2540">
                <c:v>4</c:v>
              </c:pt>
              <c:pt idx="2541">
                <c:v>4</c:v>
              </c:pt>
              <c:pt idx="2542">
                <c:v>4</c:v>
              </c:pt>
              <c:pt idx="2543">
                <c:v>4</c:v>
              </c:pt>
              <c:pt idx="2544">
                <c:v>4</c:v>
              </c:pt>
              <c:pt idx="2545">
                <c:v>4</c:v>
              </c:pt>
              <c:pt idx="2546">
                <c:v>4</c:v>
              </c:pt>
              <c:pt idx="2547">
                <c:v>4</c:v>
              </c:pt>
              <c:pt idx="2548">
                <c:v>4</c:v>
              </c:pt>
              <c:pt idx="2549">
                <c:v>4</c:v>
              </c:pt>
              <c:pt idx="2550">
                <c:v>4</c:v>
              </c:pt>
              <c:pt idx="2551">
                <c:v>4</c:v>
              </c:pt>
              <c:pt idx="2552">
                <c:v>4</c:v>
              </c:pt>
              <c:pt idx="2553">
                <c:v>4</c:v>
              </c:pt>
              <c:pt idx="2554">
                <c:v>4</c:v>
              </c:pt>
              <c:pt idx="2555">
                <c:v>4</c:v>
              </c:pt>
              <c:pt idx="2556">
                <c:v>4</c:v>
              </c:pt>
              <c:pt idx="2557">
                <c:v>4</c:v>
              </c:pt>
              <c:pt idx="2558">
                <c:v>4</c:v>
              </c:pt>
              <c:pt idx="2559">
                <c:v>4</c:v>
              </c:pt>
              <c:pt idx="2560">
                <c:v>4</c:v>
              </c:pt>
              <c:pt idx="2561">
                <c:v>4</c:v>
              </c:pt>
              <c:pt idx="2562">
                <c:v>4</c:v>
              </c:pt>
              <c:pt idx="2563">
                <c:v>4</c:v>
              </c:pt>
              <c:pt idx="2564">
                <c:v>4</c:v>
              </c:pt>
              <c:pt idx="2565">
                <c:v>4</c:v>
              </c:pt>
              <c:pt idx="2566">
                <c:v>4</c:v>
              </c:pt>
              <c:pt idx="2567">
                <c:v>4</c:v>
              </c:pt>
              <c:pt idx="2568">
                <c:v>4</c:v>
              </c:pt>
              <c:pt idx="2569">
                <c:v>4</c:v>
              </c:pt>
              <c:pt idx="2570">
                <c:v>4</c:v>
              </c:pt>
              <c:pt idx="2571">
                <c:v>4</c:v>
              </c:pt>
              <c:pt idx="2572">
                <c:v>4</c:v>
              </c:pt>
              <c:pt idx="2573">
                <c:v>4</c:v>
              </c:pt>
              <c:pt idx="2574">
                <c:v>4</c:v>
              </c:pt>
              <c:pt idx="2575">
                <c:v>4</c:v>
              </c:pt>
              <c:pt idx="2576">
                <c:v>4</c:v>
              </c:pt>
              <c:pt idx="2577">
                <c:v>4</c:v>
              </c:pt>
              <c:pt idx="2578">
                <c:v>4</c:v>
              </c:pt>
              <c:pt idx="2579">
                <c:v>4</c:v>
              </c:pt>
              <c:pt idx="2580">
                <c:v>4</c:v>
              </c:pt>
              <c:pt idx="2581">
                <c:v>4</c:v>
              </c:pt>
              <c:pt idx="2582">
                <c:v>4</c:v>
              </c:pt>
              <c:pt idx="2583">
                <c:v>4</c:v>
              </c:pt>
              <c:pt idx="2584">
                <c:v>4</c:v>
              </c:pt>
              <c:pt idx="2585">
                <c:v>4</c:v>
              </c:pt>
              <c:pt idx="2586">
                <c:v>4</c:v>
              </c:pt>
              <c:pt idx="2587">
                <c:v>4</c:v>
              </c:pt>
              <c:pt idx="2588">
                <c:v>4</c:v>
              </c:pt>
              <c:pt idx="2589">
                <c:v>4</c:v>
              </c:pt>
              <c:pt idx="2590">
                <c:v>4</c:v>
              </c:pt>
              <c:pt idx="2591">
                <c:v>4</c:v>
              </c:pt>
              <c:pt idx="2592">
                <c:v>4</c:v>
              </c:pt>
              <c:pt idx="2593">
                <c:v>4</c:v>
              </c:pt>
              <c:pt idx="2594">
                <c:v>4</c:v>
              </c:pt>
              <c:pt idx="2595">
                <c:v>4</c:v>
              </c:pt>
              <c:pt idx="2596">
                <c:v>4</c:v>
              </c:pt>
              <c:pt idx="2597">
                <c:v>4</c:v>
              </c:pt>
              <c:pt idx="2598">
                <c:v>4</c:v>
              </c:pt>
              <c:pt idx="2599">
                <c:v>4</c:v>
              </c:pt>
              <c:pt idx="2600">
                <c:v>4</c:v>
              </c:pt>
              <c:pt idx="2601">
                <c:v>4</c:v>
              </c:pt>
              <c:pt idx="2602">
                <c:v>4</c:v>
              </c:pt>
              <c:pt idx="2603">
                <c:v>4</c:v>
              </c:pt>
              <c:pt idx="2604">
                <c:v>4</c:v>
              </c:pt>
              <c:pt idx="2605">
                <c:v>4</c:v>
              </c:pt>
              <c:pt idx="2606">
                <c:v>4</c:v>
              </c:pt>
              <c:pt idx="2607">
                <c:v>4</c:v>
              </c:pt>
              <c:pt idx="2608">
                <c:v>4</c:v>
              </c:pt>
              <c:pt idx="2609">
                <c:v>4</c:v>
              </c:pt>
              <c:pt idx="2610">
                <c:v>4</c:v>
              </c:pt>
              <c:pt idx="2611">
                <c:v>4</c:v>
              </c:pt>
              <c:pt idx="2612">
                <c:v>4</c:v>
              </c:pt>
              <c:pt idx="2613">
                <c:v>4</c:v>
              </c:pt>
              <c:pt idx="2614">
                <c:v>4</c:v>
              </c:pt>
              <c:pt idx="2615">
                <c:v>4</c:v>
              </c:pt>
              <c:pt idx="2616">
                <c:v>4</c:v>
              </c:pt>
              <c:pt idx="2617">
                <c:v>4</c:v>
              </c:pt>
              <c:pt idx="2618">
                <c:v>4</c:v>
              </c:pt>
              <c:pt idx="2619">
                <c:v>4</c:v>
              </c:pt>
              <c:pt idx="2620">
                <c:v>4</c:v>
              </c:pt>
              <c:pt idx="2621">
                <c:v>4</c:v>
              </c:pt>
              <c:pt idx="2622">
                <c:v>4</c:v>
              </c:pt>
              <c:pt idx="2623">
                <c:v>4</c:v>
              </c:pt>
              <c:pt idx="2624">
                <c:v>4</c:v>
              </c:pt>
              <c:pt idx="2625">
                <c:v>4</c:v>
              </c:pt>
              <c:pt idx="2626">
                <c:v>4</c:v>
              </c:pt>
              <c:pt idx="2627">
                <c:v>4</c:v>
              </c:pt>
              <c:pt idx="2628">
                <c:v>4</c:v>
              </c:pt>
              <c:pt idx="2629">
                <c:v>4</c:v>
              </c:pt>
              <c:pt idx="2630">
                <c:v>4</c:v>
              </c:pt>
              <c:pt idx="2631">
                <c:v>4</c:v>
              </c:pt>
              <c:pt idx="2632">
                <c:v>4</c:v>
              </c:pt>
              <c:pt idx="2633">
                <c:v>4</c:v>
              </c:pt>
              <c:pt idx="2634">
                <c:v>4</c:v>
              </c:pt>
              <c:pt idx="2635">
                <c:v>4</c:v>
              </c:pt>
              <c:pt idx="2636">
                <c:v>4</c:v>
              </c:pt>
              <c:pt idx="2637">
                <c:v>4</c:v>
              </c:pt>
              <c:pt idx="2638">
                <c:v>4</c:v>
              </c:pt>
              <c:pt idx="2639">
                <c:v>4</c:v>
              </c:pt>
              <c:pt idx="2640">
                <c:v>4</c:v>
              </c:pt>
              <c:pt idx="2641">
                <c:v>4</c:v>
              </c:pt>
              <c:pt idx="2642">
                <c:v>4</c:v>
              </c:pt>
              <c:pt idx="2643">
                <c:v>4</c:v>
              </c:pt>
              <c:pt idx="2644">
                <c:v>4</c:v>
              </c:pt>
              <c:pt idx="2645">
                <c:v>4</c:v>
              </c:pt>
              <c:pt idx="2646">
                <c:v>4</c:v>
              </c:pt>
              <c:pt idx="2647">
                <c:v>4</c:v>
              </c:pt>
              <c:pt idx="2648">
                <c:v>4</c:v>
              </c:pt>
              <c:pt idx="2649">
                <c:v>4</c:v>
              </c:pt>
              <c:pt idx="2650">
                <c:v>4</c:v>
              </c:pt>
              <c:pt idx="2651">
                <c:v>4</c:v>
              </c:pt>
              <c:pt idx="2652">
                <c:v>4</c:v>
              </c:pt>
              <c:pt idx="2653">
                <c:v>4</c:v>
              </c:pt>
              <c:pt idx="2654">
                <c:v>4</c:v>
              </c:pt>
              <c:pt idx="2655">
                <c:v>4</c:v>
              </c:pt>
              <c:pt idx="2656">
                <c:v>4</c:v>
              </c:pt>
              <c:pt idx="2657">
                <c:v>4</c:v>
              </c:pt>
              <c:pt idx="2658">
                <c:v>4</c:v>
              </c:pt>
              <c:pt idx="2659">
                <c:v>4</c:v>
              </c:pt>
              <c:pt idx="2660">
                <c:v>4</c:v>
              </c:pt>
              <c:pt idx="2661">
                <c:v>4</c:v>
              </c:pt>
              <c:pt idx="2662">
                <c:v>4</c:v>
              </c:pt>
              <c:pt idx="2663">
                <c:v>4</c:v>
              </c:pt>
              <c:pt idx="2664">
                <c:v>4</c:v>
              </c:pt>
              <c:pt idx="2665">
                <c:v>4</c:v>
              </c:pt>
              <c:pt idx="2666">
                <c:v>4</c:v>
              </c:pt>
              <c:pt idx="2667">
                <c:v>4</c:v>
              </c:pt>
              <c:pt idx="2668">
                <c:v>4</c:v>
              </c:pt>
              <c:pt idx="2669">
                <c:v>4</c:v>
              </c:pt>
              <c:pt idx="2670">
                <c:v>4</c:v>
              </c:pt>
              <c:pt idx="2671">
                <c:v>4</c:v>
              </c:pt>
              <c:pt idx="2672">
                <c:v>4</c:v>
              </c:pt>
              <c:pt idx="2673">
                <c:v>4</c:v>
              </c:pt>
              <c:pt idx="2674">
                <c:v>4</c:v>
              </c:pt>
              <c:pt idx="2675">
                <c:v>4</c:v>
              </c:pt>
              <c:pt idx="2676">
                <c:v>4</c:v>
              </c:pt>
              <c:pt idx="2677">
                <c:v>4</c:v>
              </c:pt>
              <c:pt idx="2678">
                <c:v>4</c:v>
              </c:pt>
              <c:pt idx="2679">
                <c:v>4</c:v>
              </c:pt>
              <c:pt idx="2680">
                <c:v>4</c:v>
              </c:pt>
              <c:pt idx="2681">
                <c:v>4</c:v>
              </c:pt>
              <c:pt idx="2682">
                <c:v>4</c:v>
              </c:pt>
              <c:pt idx="2683">
                <c:v>4</c:v>
              </c:pt>
              <c:pt idx="2684">
                <c:v>4</c:v>
              </c:pt>
              <c:pt idx="2685">
                <c:v>4</c:v>
              </c:pt>
              <c:pt idx="2686">
                <c:v>4</c:v>
              </c:pt>
              <c:pt idx="2687">
                <c:v>4</c:v>
              </c:pt>
              <c:pt idx="2688">
                <c:v>4</c:v>
              </c:pt>
              <c:pt idx="2689">
                <c:v>4</c:v>
              </c:pt>
              <c:pt idx="2690">
                <c:v>4</c:v>
              </c:pt>
              <c:pt idx="2691">
                <c:v>4</c:v>
              </c:pt>
              <c:pt idx="2692">
                <c:v>4</c:v>
              </c:pt>
              <c:pt idx="2693">
                <c:v>4</c:v>
              </c:pt>
              <c:pt idx="2694">
                <c:v>4</c:v>
              </c:pt>
              <c:pt idx="2695">
                <c:v>4</c:v>
              </c:pt>
              <c:pt idx="2696">
                <c:v>4</c:v>
              </c:pt>
              <c:pt idx="2697">
                <c:v>4</c:v>
              </c:pt>
              <c:pt idx="2698">
                <c:v>4</c:v>
              </c:pt>
              <c:pt idx="2699">
                <c:v>4</c:v>
              </c:pt>
              <c:pt idx="2700">
                <c:v>4</c:v>
              </c:pt>
              <c:pt idx="2701">
                <c:v>4</c:v>
              </c:pt>
              <c:pt idx="2702">
                <c:v>4</c:v>
              </c:pt>
              <c:pt idx="2703">
                <c:v>4</c:v>
              </c:pt>
              <c:pt idx="2704">
                <c:v>4</c:v>
              </c:pt>
              <c:pt idx="2705">
                <c:v>4</c:v>
              </c:pt>
              <c:pt idx="2706">
                <c:v>4</c:v>
              </c:pt>
              <c:pt idx="2707">
                <c:v>4</c:v>
              </c:pt>
              <c:pt idx="2708">
                <c:v>4</c:v>
              </c:pt>
              <c:pt idx="2709">
                <c:v>4</c:v>
              </c:pt>
              <c:pt idx="2710">
                <c:v>4</c:v>
              </c:pt>
              <c:pt idx="2711">
                <c:v>4</c:v>
              </c:pt>
              <c:pt idx="2712">
                <c:v>4</c:v>
              </c:pt>
              <c:pt idx="2713">
                <c:v>4</c:v>
              </c:pt>
              <c:pt idx="2714">
                <c:v>4</c:v>
              </c:pt>
              <c:pt idx="2715">
                <c:v>4</c:v>
              </c:pt>
              <c:pt idx="2716">
                <c:v>4</c:v>
              </c:pt>
              <c:pt idx="2717">
                <c:v>4</c:v>
              </c:pt>
              <c:pt idx="2718">
                <c:v>4</c:v>
              </c:pt>
              <c:pt idx="2719">
                <c:v>4</c:v>
              </c:pt>
              <c:pt idx="2720">
                <c:v>4</c:v>
              </c:pt>
              <c:pt idx="2721">
                <c:v>4</c:v>
              </c:pt>
              <c:pt idx="2722">
                <c:v>4</c:v>
              </c:pt>
              <c:pt idx="2723">
                <c:v>4</c:v>
              </c:pt>
              <c:pt idx="2724">
                <c:v>4</c:v>
              </c:pt>
              <c:pt idx="2725">
                <c:v>4</c:v>
              </c:pt>
              <c:pt idx="2726">
                <c:v>4</c:v>
              </c:pt>
              <c:pt idx="2727">
                <c:v>4</c:v>
              </c:pt>
              <c:pt idx="2728">
                <c:v>4</c:v>
              </c:pt>
              <c:pt idx="2729">
                <c:v>4</c:v>
              </c:pt>
              <c:pt idx="2730">
                <c:v>4</c:v>
              </c:pt>
              <c:pt idx="2731">
                <c:v>4</c:v>
              </c:pt>
              <c:pt idx="2732">
                <c:v>4</c:v>
              </c:pt>
              <c:pt idx="2733">
                <c:v>4</c:v>
              </c:pt>
              <c:pt idx="2734">
                <c:v>4</c:v>
              </c:pt>
              <c:pt idx="2735">
                <c:v>4</c:v>
              </c:pt>
              <c:pt idx="2736">
                <c:v>4</c:v>
              </c:pt>
              <c:pt idx="2737">
                <c:v>4</c:v>
              </c:pt>
              <c:pt idx="2738">
                <c:v>4</c:v>
              </c:pt>
              <c:pt idx="2739">
                <c:v>4</c:v>
              </c:pt>
              <c:pt idx="2740">
                <c:v>4</c:v>
              </c:pt>
              <c:pt idx="2741">
                <c:v>4</c:v>
              </c:pt>
              <c:pt idx="2742">
                <c:v>4</c:v>
              </c:pt>
              <c:pt idx="2743">
                <c:v>4</c:v>
              </c:pt>
              <c:pt idx="2744">
                <c:v>4</c:v>
              </c:pt>
              <c:pt idx="2745">
                <c:v>4</c:v>
              </c:pt>
              <c:pt idx="2746">
                <c:v>4</c:v>
              </c:pt>
              <c:pt idx="2747">
                <c:v>4</c:v>
              </c:pt>
              <c:pt idx="2748">
                <c:v>4</c:v>
              </c:pt>
              <c:pt idx="2749">
                <c:v>4</c:v>
              </c:pt>
              <c:pt idx="2750">
                <c:v>4</c:v>
              </c:pt>
              <c:pt idx="2751">
                <c:v>4</c:v>
              </c:pt>
              <c:pt idx="2752">
                <c:v>4</c:v>
              </c:pt>
              <c:pt idx="2753">
                <c:v>4</c:v>
              </c:pt>
              <c:pt idx="2754">
                <c:v>4</c:v>
              </c:pt>
              <c:pt idx="2755">
                <c:v>4</c:v>
              </c:pt>
              <c:pt idx="2756">
                <c:v>4</c:v>
              </c:pt>
              <c:pt idx="2757">
                <c:v>4</c:v>
              </c:pt>
              <c:pt idx="2758">
                <c:v>4</c:v>
              </c:pt>
              <c:pt idx="2759">
                <c:v>4</c:v>
              </c:pt>
              <c:pt idx="2760">
                <c:v>3</c:v>
              </c:pt>
              <c:pt idx="2761">
                <c:v>3</c:v>
              </c:pt>
              <c:pt idx="2762">
                <c:v>3</c:v>
              </c:pt>
              <c:pt idx="2763">
                <c:v>3</c:v>
              </c:pt>
              <c:pt idx="2764">
                <c:v>3</c:v>
              </c:pt>
              <c:pt idx="2765">
                <c:v>3</c:v>
              </c:pt>
              <c:pt idx="2766">
                <c:v>3</c:v>
              </c:pt>
              <c:pt idx="2767">
                <c:v>3</c:v>
              </c:pt>
              <c:pt idx="2768">
                <c:v>3</c:v>
              </c:pt>
              <c:pt idx="2769">
                <c:v>3</c:v>
              </c:pt>
              <c:pt idx="2770">
                <c:v>3</c:v>
              </c:pt>
              <c:pt idx="2771">
                <c:v>3</c:v>
              </c:pt>
              <c:pt idx="2772">
                <c:v>3</c:v>
              </c:pt>
              <c:pt idx="2773">
                <c:v>3</c:v>
              </c:pt>
              <c:pt idx="2774">
                <c:v>3</c:v>
              </c:pt>
              <c:pt idx="2775">
                <c:v>3</c:v>
              </c:pt>
              <c:pt idx="2776">
                <c:v>3</c:v>
              </c:pt>
              <c:pt idx="2777">
                <c:v>3</c:v>
              </c:pt>
              <c:pt idx="2778">
                <c:v>3</c:v>
              </c:pt>
              <c:pt idx="2779">
                <c:v>3</c:v>
              </c:pt>
              <c:pt idx="2780">
                <c:v>3</c:v>
              </c:pt>
              <c:pt idx="2781">
                <c:v>3</c:v>
              </c:pt>
              <c:pt idx="2782">
                <c:v>3</c:v>
              </c:pt>
              <c:pt idx="2783">
                <c:v>3</c:v>
              </c:pt>
              <c:pt idx="2784">
                <c:v>3</c:v>
              </c:pt>
              <c:pt idx="2785">
                <c:v>3</c:v>
              </c:pt>
              <c:pt idx="2786">
                <c:v>3</c:v>
              </c:pt>
              <c:pt idx="2787">
                <c:v>3</c:v>
              </c:pt>
              <c:pt idx="2788">
                <c:v>3</c:v>
              </c:pt>
              <c:pt idx="2789">
                <c:v>3</c:v>
              </c:pt>
              <c:pt idx="2790">
                <c:v>3</c:v>
              </c:pt>
              <c:pt idx="2791">
                <c:v>3</c:v>
              </c:pt>
              <c:pt idx="2792">
                <c:v>3</c:v>
              </c:pt>
              <c:pt idx="2793">
                <c:v>3</c:v>
              </c:pt>
              <c:pt idx="2794">
                <c:v>3</c:v>
              </c:pt>
              <c:pt idx="2795">
                <c:v>3</c:v>
              </c:pt>
              <c:pt idx="2796">
                <c:v>3</c:v>
              </c:pt>
              <c:pt idx="2797">
                <c:v>3</c:v>
              </c:pt>
              <c:pt idx="2798">
                <c:v>3</c:v>
              </c:pt>
              <c:pt idx="2799">
                <c:v>3</c:v>
              </c:pt>
              <c:pt idx="2800">
                <c:v>3</c:v>
              </c:pt>
              <c:pt idx="2801">
                <c:v>3</c:v>
              </c:pt>
              <c:pt idx="2802">
                <c:v>3</c:v>
              </c:pt>
              <c:pt idx="2803">
                <c:v>3</c:v>
              </c:pt>
              <c:pt idx="2804">
                <c:v>3</c:v>
              </c:pt>
              <c:pt idx="2805">
                <c:v>3</c:v>
              </c:pt>
              <c:pt idx="2806">
                <c:v>3</c:v>
              </c:pt>
              <c:pt idx="2807">
                <c:v>3</c:v>
              </c:pt>
              <c:pt idx="2808">
                <c:v>3</c:v>
              </c:pt>
              <c:pt idx="2809">
                <c:v>3</c:v>
              </c:pt>
              <c:pt idx="2810">
                <c:v>3</c:v>
              </c:pt>
              <c:pt idx="2811">
                <c:v>3</c:v>
              </c:pt>
              <c:pt idx="2812">
                <c:v>3</c:v>
              </c:pt>
              <c:pt idx="2813">
                <c:v>3</c:v>
              </c:pt>
              <c:pt idx="2814">
                <c:v>3</c:v>
              </c:pt>
              <c:pt idx="2815">
                <c:v>3</c:v>
              </c:pt>
              <c:pt idx="2816">
                <c:v>3</c:v>
              </c:pt>
              <c:pt idx="2817">
                <c:v>3</c:v>
              </c:pt>
              <c:pt idx="2818">
                <c:v>3</c:v>
              </c:pt>
              <c:pt idx="2819">
                <c:v>3</c:v>
              </c:pt>
              <c:pt idx="2820">
                <c:v>3</c:v>
              </c:pt>
              <c:pt idx="2821">
                <c:v>3</c:v>
              </c:pt>
              <c:pt idx="2822">
                <c:v>3</c:v>
              </c:pt>
              <c:pt idx="2823">
                <c:v>3</c:v>
              </c:pt>
              <c:pt idx="2824">
                <c:v>3</c:v>
              </c:pt>
              <c:pt idx="2825">
                <c:v>3</c:v>
              </c:pt>
              <c:pt idx="2826">
                <c:v>3</c:v>
              </c:pt>
              <c:pt idx="2827">
                <c:v>3</c:v>
              </c:pt>
              <c:pt idx="2828">
                <c:v>3</c:v>
              </c:pt>
              <c:pt idx="2829">
                <c:v>3</c:v>
              </c:pt>
              <c:pt idx="2830">
                <c:v>3</c:v>
              </c:pt>
              <c:pt idx="2831">
                <c:v>3</c:v>
              </c:pt>
              <c:pt idx="2832">
                <c:v>3</c:v>
              </c:pt>
              <c:pt idx="2833">
                <c:v>3</c:v>
              </c:pt>
              <c:pt idx="2834">
                <c:v>3</c:v>
              </c:pt>
              <c:pt idx="2835">
                <c:v>3</c:v>
              </c:pt>
              <c:pt idx="2836">
                <c:v>3</c:v>
              </c:pt>
              <c:pt idx="2837">
                <c:v>3</c:v>
              </c:pt>
              <c:pt idx="2838">
                <c:v>3</c:v>
              </c:pt>
              <c:pt idx="2839">
                <c:v>3</c:v>
              </c:pt>
              <c:pt idx="2840">
                <c:v>3</c:v>
              </c:pt>
              <c:pt idx="2841">
                <c:v>3</c:v>
              </c:pt>
              <c:pt idx="2842">
                <c:v>3</c:v>
              </c:pt>
              <c:pt idx="2843">
                <c:v>3</c:v>
              </c:pt>
              <c:pt idx="2844">
                <c:v>3</c:v>
              </c:pt>
              <c:pt idx="2845">
                <c:v>3</c:v>
              </c:pt>
              <c:pt idx="2846">
                <c:v>3</c:v>
              </c:pt>
              <c:pt idx="2847">
                <c:v>3</c:v>
              </c:pt>
              <c:pt idx="2848">
                <c:v>3</c:v>
              </c:pt>
              <c:pt idx="2849">
                <c:v>3</c:v>
              </c:pt>
              <c:pt idx="2850">
                <c:v>3</c:v>
              </c:pt>
              <c:pt idx="2851">
                <c:v>3</c:v>
              </c:pt>
              <c:pt idx="2852">
                <c:v>3</c:v>
              </c:pt>
              <c:pt idx="2853">
                <c:v>3</c:v>
              </c:pt>
              <c:pt idx="2854">
                <c:v>3</c:v>
              </c:pt>
              <c:pt idx="2855">
                <c:v>3</c:v>
              </c:pt>
              <c:pt idx="2856">
                <c:v>3</c:v>
              </c:pt>
              <c:pt idx="2857">
                <c:v>3</c:v>
              </c:pt>
              <c:pt idx="2858">
                <c:v>3</c:v>
              </c:pt>
              <c:pt idx="2859">
                <c:v>3</c:v>
              </c:pt>
              <c:pt idx="2860">
                <c:v>3</c:v>
              </c:pt>
              <c:pt idx="2861">
                <c:v>3</c:v>
              </c:pt>
              <c:pt idx="2862">
                <c:v>3</c:v>
              </c:pt>
              <c:pt idx="2863">
                <c:v>3</c:v>
              </c:pt>
              <c:pt idx="2864">
                <c:v>3</c:v>
              </c:pt>
              <c:pt idx="2865">
                <c:v>3</c:v>
              </c:pt>
              <c:pt idx="2866">
                <c:v>3</c:v>
              </c:pt>
              <c:pt idx="2867">
                <c:v>3</c:v>
              </c:pt>
              <c:pt idx="2868">
                <c:v>3</c:v>
              </c:pt>
              <c:pt idx="2869">
                <c:v>3</c:v>
              </c:pt>
              <c:pt idx="2870">
                <c:v>3</c:v>
              </c:pt>
              <c:pt idx="2871">
                <c:v>3</c:v>
              </c:pt>
              <c:pt idx="2872">
                <c:v>3</c:v>
              </c:pt>
              <c:pt idx="2873">
                <c:v>3</c:v>
              </c:pt>
              <c:pt idx="2874">
                <c:v>3</c:v>
              </c:pt>
              <c:pt idx="2875">
                <c:v>3</c:v>
              </c:pt>
              <c:pt idx="2876">
                <c:v>3</c:v>
              </c:pt>
              <c:pt idx="2877">
                <c:v>3</c:v>
              </c:pt>
              <c:pt idx="2878">
                <c:v>3</c:v>
              </c:pt>
              <c:pt idx="2879">
                <c:v>3</c:v>
              </c:pt>
              <c:pt idx="2880">
                <c:v>3</c:v>
              </c:pt>
              <c:pt idx="2881">
                <c:v>3</c:v>
              </c:pt>
              <c:pt idx="2882">
                <c:v>3</c:v>
              </c:pt>
              <c:pt idx="2883">
                <c:v>3</c:v>
              </c:pt>
              <c:pt idx="2884">
                <c:v>3</c:v>
              </c:pt>
              <c:pt idx="2885">
                <c:v>3</c:v>
              </c:pt>
              <c:pt idx="2886">
                <c:v>3</c:v>
              </c:pt>
              <c:pt idx="2887">
                <c:v>3</c:v>
              </c:pt>
              <c:pt idx="2888">
                <c:v>1</c:v>
              </c:pt>
              <c:pt idx="2889">
                <c:v>1</c:v>
              </c:pt>
              <c:pt idx="2890">
                <c:v>1</c:v>
              </c:pt>
              <c:pt idx="2891">
                <c:v>1</c:v>
              </c:pt>
              <c:pt idx="2892">
                <c:v>1</c:v>
              </c:pt>
              <c:pt idx="2893">
                <c:v>1</c:v>
              </c:pt>
              <c:pt idx="2894">
                <c:v>1</c:v>
              </c:pt>
              <c:pt idx="2895">
                <c:v>1</c:v>
              </c:pt>
              <c:pt idx="2896">
                <c:v>1</c:v>
              </c:pt>
              <c:pt idx="2897">
                <c:v>1</c:v>
              </c:pt>
              <c:pt idx="2898">
                <c:v>1</c:v>
              </c:pt>
              <c:pt idx="2899">
                <c:v>1</c:v>
              </c:pt>
              <c:pt idx="2900">
                <c:v>1</c:v>
              </c:pt>
              <c:pt idx="2901">
                <c:v>1</c:v>
              </c:pt>
              <c:pt idx="2902">
                <c:v>1</c:v>
              </c:pt>
              <c:pt idx="2903">
                <c:v>1</c:v>
              </c:pt>
              <c:pt idx="2904">
                <c:v>1</c:v>
              </c:pt>
              <c:pt idx="2905">
                <c:v>1</c:v>
              </c:pt>
              <c:pt idx="2906">
                <c:v>1</c:v>
              </c:pt>
              <c:pt idx="2907">
                <c:v>1</c:v>
              </c:pt>
              <c:pt idx="2908">
                <c:v>1</c:v>
              </c:pt>
              <c:pt idx="2909">
                <c:v>1</c:v>
              </c:pt>
              <c:pt idx="2910">
                <c:v>1</c:v>
              </c:pt>
              <c:pt idx="2911">
                <c:v>1</c:v>
              </c:pt>
              <c:pt idx="2912">
                <c:v>1</c:v>
              </c:pt>
              <c:pt idx="2913">
                <c:v>1</c:v>
              </c:pt>
              <c:pt idx="2914">
                <c:v>1</c:v>
              </c:pt>
              <c:pt idx="2915">
                <c:v>1</c:v>
              </c:pt>
              <c:pt idx="2916">
                <c:v>1</c:v>
              </c:pt>
              <c:pt idx="2917">
                <c:v>1</c:v>
              </c:pt>
              <c:pt idx="2918">
                <c:v>1</c:v>
              </c:pt>
              <c:pt idx="2919">
                <c:v>1</c:v>
              </c:pt>
              <c:pt idx="2920">
                <c:v>1</c:v>
              </c:pt>
              <c:pt idx="2921">
                <c:v>1</c:v>
              </c:pt>
              <c:pt idx="2922">
                <c:v>1</c:v>
              </c:pt>
              <c:pt idx="2923">
                <c:v>1</c:v>
              </c:pt>
              <c:pt idx="2924">
                <c:v>1</c:v>
              </c:pt>
              <c:pt idx="2925">
                <c:v>1</c:v>
              </c:pt>
              <c:pt idx="2926">
                <c:v>1</c:v>
              </c:pt>
              <c:pt idx="2927">
                <c:v>1</c:v>
              </c:pt>
              <c:pt idx="2928">
                <c:v>1</c:v>
              </c:pt>
              <c:pt idx="2929">
                <c:v>1</c:v>
              </c:pt>
              <c:pt idx="2930">
                <c:v>1</c:v>
              </c:pt>
              <c:pt idx="2931">
                <c:v>1</c:v>
              </c:pt>
              <c:pt idx="2932">
                <c:v>1</c:v>
              </c:pt>
              <c:pt idx="2933">
                <c:v>1</c:v>
              </c:pt>
              <c:pt idx="2934">
                <c:v>1</c:v>
              </c:pt>
              <c:pt idx="2935">
                <c:v>1</c:v>
              </c:pt>
              <c:pt idx="2936">
                <c:v>1</c:v>
              </c:pt>
              <c:pt idx="2937">
                <c:v>1</c:v>
              </c:pt>
              <c:pt idx="2938">
                <c:v>1</c:v>
              </c:pt>
              <c:pt idx="2939">
                <c:v>1</c:v>
              </c:pt>
              <c:pt idx="2940">
                <c:v>1</c:v>
              </c:pt>
              <c:pt idx="2941">
                <c:v>1</c:v>
              </c:pt>
              <c:pt idx="2942">
                <c:v>1</c:v>
              </c:pt>
              <c:pt idx="2943">
                <c:v>1</c:v>
              </c:pt>
              <c:pt idx="2944">
                <c:v>1</c:v>
              </c:pt>
              <c:pt idx="2945">
                <c:v>1</c:v>
              </c:pt>
              <c:pt idx="2946">
                <c:v>1</c:v>
              </c:pt>
              <c:pt idx="2947">
                <c:v>1</c:v>
              </c:pt>
              <c:pt idx="2948">
                <c:v>1</c:v>
              </c:pt>
              <c:pt idx="2949">
                <c:v>1</c:v>
              </c:pt>
              <c:pt idx="2950">
                <c:v>1</c:v>
              </c:pt>
              <c:pt idx="2951">
                <c:v>1</c:v>
              </c:pt>
              <c:pt idx="2952">
                <c:v>1</c:v>
              </c:pt>
              <c:pt idx="2953">
                <c:v>1</c:v>
              </c:pt>
              <c:pt idx="2954">
                <c:v>1</c:v>
              </c:pt>
              <c:pt idx="2955">
                <c:v>1</c:v>
              </c:pt>
              <c:pt idx="2956">
                <c:v>1</c:v>
              </c:pt>
              <c:pt idx="2957">
                <c:v>1</c:v>
              </c:pt>
              <c:pt idx="2958">
                <c:v>1</c:v>
              </c:pt>
              <c:pt idx="2959">
                <c:v>1</c:v>
              </c:pt>
              <c:pt idx="2960">
                <c:v>1</c:v>
              </c:pt>
              <c:pt idx="2961">
                <c:v>1</c:v>
              </c:pt>
              <c:pt idx="2962">
                <c:v>1</c:v>
              </c:pt>
              <c:pt idx="2963">
                <c:v>1</c:v>
              </c:pt>
              <c:pt idx="2964">
                <c:v>1</c:v>
              </c:pt>
              <c:pt idx="2965">
                <c:v>1</c:v>
              </c:pt>
              <c:pt idx="2966">
                <c:v>1</c:v>
              </c:pt>
              <c:pt idx="2967">
                <c:v>1</c:v>
              </c:pt>
              <c:pt idx="2968">
                <c:v>1</c:v>
              </c:pt>
              <c:pt idx="2969">
                <c:v>1</c:v>
              </c:pt>
              <c:pt idx="2970">
                <c:v>1</c:v>
              </c:pt>
              <c:pt idx="2971">
                <c:v>1</c:v>
              </c:pt>
              <c:pt idx="2972">
                <c:v>1</c:v>
              </c:pt>
              <c:pt idx="2973">
                <c:v>1</c:v>
              </c:pt>
              <c:pt idx="2974">
                <c:v>1</c:v>
              </c:pt>
              <c:pt idx="2975">
                <c:v>1</c:v>
              </c:pt>
              <c:pt idx="2976">
                <c:v>1</c:v>
              </c:pt>
              <c:pt idx="2977">
                <c:v>1</c:v>
              </c:pt>
              <c:pt idx="2978">
                <c:v>1</c:v>
              </c:pt>
              <c:pt idx="2979">
                <c:v>1</c:v>
              </c:pt>
              <c:pt idx="2980">
                <c:v>1</c:v>
              </c:pt>
              <c:pt idx="2981">
                <c:v>1</c:v>
              </c:pt>
              <c:pt idx="2982">
                <c:v>1</c:v>
              </c:pt>
              <c:pt idx="2983">
                <c:v>1</c:v>
              </c:pt>
              <c:pt idx="2984">
                <c:v>1</c:v>
              </c:pt>
              <c:pt idx="2985">
                <c:v>1</c:v>
              </c:pt>
              <c:pt idx="2986">
                <c:v>1</c:v>
              </c:pt>
              <c:pt idx="2987">
                <c:v>1</c:v>
              </c:pt>
              <c:pt idx="2988">
                <c:v>1</c:v>
              </c:pt>
              <c:pt idx="2989">
                <c:v>1</c:v>
              </c:pt>
              <c:pt idx="2990">
                <c:v>1</c:v>
              </c:pt>
              <c:pt idx="2991">
                <c:v>1</c:v>
              </c:pt>
              <c:pt idx="2992">
                <c:v>1</c:v>
              </c:pt>
              <c:pt idx="2993">
                <c:v>1</c:v>
              </c:pt>
              <c:pt idx="2994">
                <c:v>1</c:v>
              </c:pt>
              <c:pt idx="2995">
                <c:v>1</c:v>
              </c:pt>
              <c:pt idx="2996">
                <c:v>1</c:v>
              </c:pt>
              <c:pt idx="2997">
                <c:v>1</c:v>
              </c:pt>
              <c:pt idx="2998">
                <c:v>1</c:v>
              </c:pt>
              <c:pt idx="2999">
                <c:v>1</c:v>
              </c:pt>
              <c:pt idx="3000">
                <c:v>1</c:v>
              </c:pt>
              <c:pt idx="3001">
                <c:v>1</c:v>
              </c:pt>
              <c:pt idx="3002">
                <c:v>1</c:v>
              </c:pt>
              <c:pt idx="3003">
                <c:v>1</c:v>
              </c:pt>
              <c:pt idx="3004">
                <c:v>1</c:v>
              </c:pt>
              <c:pt idx="3005">
                <c:v>1</c:v>
              </c:pt>
              <c:pt idx="3006">
                <c:v>1</c:v>
              </c:pt>
              <c:pt idx="3007">
                <c:v>1</c:v>
              </c:pt>
              <c:pt idx="3008">
                <c:v>1</c:v>
              </c:pt>
              <c:pt idx="3009">
                <c:v>1</c:v>
              </c:pt>
              <c:pt idx="3010">
                <c:v>1</c:v>
              </c:pt>
              <c:pt idx="3011">
                <c:v>1</c:v>
              </c:pt>
              <c:pt idx="3012">
                <c:v>1</c:v>
              </c:pt>
              <c:pt idx="3013">
                <c:v>1</c:v>
              </c:pt>
              <c:pt idx="3014">
                <c:v>1</c:v>
              </c:pt>
              <c:pt idx="3015">
                <c:v>1</c:v>
              </c:pt>
              <c:pt idx="3016">
                <c:v>1</c:v>
              </c:pt>
              <c:pt idx="3017">
                <c:v>1</c:v>
              </c:pt>
              <c:pt idx="3018">
                <c:v>1</c:v>
              </c:pt>
              <c:pt idx="3019">
                <c:v>1</c:v>
              </c:pt>
              <c:pt idx="3020">
                <c:v>1</c:v>
              </c:pt>
              <c:pt idx="3021">
                <c:v>1</c:v>
              </c:pt>
              <c:pt idx="3022">
                <c:v>1</c:v>
              </c:pt>
              <c:pt idx="3023">
                <c:v>1</c:v>
              </c:pt>
              <c:pt idx="3024">
                <c:v>1</c:v>
              </c:pt>
              <c:pt idx="3025">
                <c:v>1</c:v>
              </c:pt>
              <c:pt idx="3026">
                <c:v>1</c:v>
              </c:pt>
              <c:pt idx="3027">
                <c:v>1</c:v>
              </c:pt>
              <c:pt idx="3028">
                <c:v>1</c:v>
              </c:pt>
              <c:pt idx="3029">
                <c:v>1</c:v>
              </c:pt>
              <c:pt idx="3030">
                <c:v>1</c:v>
              </c:pt>
              <c:pt idx="3031">
                <c:v>1</c:v>
              </c:pt>
              <c:pt idx="3032">
                <c:v>1</c:v>
              </c:pt>
              <c:pt idx="3033">
                <c:v>1</c:v>
              </c:pt>
              <c:pt idx="3034">
                <c:v>1</c:v>
              </c:pt>
              <c:pt idx="3035">
                <c:v>1</c:v>
              </c:pt>
              <c:pt idx="3036">
                <c:v>1</c:v>
              </c:pt>
              <c:pt idx="3037">
                <c:v>1</c:v>
              </c:pt>
              <c:pt idx="3038">
                <c:v>1</c:v>
              </c:pt>
              <c:pt idx="3039">
                <c:v>1</c:v>
              </c:pt>
              <c:pt idx="3040">
                <c:v>1</c:v>
              </c:pt>
              <c:pt idx="3041">
                <c:v>1</c:v>
              </c:pt>
              <c:pt idx="3042">
                <c:v>1</c:v>
              </c:pt>
              <c:pt idx="3043">
                <c:v>1</c:v>
              </c:pt>
              <c:pt idx="3044">
                <c:v>1</c:v>
              </c:pt>
              <c:pt idx="3045">
                <c:v>1</c:v>
              </c:pt>
              <c:pt idx="3046">
                <c:v>1</c:v>
              </c:pt>
              <c:pt idx="3047">
                <c:v>1</c:v>
              </c:pt>
              <c:pt idx="3048">
                <c:v>1</c:v>
              </c:pt>
              <c:pt idx="3049">
                <c:v>1</c:v>
              </c:pt>
              <c:pt idx="3050">
                <c:v>1</c:v>
              </c:pt>
              <c:pt idx="3051">
                <c:v>1</c:v>
              </c:pt>
              <c:pt idx="3052">
                <c:v>1</c:v>
              </c:pt>
              <c:pt idx="3053">
                <c:v>1</c:v>
              </c:pt>
              <c:pt idx="3054">
                <c:v>1</c:v>
              </c:pt>
              <c:pt idx="3055">
                <c:v>1</c:v>
              </c:pt>
              <c:pt idx="3056">
                <c:v>1</c:v>
              </c:pt>
              <c:pt idx="3057">
                <c:v>1</c:v>
              </c:pt>
              <c:pt idx="3058">
                <c:v>1</c:v>
              </c:pt>
              <c:pt idx="3059">
                <c:v>1</c:v>
              </c:pt>
              <c:pt idx="3060">
                <c:v>1</c:v>
              </c:pt>
              <c:pt idx="3061">
                <c:v>1</c:v>
              </c:pt>
              <c:pt idx="3062">
                <c:v>1</c:v>
              </c:pt>
              <c:pt idx="3063">
                <c:v>1</c:v>
              </c:pt>
              <c:pt idx="3064">
                <c:v>1</c:v>
              </c:pt>
              <c:pt idx="3065">
                <c:v>1</c:v>
              </c:pt>
              <c:pt idx="3066">
                <c:v>1</c:v>
              </c:pt>
              <c:pt idx="3067">
                <c:v>1</c:v>
              </c:pt>
              <c:pt idx="3068">
                <c:v>1</c:v>
              </c:pt>
              <c:pt idx="3069">
                <c:v>1</c:v>
              </c:pt>
              <c:pt idx="3070">
                <c:v>1</c:v>
              </c:pt>
              <c:pt idx="3071">
                <c:v>1</c:v>
              </c:pt>
              <c:pt idx="3072">
                <c:v>1</c:v>
              </c:pt>
              <c:pt idx="3073">
                <c:v>1</c:v>
              </c:pt>
              <c:pt idx="3074">
                <c:v>1</c:v>
              </c:pt>
              <c:pt idx="3075">
                <c:v>1</c:v>
              </c:pt>
              <c:pt idx="3076">
                <c:v>1</c:v>
              </c:pt>
              <c:pt idx="3077">
                <c:v>1</c:v>
              </c:pt>
              <c:pt idx="3078">
                <c:v>1</c:v>
              </c:pt>
              <c:pt idx="3079">
                <c:v>1</c:v>
              </c:pt>
              <c:pt idx="3080">
                <c:v>1</c:v>
              </c:pt>
              <c:pt idx="3081">
                <c:v>1</c:v>
              </c:pt>
              <c:pt idx="3082">
                <c:v>1</c:v>
              </c:pt>
              <c:pt idx="3083">
                <c:v>1</c:v>
              </c:pt>
              <c:pt idx="3084">
                <c:v>1</c:v>
              </c:pt>
              <c:pt idx="3085">
                <c:v>1</c:v>
              </c:pt>
              <c:pt idx="3086">
                <c:v>1</c:v>
              </c:pt>
              <c:pt idx="3087">
                <c:v>1</c:v>
              </c:pt>
              <c:pt idx="3088">
                <c:v>1</c:v>
              </c:pt>
              <c:pt idx="3089">
                <c:v>1</c:v>
              </c:pt>
              <c:pt idx="3090">
                <c:v>1</c:v>
              </c:pt>
              <c:pt idx="3091">
                <c:v>1</c:v>
              </c:pt>
              <c:pt idx="3092">
                <c:v>1</c:v>
              </c:pt>
              <c:pt idx="3093">
                <c:v>1</c:v>
              </c:pt>
              <c:pt idx="3094">
                <c:v>1</c:v>
              </c:pt>
              <c:pt idx="3095">
                <c:v>1</c:v>
              </c:pt>
              <c:pt idx="3096">
                <c:v>1</c:v>
              </c:pt>
              <c:pt idx="3097">
                <c:v>1</c:v>
              </c:pt>
              <c:pt idx="3098">
                <c:v>1</c:v>
              </c:pt>
              <c:pt idx="3099">
                <c:v>1</c:v>
              </c:pt>
              <c:pt idx="3100">
                <c:v>1</c:v>
              </c:pt>
              <c:pt idx="3101">
                <c:v>1</c:v>
              </c:pt>
              <c:pt idx="3102">
                <c:v>1</c:v>
              </c:pt>
              <c:pt idx="3103">
                <c:v>1</c:v>
              </c:pt>
              <c:pt idx="3104">
                <c:v>1</c:v>
              </c:pt>
              <c:pt idx="3105">
                <c:v>1</c:v>
              </c:pt>
              <c:pt idx="3106">
                <c:v>1</c:v>
              </c:pt>
              <c:pt idx="3107">
                <c:v>1</c:v>
              </c:pt>
              <c:pt idx="3108">
                <c:v>1</c:v>
              </c:pt>
              <c:pt idx="3109">
                <c:v>1</c:v>
              </c:pt>
              <c:pt idx="3110">
                <c:v>1</c:v>
              </c:pt>
              <c:pt idx="3111">
                <c:v>1</c:v>
              </c:pt>
              <c:pt idx="3112">
                <c:v>1</c:v>
              </c:pt>
              <c:pt idx="3113">
                <c:v>1</c:v>
              </c:pt>
              <c:pt idx="3114">
                <c:v>1</c:v>
              </c:pt>
              <c:pt idx="3115">
                <c:v>1</c:v>
              </c:pt>
              <c:pt idx="3116">
                <c:v>1</c:v>
              </c:pt>
              <c:pt idx="3117">
                <c:v>1</c:v>
              </c:pt>
              <c:pt idx="3118">
                <c:v>1</c:v>
              </c:pt>
              <c:pt idx="3119">
                <c:v>1</c:v>
              </c:pt>
              <c:pt idx="3120">
                <c:v>1</c:v>
              </c:pt>
              <c:pt idx="3121">
                <c:v>1</c:v>
              </c:pt>
              <c:pt idx="3122">
                <c:v>1</c:v>
              </c:pt>
              <c:pt idx="3123">
                <c:v>1</c:v>
              </c:pt>
              <c:pt idx="3124">
                <c:v>1</c:v>
              </c:pt>
              <c:pt idx="3125">
                <c:v>1</c:v>
              </c:pt>
              <c:pt idx="3126">
                <c:v>1</c:v>
              </c:pt>
              <c:pt idx="3127">
                <c:v>1</c:v>
              </c:pt>
              <c:pt idx="3128">
                <c:v>1</c:v>
              </c:pt>
              <c:pt idx="3129">
                <c:v>1</c:v>
              </c:pt>
              <c:pt idx="3130">
                <c:v>1</c:v>
              </c:pt>
              <c:pt idx="3131">
                <c:v>1</c:v>
              </c:pt>
              <c:pt idx="3132">
                <c:v>1</c:v>
              </c:pt>
              <c:pt idx="3133">
                <c:v>1</c:v>
              </c:pt>
              <c:pt idx="3134">
                <c:v>1</c:v>
              </c:pt>
              <c:pt idx="3135">
                <c:v>1</c:v>
              </c:pt>
              <c:pt idx="3136">
                <c:v>1</c:v>
              </c:pt>
              <c:pt idx="3137">
                <c:v>1</c:v>
              </c:pt>
              <c:pt idx="3138">
                <c:v>1</c:v>
              </c:pt>
              <c:pt idx="3139">
                <c:v>1</c:v>
              </c:pt>
              <c:pt idx="3140">
                <c:v>1</c:v>
              </c:pt>
              <c:pt idx="3141">
                <c:v>1</c:v>
              </c:pt>
              <c:pt idx="3142">
                <c:v>1</c:v>
              </c:pt>
              <c:pt idx="3143">
                <c:v>1</c:v>
              </c:pt>
              <c:pt idx="3144">
                <c:v>1</c:v>
              </c:pt>
              <c:pt idx="3145">
                <c:v>1</c:v>
              </c:pt>
              <c:pt idx="3146">
                <c:v>1</c:v>
              </c:pt>
              <c:pt idx="3147">
                <c:v>1</c:v>
              </c:pt>
              <c:pt idx="3148">
                <c:v>1</c:v>
              </c:pt>
              <c:pt idx="3149">
                <c:v>1</c:v>
              </c:pt>
              <c:pt idx="3150">
                <c:v>1</c:v>
              </c:pt>
              <c:pt idx="3151">
                <c:v>1</c:v>
              </c:pt>
              <c:pt idx="3152">
                <c:v>1</c:v>
              </c:pt>
              <c:pt idx="3153">
                <c:v>1</c:v>
              </c:pt>
              <c:pt idx="3154">
                <c:v>1</c:v>
              </c:pt>
              <c:pt idx="3155">
                <c:v>1</c:v>
              </c:pt>
              <c:pt idx="3156">
                <c:v>1</c:v>
              </c:pt>
              <c:pt idx="3157">
                <c:v>1</c:v>
              </c:pt>
              <c:pt idx="3158">
                <c:v>1</c:v>
              </c:pt>
              <c:pt idx="3159">
                <c:v>1</c:v>
              </c:pt>
              <c:pt idx="3160">
                <c:v>1</c:v>
              </c:pt>
              <c:pt idx="3161">
                <c:v>1</c:v>
              </c:pt>
              <c:pt idx="3162">
                <c:v>1</c:v>
              </c:pt>
              <c:pt idx="3163">
                <c:v>1</c:v>
              </c:pt>
              <c:pt idx="3164">
                <c:v>1</c:v>
              </c:pt>
              <c:pt idx="3165">
                <c:v>1</c:v>
              </c:pt>
              <c:pt idx="3166">
                <c:v>1</c:v>
              </c:pt>
              <c:pt idx="3167">
                <c:v>1</c:v>
              </c:pt>
              <c:pt idx="3168">
                <c:v>1</c:v>
              </c:pt>
              <c:pt idx="3169">
                <c:v>1</c:v>
              </c:pt>
              <c:pt idx="3170">
                <c:v>1</c:v>
              </c:pt>
              <c:pt idx="3171">
                <c:v>1</c:v>
              </c:pt>
              <c:pt idx="3172">
                <c:v>1</c:v>
              </c:pt>
              <c:pt idx="3173">
                <c:v>1</c:v>
              </c:pt>
              <c:pt idx="3174">
                <c:v>1</c:v>
              </c:pt>
              <c:pt idx="3175">
                <c:v>1</c:v>
              </c:pt>
              <c:pt idx="3176">
                <c:v>1</c:v>
              </c:pt>
              <c:pt idx="3177">
                <c:v>1</c:v>
              </c:pt>
              <c:pt idx="3178">
                <c:v>1</c:v>
              </c:pt>
              <c:pt idx="3179">
                <c:v>1</c:v>
              </c:pt>
              <c:pt idx="3180">
                <c:v>1</c:v>
              </c:pt>
              <c:pt idx="3181">
                <c:v>1</c:v>
              </c:pt>
              <c:pt idx="3182">
                <c:v>1</c:v>
              </c:pt>
              <c:pt idx="3183">
                <c:v>1</c:v>
              </c:pt>
              <c:pt idx="3184">
                <c:v>1</c:v>
              </c:pt>
              <c:pt idx="3185">
                <c:v>1</c:v>
              </c:pt>
              <c:pt idx="3186">
                <c:v>1</c:v>
              </c:pt>
              <c:pt idx="3187">
                <c:v>1</c:v>
              </c:pt>
              <c:pt idx="3188">
                <c:v>1</c:v>
              </c:pt>
              <c:pt idx="3189">
                <c:v>1</c:v>
              </c:pt>
              <c:pt idx="3190">
                <c:v>1</c:v>
              </c:pt>
              <c:pt idx="3191">
                <c:v>1</c:v>
              </c:pt>
              <c:pt idx="3192">
                <c:v>1</c:v>
              </c:pt>
              <c:pt idx="3193">
                <c:v>1</c:v>
              </c:pt>
              <c:pt idx="3194">
                <c:v>1</c:v>
              </c:pt>
              <c:pt idx="3195">
                <c:v>1</c:v>
              </c:pt>
              <c:pt idx="3196">
                <c:v>1</c:v>
              </c:pt>
              <c:pt idx="3197">
                <c:v>1</c:v>
              </c:pt>
              <c:pt idx="3198">
                <c:v>1</c:v>
              </c:pt>
              <c:pt idx="3199">
                <c:v>1</c:v>
              </c:pt>
              <c:pt idx="3200">
                <c:v>1</c:v>
              </c:pt>
              <c:pt idx="3201">
                <c:v>1</c:v>
              </c:pt>
              <c:pt idx="3202">
                <c:v>1</c:v>
              </c:pt>
              <c:pt idx="3203">
                <c:v>1</c:v>
              </c:pt>
              <c:pt idx="3204">
                <c:v>1</c:v>
              </c:pt>
              <c:pt idx="3205">
                <c:v>1</c:v>
              </c:pt>
              <c:pt idx="3206">
                <c:v>1</c:v>
              </c:pt>
              <c:pt idx="3207">
                <c:v>1</c:v>
              </c:pt>
              <c:pt idx="3208">
                <c:v>1</c:v>
              </c:pt>
              <c:pt idx="3209">
                <c:v>1</c:v>
              </c:pt>
              <c:pt idx="3210">
                <c:v>1</c:v>
              </c:pt>
              <c:pt idx="3211">
                <c:v>1</c:v>
              </c:pt>
              <c:pt idx="3212">
                <c:v>1</c:v>
              </c:pt>
              <c:pt idx="3213">
                <c:v>1</c:v>
              </c:pt>
              <c:pt idx="3214">
                <c:v>1</c:v>
              </c:pt>
              <c:pt idx="3215">
                <c:v>1</c:v>
              </c:pt>
              <c:pt idx="3216">
                <c:v>1</c:v>
              </c:pt>
              <c:pt idx="3217">
                <c:v>1</c:v>
              </c:pt>
              <c:pt idx="3218">
                <c:v>1</c:v>
              </c:pt>
              <c:pt idx="3219">
                <c:v>1</c:v>
              </c:pt>
              <c:pt idx="3220">
                <c:v>1</c:v>
              </c:pt>
              <c:pt idx="3221">
                <c:v>1</c:v>
              </c:pt>
              <c:pt idx="3222">
                <c:v>1</c:v>
              </c:pt>
              <c:pt idx="3223">
                <c:v>1</c:v>
              </c:pt>
              <c:pt idx="3224">
                <c:v>1</c:v>
              </c:pt>
              <c:pt idx="3225">
                <c:v>1</c:v>
              </c:pt>
              <c:pt idx="3226">
                <c:v>1</c:v>
              </c:pt>
              <c:pt idx="3227">
                <c:v>1</c:v>
              </c:pt>
              <c:pt idx="3228">
                <c:v>1</c:v>
              </c:pt>
              <c:pt idx="3229">
                <c:v>1</c:v>
              </c:pt>
              <c:pt idx="3230">
                <c:v>1</c:v>
              </c:pt>
              <c:pt idx="3231">
                <c:v>1</c:v>
              </c:pt>
              <c:pt idx="3232">
                <c:v>1</c:v>
              </c:pt>
              <c:pt idx="3233">
                <c:v>1</c:v>
              </c:pt>
              <c:pt idx="3234">
                <c:v>1</c:v>
              </c:pt>
              <c:pt idx="3235">
                <c:v>1</c:v>
              </c:pt>
              <c:pt idx="3236">
                <c:v>1</c:v>
              </c:pt>
              <c:pt idx="3237">
                <c:v>1</c:v>
              </c:pt>
              <c:pt idx="3238">
                <c:v>1</c:v>
              </c:pt>
              <c:pt idx="3239">
                <c:v>1</c:v>
              </c:pt>
              <c:pt idx="3240">
                <c:v>1</c:v>
              </c:pt>
              <c:pt idx="3241">
                <c:v>1</c:v>
              </c:pt>
              <c:pt idx="3242">
                <c:v>1</c:v>
              </c:pt>
              <c:pt idx="3243">
                <c:v>1</c:v>
              </c:pt>
              <c:pt idx="3244">
                <c:v>1</c:v>
              </c:pt>
              <c:pt idx="3245">
                <c:v>1</c:v>
              </c:pt>
              <c:pt idx="3246">
                <c:v>1</c:v>
              </c:pt>
              <c:pt idx="3247">
                <c:v>1</c:v>
              </c:pt>
              <c:pt idx="3248">
                <c:v>1</c:v>
              </c:pt>
              <c:pt idx="3249">
                <c:v>1</c:v>
              </c:pt>
              <c:pt idx="3250">
                <c:v>1</c:v>
              </c:pt>
              <c:pt idx="3251">
                <c:v>1</c:v>
              </c:pt>
              <c:pt idx="3252">
                <c:v>1</c:v>
              </c:pt>
              <c:pt idx="3253">
                <c:v>1</c:v>
              </c:pt>
              <c:pt idx="3254">
                <c:v>1</c:v>
              </c:pt>
              <c:pt idx="3255">
                <c:v>1</c:v>
              </c:pt>
              <c:pt idx="3256">
                <c:v>1</c:v>
              </c:pt>
              <c:pt idx="3257">
                <c:v>1</c:v>
              </c:pt>
              <c:pt idx="3258">
                <c:v>1</c:v>
              </c:pt>
              <c:pt idx="3259">
                <c:v>1</c:v>
              </c:pt>
              <c:pt idx="3260">
                <c:v>1</c:v>
              </c:pt>
              <c:pt idx="3261">
                <c:v>1</c:v>
              </c:pt>
              <c:pt idx="3262">
                <c:v>1</c:v>
              </c:pt>
              <c:pt idx="3263">
                <c:v>1</c:v>
              </c:pt>
              <c:pt idx="3264">
                <c:v>1</c:v>
              </c:pt>
              <c:pt idx="3265">
                <c:v>1</c:v>
              </c:pt>
              <c:pt idx="3266">
                <c:v>1</c:v>
              </c:pt>
              <c:pt idx="3267">
                <c:v>1</c:v>
              </c:pt>
              <c:pt idx="3268">
                <c:v>1</c:v>
              </c:pt>
              <c:pt idx="3269">
                <c:v>1</c:v>
              </c:pt>
              <c:pt idx="3270">
                <c:v>1</c:v>
              </c:pt>
              <c:pt idx="3271">
                <c:v>1</c:v>
              </c:pt>
              <c:pt idx="3272">
                <c:v>1</c:v>
              </c:pt>
              <c:pt idx="3273">
                <c:v>1</c:v>
              </c:pt>
              <c:pt idx="3274">
                <c:v>1</c:v>
              </c:pt>
              <c:pt idx="3275">
                <c:v>1</c:v>
              </c:pt>
              <c:pt idx="3276">
                <c:v>1</c:v>
              </c:pt>
              <c:pt idx="3277">
                <c:v>1</c:v>
              </c:pt>
              <c:pt idx="3278">
                <c:v>1</c:v>
              </c:pt>
              <c:pt idx="3279">
                <c:v>1</c:v>
              </c:pt>
              <c:pt idx="3280">
                <c:v>1</c:v>
              </c:pt>
              <c:pt idx="3281">
                <c:v>1</c:v>
              </c:pt>
              <c:pt idx="3282">
                <c:v>1</c:v>
              </c:pt>
              <c:pt idx="3283">
                <c:v>1</c:v>
              </c:pt>
              <c:pt idx="3284">
                <c:v>1</c:v>
              </c:pt>
              <c:pt idx="3285">
                <c:v>1</c:v>
              </c:pt>
              <c:pt idx="3286">
                <c:v>1</c:v>
              </c:pt>
              <c:pt idx="3287">
                <c:v>1</c:v>
              </c:pt>
              <c:pt idx="3288">
                <c:v>1</c:v>
              </c:pt>
              <c:pt idx="3289">
                <c:v>1</c:v>
              </c:pt>
              <c:pt idx="3290">
                <c:v>1</c:v>
              </c:pt>
              <c:pt idx="3291">
                <c:v>1</c:v>
              </c:pt>
              <c:pt idx="3292">
                <c:v>1</c:v>
              </c:pt>
              <c:pt idx="3293">
                <c:v>1</c:v>
              </c:pt>
              <c:pt idx="3294">
                <c:v>1</c:v>
              </c:pt>
              <c:pt idx="3295">
                <c:v>1</c:v>
              </c:pt>
              <c:pt idx="3296">
                <c:v>1</c:v>
              </c:pt>
              <c:pt idx="3297">
                <c:v>1</c:v>
              </c:pt>
              <c:pt idx="3298">
                <c:v>1</c:v>
              </c:pt>
              <c:pt idx="3299">
                <c:v>1</c:v>
              </c:pt>
              <c:pt idx="3300">
                <c:v>1</c:v>
              </c:pt>
              <c:pt idx="3301">
                <c:v>1</c:v>
              </c:pt>
              <c:pt idx="3302">
                <c:v>1</c:v>
              </c:pt>
              <c:pt idx="3303">
                <c:v>1</c:v>
              </c:pt>
              <c:pt idx="3304">
                <c:v>1</c:v>
              </c:pt>
              <c:pt idx="3305">
                <c:v>1</c:v>
              </c:pt>
              <c:pt idx="3306">
                <c:v>1</c:v>
              </c:pt>
              <c:pt idx="3307">
                <c:v>1</c:v>
              </c:pt>
              <c:pt idx="3308">
                <c:v>1</c:v>
              </c:pt>
              <c:pt idx="3309">
                <c:v>1</c:v>
              </c:pt>
              <c:pt idx="3310">
                <c:v>1</c:v>
              </c:pt>
              <c:pt idx="3311">
                <c:v>1</c:v>
              </c:pt>
              <c:pt idx="3312">
                <c:v>1</c:v>
              </c:pt>
              <c:pt idx="3313">
                <c:v>1</c:v>
              </c:pt>
              <c:pt idx="3314">
                <c:v>1</c:v>
              </c:pt>
              <c:pt idx="3315">
                <c:v>1</c:v>
              </c:pt>
              <c:pt idx="3316">
                <c:v>1</c:v>
              </c:pt>
              <c:pt idx="3317">
                <c:v>1</c:v>
              </c:pt>
              <c:pt idx="3318">
                <c:v>1</c:v>
              </c:pt>
              <c:pt idx="3319">
                <c:v>1</c:v>
              </c:pt>
              <c:pt idx="3320">
                <c:v>1</c:v>
              </c:pt>
              <c:pt idx="3321">
                <c:v>1</c:v>
              </c:pt>
              <c:pt idx="3322">
                <c:v>1</c:v>
              </c:pt>
              <c:pt idx="3323">
                <c:v>1</c:v>
              </c:pt>
              <c:pt idx="3324">
                <c:v>1</c:v>
              </c:pt>
              <c:pt idx="3325">
                <c:v>1</c:v>
              </c:pt>
              <c:pt idx="3326">
                <c:v>1</c:v>
              </c:pt>
              <c:pt idx="3327">
                <c:v>1</c:v>
              </c:pt>
              <c:pt idx="3328">
                <c:v>1</c:v>
              </c:pt>
              <c:pt idx="3329">
                <c:v>1</c:v>
              </c:pt>
              <c:pt idx="3330">
                <c:v>1</c:v>
              </c:pt>
              <c:pt idx="3331">
                <c:v>1</c:v>
              </c:pt>
              <c:pt idx="3332">
                <c:v>1</c:v>
              </c:pt>
              <c:pt idx="3333">
                <c:v>1</c:v>
              </c:pt>
              <c:pt idx="3334">
                <c:v>1</c:v>
              </c:pt>
              <c:pt idx="3335">
                <c:v>1</c:v>
              </c:pt>
              <c:pt idx="3336">
                <c:v>1</c:v>
              </c:pt>
              <c:pt idx="3337">
                <c:v>1</c:v>
              </c:pt>
              <c:pt idx="3338">
                <c:v>1</c:v>
              </c:pt>
              <c:pt idx="3339">
                <c:v>1</c:v>
              </c:pt>
              <c:pt idx="3340">
                <c:v>1</c:v>
              </c:pt>
              <c:pt idx="3341">
                <c:v>1</c:v>
              </c:pt>
              <c:pt idx="3342">
                <c:v>1</c:v>
              </c:pt>
              <c:pt idx="3343">
                <c:v>1</c:v>
              </c:pt>
              <c:pt idx="3344">
                <c:v>1</c:v>
              </c:pt>
              <c:pt idx="3345">
                <c:v>1</c:v>
              </c:pt>
              <c:pt idx="3346">
                <c:v>1</c:v>
              </c:pt>
              <c:pt idx="3347">
                <c:v>1</c:v>
              </c:pt>
              <c:pt idx="3348">
                <c:v>1</c:v>
              </c:pt>
              <c:pt idx="3349">
                <c:v>1</c:v>
              </c:pt>
              <c:pt idx="3350">
                <c:v>1</c:v>
              </c:pt>
              <c:pt idx="3351">
                <c:v>1</c:v>
              </c:pt>
              <c:pt idx="3352">
                <c:v>1</c:v>
              </c:pt>
              <c:pt idx="3353">
                <c:v>1</c:v>
              </c:pt>
              <c:pt idx="3354">
                <c:v>1</c:v>
              </c:pt>
              <c:pt idx="3355">
                <c:v>1</c:v>
              </c:pt>
              <c:pt idx="3356">
                <c:v>1</c:v>
              </c:pt>
              <c:pt idx="3357">
                <c:v>1</c:v>
              </c:pt>
              <c:pt idx="3358">
                <c:v>1</c:v>
              </c:pt>
              <c:pt idx="3359">
                <c:v>1</c:v>
              </c:pt>
              <c:pt idx="3360">
                <c:v>1</c:v>
              </c:pt>
              <c:pt idx="3361">
                <c:v>1</c:v>
              </c:pt>
              <c:pt idx="3362">
                <c:v>1</c:v>
              </c:pt>
              <c:pt idx="3363">
                <c:v>1</c:v>
              </c:pt>
              <c:pt idx="3364">
                <c:v>1</c:v>
              </c:pt>
              <c:pt idx="3365">
                <c:v>1</c:v>
              </c:pt>
              <c:pt idx="3366">
                <c:v>1</c:v>
              </c:pt>
              <c:pt idx="3367">
                <c:v>1</c:v>
              </c:pt>
              <c:pt idx="3368">
                <c:v>1</c:v>
              </c:pt>
              <c:pt idx="3369">
                <c:v>1</c:v>
              </c:pt>
              <c:pt idx="3370">
                <c:v>1</c:v>
              </c:pt>
              <c:pt idx="3371">
                <c:v>1</c:v>
              </c:pt>
              <c:pt idx="3372">
                <c:v>1</c:v>
              </c:pt>
              <c:pt idx="3373">
                <c:v>1</c:v>
              </c:pt>
              <c:pt idx="3374">
                <c:v>1</c:v>
              </c:pt>
              <c:pt idx="3375">
                <c:v>1</c:v>
              </c:pt>
              <c:pt idx="3376">
                <c:v>1</c:v>
              </c:pt>
              <c:pt idx="3377">
                <c:v>1</c:v>
              </c:pt>
              <c:pt idx="3378">
                <c:v>1</c:v>
              </c:pt>
              <c:pt idx="3379">
                <c:v>1</c:v>
              </c:pt>
              <c:pt idx="3380">
                <c:v>1</c:v>
              </c:pt>
              <c:pt idx="3381">
                <c:v>1</c:v>
              </c:pt>
              <c:pt idx="3382">
                <c:v>1</c:v>
              </c:pt>
              <c:pt idx="3383">
                <c:v>1</c:v>
              </c:pt>
              <c:pt idx="3384">
                <c:v>1</c:v>
              </c:pt>
              <c:pt idx="3385">
                <c:v>1</c:v>
              </c:pt>
              <c:pt idx="3386">
                <c:v>1</c:v>
              </c:pt>
              <c:pt idx="3387">
                <c:v>1</c:v>
              </c:pt>
              <c:pt idx="3388">
                <c:v>1</c:v>
              </c:pt>
              <c:pt idx="3389">
                <c:v>1</c:v>
              </c:pt>
              <c:pt idx="3390">
                <c:v>1</c:v>
              </c:pt>
              <c:pt idx="3391">
                <c:v>1</c:v>
              </c:pt>
              <c:pt idx="3392">
                <c:v>1</c:v>
              </c:pt>
              <c:pt idx="3393">
                <c:v>1</c:v>
              </c:pt>
              <c:pt idx="3394">
                <c:v>1</c:v>
              </c:pt>
              <c:pt idx="3395">
                <c:v>1</c:v>
              </c:pt>
              <c:pt idx="3396">
                <c:v>1</c:v>
              </c:pt>
              <c:pt idx="3397">
                <c:v>1</c:v>
              </c:pt>
              <c:pt idx="3398">
                <c:v>1</c:v>
              </c:pt>
              <c:pt idx="3399">
                <c:v>1</c:v>
              </c:pt>
              <c:pt idx="3400">
                <c:v>1</c:v>
              </c:pt>
              <c:pt idx="3401">
                <c:v>1</c:v>
              </c:pt>
              <c:pt idx="3402">
                <c:v>1</c:v>
              </c:pt>
              <c:pt idx="3403">
                <c:v>1</c:v>
              </c:pt>
              <c:pt idx="3404">
                <c:v>1</c:v>
              </c:pt>
              <c:pt idx="3405">
                <c:v>1</c:v>
              </c:pt>
              <c:pt idx="3406">
                <c:v>1</c:v>
              </c:pt>
              <c:pt idx="3407">
                <c:v>1</c:v>
              </c:pt>
              <c:pt idx="3408">
                <c:v>1</c:v>
              </c:pt>
              <c:pt idx="3409">
                <c:v>1</c:v>
              </c:pt>
              <c:pt idx="3410">
                <c:v>1</c:v>
              </c:pt>
              <c:pt idx="3411">
                <c:v>1</c:v>
              </c:pt>
              <c:pt idx="3412">
                <c:v>1</c:v>
              </c:pt>
              <c:pt idx="3413">
                <c:v>1</c:v>
              </c:pt>
              <c:pt idx="3414">
                <c:v>1</c:v>
              </c:pt>
              <c:pt idx="3415">
                <c:v>1</c:v>
              </c:pt>
              <c:pt idx="3416">
                <c:v>1</c:v>
              </c:pt>
              <c:pt idx="3417">
                <c:v>1</c:v>
              </c:pt>
              <c:pt idx="3418">
                <c:v>1</c:v>
              </c:pt>
              <c:pt idx="3419">
                <c:v>1</c:v>
              </c:pt>
              <c:pt idx="3420">
                <c:v>1</c:v>
              </c:pt>
              <c:pt idx="3421">
                <c:v>1</c:v>
              </c:pt>
              <c:pt idx="3422">
                <c:v>1</c:v>
              </c:pt>
              <c:pt idx="3423">
                <c:v>1</c:v>
              </c:pt>
              <c:pt idx="3424">
                <c:v>1</c:v>
              </c:pt>
              <c:pt idx="3425">
                <c:v>1</c:v>
              </c:pt>
              <c:pt idx="3426">
                <c:v>1</c:v>
              </c:pt>
              <c:pt idx="3427">
                <c:v>1</c:v>
              </c:pt>
              <c:pt idx="3428">
                <c:v>1</c:v>
              </c:pt>
              <c:pt idx="3429">
                <c:v>1</c:v>
              </c:pt>
              <c:pt idx="3430">
                <c:v>1</c:v>
              </c:pt>
              <c:pt idx="3431">
                <c:v>1</c:v>
              </c:pt>
              <c:pt idx="3432">
                <c:v>1</c:v>
              </c:pt>
              <c:pt idx="3433">
                <c:v>1</c:v>
              </c:pt>
              <c:pt idx="3434">
                <c:v>1</c:v>
              </c:pt>
              <c:pt idx="3435">
                <c:v>1</c:v>
              </c:pt>
              <c:pt idx="3436">
                <c:v>1</c:v>
              </c:pt>
              <c:pt idx="3437">
                <c:v>1</c:v>
              </c:pt>
              <c:pt idx="3438">
                <c:v>1</c:v>
              </c:pt>
              <c:pt idx="3439">
                <c:v>1</c:v>
              </c:pt>
              <c:pt idx="3440">
                <c:v>1</c:v>
              </c:pt>
              <c:pt idx="3441">
                <c:v>1</c:v>
              </c:pt>
              <c:pt idx="3442">
                <c:v>1</c:v>
              </c:pt>
              <c:pt idx="3443">
                <c:v>1</c:v>
              </c:pt>
              <c:pt idx="3444">
                <c:v>1</c:v>
              </c:pt>
              <c:pt idx="3445">
                <c:v>1</c:v>
              </c:pt>
              <c:pt idx="3446">
                <c:v>1</c:v>
              </c:pt>
              <c:pt idx="3447">
                <c:v>1</c:v>
              </c:pt>
              <c:pt idx="3448">
                <c:v>1</c:v>
              </c:pt>
              <c:pt idx="3449">
                <c:v>1</c:v>
              </c:pt>
              <c:pt idx="3450">
                <c:v>1</c:v>
              </c:pt>
              <c:pt idx="3451">
                <c:v>1</c:v>
              </c:pt>
              <c:pt idx="3452">
                <c:v>1</c:v>
              </c:pt>
              <c:pt idx="3453">
                <c:v>1</c:v>
              </c:pt>
              <c:pt idx="3454">
                <c:v>1</c:v>
              </c:pt>
              <c:pt idx="3455">
                <c:v>1</c:v>
              </c:pt>
              <c:pt idx="3456">
                <c:v>1</c:v>
              </c:pt>
              <c:pt idx="3457">
                <c:v>1</c:v>
              </c:pt>
              <c:pt idx="3458">
                <c:v>1</c:v>
              </c:pt>
              <c:pt idx="3459">
                <c:v>1</c:v>
              </c:pt>
              <c:pt idx="3460">
                <c:v>1</c:v>
              </c:pt>
              <c:pt idx="3461">
                <c:v>1</c:v>
              </c:pt>
              <c:pt idx="3462">
                <c:v>1</c:v>
              </c:pt>
              <c:pt idx="3463">
                <c:v>1</c:v>
              </c:pt>
              <c:pt idx="3464">
                <c:v>1</c:v>
              </c:pt>
              <c:pt idx="3465">
                <c:v>1</c:v>
              </c:pt>
              <c:pt idx="3466">
                <c:v>1</c:v>
              </c:pt>
              <c:pt idx="3467">
                <c:v>1</c:v>
              </c:pt>
              <c:pt idx="3468">
                <c:v>1</c:v>
              </c:pt>
              <c:pt idx="3469">
                <c:v>1</c:v>
              </c:pt>
              <c:pt idx="3470">
                <c:v>1</c:v>
              </c:pt>
              <c:pt idx="3471">
                <c:v>1</c:v>
              </c:pt>
              <c:pt idx="3472">
                <c:v>1</c:v>
              </c:pt>
              <c:pt idx="3473">
                <c:v>1</c:v>
              </c:pt>
              <c:pt idx="3474">
                <c:v>1</c:v>
              </c:pt>
              <c:pt idx="3475">
                <c:v>1</c:v>
              </c:pt>
              <c:pt idx="3476">
                <c:v>1</c:v>
              </c:pt>
              <c:pt idx="3477">
                <c:v>1</c:v>
              </c:pt>
              <c:pt idx="3478">
                <c:v>1</c:v>
              </c:pt>
              <c:pt idx="3479">
                <c:v>1</c:v>
              </c:pt>
              <c:pt idx="3480">
                <c:v>1</c:v>
              </c:pt>
              <c:pt idx="3481">
                <c:v>1</c:v>
              </c:pt>
              <c:pt idx="3482">
                <c:v>1</c:v>
              </c:pt>
              <c:pt idx="3483">
                <c:v>1</c:v>
              </c:pt>
              <c:pt idx="3484">
                <c:v>1</c:v>
              </c:pt>
              <c:pt idx="3485">
                <c:v>1</c:v>
              </c:pt>
              <c:pt idx="3486">
                <c:v>1</c:v>
              </c:pt>
              <c:pt idx="3487">
                <c:v>1</c:v>
              </c:pt>
              <c:pt idx="3488">
                <c:v>1</c:v>
              </c:pt>
              <c:pt idx="3489">
                <c:v>1</c:v>
              </c:pt>
              <c:pt idx="3490">
                <c:v>1</c:v>
              </c:pt>
              <c:pt idx="3491">
                <c:v>1</c:v>
              </c:pt>
              <c:pt idx="3492">
                <c:v>1</c:v>
              </c:pt>
              <c:pt idx="3493">
                <c:v>1</c:v>
              </c:pt>
              <c:pt idx="3494">
                <c:v>1</c:v>
              </c:pt>
              <c:pt idx="3495">
                <c:v>1</c:v>
              </c:pt>
              <c:pt idx="3496">
                <c:v>1</c:v>
              </c:pt>
              <c:pt idx="3497">
                <c:v>1</c:v>
              </c:pt>
              <c:pt idx="3498">
                <c:v>1</c:v>
              </c:pt>
              <c:pt idx="3499">
                <c:v>1</c:v>
              </c:pt>
              <c:pt idx="3500">
                <c:v>1</c:v>
              </c:pt>
              <c:pt idx="3501">
                <c:v>1</c:v>
              </c:pt>
              <c:pt idx="3502">
                <c:v>1</c:v>
              </c:pt>
              <c:pt idx="3503">
                <c:v>1</c:v>
              </c:pt>
              <c:pt idx="3504">
                <c:v>1</c:v>
              </c:pt>
              <c:pt idx="3505">
                <c:v>1</c:v>
              </c:pt>
              <c:pt idx="3506">
                <c:v>1</c:v>
              </c:pt>
              <c:pt idx="3507">
                <c:v>1</c:v>
              </c:pt>
              <c:pt idx="3508">
                <c:v>1</c:v>
              </c:pt>
              <c:pt idx="3509">
                <c:v>1</c:v>
              </c:pt>
              <c:pt idx="3510">
                <c:v>1</c:v>
              </c:pt>
              <c:pt idx="3511">
                <c:v>1</c:v>
              </c:pt>
              <c:pt idx="3512">
                <c:v>1</c:v>
              </c:pt>
              <c:pt idx="3513">
                <c:v>1</c:v>
              </c:pt>
              <c:pt idx="3514">
                <c:v>1</c:v>
              </c:pt>
              <c:pt idx="3515">
                <c:v>1</c:v>
              </c:pt>
              <c:pt idx="3516">
                <c:v>1</c:v>
              </c:pt>
              <c:pt idx="3517">
                <c:v>1</c:v>
              </c:pt>
              <c:pt idx="3518">
                <c:v>1</c:v>
              </c:pt>
              <c:pt idx="3519">
                <c:v>1</c:v>
              </c:pt>
              <c:pt idx="3520">
                <c:v>1</c:v>
              </c:pt>
              <c:pt idx="3521">
                <c:v>1</c:v>
              </c:pt>
              <c:pt idx="3522">
                <c:v>1</c:v>
              </c:pt>
              <c:pt idx="3523">
                <c:v>1</c:v>
              </c:pt>
              <c:pt idx="3524">
                <c:v>1</c:v>
              </c:pt>
              <c:pt idx="3525">
                <c:v>1</c:v>
              </c:pt>
              <c:pt idx="3526">
                <c:v>1</c:v>
              </c:pt>
              <c:pt idx="3527">
                <c:v>1</c:v>
              </c:pt>
              <c:pt idx="3528">
                <c:v>1</c:v>
              </c:pt>
              <c:pt idx="3529">
                <c:v>1</c:v>
              </c:pt>
              <c:pt idx="3530">
                <c:v>1</c:v>
              </c:pt>
              <c:pt idx="3531">
                <c:v>1</c:v>
              </c:pt>
              <c:pt idx="3532">
                <c:v>1</c:v>
              </c:pt>
              <c:pt idx="3533">
                <c:v>1</c:v>
              </c:pt>
              <c:pt idx="3534">
                <c:v>1</c:v>
              </c:pt>
              <c:pt idx="3535">
                <c:v>1</c:v>
              </c:pt>
              <c:pt idx="3536">
                <c:v>1</c:v>
              </c:pt>
              <c:pt idx="3537">
                <c:v>1</c:v>
              </c:pt>
              <c:pt idx="3538">
                <c:v>1</c:v>
              </c:pt>
              <c:pt idx="3539">
                <c:v>1</c:v>
              </c:pt>
              <c:pt idx="3540">
                <c:v>1</c:v>
              </c:pt>
              <c:pt idx="3541">
                <c:v>1</c:v>
              </c:pt>
              <c:pt idx="3542">
                <c:v>1</c:v>
              </c:pt>
              <c:pt idx="3543">
                <c:v>1</c:v>
              </c:pt>
              <c:pt idx="3544">
                <c:v>1</c:v>
              </c:pt>
              <c:pt idx="3545">
                <c:v>1</c:v>
              </c:pt>
              <c:pt idx="3546">
                <c:v>1</c:v>
              </c:pt>
              <c:pt idx="3547">
                <c:v>1</c:v>
              </c:pt>
              <c:pt idx="3548">
                <c:v>1</c:v>
              </c:pt>
              <c:pt idx="3549">
                <c:v>1</c:v>
              </c:pt>
              <c:pt idx="3550">
                <c:v>1</c:v>
              </c:pt>
              <c:pt idx="3551">
                <c:v>1</c:v>
              </c:pt>
              <c:pt idx="3552">
                <c:v>1</c:v>
              </c:pt>
              <c:pt idx="3553">
                <c:v>1</c:v>
              </c:pt>
              <c:pt idx="3554">
                <c:v>1</c:v>
              </c:pt>
              <c:pt idx="3555">
                <c:v>1</c:v>
              </c:pt>
              <c:pt idx="3556">
                <c:v>1</c:v>
              </c:pt>
              <c:pt idx="3557">
                <c:v>1</c:v>
              </c:pt>
              <c:pt idx="3558">
                <c:v>1</c:v>
              </c:pt>
              <c:pt idx="3559">
                <c:v>1</c:v>
              </c:pt>
              <c:pt idx="3560">
                <c:v>1</c:v>
              </c:pt>
              <c:pt idx="3561">
                <c:v>1</c:v>
              </c:pt>
              <c:pt idx="3562">
                <c:v>1</c:v>
              </c:pt>
              <c:pt idx="3563">
                <c:v>1</c:v>
              </c:pt>
              <c:pt idx="3564">
                <c:v>1</c:v>
              </c:pt>
              <c:pt idx="3565">
                <c:v>1</c:v>
              </c:pt>
              <c:pt idx="3566">
                <c:v>1</c:v>
              </c:pt>
              <c:pt idx="3567">
                <c:v>1</c:v>
              </c:pt>
              <c:pt idx="3568">
                <c:v>1</c:v>
              </c:pt>
              <c:pt idx="3569">
                <c:v>1</c:v>
              </c:pt>
              <c:pt idx="3570">
                <c:v>1</c:v>
              </c:pt>
              <c:pt idx="3571">
                <c:v>1</c:v>
              </c:pt>
              <c:pt idx="3572">
                <c:v>1</c:v>
              </c:pt>
              <c:pt idx="3573">
                <c:v>1</c:v>
              </c:pt>
              <c:pt idx="3574">
                <c:v>1</c:v>
              </c:pt>
              <c:pt idx="3575">
                <c:v>1</c:v>
              </c:pt>
              <c:pt idx="3576">
                <c:v>1</c:v>
              </c:pt>
              <c:pt idx="3577">
                <c:v>1</c:v>
              </c:pt>
              <c:pt idx="3578">
                <c:v>1</c:v>
              </c:pt>
              <c:pt idx="3579">
                <c:v>1</c:v>
              </c:pt>
              <c:pt idx="3580">
                <c:v>1</c:v>
              </c:pt>
              <c:pt idx="3581">
                <c:v>1</c:v>
              </c:pt>
              <c:pt idx="3582">
                <c:v>1</c:v>
              </c:pt>
              <c:pt idx="3583">
                <c:v>1</c:v>
              </c:pt>
              <c:pt idx="3584">
                <c:v>1</c:v>
              </c:pt>
              <c:pt idx="3585">
                <c:v>1</c:v>
              </c:pt>
              <c:pt idx="3586">
                <c:v>1</c:v>
              </c:pt>
              <c:pt idx="3587">
                <c:v>1</c:v>
              </c:pt>
              <c:pt idx="3588">
                <c:v>1</c:v>
              </c:pt>
              <c:pt idx="3589">
                <c:v>1</c:v>
              </c:pt>
              <c:pt idx="3590">
                <c:v>1</c:v>
              </c:pt>
              <c:pt idx="3591">
                <c:v>1</c:v>
              </c:pt>
              <c:pt idx="3592">
                <c:v>1</c:v>
              </c:pt>
              <c:pt idx="3593">
                <c:v>1</c:v>
              </c:pt>
              <c:pt idx="3594">
                <c:v>1</c:v>
              </c:pt>
              <c:pt idx="3595">
                <c:v>1</c:v>
              </c:pt>
              <c:pt idx="3596">
                <c:v>1</c:v>
              </c:pt>
              <c:pt idx="3597">
                <c:v>1</c:v>
              </c:pt>
              <c:pt idx="3598">
                <c:v>1</c:v>
              </c:pt>
              <c:pt idx="3599">
                <c:v>1</c:v>
              </c:pt>
              <c:pt idx="3600">
                <c:v>1</c:v>
              </c:pt>
              <c:pt idx="3601">
                <c:v>1</c:v>
              </c:pt>
              <c:pt idx="3602">
                <c:v>1</c:v>
              </c:pt>
              <c:pt idx="3603">
                <c:v>1</c:v>
              </c:pt>
              <c:pt idx="3604">
                <c:v>1</c:v>
              </c:pt>
              <c:pt idx="3605">
                <c:v>1</c:v>
              </c:pt>
              <c:pt idx="3606">
                <c:v>1</c:v>
              </c:pt>
              <c:pt idx="3607">
                <c:v>1</c:v>
              </c:pt>
              <c:pt idx="3608">
                <c:v>1</c:v>
              </c:pt>
              <c:pt idx="3609">
                <c:v>1</c:v>
              </c:pt>
              <c:pt idx="3610">
                <c:v>1</c:v>
              </c:pt>
              <c:pt idx="3611">
                <c:v>1</c:v>
              </c:pt>
              <c:pt idx="3612">
                <c:v>1</c:v>
              </c:pt>
              <c:pt idx="3613">
                <c:v>1</c:v>
              </c:pt>
              <c:pt idx="3614">
                <c:v>1</c:v>
              </c:pt>
              <c:pt idx="3615">
                <c:v>1</c:v>
              </c:pt>
              <c:pt idx="3616">
                <c:v>1</c:v>
              </c:pt>
              <c:pt idx="3617">
                <c:v>1</c:v>
              </c:pt>
              <c:pt idx="3618">
                <c:v>1</c:v>
              </c:pt>
              <c:pt idx="3619">
                <c:v>1</c:v>
              </c:pt>
              <c:pt idx="3620">
                <c:v>1</c:v>
              </c:pt>
              <c:pt idx="3621">
                <c:v>1</c:v>
              </c:pt>
              <c:pt idx="3622">
                <c:v>1</c:v>
              </c:pt>
              <c:pt idx="3623">
                <c:v>1</c:v>
              </c:pt>
              <c:pt idx="3624">
                <c:v>1</c:v>
              </c:pt>
              <c:pt idx="3625">
                <c:v>1</c:v>
              </c:pt>
              <c:pt idx="3626">
                <c:v>1</c:v>
              </c:pt>
              <c:pt idx="3627">
                <c:v>1</c:v>
              </c:pt>
              <c:pt idx="3628">
                <c:v>1</c:v>
              </c:pt>
              <c:pt idx="3629">
                <c:v>1</c:v>
              </c:pt>
              <c:pt idx="3630">
                <c:v>1</c:v>
              </c:pt>
              <c:pt idx="3631">
                <c:v>1</c:v>
              </c:pt>
              <c:pt idx="3632">
                <c:v>1</c:v>
              </c:pt>
              <c:pt idx="3633">
                <c:v>1</c:v>
              </c:pt>
              <c:pt idx="3634">
                <c:v>1</c:v>
              </c:pt>
              <c:pt idx="3635">
                <c:v>1</c:v>
              </c:pt>
              <c:pt idx="3636">
                <c:v>1</c:v>
              </c:pt>
              <c:pt idx="3637">
                <c:v>1</c:v>
              </c:pt>
              <c:pt idx="3638">
                <c:v>1</c:v>
              </c:pt>
              <c:pt idx="3639">
                <c:v>1</c:v>
              </c:pt>
              <c:pt idx="3640">
                <c:v>1</c:v>
              </c:pt>
              <c:pt idx="3641">
                <c:v>1</c:v>
              </c:pt>
              <c:pt idx="3642">
                <c:v>1</c:v>
              </c:pt>
              <c:pt idx="3643">
                <c:v>1</c:v>
              </c:pt>
              <c:pt idx="3644">
                <c:v>1</c:v>
              </c:pt>
              <c:pt idx="3645">
                <c:v>1</c:v>
              </c:pt>
              <c:pt idx="3646">
                <c:v>1</c:v>
              </c:pt>
              <c:pt idx="3647">
                <c:v>1</c:v>
              </c:pt>
              <c:pt idx="3648">
                <c:v>1</c:v>
              </c:pt>
              <c:pt idx="3649">
                <c:v>1</c:v>
              </c:pt>
              <c:pt idx="3650">
                <c:v>1</c:v>
              </c:pt>
              <c:pt idx="3651">
                <c:v>1</c:v>
              </c:pt>
              <c:pt idx="3652">
                <c:v>1</c:v>
              </c:pt>
              <c:pt idx="3653">
                <c:v>1</c:v>
              </c:pt>
              <c:pt idx="3654">
                <c:v>1</c:v>
              </c:pt>
              <c:pt idx="3655">
                <c:v>1</c:v>
              </c:pt>
              <c:pt idx="3656">
                <c:v>1</c:v>
              </c:pt>
              <c:pt idx="3657">
                <c:v>1</c:v>
              </c:pt>
              <c:pt idx="3658">
                <c:v>1</c:v>
              </c:pt>
              <c:pt idx="3659">
                <c:v>1</c:v>
              </c:pt>
              <c:pt idx="3660">
                <c:v>1</c:v>
              </c:pt>
              <c:pt idx="3661">
                <c:v>1</c:v>
              </c:pt>
              <c:pt idx="3662">
                <c:v>1</c:v>
              </c:pt>
              <c:pt idx="3663">
                <c:v>1</c:v>
              </c:pt>
              <c:pt idx="3664">
                <c:v>1</c:v>
              </c:pt>
              <c:pt idx="3665">
                <c:v>1</c:v>
              </c:pt>
              <c:pt idx="3666">
                <c:v>1</c:v>
              </c:pt>
              <c:pt idx="3667">
                <c:v>1</c:v>
              </c:pt>
              <c:pt idx="3668">
                <c:v>1</c:v>
              </c:pt>
              <c:pt idx="3669">
                <c:v>1</c:v>
              </c:pt>
              <c:pt idx="3670">
                <c:v>1</c:v>
              </c:pt>
              <c:pt idx="3671">
                <c:v>1</c:v>
              </c:pt>
              <c:pt idx="3672">
                <c:v>1</c:v>
              </c:pt>
              <c:pt idx="3673">
                <c:v>1</c:v>
              </c:pt>
              <c:pt idx="3674">
                <c:v>1</c:v>
              </c:pt>
              <c:pt idx="3675">
                <c:v>1</c:v>
              </c:pt>
              <c:pt idx="3676">
                <c:v>1</c:v>
              </c:pt>
              <c:pt idx="3677">
                <c:v>1</c:v>
              </c:pt>
              <c:pt idx="3678">
                <c:v>1</c:v>
              </c:pt>
              <c:pt idx="3679">
                <c:v>1</c:v>
              </c:pt>
              <c:pt idx="3680">
                <c:v>1</c:v>
              </c:pt>
              <c:pt idx="3681">
                <c:v>1</c:v>
              </c:pt>
              <c:pt idx="3682">
                <c:v>1</c:v>
              </c:pt>
              <c:pt idx="3683">
                <c:v>1</c:v>
              </c:pt>
              <c:pt idx="3684">
                <c:v>1</c:v>
              </c:pt>
              <c:pt idx="3685">
                <c:v>1</c:v>
              </c:pt>
              <c:pt idx="3686">
                <c:v>1</c:v>
              </c:pt>
              <c:pt idx="3687">
                <c:v>1</c:v>
              </c:pt>
              <c:pt idx="3688">
                <c:v>1</c:v>
              </c:pt>
              <c:pt idx="3689">
                <c:v>1</c:v>
              </c:pt>
              <c:pt idx="3690">
                <c:v>1</c:v>
              </c:pt>
              <c:pt idx="3691">
                <c:v>1</c:v>
              </c:pt>
              <c:pt idx="3692">
                <c:v>1</c:v>
              </c:pt>
              <c:pt idx="3693">
                <c:v>1</c:v>
              </c:pt>
              <c:pt idx="3694">
                <c:v>1</c:v>
              </c:pt>
              <c:pt idx="3695">
                <c:v>1</c:v>
              </c:pt>
              <c:pt idx="3696">
                <c:v>1</c:v>
              </c:pt>
              <c:pt idx="3697">
                <c:v>1</c:v>
              </c:pt>
              <c:pt idx="3698">
                <c:v>1</c:v>
              </c:pt>
              <c:pt idx="3699">
                <c:v>1</c:v>
              </c:pt>
              <c:pt idx="3700">
                <c:v>1</c:v>
              </c:pt>
              <c:pt idx="3701">
                <c:v>1</c:v>
              </c:pt>
              <c:pt idx="3702">
                <c:v>1</c:v>
              </c:pt>
              <c:pt idx="3703">
                <c:v>1</c:v>
              </c:pt>
              <c:pt idx="3704">
                <c:v>1</c:v>
              </c:pt>
              <c:pt idx="3705">
                <c:v>1</c:v>
              </c:pt>
              <c:pt idx="3706">
                <c:v>1</c:v>
              </c:pt>
              <c:pt idx="3707">
                <c:v>1</c:v>
              </c:pt>
              <c:pt idx="3708">
                <c:v>1</c:v>
              </c:pt>
              <c:pt idx="3709">
                <c:v>1</c:v>
              </c:pt>
              <c:pt idx="3710">
                <c:v>1</c:v>
              </c:pt>
              <c:pt idx="3711">
                <c:v>1</c:v>
              </c:pt>
              <c:pt idx="3712">
                <c:v>1</c:v>
              </c:pt>
              <c:pt idx="3713">
                <c:v>1</c:v>
              </c:pt>
              <c:pt idx="3714">
                <c:v>1</c:v>
              </c:pt>
              <c:pt idx="3715">
                <c:v>1</c:v>
              </c:pt>
              <c:pt idx="3716">
                <c:v>1</c:v>
              </c:pt>
              <c:pt idx="3717">
                <c:v>1</c:v>
              </c:pt>
              <c:pt idx="3718">
                <c:v>1</c:v>
              </c:pt>
              <c:pt idx="3719">
                <c:v>1</c:v>
              </c:pt>
              <c:pt idx="3720">
                <c:v>1</c:v>
              </c:pt>
              <c:pt idx="3721">
                <c:v>1</c:v>
              </c:pt>
              <c:pt idx="3722">
                <c:v>1</c:v>
              </c:pt>
              <c:pt idx="3723">
                <c:v>1</c:v>
              </c:pt>
              <c:pt idx="3724">
                <c:v>1</c:v>
              </c:pt>
              <c:pt idx="3725">
                <c:v>1</c:v>
              </c:pt>
              <c:pt idx="3726">
                <c:v>1</c:v>
              </c:pt>
              <c:pt idx="3727">
                <c:v>1</c:v>
              </c:pt>
              <c:pt idx="3728">
                <c:v>1</c:v>
              </c:pt>
              <c:pt idx="3729">
                <c:v>1</c:v>
              </c:pt>
              <c:pt idx="3730">
                <c:v>1</c:v>
              </c:pt>
              <c:pt idx="3731">
                <c:v>1</c:v>
              </c:pt>
              <c:pt idx="3732">
                <c:v>1</c:v>
              </c:pt>
              <c:pt idx="3733">
                <c:v>1</c:v>
              </c:pt>
              <c:pt idx="3734">
                <c:v>1</c:v>
              </c:pt>
              <c:pt idx="3735">
                <c:v>1</c:v>
              </c:pt>
              <c:pt idx="3736">
                <c:v>1</c:v>
              </c:pt>
              <c:pt idx="3737">
                <c:v>1</c:v>
              </c:pt>
              <c:pt idx="3738">
                <c:v>1</c:v>
              </c:pt>
              <c:pt idx="3739">
                <c:v>1</c:v>
              </c:pt>
              <c:pt idx="3740">
                <c:v>1</c:v>
              </c:pt>
              <c:pt idx="3741">
                <c:v>1</c:v>
              </c:pt>
              <c:pt idx="3742">
                <c:v>1</c:v>
              </c:pt>
              <c:pt idx="3743">
                <c:v>1</c:v>
              </c:pt>
              <c:pt idx="3744">
                <c:v>1</c:v>
              </c:pt>
              <c:pt idx="3745">
                <c:v>1</c:v>
              </c:pt>
              <c:pt idx="3746">
                <c:v>1</c:v>
              </c:pt>
              <c:pt idx="3747">
                <c:v>1</c:v>
              </c:pt>
              <c:pt idx="3748">
                <c:v>1</c:v>
              </c:pt>
              <c:pt idx="3749">
                <c:v>1</c:v>
              </c:pt>
              <c:pt idx="3750">
                <c:v>1</c:v>
              </c:pt>
              <c:pt idx="3751">
                <c:v>1</c:v>
              </c:pt>
              <c:pt idx="3752">
                <c:v>1</c:v>
              </c:pt>
              <c:pt idx="3753">
                <c:v>1</c:v>
              </c:pt>
              <c:pt idx="3754">
                <c:v>1</c:v>
              </c:pt>
              <c:pt idx="3755">
                <c:v>1</c:v>
              </c:pt>
              <c:pt idx="3756">
                <c:v>1</c:v>
              </c:pt>
              <c:pt idx="3757">
                <c:v>1</c:v>
              </c:pt>
              <c:pt idx="3758">
                <c:v>1</c:v>
              </c:pt>
              <c:pt idx="3759">
                <c:v>1</c:v>
              </c:pt>
              <c:pt idx="3760">
                <c:v>1</c:v>
              </c:pt>
              <c:pt idx="3761">
                <c:v>1</c:v>
              </c:pt>
              <c:pt idx="3762">
                <c:v>1</c:v>
              </c:pt>
              <c:pt idx="3763">
                <c:v>1</c:v>
              </c:pt>
              <c:pt idx="3764">
                <c:v>1</c:v>
              </c:pt>
              <c:pt idx="3765">
                <c:v>1</c:v>
              </c:pt>
              <c:pt idx="3766">
                <c:v>1</c:v>
              </c:pt>
              <c:pt idx="3767">
                <c:v>1</c:v>
              </c:pt>
              <c:pt idx="3768">
                <c:v>1</c:v>
              </c:pt>
              <c:pt idx="3769">
                <c:v>1</c:v>
              </c:pt>
              <c:pt idx="3770">
                <c:v>1</c:v>
              </c:pt>
              <c:pt idx="3771">
                <c:v>1</c:v>
              </c:pt>
              <c:pt idx="3772">
                <c:v>1</c:v>
              </c:pt>
              <c:pt idx="3773">
                <c:v>1</c:v>
              </c:pt>
              <c:pt idx="3774">
                <c:v>1</c:v>
              </c:pt>
              <c:pt idx="3775">
                <c:v>1</c:v>
              </c:pt>
              <c:pt idx="3776">
                <c:v>1</c:v>
              </c:pt>
              <c:pt idx="3777">
                <c:v>1</c:v>
              </c:pt>
              <c:pt idx="3778">
                <c:v>1</c:v>
              </c:pt>
              <c:pt idx="3779">
                <c:v>1</c:v>
              </c:pt>
              <c:pt idx="3780">
                <c:v>1</c:v>
              </c:pt>
              <c:pt idx="3781">
                <c:v>1</c:v>
              </c:pt>
              <c:pt idx="3782">
                <c:v>1</c:v>
              </c:pt>
              <c:pt idx="3783">
                <c:v>1</c:v>
              </c:pt>
              <c:pt idx="3784">
                <c:v>1</c:v>
              </c:pt>
              <c:pt idx="3785">
                <c:v>1</c:v>
              </c:pt>
              <c:pt idx="3786">
                <c:v>1</c:v>
              </c:pt>
              <c:pt idx="3787">
                <c:v>1</c:v>
              </c:pt>
              <c:pt idx="3788">
                <c:v>1</c:v>
              </c:pt>
              <c:pt idx="3789">
                <c:v>1</c:v>
              </c:pt>
              <c:pt idx="3790">
                <c:v>1</c:v>
              </c:pt>
              <c:pt idx="3791">
                <c:v>1</c:v>
              </c:pt>
              <c:pt idx="3792">
                <c:v>1</c:v>
              </c:pt>
              <c:pt idx="3793">
                <c:v>1</c:v>
              </c:pt>
              <c:pt idx="3794">
                <c:v>1</c:v>
              </c:pt>
              <c:pt idx="3795">
                <c:v>1</c:v>
              </c:pt>
              <c:pt idx="3796">
                <c:v>1</c:v>
              </c:pt>
              <c:pt idx="3797">
                <c:v>1</c:v>
              </c:pt>
              <c:pt idx="3798">
                <c:v>1</c:v>
              </c:pt>
              <c:pt idx="3799">
                <c:v>1</c:v>
              </c:pt>
              <c:pt idx="3800">
                <c:v>1</c:v>
              </c:pt>
              <c:pt idx="3801">
                <c:v>1</c:v>
              </c:pt>
              <c:pt idx="3802">
                <c:v>1</c:v>
              </c:pt>
              <c:pt idx="3803">
                <c:v>1</c:v>
              </c:pt>
              <c:pt idx="3804">
                <c:v>1</c:v>
              </c:pt>
              <c:pt idx="3805">
                <c:v>1</c:v>
              </c:pt>
              <c:pt idx="3806">
                <c:v>1</c:v>
              </c:pt>
              <c:pt idx="3807">
                <c:v>1</c:v>
              </c:pt>
              <c:pt idx="3808">
                <c:v>1</c:v>
              </c:pt>
              <c:pt idx="3809">
                <c:v>1</c:v>
              </c:pt>
              <c:pt idx="3810">
                <c:v>1</c:v>
              </c:pt>
              <c:pt idx="3811">
                <c:v>1</c:v>
              </c:pt>
              <c:pt idx="3812">
                <c:v>1</c:v>
              </c:pt>
              <c:pt idx="3813">
                <c:v>1</c:v>
              </c:pt>
              <c:pt idx="3814">
                <c:v>1</c:v>
              </c:pt>
              <c:pt idx="3815">
                <c:v>1</c:v>
              </c:pt>
              <c:pt idx="3816">
                <c:v>1</c:v>
              </c:pt>
              <c:pt idx="3817">
                <c:v>1</c:v>
              </c:pt>
              <c:pt idx="3818">
                <c:v>1</c:v>
              </c:pt>
              <c:pt idx="3819">
                <c:v>1</c:v>
              </c:pt>
              <c:pt idx="3820">
                <c:v>1</c:v>
              </c:pt>
              <c:pt idx="3821">
                <c:v>1</c:v>
              </c:pt>
              <c:pt idx="3822">
                <c:v>1</c:v>
              </c:pt>
              <c:pt idx="3823">
                <c:v>1</c:v>
              </c:pt>
              <c:pt idx="3824">
                <c:v>1</c:v>
              </c:pt>
              <c:pt idx="3825">
                <c:v>1</c:v>
              </c:pt>
              <c:pt idx="3826">
                <c:v>1</c:v>
              </c:pt>
              <c:pt idx="3827">
                <c:v>1</c:v>
              </c:pt>
              <c:pt idx="3828">
                <c:v>1</c:v>
              </c:pt>
              <c:pt idx="3829">
                <c:v>1</c:v>
              </c:pt>
              <c:pt idx="3830">
                <c:v>1</c:v>
              </c:pt>
              <c:pt idx="3831">
                <c:v>1</c:v>
              </c:pt>
              <c:pt idx="3832">
                <c:v>1</c:v>
              </c:pt>
              <c:pt idx="3833">
                <c:v>1</c:v>
              </c:pt>
              <c:pt idx="3834">
                <c:v>1</c:v>
              </c:pt>
              <c:pt idx="3835">
                <c:v>1</c:v>
              </c:pt>
              <c:pt idx="3836">
                <c:v>1</c:v>
              </c:pt>
              <c:pt idx="3837">
                <c:v>1</c:v>
              </c:pt>
              <c:pt idx="3838">
                <c:v>1</c:v>
              </c:pt>
              <c:pt idx="3839">
                <c:v>1</c:v>
              </c:pt>
              <c:pt idx="3840">
                <c:v>1</c:v>
              </c:pt>
              <c:pt idx="3841">
                <c:v>1</c:v>
              </c:pt>
              <c:pt idx="3842">
                <c:v>1</c:v>
              </c:pt>
              <c:pt idx="3843">
                <c:v>1</c:v>
              </c:pt>
              <c:pt idx="3844">
                <c:v>1</c:v>
              </c:pt>
              <c:pt idx="3845">
                <c:v>1</c:v>
              </c:pt>
              <c:pt idx="3846">
                <c:v>1</c:v>
              </c:pt>
              <c:pt idx="3847">
                <c:v>1</c:v>
              </c:pt>
              <c:pt idx="3848">
                <c:v>1</c:v>
              </c:pt>
              <c:pt idx="3849">
                <c:v>1</c:v>
              </c:pt>
              <c:pt idx="3850">
                <c:v>1</c:v>
              </c:pt>
              <c:pt idx="3851">
                <c:v>1</c:v>
              </c:pt>
              <c:pt idx="3852">
                <c:v>1</c:v>
              </c:pt>
              <c:pt idx="3853">
                <c:v>1</c:v>
              </c:pt>
              <c:pt idx="3854">
                <c:v>1</c:v>
              </c:pt>
              <c:pt idx="3855">
                <c:v>1</c:v>
              </c:pt>
              <c:pt idx="3856">
                <c:v>1</c:v>
              </c:pt>
              <c:pt idx="3857">
                <c:v>1</c:v>
              </c:pt>
              <c:pt idx="3858">
                <c:v>1</c:v>
              </c:pt>
              <c:pt idx="3859">
                <c:v>1</c:v>
              </c:pt>
              <c:pt idx="3860">
                <c:v>1</c:v>
              </c:pt>
              <c:pt idx="3861">
                <c:v>1</c:v>
              </c:pt>
              <c:pt idx="3862">
                <c:v>1</c:v>
              </c:pt>
              <c:pt idx="3863">
                <c:v>1</c:v>
              </c:pt>
              <c:pt idx="3864">
                <c:v>1</c:v>
              </c:pt>
              <c:pt idx="3865">
                <c:v>1</c:v>
              </c:pt>
              <c:pt idx="3866">
                <c:v>1</c:v>
              </c:pt>
              <c:pt idx="3867">
                <c:v>1</c:v>
              </c:pt>
              <c:pt idx="3868">
                <c:v>1</c:v>
              </c:pt>
              <c:pt idx="3869">
                <c:v>1</c:v>
              </c:pt>
              <c:pt idx="3870">
                <c:v>1</c:v>
              </c:pt>
              <c:pt idx="3871">
                <c:v>1</c:v>
              </c:pt>
              <c:pt idx="3872">
                <c:v>1</c:v>
              </c:pt>
              <c:pt idx="3873">
                <c:v>1</c:v>
              </c:pt>
              <c:pt idx="3874">
                <c:v>1</c:v>
              </c:pt>
              <c:pt idx="3875">
                <c:v>1</c:v>
              </c:pt>
              <c:pt idx="3876">
                <c:v>1</c:v>
              </c:pt>
              <c:pt idx="3877">
                <c:v>1</c:v>
              </c:pt>
              <c:pt idx="3878">
                <c:v>1</c:v>
              </c:pt>
              <c:pt idx="3879">
                <c:v>1</c:v>
              </c:pt>
              <c:pt idx="3880">
                <c:v>1</c:v>
              </c:pt>
              <c:pt idx="3881">
                <c:v>1</c:v>
              </c:pt>
              <c:pt idx="3882">
                <c:v>1</c:v>
              </c:pt>
              <c:pt idx="3883">
                <c:v>1</c:v>
              </c:pt>
              <c:pt idx="3884">
                <c:v>1</c:v>
              </c:pt>
              <c:pt idx="3885">
                <c:v>1</c:v>
              </c:pt>
              <c:pt idx="3886">
                <c:v>1</c:v>
              </c:pt>
              <c:pt idx="3887">
                <c:v>1</c:v>
              </c:pt>
              <c:pt idx="3888">
                <c:v>1</c:v>
              </c:pt>
              <c:pt idx="3889">
                <c:v>1</c:v>
              </c:pt>
              <c:pt idx="3890">
                <c:v>1</c:v>
              </c:pt>
              <c:pt idx="3891">
                <c:v>1</c:v>
              </c:pt>
              <c:pt idx="3892">
                <c:v>1</c:v>
              </c:pt>
              <c:pt idx="3893">
                <c:v>1</c:v>
              </c:pt>
              <c:pt idx="3894">
                <c:v>1</c:v>
              </c:pt>
              <c:pt idx="3895">
                <c:v>1</c:v>
              </c:pt>
              <c:pt idx="3896">
                <c:v>1</c:v>
              </c:pt>
              <c:pt idx="3897">
                <c:v>1</c:v>
              </c:pt>
              <c:pt idx="3898">
                <c:v>1</c:v>
              </c:pt>
              <c:pt idx="3899">
                <c:v>1</c:v>
              </c:pt>
              <c:pt idx="3900">
                <c:v>1</c:v>
              </c:pt>
              <c:pt idx="3901">
                <c:v>1</c:v>
              </c:pt>
              <c:pt idx="3902">
                <c:v>1</c:v>
              </c:pt>
              <c:pt idx="3903">
                <c:v>1</c:v>
              </c:pt>
              <c:pt idx="3904">
                <c:v>1</c:v>
              </c:pt>
              <c:pt idx="3905">
                <c:v>1</c:v>
              </c:pt>
              <c:pt idx="3906">
                <c:v>1</c:v>
              </c:pt>
              <c:pt idx="3907">
                <c:v>1</c:v>
              </c:pt>
              <c:pt idx="3908">
                <c:v>1</c:v>
              </c:pt>
              <c:pt idx="3909">
                <c:v>1</c:v>
              </c:pt>
              <c:pt idx="3910">
                <c:v>1</c:v>
              </c:pt>
              <c:pt idx="3911">
                <c:v>1</c:v>
              </c:pt>
              <c:pt idx="3912">
                <c:v>1</c:v>
              </c:pt>
              <c:pt idx="3913">
                <c:v>1</c:v>
              </c:pt>
              <c:pt idx="3914">
                <c:v>1</c:v>
              </c:pt>
              <c:pt idx="3915">
                <c:v>1</c:v>
              </c:pt>
              <c:pt idx="3916">
                <c:v>1</c:v>
              </c:pt>
              <c:pt idx="3917">
                <c:v>1</c:v>
              </c:pt>
              <c:pt idx="3918">
                <c:v>1</c:v>
              </c:pt>
              <c:pt idx="3919">
                <c:v>1</c:v>
              </c:pt>
              <c:pt idx="3920">
                <c:v>1</c:v>
              </c:pt>
              <c:pt idx="3921">
                <c:v>1</c:v>
              </c:pt>
              <c:pt idx="3922">
                <c:v>1</c:v>
              </c:pt>
              <c:pt idx="3923">
                <c:v>1</c:v>
              </c:pt>
              <c:pt idx="3924">
                <c:v>1</c:v>
              </c:pt>
              <c:pt idx="3925">
                <c:v>1</c:v>
              </c:pt>
              <c:pt idx="3926">
                <c:v>1</c:v>
              </c:pt>
              <c:pt idx="3927">
                <c:v>1</c:v>
              </c:pt>
              <c:pt idx="3928">
                <c:v>1</c:v>
              </c:pt>
              <c:pt idx="3929">
                <c:v>1</c:v>
              </c:pt>
              <c:pt idx="3930">
                <c:v>1</c:v>
              </c:pt>
              <c:pt idx="3931">
                <c:v>1</c:v>
              </c:pt>
              <c:pt idx="3932">
                <c:v>1</c:v>
              </c:pt>
              <c:pt idx="3933">
                <c:v>1</c:v>
              </c:pt>
              <c:pt idx="3934">
                <c:v>1</c:v>
              </c:pt>
              <c:pt idx="3935">
                <c:v>1</c:v>
              </c:pt>
              <c:pt idx="3936">
                <c:v>1</c:v>
              </c:pt>
              <c:pt idx="3937">
                <c:v>1</c:v>
              </c:pt>
              <c:pt idx="3938">
                <c:v>1</c:v>
              </c:pt>
              <c:pt idx="3939">
                <c:v>1</c:v>
              </c:pt>
              <c:pt idx="3940">
                <c:v>1</c:v>
              </c:pt>
              <c:pt idx="3941">
                <c:v>1</c:v>
              </c:pt>
              <c:pt idx="3942">
                <c:v>1</c:v>
              </c:pt>
              <c:pt idx="3943">
                <c:v>1</c:v>
              </c:pt>
              <c:pt idx="3944">
                <c:v>1</c:v>
              </c:pt>
              <c:pt idx="3945">
                <c:v>1</c:v>
              </c:pt>
              <c:pt idx="3946">
                <c:v>1</c:v>
              </c:pt>
              <c:pt idx="3947">
                <c:v>1</c:v>
              </c:pt>
              <c:pt idx="3948">
                <c:v>1</c:v>
              </c:pt>
              <c:pt idx="3949">
                <c:v>1</c:v>
              </c:pt>
              <c:pt idx="3950">
                <c:v>1</c:v>
              </c:pt>
              <c:pt idx="3951">
                <c:v>1</c:v>
              </c:pt>
              <c:pt idx="3952">
                <c:v>1</c:v>
              </c:pt>
              <c:pt idx="3953">
                <c:v>1</c:v>
              </c:pt>
              <c:pt idx="3954">
                <c:v>1</c:v>
              </c:pt>
              <c:pt idx="3955">
                <c:v>1</c:v>
              </c:pt>
              <c:pt idx="3956">
                <c:v>1</c:v>
              </c:pt>
              <c:pt idx="3957">
                <c:v>1</c:v>
              </c:pt>
              <c:pt idx="3958">
                <c:v>1</c:v>
              </c:pt>
              <c:pt idx="3959">
                <c:v>1</c:v>
              </c:pt>
              <c:pt idx="3960">
                <c:v>1</c:v>
              </c:pt>
              <c:pt idx="3961">
                <c:v>1</c:v>
              </c:pt>
              <c:pt idx="3962">
                <c:v>1</c:v>
              </c:pt>
              <c:pt idx="3963">
                <c:v>1</c:v>
              </c:pt>
              <c:pt idx="3964">
                <c:v>1</c:v>
              </c:pt>
              <c:pt idx="3965">
                <c:v>1</c:v>
              </c:pt>
              <c:pt idx="3966">
                <c:v>1</c:v>
              </c:pt>
              <c:pt idx="3967">
                <c:v>1</c:v>
              </c:pt>
              <c:pt idx="3968">
                <c:v>1</c:v>
              </c:pt>
              <c:pt idx="3969">
                <c:v>1</c:v>
              </c:pt>
              <c:pt idx="3970">
                <c:v>1</c:v>
              </c:pt>
              <c:pt idx="3971">
                <c:v>1</c:v>
              </c:pt>
              <c:pt idx="3972">
                <c:v>1</c:v>
              </c:pt>
              <c:pt idx="3973">
                <c:v>1</c:v>
              </c:pt>
              <c:pt idx="3974">
                <c:v>1</c:v>
              </c:pt>
              <c:pt idx="3975">
                <c:v>1</c:v>
              </c:pt>
              <c:pt idx="3976">
                <c:v>1</c:v>
              </c:pt>
              <c:pt idx="3977">
                <c:v>1</c:v>
              </c:pt>
              <c:pt idx="3978">
                <c:v>1</c:v>
              </c:pt>
              <c:pt idx="3979">
                <c:v>1</c:v>
              </c:pt>
              <c:pt idx="3980">
                <c:v>1</c:v>
              </c:pt>
              <c:pt idx="3981">
                <c:v>1</c:v>
              </c:pt>
              <c:pt idx="3982">
                <c:v>1</c:v>
              </c:pt>
              <c:pt idx="3983">
                <c:v>1</c:v>
              </c:pt>
              <c:pt idx="3984">
                <c:v>1</c:v>
              </c:pt>
              <c:pt idx="3985">
                <c:v>1</c:v>
              </c:pt>
              <c:pt idx="3986">
                <c:v>1</c:v>
              </c:pt>
              <c:pt idx="3987">
                <c:v>1</c:v>
              </c:pt>
              <c:pt idx="3988">
                <c:v>1</c:v>
              </c:pt>
              <c:pt idx="3989">
                <c:v>1</c:v>
              </c:pt>
              <c:pt idx="3990">
                <c:v>1</c:v>
              </c:pt>
              <c:pt idx="3991">
                <c:v>1</c:v>
              </c:pt>
              <c:pt idx="3992">
                <c:v>1</c:v>
              </c:pt>
              <c:pt idx="3993">
                <c:v>1</c:v>
              </c:pt>
              <c:pt idx="3994">
                <c:v>1</c:v>
              </c:pt>
              <c:pt idx="3995">
                <c:v>1</c:v>
              </c:pt>
              <c:pt idx="3996">
                <c:v>1</c:v>
              </c:pt>
              <c:pt idx="3997">
                <c:v>1</c:v>
              </c:pt>
              <c:pt idx="3998">
                <c:v>1</c:v>
              </c:pt>
              <c:pt idx="3999">
                <c:v>1</c:v>
              </c:pt>
              <c:pt idx="4000">
                <c:v>1</c:v>
              </c:pt>
            </c:numLit>
          </c:yVal>
          <c:smooth val="0"/>
          <c:extLst>
            <c:ext xmlns:c16="http://schemas.microsoft.com/office/drawing/2014/chart" uri="{C3380CC4-5D6E-409C-BE32-E72D297353CC}">
              <c16:uniqueId val="{00000026-1E92-4549-BFAD-059009E05298}"/>
            </c:ext>
          </c:extLst>
        </c:ser>
        <c:dLbls>
          <c:dLblPos val="t"/>
          <c:showLegendKey val="0"/>
          <c:showVal val="1"/>
          <c:showCatName val="0"/>
          <c:showSerName val="0"/>
          <c:showPercent val="0"/>
          <c:showBubbleSize val="0"/>
        </c:dLbls>
        <c:axId val="530168624"/>
        <c:axId val="530167448"/>
      </c:scatterChart>
      <c:valAx>
        <c:axId val="530168624"/>
        <c:scaling>
          <c:orientation val="minMax"/>
          <c:max val="1.2"/>
          <c:min val="-1.2"/>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Range Spread</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30167448"/>
        <c:crosses val="autoZero"/>
        <c:crossBetween val="midCat"/>
        <c:majorUnit val="0.2"/>
      </c:valAx>
      <c:valAx>
        <c:axId val="530167448"/>
        <c:scaling>
          <c:orientation val="minMax"/>
          <c:max val="34"/>
          <c:min val="1"/>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30168624"/>
        <c:crosses val="autoZero"/>
        <c:crossBetween val="midCat"/>
        <c:majorUnit val="1"/>
      </c:valAx>
      <c:spPr>
        <a:solidFill>
          <a:schemeClr val="bg2">
            <a:lumMod val="20000"/>
            <a:lumOff val="80000"/>
          </a:schemeClr>
        </a:solidFill>
        <a:ln>
          <a:noFill/>
        </a:ln>
        <a:effectLst/>
      </c:spPr>
    </c:plotArea>
    <c:legend>
      <c:legendPos val="b"/>
      <c:legendEntry>
        <c:idx val="0"/>
        <c:delete val="1"/>
      </c:legendEntry>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 Minimum </c:v>
          </c:tx>
          <c:spPr>
            <a:ln w="19050" cap="rnd">
              <a:solidFill>
                <a:schemeClr val="accent1"/>
              </a:solidFill>
              <a:round/>
            </a:ln>
            <a:effectLst/>
          </c:spPr>
          <c:marker>
            <c:symbol val="none"/>
          </c:marker>
          <c:xVal>
            <c:numLit>
              <c:formatCode>0%</c:formatCode>
              <c:ptCount val="25"/>
              <c:pt idx="0">
                <c:v>-0.16344969225954539</c:v>
              </c:pt>
              <c:pt idx="1">
                <c:v>-0.16291859428622824</c:v>
              </c:pt>
              <c:pt idx="2">
                <c:v>-0.16284081700075412</c:v>
              </c:pt>
              <c:pt idx="3">
                <c:v>-0.2390755103615877</c:v>
              </c:pt>
              <c:pt idx="4">
                <c:v>-0.23856933660504243</c:v>
              </c:pt>
              <c:pt idx="5">
                <c:v>-0.23803804207237114</c:v>
              </c:pt>
              <c:pt idx="6">
                <c:v>-0.26797939867064119</c:v>
              </c:pt>
              <c:pt idx="7">
                <c:v>-0.26706710381406906</c:v>
              </c:pt>
              <c:pt idx="8">
                <c:v>-0.26959924509792382</c:v>
              </c:pt>
              <c:pt idx="9">
                <c:v>-0.2695992450979241</c:v>
              </c:pt>
              <c:pt idx="10">
                <c:v>-0.27014842275362916</c:v>
              </c:pt>
              <c:pt idx="11">
                <c:v>-0.26481183470391029</c:v>
              </c:pt>
              <c:pt idx="12">
                <c:v>-0.26914014055394819</c:v>
              </c:pt>
              <c:pt idx="13">
                <c:v>-0.26959924509792371</c:v>
              </c:pt>
              <c:pt idx="14">
                <c:v>-0.26959924509792399</c:v>
              </c:pt>
              <c:pt idx="15">
                <c:v>-0.27013839602555073</c:v>
              </c:pt>
              <c:pt idx="16">
                <c:v>-0.26661688426394275</c:v>
              </c:pt>
              <c:pt idx="17">
                <c:v>-0.26902597792176625</c:v>
              </c:pt>
              <c:pt idx="18">
                <c:v>-0.26959924509792355</c:v>
              </c:pt>
              <c:pt idx="19">
                <c:v>-0.26959924509792382</c:v>
              </c:pt>
              <c:pt idx="20">
                <c:v>-0.26615494778022247</c:v>
              </c:pt>
              <c:pt idx="21">
                <c:v>-0.21843271159282612</c:v>
              </c:pt>
              <c:pt idx="22">
                <c:v>-0.2166334661354585</c:v>
              </c:pt>
              <c:pt idx="23">
                <c:v>-0.16937883324339892</c:v>
              </c:pt>
              <c:pt idx="24">
                <c:v>-0.21548131595911929</c:v>
              </c:pt>
            </c:numLit>
          </c:xVal>
          <c:yVal>
            <c:numLit>
              <c:formatCode>0</c:formatCode>
              <c:ptCount val="25"/>
              <c:pt idx="0">
                <c:v>42</c:v>
              </c:pt>
              <c:pt idx="1">
                <c:v>41</c:v>
              </c:pt>
              <c:pt idx="2">
                <c:v>40</c:v>
              </c:pt>
              <c:pt idx="3">
                <c:v>39</c:v>
              </c:pt>
              <c:pt idx="4">
                <c:v>38</c:v>
              </c:pt>
              <c:pt idx="5">
                <c:v>37</c:v>
              </c:pt>
              <c:pt idx="6">
                <c:v>36</c:v>
              </c:pt>
              <c:pt idx="7">
                <c:v>35</c:v>
              </c:pt>
              <c:pt idx="8">
                <c:v>34</c:v>
              </c:pt>
              <c:pt idx="9">
                <c:v>33</c:v>
              </c:pt>
              <c:pt idx="10">
                <c:v>32</c:v>
              </c:pt>
              <c:pt idx="11">
                <c:v>31</c:v>
              </c:pt>
              <c:pt idx="12">
                <c:v>30</c:v>
              </c:pt>
              <c:pt idx="13">
                <c:v>29</c:v>
              </c:pt>
              <c:pt idx="14">
                <c:v>26</c:v>
              </c:pt>
              <c:pt idx="15">
                <c:v>25</c:v>
              </c:pt>
              <c:pt idx="16">
                <c:v>24</c:v>
              </c:pt>
              <c:pt idx="17">
                <c:v>23</c:v>
              </c:pt>
              <c:pt idx="18">
                <c:v>22</c:v>
              </c:pt>
              <c:pt idx="19">
                <c:v>21</c:v>
              </c:pt>
              <c:pt idx="20">
                <c:v>19</c:v>
              </c:pt>
              <c:pt idx="21">
                <c:v>17</c:v>
              </c:pt>
              <c:pt idx="22">
                <c:v>16</c:v>
              </c:pt>
              <c:pt idx="23">
                <c:v>15</c:v>
              </c:pt>
              <c:pt idx="24">
                <c:v>4</c:v>
              </c:pt>
            </c:numLit>
          </c:yVal>
          <c:smooth val="0"/>
          <c:extLst>
            <c:ext xmlns:c16="http://schemas.microsoft.com/office/drawing/2014/chart" uri="{C3380CC4-5D6E-409C-BE32-E72D297353CC}">
              <c16:uniqueId val="{00000000-8F08-4FB4-8CB9-603982B63979}"/>
            </c:ext>
          </c:extLst>
        </c:ser>
        <c:ser>
          <c:idx val="1"/>
          <c:order val="1"/>
          <c:tx>
            <c:v>Maximum</c:v>
          </c:tx>
          <c:spPr>
            <a:ln w="19050" cap="rnd">
              <a:solidFill>
                <a:schemeClr val="accent1"/>
              </a:solidFill>
              <a:round/>
            </a:ln>
            <a:effectLst/>
          </c:spPr>
          <c:marker>
            <c:symbol val="none"/>
          </c:marker>
          <c:xVal>
            <c:numLit>
              <c:formatCode>0%</c:formatCode>
              <c:ptCount val="25"/>
              <c:pt idx="0">
                <c:v>0.16344969225954539</c:v>
              </c:pt>
              <c:pt idx="1">
                <c:v>0.16291859428622824</c:v>
              </c:pt>
              <c:pt idx="2">
                <c:v>0.16284081700075412</c:v>
              </c:pt>
              <c:pt idx="3">
                <c:v>0.2390755103615877</c:v>
              </c:pt>
              <c:pt idx="4">
                <c:v>0.23856933660504243</c:v>
              </c:pt>
              <c:pt idx="5">
                <c:v>0.23803804207237114</c:v>
              </c:pt>
              <c:pt idx="6">
                <c:v>0.26797939867064119</c:v>
              </c:pt>
              <c:pt idx="7">
                <c:v>0.26706710381406906</c:v>
              </c:pt>
              <c:pt idx="8">
                <c:v>0.26959924509792382</c:v>
              </c:pt>
              <c:pt idx="9">
                <c:v>0.2695992450979241</c:v>
              </c:pt>
              <c:pt idx="10">
                <c:v>0.27014842275362916</c:v>
              </c:pt>
              <c:pt idx="11">
                <c:v>0.26481183470391029</c:v>
              </c:pt>
              <c:pt idx="12">
                <c:v>0.26914014055394819</c:v>
              </c:pt>
              <c:pt idx="13">
                <c:v>0.26959924509792371</c:v>
              </c:pt>
              <c:pt idx="14">
                <c:v>0.26959924509792399</c:v>
              </c:pt>
              <c:pt idx="15">
                <c:v>0.27013839602555073</c:v>
              </c:pt>
              <c:pt idx="16">
                <c:v>0.26661688426394275</c:v>
              </c:pt>
              <c:pt idx="17">
                <c:v>0.26902597792176625</c:v>
              </c:pt>
              <c:pt idx="18">
                <c:v>0.26959924509792355</c:v>
              </c:pt>
              <c:pt idx="19">
                <c:v>0.26959924509792382</c:v>
              </c:pt>
              <c:pt idx="20">
                <c:v>0.26615494778022247</c:v>
              </c:pt>
              <c:pt idx="21">
                <c:v>0.21843271159282612</c:v>
              </c:pt>
              <c:pt idx="22">
                <c:v>0.2166334661354585</c:v>
              </c:pt>
              <c:pt idx="23">
                <c:v>0.16937883324339892</c:v>
              </c:pt>
              <c:pt idx="24">
                <c:v>0.21548131595911929</c:v>
              </c:pt>
            </c:numLit>
          </c:xVal>
          <c:yVal>
            <c:numLit>
              <c:formatCode>0</c:formatCode>
              <c:ptCount val="25"/>
              <c:pt idx="0">
                <c:v>42</c:v>
              </c:pt>
              <c:pt idx="1">
                <c:v>41</c:v>
              </c:pt>
              <c:pt idx="2">
                <c:v>40</c:v>
              </c:pt>
              <c:pt idx="3">
                <c:v>39</c:v>
              </c:pt>
              <c:pt idx="4">
                <c:v>38</c:v>
              </c:pt>
              <c:pt idx="5">
                <c:v>37</c:v>
              </c:pt>
              <c:pt idx="6">
                <c:v>36</c:v>
              </c:pt>
              <c:pt idx="7">
                <c:v>35</c:v>
              </c:pt>
              <c:pt idx="8">
                <c:v>34</c:v>
              </c:pt>
              <c:pt idx="9">
                <c:v>33</c:v>
              </c:pt>
              <c:pt idx="10">
                <c:v>32</c:v>
              </c:pt>
              <c:pt idx="11">
                <c:v>31</c:v>
              </c:pt>
              <c:pt idx="12">
                <c:v>30</c:v>
              </c:pt>
              <c:pt idx="13">
                <c:v>29</c:v>
              </c:pt>
              <c:pt idx="14">
                <c:v>26</c:v>
              </c:pt>
              <c:pt idx="15">
                <c:v>25</c:v>
              </c:pt>
              <c:pt idx="16">
                <c:v>24</c:v>
              </c:pt>
              <c:pt idx="17">
                <c:v>23</c:v>
              </c:pt>
              <c:pt idx="18">
                <c:v>22</c:v>
              </c:pt>
              <c:pt idx="19">
                <c:v>21</c:v>
              </c:pt>
              <c:pt idx="20">
                <c:v>19</c:v>
              </c:pt>
              <c:pt idx="21">
                <c:v>17</c:v>
              </c:pt>
              <c:pt idx="22">
                <c:v>16</c:v>
              </c:pt>
              <c:pt idx="23">
                <c:v>15</c:v>
              </c:pt>
              <c:pt idx="24">
                <c:v>4</c:v>
              </c:pt>
            </c:numLit>
          </c:yVal>
          <c:smooth val="0"/>
          <c:extLst>
            <c:ext xmlns:c16="http://schemas.microsoft.com/office/drawing/2014/chart" uri="{C3380CC4-5D6E-409C-BE32-E72D297353CC}">
              <c16:uniqueId val="{00000001-8F08-4FB4-8CB9-603982B63979}"/>
            </c:ext>
          </c:extLst>
        </c:ser>
        <c:ser>
          <c:idx val="2"/>
          <c:order val="2"/>
          <c:tx>
            <c:v> Midpoint </c:v>
          </c:tx>
          <c:spPr>
            <a:ln w="19050" cap="rnd">
              <a:solidFill>
                <a:schemeClr val="accent1"/>
              </a:solidFill>
              <a:round/>
            </a:ln>
            <a:effectLst/>
          </c:spPr>
          <c:marker>
            <c:symbol val="none"/>
          </c:marker>
          <c:dPt>
            <c:idx val="0"/>
            <c:marker>
              <c:symbol val="none"/>
            </c:marker>
            <c:bubble3D val="0"/>
            <c:spPr>
              <a:ln w="19050" cap="rnd">
                <a:solidFill>
                  <a:schemeClr val="accent6"/>
                </a:solidFill>
                <a:round/>
              </a:ln>
              <a:effectLst/>
            </c:spPr>
            <c:extLst>
              <c:ext xmlns:c16="http://schemas.microsoft.com/office/drawing/2014/chart" uri="{C3380CC4-5D6E-409C-BE32-E72D297353CC}">
                <c16:uniqueId val="{00000003-8F08-4FB4-8CB9-603982B63979}"/>
              </c:ext>
            </c:extLst>
          </c:dPt>
          <c:dPt>
            <c:idx val="1"/>
            <c:marker>
              <c:symbol val="none"/>
            </c:marker>
            <c:bubble3D val="0"/>
            <c:spPr>
              <a:ln w="19050" cap="rnd">
                <a:solidFill>
                  <a:schemeClr val="accent6"/>
                </a:solidFill>
                <a:round/>
              </a:ln>
              <a:effectLst/>
            </c:spPr>
            <c:extLst>
              <c:ext xmlns:c16="http://schemas.microsoft.com/office/drawing/2014/chart" uri="{C3380CC4-5D6E-409C-BE32-E72D297353CC}">
                <c16:uniqueId val="{00000005-8F08-4FB4-8CB9-603982B63979}"/>
              </c:ext>
            </c:extLst>
          </c:dPt>
          <c:dPt>
            <c:idx val="2"/>
            <c:marker>
              <c:symbol val="none"/>
            </c:marker>
            <c:bubble3D val="0"/>
            <c:spPr>
              <a:ln w="19050" cap="rnd">
                <a:solidFill>
                  <a:schemeClr val="accent6"/>
                </a:solidFill>
                <a:round/>
              </a:ln>
              <a:effectLst/>
            </c:spPr>
            <c:extLst>
              <c:ext xmlns:c16="http://schemas.microsoft.com/office/drawing/2014/chart" uri="{C3380CC4-5D6E-409C-BE32-E72D297353CC}">
                <c16:uniqueId val="{00000007-8F08-4FB4-8CB9-603982B63979}"/>
              </c:ext>
            </c:extLst>
          </c:dPt>
          <c:dPt>
            <c:idx val="3"/>
            <c:marker>
              <c:symbol val="none"/>
            </c:marker>
            <c:bubble3D val="0"/>
            <c:spPr>
              <a:ln w="19050" cap="rnd">
                <a:solidFill>
                  <a:schemeClr val="accent6"/>
                </a:solidFill>
                <a:round/>
              </a:ln>
              <a:effectLst/>
            </c:spPr>
            <c:extLst>
              <c:ext xmlns:c16="http://schemas.microsoft.com/office/drawing/2014/chart" uri="{C3380CC4-5D6E-409C-BE32-E72D297353CC}">
                <c16:uniqueId val="{00000009-8F08-4FB4-8CB9-603982B63979}"/>
              </c:ext>
            </c:extLst>
          </c:dPt>
          <c:dPt>
            <c:idx val="4"/>
            <c:marker>
              <c:symbol val="none"/>
            </c:marker>
            <c:bubble3D val="0"/>
            <c:spPr>
              <a:ln w="19050" cap="rnd">
                <a:solidFill>
                  <a:schemeClr val="accent6"/>
                </a:solidFill>
                <a:round/>
              </a:ln>
              <a:effectLst/>
            </c:spPr>
            <c:extLst>
              <c:ext xmlns:c16="http://schemas.microsoft.com/office/drawing/2014/chart" uri="{C3380CC4-5D6E-409C-BE32-E72D297353CC}">
                <c16:uniqueId val="{0000000B-8F08-4FB4-8CB9-603982B63979}"/>
              </c:ext>
            </c:extLst>
          </c:dPt>
          <c:dPt>
            <c:idx val="5"/>
            <c:marker>
              <c:symbol val="none"/>
            </c:marker>
            <c:bubble3D val="0"/>
            <c:spPr>
              <a:ln w="19050" cap="rnd">
                <a:solidFill>
                  <a:schemeClr val="accent6"/>
                </a:solidFill>
                <a:round/>
              </a:ln>
              <a:effectLst/>
            </c:spPr>
            <c:extLst>
              <c:ext xmlns:c16="http://schemas.microsoft.com/office/drawing/2014/chart" uri="{C3380CC4-5D6E-409C-BE32-E72D297353CC}">
                <c16:uniqueId val="{0000000D-8F08-4FB4-8CB9-603982B63979}"/>
              </c:ext>
            </c:extLst>
          </c:dPt>
          <c:dPt>
            <c:idx val="6"/>
            <c:marker>
              <c:symbol val="none"/>
            </c:marker>
            <c:bubble3D val="0"/>
            <c:spPr>
              <a:ln w="19050" cap="rnd">
                <a:solidFill>
                  <a:schemeClr val="accent6"/>
                </a:solidFill>
                <a:round/>
              </a:ln>
              <a:effectLst/>
            </c:spPr>
            <c:extLst>
              <c:ext xmlns:c16="http://schemas.microsoft.com/office/drawing/2014/chart" uri="{C3380CC4-5D6E-409C-BE32-E72D297353CC}">
                <c16:uniqueId val="{0000000F-8F08-4FB4-8CB9-603982B63979}"/>
              </c:ext>
            </c:extLst>
          </c:dPt>
          <c:dPt>
            <c:idx val="7"/>
            <c:marker>
              <c:symbol val="none"/>
            </c:marker>
            <c:bubble3D val="0"/>
            <c:spPr>
              <a:ln w="19050" cap="rnd">
                <a:solidFill>
                  <a:schemeClr val="accent6"/>
                </a:solidFill>
                <a:round/>
              </a:ln>
              <a:effectLst/>
            </c:spPr>
            <c:extLst>
              <c:ext xmlns:c16="http://schemas.microsoft.com/office/drawing/2014/chart" uri="{C3380CC4-5D6E-409C-BE32-E72D297353CC}">
                <c16:uniqueId val="{00000011-8F08-4FB4-8CB9-603982B63979}"/>
              </c:ext>
            </c:extLst>
          </c:dPt>
          <c:dPt>
            <c:idx val="8"/>
            <c:marker>
              <c:symbol val="none"/>
            </c:marker>
            <c:bubble3D val="0"/>
            <c:spPr>
              <a:ln w="19050" cap="rnd">
                <a:solidFill>
                  <a:schemeClr val="accent6"/>
                </a:solidFill>
                <a:round/>
              </a:ln>
              <a:effectLst/>
            </c:spPr>
            <c:extLst>
              <c:ext xmlns:c16="http://schemas.microsoft.com/office/drawing/2014/chart" uri="{C3380CC4-5D6E-409C-BE32-E72D297353CC}">
                <c16:uniqueId val="{00000013-8F08-4FB4-8CB9-603982B63979}"/>
              </c:ext>
            </c:extLst>
          </c:dPt>
          <c:dPt>
            <c:idx val="9"/>
            <c:marker>
              <c:symbol val="none"/>
            </c:marker>
            <c:bubble3D val="0"/>
            <c:spPr>
              <a:ln w="19050" cap="rnd">
                <a:solidFill>
                  <a:schemeClr val="accent6"/>
                </a:solidFill>
                <a:round/>
              </a:ln>
              <a:effectLst/>
            </c:spPr>
            <c:extLst>
              <c:ext xmlns:c16="http://schemas.microsoft.com/office/drawing/2014/chart" uri="{C3380CC4-5D6E-409C-BE32-E72D297353CC}">
                <c16:uniqueId val="{00000015-8F08-4FB4-8CB9-603982B63979}"/>
              </c:ext>
            </c:extLst>
          </c:dPt>
          <c:dPt>
            <c:idx val="10"/>
            <c:marker>
              <c:symbol val="none"/>
            </c:marker>
            <c:bubble3D val="0"/>
            <c:spPr>
              <a:ln w="19050" cap="rnd">
                <a:solidFill>
                  <a:schemeClr val="accent6"/>
                </a:solidFill>
                <a:round/>
              </a:ln>
              <a:effectLst/>
            </c:spPr>
            <c:extLst>
              <c:ext xmlns:c16="http://schemas.microsoft.com/office/drawing/2014/chart" uri="{C3380CC4-5D6E-409C-BE32-E72D297353CC}">
                <c16:uniqueId val="{00000017-8F08-4FB4-8CB9-603982B63979}"/>
              </c:ext>
            </c:extLst>
          </c:dPt>
          <c:dPt>
            <c:idx val="11"/>
            <c:marker>
              <c:symbol val="none"/>
            </c:marker>
            <c:bubble3D val="0"/>
            <c:spPr>
              <a:ln w="19050" cap="rnd">
                <a:solidFill>
                  <a:schemeClr val="accent6"/>
                </a:solidFill>
                <a:round/>
              </a:ln>
              <a:effectLst/>
            </c:spPr>
            <c:extLst>
              <c:ext xmlns:c16="http://schemas.microsoft.com/office/drawing/2014/chart" uri="{C3380CC4-5D6E-409C-BE32-E72D297353CC}">
                <c16:uniqueId val="{00000019-8F08-4FB4-8CB9-603982B63979}"/>
              </c:ext>
            </c:extLst>
          </c:dPt>
          <c:dPt>
            <c:idx val="12"/>
            <c:marker>
              <c:symbol val="none"/>
            </c:marker>
            <c:bubble3D val="0"/>
            <c:spPr>
              <a:ln w="19050" cap="rnd">
                <a:solidFill>
                  <a:schemeClr val="accent6"/>
                </a:solidFill>
                <a:round/>
              </a:ln>
              <a:effectLst/>
            </c:spPr>
            <c:extLst>
              <c:ext xmlns:c16="http://schemas.microsoft.com/office/drawing/2014/chart" uri="{C3380CC4-5D6E-409C-BE32-E72D297353CC}">
                <c16:uniqueId val="{0000001B-8F08-4FB4-8CB9-603982B63979}"/>
              </c:ext>
            </c:extLst>
          </c:dPt>
          <c:dPt>
            <c:idx val="13"/>
            <c:marker>
              <c:symbol val="none"/>
            </c:marker>
            <c:bubble3D val="0"/>
            <c:spPr>
              <a:ln w="19050" cap="rnd">
                <a:solidFill>
                  <a:schemeClr val="accent6"/>
                </a:solidFill>
                <a:round/>
              </a:ln>
              <a:effectLst/>
            </c:spPr>
            <c:extLst>
              <c:ext xmlns:c16="http://schemas.microsoft.com/office/drawing/2014/chart" uri="{C3380CC4-5D6E-409C-BE32-E72D297353CC}">
                <c16:uniqueId val="{0000001D-8F08-4FB4-8CB9-603982B63979}"/>
              </c:ext>
            </c:extLst>
          </c:dPt>
          <c:dPt>
            <c:idx val="14"/>
            <c:marker>
              <c:symbol val="none"/>
            </c:marker>
            <c:bubble3D val="0"/>
            <c:spPr>
              <a:ln w="19050" cap="rnd">
                <a:solidFill>
                  <a:schemeClr val="accent6"/>
                </a:solidFill>
                <a:round/>
              </a:ln>
              <a:effectLst/>
            </c:spPr>
            <c:extLst>
              <c:ext xmlns:c16="http://schemas.microsoft.com/office/drawing/2014/chart" uri="{C3380CC4-5D6E-409C-BE32-E72D297353CC}">
                <c16:uniqueId val="{0000001F-8F08-4FB4-8CB9-603982B63979}"/>
              </c:ext>
            </c:extLst>
          </c:dPt>
          <c:dPt>
            <c:idx val="15"/>
            <c:marker>
              <c:symbol val="none"/>
            </c:marker>
            <c:bubble3D val="0"/>
            <c:spPr>
              <a:ln w="19050" cap="rnd">
                <a:solidFill>
                  <a:schemeClr val="accent6"/>
                </a:solidFill>
                <a:round/>
              </a:ln>
              <a:effectLst/>
            </c:spPr>
            <c:extLst>
              <c:ext xmlns:c16="http://schemas.microsoft.com/office/drawing/2014/chart" uri="{C3380CC4-5D6E-409C-BE32-E72D297353CC}">
                <c16:uniqueId val="{00000021-8F08-4FB4-8CB9-603982B63979}"/>
              </c:ext>
            </c:extLst>
          </c:dPt>
          <c:dPt>
            <c:idx val="16"/>
            <c:marker>
              <c:symbol val="none"/>
            </c:marker>
            <c:bubble3D val="0"/>
            <c:spPr>
              <a:ln w="19050" cap="rnd">
                <a:solidFill>
                  <a:schemeClr val="accent6"/>
                </a:solidFill>
                <a:round/>
              </a:ln>
              <a:effectLst/>
            </c:spPr>
            <c:extLst>
              <c:ext xmlns:c16="http://schemas.microsoft.com/office/drawing/2014/chart" uri="{C3380CC4-5D6E-409C-BE32-E72D297353CC}">
                <c16:uniqueId val="{00000023-8F08-4FB4-8CB9-603982B63979}"/>
              </c:ext>
            </c:extLst>
          </c:dPt>
          <c:dPt>
            <c:idx val="17"/>
            <c:marker>
              <c:symbol val="none"/>
            </c:marker>
            <c:bubble3D val="0"/>
            <c:spPr>
              <a:ln w="19050" cap="rnd">
                <a:solidFill>
                  <a:schemeClr val="accent6"/>
                </a:solidFill>
                <a:round/>
              </a:ln>
              <a:effectLst/>
            </c:spPr>
            <c:extLst>
              <c:ext xmlns:c16="http://schemas.microsoft.com/office/drawing/2014/chart" uri="{C3380CC4-5D6E-409C-BE32-E72D297353CC}">
                <c16:uniqueId val="{00000025-8F08-4FB4-8CB9-603982B63979}"/>
              </c:ext>
            </c:extLst>
          </c:dPt>
          <c:dPt>
            <c:idx val="18"/>
            <c:marker>
              <c:symbol val="none"/>
            </c:marker>
            <c:bubble3D val="0"/>
            <c:spPr>
              <a:ln w="19050" cap="rnd">
                <a:solidFill>
                  <a:schemeClr val="accent6"/>
                </a:solidFill>
                <a:round/>
              </a:ln>
              <a:effectLst/>
            </c:spPr>
            <c:extLst>
              <c:ext xmlns:c16="http://schemas.microsoft.com/office/drawing/2014/chart" uri="{C3380CC4-5D6E-409C-BE32-E72D297353CC}">
                <c16:uniqueId val="{00000027-8F08-4FB4-8CB9-603982B63979}"/>
              </c:ext>
            </c:extLst>
          </c:dPt>
          <c:dPt>
            <c:idx val="19"/>
            <c:marker>
              <c:symbol val="none"/>
            </c:marker>
            <c:bubble3D val="0"/>
            <c:spPr>
              <a:ln w="19050" cap="rnd">
                <a:solidFill>
                  <a:schemeClr val="accent6"/>
                </a:solidFill>
                <a:round/>
              </a:ln>
              <a:effectLst/>
            </c:spPr>
            <c:extLst>
              <c:ext xmlns:c16="http://schemas.microsoft.com/office/drawing/2014/chart" uri="{C3380CC4-5D6E-409C-BE32-E72D297353CC}">
                <c16:uniqueId val="{00000029-8F08-4FB4-8CB9-603982B63979}"/>
              </c:ext>
            </c:extLst>
          </c:dPt>
          <c:dPt>
            <c:idx val="20"/>
            <c:marker>
              <c:symbol val="none"/>
            </c:marker>
            <c:bubble3D val="0"/>
            <c:spPr>
              <a:ln w="19050" cap="rnd">
                <a:solidFill>
                  <a:schemeClr val="accent6"/>
                </a:solidFill>
                <a:round/>
              </a:ln>
              <a:effectLst/>
            </c:spPr>
            <c:extLst>
              <c:ext xmlns:c16="http://schemas.microsoft.com/office/drawing/2014/chart" uri="{C3380CC4-5D6E-409C-BE32-E72D297353CC}">
                <c16:uniqueId val="{0000002B-8F08-4FB4-8CB9-603982B63979}"/>
              </c:ext>
            </c:extLst>
          </c:dPt>
          <c:dPt>
            <c:idx val="21"/>
            <c:marker>
              <c:symbol val="none"/>
            </c:marker>
            <c:bubble3D val="0"/>
            <c:spPr>
              <a:ln w="19050" cap="rnd">
                <a:solidFill>
                  <a:schemeClr val="accent6"/>
                </a:solidFill>
                <a:round/>
              </a:ln>
              <a:effectLst/>
            </c:spPr>
            <c:extLst>
              <c:ext xmlns:c16="http://schemas.microsoft.com/office/drawing/2014/chart" uri="{C3380CC4-5D6E-409C-BE32-E72D297353CC}">
                <c16:uniqueId val="{0000002D-8F08-4FB4-8CB9-603982B63979}"/>
              </c:ext>
            </c:extLst>
          </c:dPt>
          <c:dPt>
            <c:idx val="22"/>
            <c:marker>
              <c:symbol val="none"/>
            </c:marker>
            <c:bubble3D val="0"/>
            <c:spPr>
              <a:ln w="19050" cap="rnd">
                <a:solidFill>
                  <a:schemeClr val="accent6"/>
                </a:solidFill>
                <a:round/>
              </a:ln>
              <a:effectLst/>
            </c:spPr>
            <c:extLst>
              <c:ext xmlns:c16="http://schemas.microsoft.com/office/drawing/2014/chart" uri="{C3380CC4-5D6E-409C-BE32-E72D297353CC}">
                <c16:uniqueId val="{0000002F-8F08-4FB4-8CB9-603982B63979}"/>
              </c:ext>
            </c:extLst>
          </c:dPt>
          <c:dPt>
            <c:idx val="23"/>
            <c:marker>
              <c:symbol val="none"/>
            </c:marker>
            <c:bubble3D val="0"/>
            <c:spPr>
              <a:ln w="19050" cap="rnd">
                <a:solidFill>
                  <a:schemeClr val="accent6"/>
                </a:solidFill>
                <a:round/>
              </a:ln>
              <a:effectLst/>
            </c:spPr>
            <c:extLst>
              <c:ext xmlns:c16="http://schemas.microsoft.com/office/drawing/2014/chart" uri="{C3380CC4-5D6E-409C-BE32-E72D297353CC}">
                <c16:uniqueId val="{00000031-8F08-4FB4-8CB9-603982B63979}"/>
              </c:ext>
            </c:extLst>
          </c:dPt>
          <c:dPt>
            <c:idx val="24"/>
            <c:marker>
              <c:symbol val="none"/>
            </c:marker>
            <c:bubble3D val="0"/>
            <c:spPr>
              <a:ln w="19050" cap="rnd">
                <a:solidFill>
                  <a:schemeClr val="accent6"/>
                </a:solidFill>
                <a:round/>
              </a:ln>
              <a:effectLst/>
            </c:spPr>
            <c:extLst>
              <c:ext xmlns:c16="http://schemas.microsoft.com/office/drawing/2014/chart" uri="{C3380CC4-5D6E-409C-BE32-E72D297353CC}">
                <c16:uniqueId val="{00000033-8F08-4FB4-8CB9-603982B63979}"/>
              </c:ext>
            </c:extLst>
          </c:dPt>
          <c:dLbls>
            <c:dLbl>
              <c:idx val="0"/>
              <c:tx>
                <c:rich>
                  <a:bodyPr/>
                  <a:lstStyle/>
                  <a:p>
                    <a:fld id="{C09978A6-404C-46A8-9753-349004960609}"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F08-4FB4-8CB9-603982B63979}"/>
                </c:ext>
              </c:extLst>
            </c:dLbl>
            <c:dLbl>
              <c:idx val="1"/>
              <c:tx>
                <c:rich>
                  <a:bodyPr/>
                  <a:lstStyle/>
                  <a:p>
                    <a:fld id="{B236D183-C754-460E-9867-3F894EF27E39}"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F08-4FB4-8CB9-603982B63979}"/>
                </c:ext>
              </c:extLst>
            </c:dLbl>
            <c:dLbl>
              <c:idx val="2"/>
              <c:tx>
                <c:rich>
                  <a:bodyPr/>
                  <a:lstStyle/>
                  <a:p>
                    <a:fld id="{8625CE70-AB37-41E0-8A72-F3E05DC931E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F08-4FB4-8CB9-603982B63979}"/>
                </c:ext>
              </c:extLst>
            </c:dLbl>
            <c:dLbl>
              <c:idx val="3"/>
              <c:tx>
                <c:rich>
                  <a:bodyPr/>
                  <a:lstStyle/>
                  <a:p>
                    <a:fld id="{A5925875-84E3-4FE4-95D2-3F7BD1043D9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F08-4FB4-8CB9-603982B63979}"/>
                </c:ext>
              </c:extLst>
            </c:dLbl>
            <c:dLbl>
              <c:idx val="4"/>
              <c:tx>
                <c:rich>
                  <a:bodyPr/>
                  <a:lstStyle/>
                  <a:p>
                    <a:fld id="{8BFC3618-8FE9-4B7A-9047-075247681D8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F08-4FB4-8CB9-603982B63979}"/>
                </c:ext>
              </c:extLst>
            </c:dLbl>
            <c:dLbl>
              <c:idx val="5"/>
              <c:tx>
                <c:rich>
                  <a:bodyPr/>
                  <a:lstStyle/>
                  <a:p>
                    <a:fld id="{60A8750B-8389-4AF3-8C96-6C25005394D4}"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8F08-4FB4-8CB9-603982B63979}"/>
                </c:ext>
              </c:extLst>
            </c:dLbl>
            <c:dLbl>
              <c:idx val="6"/>
              <c:tx>
                <c:rich>
                  <a:bodyPr/>
                  <a:lstStyle/>
                  <a:p>
                    <a:fld id="{F1FD9507-9F4D-40FA-87B4-2A115A574B14}"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8F08-4FB4-8CB9-603982B63979}"/>
                </c:ext>
              </c:extLst>
            </c:dLbl>
            <c:dLbl>
              <c:idx val="7"/>
              <c:tx>
                <c:rich>
                  <a:bodyPr/>
                  <a:lstStyle/>
                  <a:p>
                    <a:fld id="{8A771914-4061-489D-A780-60C5579EA914}"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8F08-4FB4-8CB9-603982B63979}"/>
                </c:ext>
              </c:extLst>
            </c:dLbl>
            <c:dLbl>
              <c:idx val="8"/>
              <c:tx>
                <c:rich>
                  <a:bodyPr/>
                  <a:lstStyle/>
                  <a:p>
                    <a:fld id="{4D0C57EA-FDC6-4AC4-A8D5-D513BE66975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8F08-4FB4-8CB9-603982B63979}"/>
                </c:ext>
              </c:extLst>
            </c:dLbl>
            <c:dLbl>
              <c:idx val="9"/>
              <c:tx>
                <c:rich>
                  <a:bodyPr/>
                  <a:lstStyle/>
                  <a:p>
                    <a:fld id="{F7A0764E-33F0-49C5-BC7F-EBD021439D5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8F08-4FB4-8CB9-603982B63979}"/>
                </c:ext>
              </c:extLst>
            </c:dLbl>
            <c:dLbl>
              <c:idx val="10"/>
              <c:tx>
                <c:rich>
                  <a:bodyPr/>
                  <a:lstStyle/>
                  <a:p>
                    <a:fld id="{AE9915DA-CD75-4DE1-B928-DEEF555B6011}"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8F08-4FB4-8CB9-603982B63979}"/>
                </c:ext>
              </c:extLst>
            </c:dLbl>
            <c:dLbl>
              <c:idx val="11"/>
              <c:tx>
                <c:rich>
                  <a:bodyPr/>
                  <a:lstStyle/>
                  <a:p>
                    <a:fld id="{1A3E6D4B-9382-4895-8782-6030FF3533A1}"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8F08-4FB4-8CB9-603982B63979}"/>
                </c:ext>
              </c:extLst>
            </c:dLbl>
            <c:dLbl>
              <c:idx val="12"/>
              <c:tx>
                <c:rich>
                  <a:bodyPr/>
                  <a:lstStyle/>
                  <a:p>
                    <a:fld id="{8EC72F29-F537-471A-AEA8-E475DBD55B5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8F08-4FB4-8CB9-603982B63979}"/>
                </c:ext>
              </c:extLst>
            </c:dLbl>
            <c:dLbl>
              <c:idx val="13"/>
              <c:tx>
                <c:rich>
                  <a:bodyPr/>
                  <a:lstStyle/>
                  <a:p>
                    <a:fld id="{8A5E1E34-10A9-49DE-AE4C-EE818B16C15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8F08-4FB4-8CB9-603982B63979}"/>
                </c:ext>
              </c:extLst>
            </c:dLbl>
            <c:dLbl>
              <c:idx val="14"/>
              <c:tx>
                <c:rich>
                  <a:bodyPr/>
                  <a:lstStyle/>
                  <a:p>
                    <a:fld id="{D0BB770B-A560-4AD3-9DCC-41F6265D664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8F08-4FB4-8CB9-603982B63979}"/>
                </c:ext>
              </c:extLst>
            </c:dLbl>
            <c:dLbl>
              <c:idx val="15"/>
              <c:tx>
                <c:rich>
                  <a:bodyPr/>
                  <a:lstStyle/>
                  <a:p>
                    <a:fld id="{CFB1E577-38B3-4035-83C6-1073A55F341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8F08-4FB4-8CB9-603982B63979}"/>
                </c:ext>
              </c:extLst>
            </c:dLbl>
            <c:dLbl>
              <c:idx val="16"/>
              <c:tx>
                <c:rich>
                  <a:bodyPr/>
                  <a:lstStyle/>
                  <a:p>
                    <a:fld id="{FA70F81D-13CA-4100-837B-E7A5607DAA5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8F08-4FB4-8CB9-603982B63979}"/>
                </c:ext>
              </c:extLst>
            </c:dLbl>
            <c:dLbl>
              <c:idx val="17"/>
              <c:tx>
                <c:rich>
                  <a:bodyPr/>
                  <a:lstStyle/>
                  <a:p>
                    <a:fld id="{55C906C4-C156-4A0F-BD53-3C9C67386AE4}"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8F08-4FB4-8CB9-603982B63979}"/>
                </c:ext>
              </c:extLst>
            </c:dLbl>
            <c:dLbl>
              <c:idx val="18"/>
              <c:tx>
                <c:rich>
                  <a:bodyPr/>
                  <a:lstStyle/>
                  <a:p>
                    <a:fld id="{B9811C87-7346-454F-8B8D-78011B879F8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8F08-4FB4-8CB9-603982B63979}"/>
                </c:ext>
              </c:extLst>
            </c:dLbl>
            <c:dLbl>
              <c:idx val="19"/>
              <c:tx>
                <c:rich>
                  <a:bodyPr/>
                  <a:lstStyle/>
                  <a:p>
                    <a:fld id="{16464BC3-06D4-4747-8D23-F70C63D082CC}"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8F08-4FB4-8CB9-603982B63979}"/>
                </c:ext>
              </c:extLst>
            </c:dLbl>
            <c:dLbl>
              <c:idx val="20"/>
              <c:tx>
                <c:rich>
                  <a:bodyPr/>
                  <a:lstStyle/>
                  <a:p>
                    <a:fld id="{54ADA447-A3ED-4238-B4A0-847515EF6FEF}"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8F08-4FB4-8CB9-603982B63979}"/>
                </c:ext>
              </c:extLst>
            </c:dLbl>
            <c:dLbl>
              <c:idx val="21"/>
              <c:tx>
                <c:rich>
                  <a:bodyPr/>
                  <a:lstStyle/>
                  <a:p>
                    <a:fld id="{02C4E436-D1FB-450D-A598-9AF9BF0D01D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8F08-4FB4-8CB9-603982B63979}"/>
                </c:ext>
              </c:extLst>
            </c:dLbl>
            <c:dLbl>
              <c:idx val="22"/>
              <c:tx>
                <c:rich>
                  <a:bodyPr/>
                  <a:lstStyle/>
                  <a:p>
                    <a:fld id="{1D7492E0-4FD7-4648-A565-7450760A1896}"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F-8F08-4FB4-8CB9-603982B63979}"/>
                </c:ext>
              </c:extLst>
            </c:dLbl>
            <c:dLbl>
              <c:idx val="23"/>
              <c:tx>
                <c:rich>
                  <a:bodyPr/>
                  <a:lstStyle/>
                  <a:p>
                    <a:fld id="{7CE49FC8-4FE7-46EF-ABB8-A645C08CEBB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1-8F08-4FB4-8CB9-603982B63979}"/>
                </c:ext>
              </c:extLst>
            </c:dLbl>
            <c:dLbl>
              <c:idx val="24"/>
              <c:tx>
                <c:rich>
                  <a:bodyPr/>
                  <a:lstStyle/>
                  <a:p>
                    <a:fld id="{60B421A0-ECAD-4E8A-9AE8-D801370631F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3-8F08-4FB4-8CB9-603982B639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Lit>
              <c:formatCode>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Lit>
          </c:xVal>
          <c:yVal>
            <c:numLit>
              <c:formatCode>0</c:formatCode>
              <c:ptCount val="25"/>
              <c:pt idx="0">
                <c:v>42</c:v>
              </c:pt>
              <c:pt idx="1">
                <c:v>41</c:v>
              </c:pt>
              <c:pt idx="2">
                <c:v>40</c:v>
              </c:pt>
              <c:pt idx="3">
                <c:v>39</c:v>
              </c:pt>
              <c:pt idx="4">
                <c:v>38</c:v>
              </c:pt>
              <c:pt idx="5">
                <c:v>37</c:v>
              </c:pt>
              <c:pt idx="6">
                <c:v>36</c:v>
              </c:pt>
              <c:pt idx="7">
                <c:v>35</c:v>
              </c:pt>
              <c:pt idx="8">
                <c:v>34</c:v>
              </c:pt>
              <c:pt idx="9">
                <c:v>33</c:v>
              </c:pt>
              <c:pt idx="10">
                <c:v>32</c:v>
              </c:pt>
              <c:pt idx="11">
                <c:v>31</c:v>
              </c:pt>
              <c:pt idx="12">
                <c:v>30</c:v>
              </c:pt>
              <c:pt idx="13">
                <c:v>29</c:v>
              </c:pt>
              <c:pt idx="14">
                <c:v>26</c:v>
              </c:pt>
              <c:pt idx="15">
                <c:v>25</c:v>
              </c:pt>
              <c:pt idx="16">
                <c:v>24</c:v>
              </c:pt>
              <c:pt idx="17">
                <c:v>23</c:v>
              </c:pt>
              <c:pt idx="18">
                <c:v>22</c:v>
              </c:pt>
              <c:pt idx="19">
                <c:v>21</c:v>
              </c:pt>
              <c:pt idx="20">
                <c:v>19</c:v>
              </c:pt>
              <c:pt idx="21">
                <c:v>17</c:v>
              </c:pt>
              <c:pt idx="22">
                <c:v>16</c:v>
              </c:pt>
              <c:pt idx="23">
                <c:v>15</c:v>
              </c:pt>
              <c:pt idx="24">
                <c:v>4</c:v>
              </c:pt>
            </c:numLit>
          </c:yVal>
          <c:smooth val="0"/>
          <c:extLst>
            <c:ext xmlns:c15="http://schemas.microsoft.com/office/drawing/2012/chart" uri="{02D57815-91ED-43cb-92C2-25804820EDAC}">
              <c15:datalabelsRange>
                <c15:f>{"DPC","ASP","RGS","PRH","PRM","PRE","N17","G17","LT7","E07","N16","Z07","G16","LT6","E06","N15","Z06","G15","LT5","E05","Z05","E04","Z04","E02","BDR"}</c15:f>
                <c15:dlblRangeCache>
                  <c:ptCount val="25"/>
                  <c:pt idx="0">
                    <c:v>DPC</c:v>
                  </c:pt>
                  <c:pt idx="1">
                    <c:v>ASP</c:v>
                  </c:pt>
                  <c:pt idx="2">
                    <c:v>RGS</c:v>
                  </c:pt>
                  <c:pt idx="3">
                    <c:v>PRH</c:v>
                  </c:pt>
                  <c:pt idx="4">
                    <c:v>PRM</c:v>
                  </c:pt>
                  <c:pt idx="5">
                    <c:v>PRE</c:v>
                  </c:pt>
                  <c:pt idx="6">
                    <c:v>N17</c:v>
                  </c:pt>
                  <c:pt idx="7">
                    <c:v>G17</c:v>
                  </c:pt>
                  <c:pt idx="8">
                    <c:v>LT7</c:v>
                  </c:pt>
                  <c:pt idx="9">
                    <c:v>E07</c:v>
                  </c:pt>
                  <c:pt idx="10">
                    <c:v>N16</c:v>
                  </c:pt>
                  <c:pt idx="11">
                    <c:v>Z07</c:v>
                  </c:pt>
                  <c:pt idx="12">
                    <c:v>G16</c:v>
                  </c:pt>
                  <c:pt idx="13">
                    <c:v>LT6</c:v>
                  </c:pt>
                  <c:pt idx="14">
                    <c:v>E06</c:v>
                  </c:pt>
                  <c:pt idx="15">
                    <c:v>N15</c:v>
                  </c:pt>
                  <c:pt idx="16">
                    <c:v>Z06</c:v>
                  </c:pt>
                  <c:pt idx="17">
                    <c:v>G15</c:v>
                  </c:pt>
                  <c:pt idx="18">
                    <c:v>LT5</c:v>
                  </c:pt>
                  <c:pt idx="19">
                    <c:v>E05</c:v>
                  </c:pt>
                  <c:pt idx="20">
                    <c:v>Z05</c:v>
                  </c:pt>
                  <c:pt idx="21">
                    <c:v>E04</c:v>
                  </c:pt>
                  <c:pt idx="22">
                    <c:v>Z04</c:v>
                  </c:pt>
                  <c:pt idx="23">
                    <c:v>E02</c:v>
                  </c:pt>
                  <c:pt idx="24">
                    <c:v>BDR</c:v>
                  </c:pt>
                </c15:dlblRangeCache>
              </c15:datalabelsRange>
            </c:ext>
            <c:ext xmlns:c16="http://schemas.microsoft.com/office/drawing/2014/chart" uri="{C3380CC4-5D6E-409C-BE32-E72D297353CC}">
              <c16:uniqueId val="{00000034-8F08-4FB4-8CB9-603982B63979}"/>
            </c:ext>
          </c:extLst>
        </c:ser>
        <c:ser>
          <c:idx val="3"/>
          <c:order val="3"/>
          <c:tx>
            <c:v>Employee Range Penetration</c:v>
          </c:tx>
          <c:spPr>
            <a:ln w="19050" cap="rnd">
              <a:noFill/>
              <a:round/>
            </a:ln>
            <a:effectLst/>
          </c:spPr>
          <c:marker>
            <c:symbol val="circle"/>
            <c:size val="5"/>
            <c:spPr>
              <a:solidFill>
                <a:schemeClr val="accent3"/>
              </a:solidFill>
              <a:ln w="9525">
                <a:solidFill>
                  <a:schemeClr val="accent3"/>
                </a:solidFill>
              </a:ln>
              <a:effectLst/>
            </c:spPr>
          </c:marker>
          <c:xVal>
            <c:numLit>
              <c:formatCode>#,##0.00</c:formatCode>
              <c:ptCount val="7859"/>
              <c:pt idx="0">
                <c:v>-0.14568695270913595</c:v>
              </c:pt>
              <c:pt idx="1">
                <c:v>-0.10908056154086415</c:v>
              </c:pt>
              <c:pt idx="2">
                <c:v>-0.10908056154086415</c:v>
              </c:pt>
              <c:pt idx="3">
                <c:v>-0.18100526852298579</c:v>
              </c:pt>
              <c:pt idx="4">
                <c:v>-5.1666799262696614E-2</c:v>
              </c:pt>
              <c:pt idx="5">
                <c:v>-0.10908056154086415</c:v>
              </c:pt>
              <c:pt idx="6">
                <c:v>-1.1650466952964678E-2</c:v>
              </c:pt>
              <c:pt idx="7">
                <c:v>-3.1836234208948405E-2</c:v>
              </c:pt>
              <c:pt idx="8">
                <c:v>-0.12724739122474876</c:v>
              </c:pt>
              <c:pt idx="9">
                <c:v>-0.10880486080737013</c:v>
              </c:pt>
              <c:pt idx="10">
                <c:v>-0.16302056407005538</c:v>
              </c:pt>
              <c:pt idx="11">
                <c:v>-1.1732489180162148E-2</c:v>
              </c:pt>
              <c:pt idx="12">
                <c:v>-5.1607395070582152E-2</c:v>
              </c:pt>
              <c:pt idx="13">
                <c:v>-9.0079341867332213E-2</c:v>
              </c:pt>
              <c:pt idx="14">
                <c:v>-0.10880486080737013</c:v>
              </c:pt>
              <c:pt idx="15">
                <c:v>-0.10880486080737013</c:v>
              </c:pt>
              <c:pt idx="16">
                <c:v>-0.16302056407005538</c:v>
              </c:pt>
              <c:pt idx="17">
                <c:v>-4.70839366539752E-2</c:v>
              </c:pt>
              <c:pt idx="18">
                <c:v>-4.70839366539752E-2</c:v>
              </c:pt>
              <c:pt idx="19">
                <c:v>-8.5286293377377503E-2</c:v>
              </c:pt>
              <c:pt idx="20">
                <c:v>-8.5286293377377503E-2</c:v>
              </c:pt>
              <c:pt idx="21">
                <c:v>-0.10390534702889212</c:v>
              </c:pt>
              <c:pt idx="22">
                <c:v>-0.10390534702889212</c:v>
              </c:pt>
              <c:pt idx="23">
                <c:v>-0.10390534702889212</c:v>
              </c:pt>
              <c:pt idx="24">
                <c:v>-0.12221704617766292</c:v>
              </c:pt>
              <c:pt idx="25">
                <c:v>-0.12221704617766292</c:v>
              </c:pt>
              <c:pt idx="26">
                <c:v>-0.14022440410312845</c:v>
              </c:pt>
              <c:pt idx="27">
                <c:v>-0.14022440410312845</c:v>
              </c:pt>
              <c:pt idx="28">
                <c:v>-0.15792440752584996</c:v>
              </c:pt>
              <c:pt idx="29">
                <c:v>-0.15792440752584996</c:v>
              </c:pt>
              <c:pt idx="30">
                <c:v>-0.15792440752584996</c:v>
              </c:pt>
              <c:pt idx="31">
                <c:v>-0.15792440752584996</c:v>
              </c:pt>
              <c:pt idx="32">
                <c:v>-0.15792440752584996</c:v>
              </c:pt>
              <c:pt idx="33">
                <c:v>-0.17533212284302102</c:v>
              </c:pt>
              <c:pt idx="34">
                <c:v>-0.19245056333408025</c:v>
              </c:pt>
              <c:pt idx="35">
                <c:v>-0.19245056333408025</c:v>
              </c:pt>
              <c:pt idx="36">
                <c:v>-0.19245056333408025</c:v>
              </c:pt>
              <c:pt idx="37">
                <c:v>-0.20927822235930824</c:v>
              </c:pt>
              <c:pt idx="38">
                <c:v>-0.22582263311730166</c:v>
              </c:pt>
              <c:pt idx="39">
                <c:v>-0.22582263311730166</c:v>
              </c:pt>
              <c:pt idx="40">
                <c:v>-0.22582263311730166</c:v>
              </c:pt>
              <c:pt idx="41">
                <c:v>7.533226298386253E-2</c:v>
              </c:pt>
              <c:pt idx="42">
                <c:v>3.31468896553338E-2</c:v>
              </c:pt>
              <c:pt idx="43">
                <c:v>-0.10375390538252321</c:v>
              </c:pt>
              <c:pt idx="44">
                <c:v>-0.10375390538252321</c:v>
              </c:pt>
              <c:pt idx="45">
                <c:v>-0.12202639336208085</c:v>
              </c:pt>
              <c:pt idx="46">
                <c:v>-0.12202639336208085</c:v>
              </c:pt>
              <c:pt idx="47">
                <c:v>-0.12202639336208085</c:v>
              </c:pt>
              <c:pt idx="48">
                <c:v>-0.12202639336208085</c:v>
              </c:pt>
              <c:pt idx="49">
                <c:v>-0.12202639336208085</c:v>
              </c:pt>
              <c:pt idx="50">
                <c:v>-0.14000368002395583</c:v>
              </c:pt>
              <c:pt idx="51">
                <c:v>-0.15766682196808279</c:v>
              </c:pt>
              <c:pt idx="52">
                <c:v>-0.15766682196808279</c:v>
              </c:pt>
              <c:pt idx="53">
                <c:v>-0.15766682196808279</c:v>
              </c:pt>
              <c:pt idx="54">
                <c:v>-0.19211855221999347</c:v>
              </c:pt>
              <c:pt idx="55">
                <c:v>-0.20890714052777717</c:v>
              </c:pt>
              <c:pt idx="56">
                <c:v>-0.20890714052777717</c:v>
              </c:pt>
              <c:pt idx="57">
                <c:v>-0.22541473506792695</c:v>
              </c:pt>
              <c:pt idx="58">
                <c:v>-0.22541473506792695</c:v>
              </c:pt>
              <c:pt idx="59">
                <c:v>-0.25762167241211148</c:v>
              </c:pt>
              <c:pt idx="60">
                <c:v>0.14093716063565273</c:v>
              </c:pt>
              <c:pt idx="61">
                <c:v>7.5085734571932988E-2</c:v>
              </c:pt>
              <c:pt idx="62">
                <c:v>3.3000162101795044E-2</c:v>
              </c:pt>
              <c:pt idx="63">
                <c:v>3.3000162101795044E-2</c:v>
              </c:pt>
              <c:pt idx="64">
                <c:v>1.2477512328464585E-2</c:v>
              </c:pt>
              <c:pt idx="65">
                <c:v>-7.6912131116004812E-3</c:v>
              </c:pt>
              <c:pt idx="66">
                <c:v>-7.6912131116004812E-3</c:v>
              </c:pt>
              <c:pt idx="67">
                <c:v>-7.6912131116004812E-3</c:v>
              </c:pt>
              <c:pt idx="68">
                <c:v>-7.6912131116004812E-3</c:v>
              </c:pt>
              <c:pt idx="69">
                <c:v>-2.7532475850793353E-2</c:v>
              </c:pt>
              <c:pt idx="70">
                <c:v>-2.7532475850793353E-2</c:v>
              </c:pt>
              <c:pt idx="71">
                <c:v>-4.7038006628991436E-2</c:v>
              </c:pt>
              <c:pt idx="72">
                <c:v>-4.7038006628991436E-2</c:v>
              </c:pt>
              <c:pt idx="73">
                <c:v>-4.7038006628991436E-2</c:v>
              </c:pt>
              <c:pt idx="74">
                <c:v>-4.7038006628991436E-2</c:v>
              </c:pt>
              <c:pt idx="75">
                <c:v>-4.7038006628991436E-2</c:v>
              </c:pt>
              <c:pt idx="76">
                <c:v>-4.7038006628991436E-2</c:v>
              </c:pt>
              <c:pt idx="77">
                <c:v>-4.7038006628991436E-2</c:v>
              </c:pt>
              <c:pt idx="78">
                <c:v>-8.5065026230747298E-2</c:v>
              </c:pt>
              <c:pt idx="79">
                <c:v>-8.5065026230747298E-2</c:v>
              </c:pt>
              <c:pt idx="80">
                <c:v>-8.5065026230747298E-2</c:v>
              </c:pt>
              <c:pt idx="81">
                <c:v>-8.5065026230747298E-2</c:v>
              </c:pt>
              <c:pt idx="82">
                <c:v>-8.5065026230747298E-2</c:v>
              </c:pt>
              <c:pt idx="83">
                <c:v>-8.5065026230747298E-2</c:v>
              </c:pt>
              <c:pt idx="84">
                <c:v>-8.5065026230747298E-2</c:v>
              </c:pt>
              <c:pt idx="85">
                <c:v>-8.5065026230747298E-2</c:v>
              </c:pt>
              <c:pt idx="86">
                <c:v>-8.5065026230747298E-2</c:v>
              </c:pt>
              <c:pt idx="87">
                <c:v>-0.10361132283467403</c:v>
              </c:pt>
              <c:pt idx="88">
                <c:v>-0.10361132283467403</c:v>
              </c:pt>
              <c:pt idx="89">
                <c:v>-0.10361132283467403</c:v>
              </c:pt>
              <c:pt idx="90">
                <c:v>-0.10361132283467403</c:v>
              </c:pt>
              <c:pt idx="91">
                <c:v>-0.10361132283467403</c:v>
              </c:pt>
              <c:pt idx="92">
                <c:v>-0.10361132283467403</c:v>
              </c:pt>
              <c:pt idx="93">
                <c:v>-0.1218483491099996</c:v>
              </c:pt>
              <c:pt idx="94">
                <c:v>-0.1218483491099996</c:v>
              </c:pt>
              <c:pt idx="95">
                <c:v>-0.1218483491099996</c:v>
              </c:pt>
              <c:pt idx="96">
                <c:v>-0.1218483491099996</c:v>
              </c:pt>
              <c:pt idx="97">
                <c:v>-0.1218483491099996</c:v>
              </c:pt>
              <c:pt idx="98">
                <c:v>-0.1218483491099996</c:v>
              </c:pt>
              <c:pt idx="99">
                <c:v>-0.13976452809255185</c:v>
              </c:pt>
              <c:pt idx="100">
                <c:v>-0.13976452809255185</c:v>
              </c:pt>
              <c:pt idx="101">
                <c:v>-0.13976452809255185</c:v>
              </c:pt>
              <c:pt idx="102">
                <c:v>-0.13976452809255185</c:v>
              </c:pt>
              <c:pt idx="103">
                <c:v>-0.13976452809255185</c:v>
              </c:pt>
              <c:pt idx="104">
                <c:v>-0.13976452809255185</c:v>
              </c:pt>
              <c:pt idx="105">
                <c:v>-0.15739459067484723</c:v>
              </c:pt>
              <c:pt idx="106">
                <c:v>-0.15739459067484723</c:v>
              </c:pt>
              <c:pt idx="107">
                <c:v>-0.15739459067484723</c:v>
              </c:pt>
              <c:pt idx="108">
                <c:v>-0.15739459067484723</c:v>
              </c:pt>
              <c:pt idx="109">
                <c:v>-0.15739459067484723</c:v>
              </c:pt>
              <c:pt idx="110">
                <c:v>-0.15739459067484723</c:v>
              </c:pt>
              <c:pt idx="111">
                <c:v>-0.15739459067484723</c:v>
              </c:pt>
              <c:pt idx="112">
                <c:v>-0.17473192144878738</c:v>
              </c:pt>
              <c:pt idx="113">
                <c:v>-0.17473192144878738</c:v>
              </c:pt>
              <c:pt idx="114">
                <c:v>-0.17473192144878738</c:v>
              </c:pt>
              <c:pt idx="115">
                <c:v>-0.17473192144878738</c:v>
              </c:pt>
              <c:pt idx="116">
                <c:v>-0.17473192144878738</c:v>
              </c:pt>
              <c:pt idx="117">
                <c:v>-0.17473192144878738</c:v>
              </c:pt>
              <c:pt idx="118">
                <c:v>-0.17473192144878738</c:v>
              </c:pt>
              <c:pt idx="119">
                <c:v>-0.17473192144878738</c:v>
              </c:pt>
              <c:pt idx="120">
                <c:v>-0.17473192144878738</c:v>
              </c:pt>
              <c:pt idx="121">
                <c:v>-0.17473192144878738</c:v>
              </c:pt>
              <c:pt idx="122">
                <c:v>-0.17473192144878738</c:v>
              </c:pt>
              <c:pt idx="123">
                <c:v>-0.17473192144878738</c:v>
              </c:pt>
              <c:pt idx="124">
                <c:v>-0.17473192144878738</c:v>
              </c:pt>
              <c:pt idx="125">
                <c:v>-0.19176659730222462</c:v>
              </c:pt>
              <c:pt idx="126">
                <c:v>-0.19176659730222462</c:v>
              </c:pt>
              <c:pt idx="127">
                <c:v>-0.19176659730222462</c:v>
              </c:pt>
              <c:pt idx="128">
                <c:v>-0.20852342601552831</c:v>
              </c:pt>
              <c:pt idx="129">
                <c:v>-0.20852342601552831</c:v>
              </c:pt>
              <c:pt idx="130">
                <c:v>-0.20852342601552831</c:v>
              </c:pt>
              <c:pt idx="131">
                <c:v>-0.22500406144072277</c:v>
              </c:pt>
              <c:pt idx="132">
                <c:v>-0.24120519587375885</c:v>
              </c:pt>
              <c:pt idx="133">
                <c:v>-0.24120519587375885</c:v>
              </c:pt>
              <c:pt idx="134">
                <c:v>-0.24120519587375885</c:v>
              </c:pt>
              <c:pt idx="135">
                <c:v>-0.25713013701868598</c:v>
              </c:pt>
              <c:pt idx="136">
                <c:v>-0.27278715413562687</c:v>
              </c:pt>
              <c:pt idx="137">
                <c:v>0.21460690355285261</c:v>
              </c:pt>
              <c:pt idx="138">
                <c:v>0.21460690355285261</c:v>
              </c:pt>
              <c:pt idx="139">
                <c:v>0.21460690355285261</c:v>
              </c:pt>
              <c:pt idx="140">
                <c:v>0.21460690355285261</c:v>
              </c:pt>
              <c:pt idx="141">
                <c:v>0.21460690355285261</c:v>
              </c:pt>
              <c:pt idx="142">
                <c:v>0.21460690355285261</c:v>
              </c:pt>
              <c:pt idx="143">
                <c:v>0.21460690355285261</c:v>
              </c:pt>
              <c:pt idx="144">
                <c:v>0.21460690355285261</c:v>
              </c:pt>
              <c:pt idx="145">
                <c:v>0.21460690355285261</c:v>
              </c:pt>
              <c:pt idx="146">
                <c:v>0.21460690355285261</c:v>
              </c:pt>
              <c:pt idx="147">
                <c:v>0.21460690355285261</c:v>
              </c:pt>
              <c:pt idx="148">
                <c:v>0.21460690355285261</c:v>
              </c:pt>
              <c:pt idx="149">
                <c:v>0.21460690355285261</c:v>
              </c:pt>
              <c:pt idx="150">
                <c:v>0.21460690355285261</c:v>
              </c:pt>
              <c:pt idx="151">
                <c:v>0.21460690355285261</c:v>
              </c:pt>
              <c:pt idx="152">
                <c:v>0.19676586658177458</c:v>
              </c:pt>
              <c:pt idx="153">
                <c:v>0.17892676464724444</c:v>
              </c:pt>
              <c:pt idx="154">
                <c:v>0.17892676464724444</c:v>
              </c:pt>
              <c:pt idx="155">
                <c:v>0.17892676464724444</c:v>
              </c:pt>
              <c:pt idx="156">
                <c:v>0.16108572767616613</c:v>
              </c:pt>
              <c:pt idx="157">
                <c:v>0.16108572767616613</c:v>
              </c:pt>
              <c:pt idx="158">
                <c:v>0.14324662574163605</c:v>
              </c:pt>
              <c:pt idx="159">
                <c:v>0.14324662574163605</c:v>
              </c:pt>
              <c:pt idx="160">
                <c:v>0.12540558877055796</c:v>
              </c:pt>
              <c:pt idx="161">
                <c:v>0.12540558877055796</c:v>
              </c:pt>
              <c:pt idx="162">
                <c:v>0.12540558877055796</c:v>
              </c:pt>
              <c:pt idx="163">
                <c:v>0.10757809705531474</c:v>
              </c:pt>
              <c:pt idx="164">
                <c:v>0.10757809705531474</c:v>
              </c:pt>
              <c:pt idx="165">
                <c:v>0.10757809705531474</c:v>
              </c:pt>
              <c:pt idx="166">
                <c:v>0.10757809705531474</c:v>
              </c:pt>
              <c:pt idx="167">
                <c:v>0.10757809705531474</c:v>
              </c:pt>
              <c:pt idx="168">
                <c:v>8.9737060084236708E-2</c:v>
              </c:pt>
              <c:pt idx="169">
                <c:v>7.1897958149706287E-2</c:v>
              </c:pt>
              <c:pt idx="170">
                <c:v>5.4056921178628259E-2</c:v>
              </c:pt>
              <c:pt idx="171">
                <c:v>5.4056921178628259E-2</c:v>
              </c:pt>
              <c:pt idx="172">
                <c:v>3.6217819244098115E-2</c:v>
              </c:pt>
              <c:pt idx="173">
                <c:v>1.8376782273019809E-2</c:v>
              </c:pt>
              <c:pt idx="174">
                <c:v>1.8376782273019809E-2</c:v>
              </c:pt>
              <c:pt idx="175">
                <c:v>1.8376782273019809E-2</c:v>
              </c:pt>
              <c:pt idx="176">
                <c:v>1.8376782273019809E-2</c:v>
              </c:pt>
              <c:pt idx="177">
                <c:v>5.3768033848966557E-4</c:v>
              </c:pt>
              <c:pt idx="178">
                <c:v>-1.7303356632588363E-2</c:v>
              </c:pt>
              <c:pt idx="179">
                <c:v>-1.7303356632588363E-2</c:v>
              </c:pt>
              <c:pt idx="180">
                <c:v>-3.5142458567118645E-2</c:v>
              </c:pt>
              <c:pt idx="181">
                <c:v>-3.5142458567118645E-2</c:v>
              </c:pt>
              <c:pt idx="182">
                <c:v>-8.8663634443805123E-2</c:v>
              </c:pt>
              <c:pt idx="183">
                <c:v>0.21376351650620451</c:v>
              </c:pt>
              <c:pt idx="184">
                <c:v>0.21376351650620451</c:v>
              </c:pt>
              <c:pt idx="185">
                <c:v>0.21376351650620451</c:v>
              </c:pt>
              <c:pt idx="186">
                <c:v>0.21376351650620451</c:v>
              </c:pt>
              <c:pt idx="187">
                <c:v>0.21376351650620451</c:v>
              </c:pt>
              <c:pt idx="188">
                <c:v>0.19597737162567025</c:v>
              </c:pt>
              <c:pt idx="189">
                <c:v>0.19597737162567025</c:v>
              </c:pt>
              <c:pt idx="190">
                <c:v>0.16042668844590346</c:v>
              </c:pt>
              <c:pt idx="191">
                <c:v>0.16042668844590346</c:v>
              </c:pt>
              <c:pt idx="192">
                <c:v>0.16042668844590346</c:v>
              </c:pt>
              <c:pt idx="193">
                <c:v>0.14264054356536926</c:v>
              </c:pt>
              <c:pt idx="194">
                <c:v>0.14264054356536926</c:v>
              </c:pt>
              <c:pt idx="195">
                <c:v>0.12486421985815394</c:v>
              </c:pt>
              <c:pt idx="196">
                <c:v>0.12486421985815394</c:v>
              </c:pt>
              <c:pt idx="197">
                <c:v>0.12486421985815394</c:v>
              </c:pt>
              <c:pt idx="198">
                <c:v>0.12486421985815394</c:v>
              </c:pt>
              <c:pt idx="199">
                <c:v>0.10708986038560248</c:v>
              </c:pt>
              <c:pt idx="200">
                <c:v>0.10708986038560248</c:v>
              </c:pt>
              <c:pt idx="201">
                <c:v>7.1529356032516811E-2</c:v>
              </c:pt>
              <c:pt idx="202">
                <c:v>5.3753032325301486E-2</c:v>
              </c:pt>
              <c:pt idx="203">
                <c:v>5.3753032325301486E-2</c:v>
              </c:pt>
              <c:pt idx="204">
                <c:v>3.5978672852750027E-2</c:v>
              </c:pt>
              <c:pt idx="205">
                <c:v>1.8192527972215766E-2</c:v>
              </c:pt>
              <c:pt idx="206">
                <c:v>4.1816849966436198E-4</c:v>
              </c:pt>
              <c:pt idx="207">
                <c:v>4.1816849966436198E-4</c:v>
              </c:pt>
              <c:pt idx="208">
                <c:v>4.1816849966436198E-4</c:v>
              </c:pt>
              <c:pt idx="209">
                <c:v>-1.7358155207550963E-2</c:v>
              </c:pt>
              <c:pt idx="210">
                <c:v>-1.7358155207550963E-2</c:v>
              </c:pt>
              <c:pt idx="211">
                <c:v>-3.5144300088085056E-2</c:v>
              </c:pt>
              <c:pt idx="212">
                <c:v>-5.2918659560636516E-2</c:v>
              </c:pt>
              <c:pt idx="213">
                <c:v>-7.0693019033188115E-2</c:v>
              </c:pt>
              <c:pt idx="214">
                <c:v>-0.17736667515378995</c:v>
              </c:pt>
              <c:pt idx="215">
                <c:v>0.11991854410820146</c:v>
              </c:pt>
              <c:pt idx="216">
                <c:v>0.10224417638300831</c:v>
              </c:pt>
              <c:pt idx="217">
                <c:v>8.4555876160734622E-2</c:v>
              </c:pt>
              <c:pt idx="218">
                <c:v>-3.9180620769423025E-2</c:v>
              </c:pt>
              <c:pt idx="219">
                <c:v>-5.6854988494616177E-2</c:v>
              </c:pt>
              <c:pt idx="220">
                <c:v>-7.4543288716889866E-2</c:v>
              </c:pt>
              <c:pt idx="221">
                <c:v>-9.2217656442082879E-2</c:v>
              </c:pt>
              <c:pt idx="222">
                <c:v>-9.2217656442082879E-2</c:v>
              </c:pt>
              <c:pt idx="223">
                <c:v>0.20617386466016635</c:v>
              </c:pt>
              <c:pt idx="224">
                <c:v>0.20617386466016635</c:v>
              </c:pt>
              <c:pt idx="225">
                <c:v>0.20617386466016635</c:v>
              </c:pt>
              <c:pt idx="226">
                <c:v>0.1885752074739539</c:v>
              </c:pt>
              <c:pt idx="227">
                <c:v>0.15336345613911229</c:v>
              </c:pt>
              <c:pt idx="228">
                <c:v>0.15336345613911229</c:v>
              </c:pt>
              <c:pt idx="229">
                <c:v>0.13576479895290017</c:v>
              </c:pt>
              <c:pt idx="230">
                <c:v>6.5345421129621883E-2</c:v>
              </c:pt>
              <c:pt idx="231">
                <c:v>3.0133669794780271E-2</c:v>
              </c:pt>
              <c:pt idx="232">
                <c:v>-4.0285708028498013E-2</c:v>
              </c:pt>
              <c:pt idx="233">
                <c:v>-4.0285708028498013E-2</c:v>
              </c:pt>
              <c:pt idx="234">
                <c:v>-0.11069477373576417</c:v>
              </c:pt>
              <c:pt idx="235">
                <c:v>-0.14590446264740331</c:v>
              </c:pt>
              <c:pt idx="236">
                <c:v>-0.14590446264740331</c:v>
              </c:pt>
              <c:pt idx="237">
                <c:v>0.13576479895290017</c:v>
              </c:pt>
              <c:pt idx="238">
                <c:v>0.20617386466016635</c:v>
              </c:pt>
              <c:pt idx="239">
                <c:v>0.20617386466016635</c:v>
              </c:pt>
              <c:pt idx="240">
                <c:v>0.1885752074739539</c:v>
              </c:pt>
              <c:pt idx="241">
                <c:v>0.15336345613911229</c:v>
              </c:pt>
              <c:pt idx="242">
                <c:v>0.15336345613911229</c:v>
              </c:pt>
              <c:pt idx="243">
                <c:v>0.15336345613911229</c:v>
              </c:pt>
              <c:pt idx="244">
                <c:v>0.15336345613911229</c:v>
              </c:pt>
              <c:pt idx="245">
                <c:v>0.13576479895290017</c:v>
              </c:pt>
              <c:pt idx="246">
                <c:v>0.11815376722747317</c:v>
              </c:pt>
              <c:pt idx="247">
                <c:v>0.11815376722747317</c:v>
              </c:pt>
              <c:pt idx="248">
                <c:v>0.10055511004126105</c:v>
              </c:pt>
              <c:pt idx="249">
                <c:v>0.10055511004126105</c:v>
              </c:pt>
              <c:pt idx="250">
                <c:v>0.10055511004126105</c:v>
              </c:pt>
              <c:pt idx="251">
                <c:v>0.10055511004126105</c:v>
              </c:pt>
              <c:pt idx="252">
                <c:v>8.2944078315834002E-2</c:v>
              </c:pt>
              <c:pt idx="253">
                <c:v>8.2944078315834002E-2</c:v>
              </c:pt>
              <c:pt idx="254">
                <c:v>8.2944078315834002E-2</c:v>
              </c:pt>
              <c:pt idx="255">
                <c:v>6.7407844332037392E-2</c:v>
              </c:pt>
              <c:pt idx="256">
                <c:v>6.5345421129621883E-2</c:v>
              </c:pt>
              <c:pt idx="257">
                <c:v>4.7746763943409487E-2</c:v>
              </c:pt>
              <c:pt idx="258">
                <c:v>1.2535012608567986E-2</c:v>
              </c:pt>
              <c:pt idx="259">
                <c:v>-5.0760191168588986E-3</c:v>
              </c:pt>
              <c:pt idx="260">
                <c:v>-4.0285708028498013E-2</c:v>
              </c:pt>
              <c:pt idx="261">
                <c:v>-9.3096116549551911E-2</c:v>
              </c:pt>
              <c:pt idx="262">
                <c:v>-0.16351549437283019</c:v>
              </c:pt>
              <c:pt idx="263">
                <c:v>8.2944078315834002E-2</c:v>
              </c:pt>
              <c:pt idx="264">
                <c:v>0.20617386466016635</c:v>
              </c:pt>
              <c:pt idx="265">
                <c:v>0.20617386466016635</c:v>
              </c:pt>
              <c:pt idx="266">
                <c:v>0.20617386466016635</c:v>
              </c:pt>
              <c:pt idx="267">
                <c:v>0.20617386466016635</c:v>
              </c:pt>
              <c:pt idx="268">
                <c:v>0.20617386466016635</c:v>
              </c:pt>
              <c:pt idx="269">
                <c:v>0.20617386466016635</c:v>
              </c:pt>
              <c:pt idx="270">
                <c:v>0.11815376722747317</c:v>
              </c:pt>
              <c:pt idx="271">
                <c:v>9.237347719727812E-2</c:v>
              </c:pt>
              <c:pt idx="272">
                <c:v>9.237347719727812E-2</c:v>
              </c:pt>
              <c:pt idx="273">
                <c:v>6.7407844332037392E-2</c:v>
              </c:pt>
              <c:pt idx="274">
                <c:v>3.0133669794780271E-2</c:v>
              </c:pt>
              <c:pt idx="275">
                <c:v>-5.0760191168588986E-3</c:v>
              </c:pt>
              <c:pt idx="276">
                <c:v>0.20617386466016635</c:v>
              </c:pt>
              <c:pt idx="277">
                <c:v>0.20617386466016635</c:v>
              </c:pt>
              <c:pt idx="278">
                <c:v>0.20617386466016635</c:v>
              </c:pt>
              <c:pt idx="279">
                <c:v>0.1885752074739539</c:v>
              </c:pt>
              <c:pt idx="280">
                <c:v>0.20617386466016635</c:v>
              </c:pt>
              <c:pt idx="281">
                <c:v>0.20617386466016635</c:v>
              </c:pt>
              <c:pt idx="282">
                <c:v>0.20617386466016635</c:v>
              </c:pt>
              <c:pt idx="283">
                <c:v>0.20617386466016635</c:v>
              </c:pt>
              <c:pt idx="284">
                <c:v>0.20617386466016635</c:v>
              </c:pt>
              <c:pt idx="285">
                <c:v>0.20617386466016635</c:v>
              </c:pt>
              <c:pt idx="286">
                <c:v>0.20617386466016635</c:v>
              </c:pt>
              <c:pt idx="287">
                <c:v>0.20617386466016635</c:v>
              </c:pt>
              <c:pt idx="288">
                <c:v>0.20617386466016635</c:v>
              </c:pt>
              <c:pt idx="289">
                <c:v>0.20617386466016635</c:v>
              </c:pt>
              <c:pt idx="290">
                <c:v>0.20617386466016635</c:v>
              </c:pt>
              <c:pt idx="291">
                <c:v>0.20617386466016635</c:v>
              </c:pt>
              <c:pt idx="292">
                <c:v>0.20617386466016635</c:v>
              </c:pt>
              <c:pt idx="293">
                <c:v>0.20617386466016635</c:v>
              </c:pt>
              <c:pt idx="294">
                <c:v>0.20617386466016635</c:v>
              </c:pt>
              <c:pt idx="295">
                <c:v>0.20617386466016635</c:v>
              </c:pt>
              <c:pt idx="296">
                <c:v>0.20617386466016635</c:v>
              </c:pt>
              <c:pt idx="297">
                <c:v>0.20617386466016635</c:v>
              </c:pt>
              <c:pt idx="298">
                <c:v>0.20617386466016635</c:v>
              </c:pt>
              <c:pt idx="299">
                <c:v>0.20617386466016635</c:v>
              </c:pt>
              <c:pt idx="300">
                <c:v>0.20617386466016635</c:v>
              </c:pt>
              <c:pt idx="301">
                <c:v>0.20617386466016635</c:v>
              </c:pt>
              <c:pt idx="302">
                <c:v>0.20617386466016635</c:v>
              </c:pt>
              <c:pt idx="303">
                <c:v>0.20617386466016635</c:v>
              </c:pt>
              <c:pt idx="304">
                <c:v>0.20617386466016635</c:v>
              </c:pt>
              <c:pt idx="305">
                <c:v>0.20617386466016635</c:v>
              </c:pt>
              <c:pt idx="306">
                <c:v>0.20617386466016635</c:v>
              </c:pt>
              <c:pt idx="307">
                <c:v>0.20617386466016635</c:v>
              </c:pt>
              <c:pt idx="308">
                <c:v>0.20617386466016635</c:v>
              </c:pt>
              <c:pt idx="309">
                <c:v>0.20617386466016635</c:v>
              </c:pt>
              <c:pt idx="310">
                <c:v>0.20617386466016635</c:v>
              </c:pt>
              <c:pt idx="311">
                <c:v>0.20617386466016635</c:v>
              </c:pt>
              <c:pt idx="312">
                <c:v>0.20617386466016635</c:v>
              </c:pt>
              <c:pt idx="313">
                <c:v>0.20617386466016635</c:v>
              </c:pt>
              <c:pt idx="314">
                <c:v>0.20617386466016635</c:v>
              </c:pt>
              <c:pt idx="315">
                <c:v>0.20617386466016635</c:v>
              </c:pt>
              <c:pt idx="316">
                <c:v>0.20617386466016635</c:v>
              </c:pt>
              <c:pt idx="317">
                <c:v>0.20617386466016635</c:v>
              </c:pt>
              <c:pt idx="318">
                <c:v>0.20617386466016635</c:v>
              </c:pt>
              <c:pt idx="319">
                <c:v>0.20617386466016635</c:v>
              </c:pt>
              <c:pt idx="320">
                <c:v>0.20617386466016635</c:v>
              </c:pt>
              <c:pt idx="321">
                <c:v>0.20617386466016635</c:v>
              </c:pt>
              <c:pt idx="322">
                <c:v>0.20617386466016635</c:v>
              </c:pt>
              <c:pt idx="323">
                <c:v>0.20617386466016635</c:v>
              </c:pt>
              <c:pt idx="324">
                <c:v>0.20617386466016635</c:v>
              </c:pt>
              <c:pt idx="325">
                <c:v>0.20617386466016635</c:v>
              </c:pt>
              <c:pt idx="326">
                <c:v>0.20617386466016635</c:v>
              </c:pt>
              <c:pt idx="327">
                <c:v>0.20617386466016635</c:v>
              </c:pt>
              <c:pt idx="328">
                <c:v>0.20617386466016635</c:v>
              </c:pt>
              <c:pt idx="329">
                <c:v>0.20617386466016635</c:v>
              </c:pt>
              <c:pt idx="330">
                <c:v>0.20617386466016635</c:v>
              </c:pt>
              <c:pt idx="331">
                <c:v>0.1885752074739539</c:v>
              </c:pt>
              <c:pt idx="332">
                <c:v>0.1885752074739539</c:v>
              </c:pt>
              <c:pt idx="333">
                <c:v>0.1885752074739539</c:v>
              </c:pt>
              <c:pt idx="334">
                <c:v>0.1885752074739539</c:v>
              </c:pt>
              <c:pt idx="335">
                <c:v>0.1885752074739539</c:v>
              </c:pt>
              <c:pt idx="336">
                <c:v>0.1885752074739539</c:v>
              </c:pt>
              <c:pt idx="337">
                <c:v>0.13576479895290017</c:v>
              </c:pt>
              <c:pt idx="338">
                <c:v>0.1709765502877415</c:v>
              </c:pt>
              <c:pt idx="339">
                <c:v>0.1709765502877415</c:v>
              </c:pt>
              <c:pt idx="340">
                <c:v>0.1709765502877415</c:v>
              </c:pt>
              <c:pt idx="341">
                <c:v>0.1709765502877415</c:v>
              </c:pt>
              <c:pt idx="342">
                <c:v>0.1709765502877415</c:v>
              </c:pt>
              <c:pt idx="343">
                <c:v>0.1709765502877415</c:v>
              </c:pt>
              <c:pt idx="344">
                <c:v>0.15336345613911229</c:v>
              </c:pt>
              <c:pt idx="345">
                <c:v>0.15336345613911229</c:v>
              </c:pt>
              <c:pt idx="346">
                <c:v>0.15336345613911229</c:v>
              </c:pt>
              <c:pt idx="347">
                <c:v>0.15336345613911229</c:v>
              </c:pt>
              <c:pt idx="348">
                <c:v>0.15336345613911229</c:v>
              </c:pt>
              <c:pt idx="349">
                <c:v>0.15336345613911229</c:v>
              </c:pt>
              <c:pt idx="350">
                <c:v>0.15336345613911229</c:v>
              </c:pt>
              <c:pt idx="351">
                <c:v>0.15336345613911229</c:v>
              </c:pt>
              <c:pt idx="352">
                <c:v>0.15336345613911229</c:v>
              </c:pt>
              <c:pt idx="353">
                <c:v>0.15336345613911229</c:v>
              </c:pt>
              <c:pt idx="354">
                <c:v>0.15336345613911229</c:v>
              </c:pt>
              <c:pt idx="355">
                <c:v>0.15336345613911229</c:v>
              </c:pt>
              <c:pt idx="356">
                <c:v>0.15336345613911229</c:v>
              </c:pt>
              <c:pt idx="357">
                <c:v>0.13576479895290017</c:v>
              </c:pt>
              <c:pt idx="358">
                <c:v>0.13576479895290017</c:v>
              </c:pt>
              <c:pt idx="359">
                <c:v>0.13576479895290017</c:v>
              </c:pt>
              <c:pt idx="360">
                <c:v>0.13576479895290017</c:v>
              </c:pt>
              <c:pt idx="361">
                <c:v>0.13576479895290017</c:v>
              </c:pt>
              <c:pt idx="362">
                <c:v>0.13576479895290017</c:v>
              </c:pt>
              <c:pt idx="363">
                <c:v>0.13576479895290017</c:v>
              </c:pt>
              <c:pt idx="364">
                <c:v>0.13576479895290017</c:v>
              </c:pt>
              <c:pt idx="365">
                <c:v>0.13576479895290017</c:v>
              </c:pt>
              <c:pt idx="366">
                <c:v>0.13576479895290017</c:v>
              </c:pt>
              <c:pt idx="367">
                <c:v>0.13576479895290017</c:v>
              </c:pt>
              <c:pt idx="368">
                <c:v>0.13576479895290017</c:v>
              </c:pt>
              <c:pt idx="369">
                <c:v>0.13576479895290017</c:v>
              </c:pt>
              <c:pt idx="370">
                <c:v>0.11815376722747317</c:v>
              </c:pt>
              <c:pt idx="371">
                <c:v>0.11815376722747317</c:v>
              </c:pt>
              <c:pt idx="372">
                <c:v>0.11815376722747317</c:v>
              </c:pt>
              <c:pt idx="373">
                <c:v>0.11815376722747317</c:v>
              </c:pt>
              <c:pt idx="374">
                <c:v>0.11815376722747317</c:v>
              </c:pt>
              <c:pt idx="375">
                <c:v>0.11815376722747317</c:v>
              </c:pt>
              <c:pt idx="376">
                <c:v>0.11815376722747317</c:v>
              </c:pt>
              <c:pt idx="377">
                <c:v>0.11815376722747317</c:v>
              </c:pt>
              <c:pt idx="378">
                <c:v>0.11815376722747317</c:v>
              </c:pt>
              <c:pt idx="379">
                <c:v>0.11815376722747317</c:v>
              </c:pt>
              <c:pt idx="380">
                <c:v>0.11815376722747317</c:v>
              </c:pt>
              <c:pt idx="381">
                <c:v>0.11815376722747317</c:v>
              </c:pt>
              <c:pt idx="382">
                <c:v>0.10055511004126105</c:v>
              </c:pt>
              <c:pt idx="383">
                <c:v>0.10055511004126105</c:v>
              </c:pt>
              <c:pt idx="384">
                <c:v>0.10055511004126105</c:v>
              </c:pt>
              <c:pt idx="385">
                <c:v>0.10055511004126105</c:v>
              </c:pt>
              <c:pt idx="386">
                <c:v>0.10055511004126105</c:v>
              </c:pt>
              <c:pt idx="387">
                <c:v>0.10055511004126105</c:v>
              </c:pt>
              <c:pt idx="388">
                <c:v>0.10055511004126105</c:v>
              </c:pt>
              <c:pt idx="389">
                <c:v>0.10055511004126105</c:v>
              </c:pt>
              <c:pt idx="390">
                <c:v>0.10055511004126105</c:v>
              </c:pt>
              <c:pt idx="391">
                <c:v>0.10055511004126105</c:v>
              </c:pt>
              <c:pt idx="392">
                <c:v>8.2944078315834002E-2</c:v>
              </c:pt>
              <c:pt idx="393">
                <c:v>8.2944078315834002E-2</c:v>
              </c:pt>
              <c:pt idx="394">
                <c:v>8.2944078315834002E-2</c:v>
              </c:pt>
              <c:pt idx="395">
                <c:v>8.2944078315834002E-2</c:v>
              </c:pt>
              <c:pt idx="396">
                <c:v>8.2944078315834002E-2</c:v>
              </c:pt>
              <c:pt idx="397">
                <c:v>8.2944078315834002E-2</c:v>
              </c:pt>
              <c:pt idx="398">
                <c:v>6.5345421129621883E-2</c:v>
              </c:pt>
              <c:pt idx="399">
                <c:v>6.5345421129621883E-2</c:v>
              </c:pt>
              <c:pt idx="400">
                <c:v>6.5345421129621883E-2</c:v>
              </c:pt>
              <c:pt idx="401">
                <c:v>6.5345421129621883E-2</c:v>
              </c:pt>
              <c:pt idx="402">
                <c:v>6.5345421129621883E-2</c:v>
              </c:pt>
              <c:pt idx="403">
                <c:v>6.5345421129621883E-2</c:v>
              </c:pt>
              <c:pt idx="404">
                <c:v>6.5345421129621883E-2</c:v>
              </c:pt>
              <c:pt idx="405">
                <c:v>6.5345421129621883E-2</c:v>
              </c:pt>
              <c:pt idx="406">
                <c:v>6.5345421129621883E-2</c:v>
              </c:pt>
              <c:pt idx="407">
                <c:v>6.5345421129621883E-2</c:v>
              </c:pt>
              <c:pt idx="408">
                <c:v>6.5345421129621883E-2</c:v>
              </c:pt>
              <c:pt idx="409">
                <c:v>4.7746763943409487E-2</c:v>
              </c:pt>
              <c:pt idx="410">
                <c:v>4.7746763943409487E-2</c:v>
              </c:pt>
              <c:pt idx="411">
                <c:v>4.7746763943409487E-2</c:v>
              </c:pt>
              <c:pt idx="412">
                <c:v>4.7746763943409487E-2</c:v>
              </c:pt>
              <c:pt idx="413">
                <c:v>4.7746763943409487E-2</c:v>
              </c:pt>
              <c:pt idx="414">
                <c:v>4.7746763943409487E-2</c:v>
              </c:pt>
              <c:pt idx="415">
                <c:v>4.7746763943409487E-2</c:v>
              </c:pt>
              <c:pt idx="416">
                <c:v>4.7746763943409487E-2</c:v>
              </c:pt>
              <c:pt idx="417">
                <c:v>4.7746763943409487E-2</c:v>
              </c:pt>
              <c:pt idx="418">
                <c:v>4.7746763943409487E-2</c:v>
              </c:pt>
              <c:pt idx="419">
                <c:v>4.7746763943409487E-2</c:v>
              </c:pt>
              <c:pt idx="420">
                <c:v>3.0133669794780271E-2</c:v>
              </c:pt>
              <c:pt idx="421">
                <c:v>3.0133669794780271E-2</c:v>
              </c:pt>
              <c:pt idx="422">
                <c:v>3.0133669794780271E-2</c:v>
              </c:pt>
              <c:pt idx="423">
                <c:v>3.0133669794780271E-2</c:v>
              </c:pt>
              <c:pt idx="424">
                <c:v>3.0133669794780271E-2</c:v>
              </c:pt>
              <c:pt idx="425">
                <c:v>3.0133669794780271E-2</c:v>
              </c:pt>
              <c:pt idx="426">
                <c:v>3.0133669794780271E-2</c:v>
              </c:pt>
              <c:pt idx="427">
                <c:v>1.2535012608567986E-2</c:v>
              </c:pt>
              <c:pt idx="428">
                <c:v>1.2535012608567986E-2</c:v>
              </c:pt>
              <c:pt idx="429">
                <c:v>1.2535012608567986E-2</c:v>
              </c:pt>
              <c:pt idx="430">
                <c:v>1.2535012608567986E-2</c:v>
              </c:pt>
              <c:pt idx="431">
                <c:v>1.2535012608567986E-2</c:v>
              </c:pt>
              <c:pt idx="432">
                <c:v>1.2535012608567986E-2</c:v>
              </c:pt>
              <c:pt idx="433">
                <c:v>1.2535012608567986E-2</c:v>
              </c:pt>
              <c:pt idx="434">
                <c:v>1.2535012608567986E-2</c:v>
              </c:pt>
              <c:pt idx="435">
                <c:v>1.2535012608567986E-2</c:v>
              </c:pt>
              <c:pt idx="436">
                <c:v>-5.0760191168588986E-3</c:v>
              </c:pt>
              <c:pt idx="437">
                <c:v>-5.0760191168588986E-3</c:v>
              </c:pt>
              <c:pt idx="438">
                <c:v>-5.0760191168588986E-3</c:v>
              </c:pt>
              <c:pt idx="439">
                <c:v>-5.0760191168588986E-3</c:v>
              </c:pt>
              <c:pt idx="440">
                <c:v>-5.0760191168588986E-3</c:v>
              </c:pt>
              <c:pt idx="441">
                <c:v>-5.0760191168588986E-3</c:v>
              </c:pt>
              <c:pt idx="442">
                <c:v>-2.2674676303071156E-2</c:v>
              </c:pt>
              <c:pt idx="443">
                <c:v>-2.2674676303071156E-2</c:v>
              </c:pt>
              <c:pt idx="444">
                <c:v>-2.2674676303071156E-2</c:v>
              </c:pt>
              <c:pt idx="445">
                <c:v>-2.2674676303071156E-2</c:v>
              </c:pt>
              <c:pt idx="446">
                <c:v>-2.2674676303071156E-2</c:v>
              </c:pt>
              <c:pt idx="447">
                <c:v>-2.2674676303071156E-2</c:v>
              </c:pt>
              <c:pt idx="448">
                <c:v>-2.2674676303071156E-2</c:v>
              </c:pt>
              <c:pt idx="449">
                <c:v>-2.2674676303071156E-2</c:v>
              </c:pt>
              <c:pt idx="450">
                <c:v>-2.2674676303071156E-2</c:v>
              </c:pt>
              <c:pt idx="451">
                <c:v>-2.2674676303071156E-2</c:v>
              </c:pt>
              <c:pt idx="452">
                <c:v>-2.2674676303071156E-2</c:v>
              </c:pt>
              <c:pt idx="453">
                <c:v>-2.2674676303071156E-2</c:v>
              </c:pt>
              <c:pt idx="454">
                <c:v>-2.2674676303071156E-2</c:v>
              </c:pt>
              <c:pt idx="455">
                <c:v>-4.0285708028498013E-2</c:v>
              </c:pt>
              <c:pt idx="456">
                <c:v>-4.0285708028498013E-2</c:v>
              </c:pt>
              <c:pt idx="457">
                <c:v>-4.0285708028498013E-2</c:v>
              </c:pt>
              <c:pt idx="458">
                <c:v>-4.0285708028498013E-2</c:v>
              </c:pt>
              <c:pt idx="459">
                <c:v>-5.7884365214710298E-2</c:v>
              </c:pt>
              <c:pt idx="460">
                <c:v>-5.7884365214710298E-2</c:v>
              </c:pt>
              <c:pt idx="461">
                <c:v>-5.7884365214710298E-2</c:v>
              </c:pt>
              <c:pt idx="462">
                <c:v>-5.7884365214710298E-2</c:v>
              </c:pt>
              <c:pt idx="463">
                <c:v>-5.7884365214710298E-2</c:v>
              </c:pt>
              <c:pt idx="464">
                <c:v>-5.7884365214710298E-2</c:v>
              </c:pt>
              <c:pt idx="465">
                <c:v>-7.5497459363339486E-2</c:v>
              </c:pt>
              <c:pt idx="466">
                <c:v>-7.5497459363339486E-2</c:v>
              </c:pt>
              <c:pt idx="467">
                <c:v>-7.5497459363339486E-2</c:v>
              </c:pt>
              <c:pt idx="468">
                <c:v>-7.5497459363339486E-2</c:v>
              </c:pt>
              <c:pt idx="469">
                <c:v>-7.5497459363339486E-2</c:v>
              </c:pt>
              <c:pt idx="470">
                <c:v>-7.5497459363339486E-2</c:v>
              </c:pt>
              <c:pt idx="471">
                <c:v>-7.5497459363339486E-2</c:v>
              </c:pt>
              <c:pt idx="472">
                <c:v>-9.3096116549551911E-2</c:v>
              </c:pt>
              <c:pt idx="473">
                <c:v>-9.3096116549551911E-2</c:v>
              </c:pt>
              <c:pt idx="474">
                <c:v>-9.3096116549551911E-2</c:v>
              </c:pt>
              <c:pt idx="475">
                <c:v>-9.3096116549551911E-2</c:v>
              </c:pt>
              <c:pt idx="476">
                <c:v>-9.3096116549551911E-2</c:v>
              </c:pt>
              <c:pt idx="477">
                <c:v>-9.3096116549551911E-2</c:v>
              </c:pt>
              <c:pt idx="478">
                <c:v>-0.11069477373576417</c:v>
              </c:pt>
              <c:pt idx="479">
                <c:v>-0.11069477373576417</c:v>
              </c:pt>
              <c:pt idx="480">
                <c:v>-0.11069477373576417</c:v>
              </c:pt>
              <c:pt idx="481">
                <c:v>-0.11069477373576417</c:v>
              </c:pt>
              <c:pt idx="482">
                <c:v>-0.12830580546119105</c:v>
              </c:pt>
              <c:pt idx="483">
                <c:v>-0.12830580546119105</c:v>
              </c:pt>
              <c:pt idx="484">
                <c:v>-0.12830580546119105</c:v>
              </c:pt>
              <c:pt idx="485">
                <c:v>-0.12830580546119105</c:v>
              </c:pt>
              <c:pt idx="486">
                <c:v>-0.12830580546119105</c:v>
              </c:pt>
              <c:pt idx="487">
                <c:v>-0.14590446264740331</c:v>
              </c:pt>
              <c:pt idx="488">
                <c:v>-0.14590446264740331</c:v>
              </c:pt>
              <c:pt idx="489">
                <c:v>-0.14590446264740331</c:v>
              </c:pt>
              <c:pt idx="490">
                <c:v>-0.14590446264740331</c:v>
              </c:pt>
              <c:pt idx="491">
                <c:v>-0.16351549437283019</c:v>
              </c:pt>
              <c:pt idx="492">
                <c:v>-0.16351549437283019</c:v>
              </c:pt>
              <c:pt idx="493">
                <c:v>-0.16351549437283019</c:v>
              </c:pt>
              <c:pt idx="494">
                <c:v>-0.16351549437283019</c:v>
              </c:pt>
              <c:pt idx="495">
                <c:v>-0.18111415155904248</c:v>
              </c:pt>
              <c:pt idx="496">
                <c:v>-0.18111415155904248</c:v>
              </c:pt>
              <c:pt idx="497">
                <c:v>-0.1987272457076717</c:v>
              </c:pt>
              <c:pt idx="498">
                <c:v>-0.1987272457076717</c:v>
              </c:pt>
              <c:pt idx="499">
                <c:v>-0.21632590289388409</c:v>
              </c:pt>
              <c:pt idx="500">
                <c:v>-0.21632590289388409</c:v>
              </c:pt>
              <c:pt idx="501">
                <c:v>-0.21632590289388409</c:v>
              </c:pt>
              <c:pt idx="502">
                <c:v>-0.21632590289388409</c:v>
              </c:pt>
              <c:pt idx="503">
                <c:v>-0.23393693461931081</c:v>
              </c:pt>
              <c:pt idx="504">
                <c:v>-0.23393693461931081</c:v>
              </c:pt>
              <c:pt idx="505">
                <c:v>-0.23393693461931081</c:v>
              </c:pt>
              <c:pt idx="506">
                <c:v>-0.23393693461931081</c:v>
              </c:pt>
              <c:pt idx="507">
                <c:v>-0.26913424899173549</c:v>
              </c:pt>
              <c:pt idx="508">
                <c:v>-0.30434393790337466</c:v>
              </c:pt>
              <c:pt idx="509">
                <c:v>-0.30434393790337466</c:v>
              </c:pt>
              <c:pt idx="510">
                <c:v>-0.30434393790337466</c:v>
              </c:pt>
              <c:pt idx="511">
                <c:v>-0.30434393790337466</c:v>
              </c:pt>
              <c:pt idx="512">
                <c:v>0.1709765502877415</c:v>
              </c:pt>
              <c:pt idx="513">
                <c:v>0.1709765502877415</c:v>
              </c:pt>
              <c:pt idx="514">
                <c:v>0.1709765502877415</c:v>
              </c:pt>
              <c:pt idx="515">
                <c:v>-4.0285708028498013E-2</c:v>
              </c:pt>
              <c:pt idx="516">
                <c:v>-2.2674676303071156E-2</c:v>
              </c:pt>
              <c:pt idx="517">
                <c:v>-0.14590446264740331</c:v>
              </c:pt>
              <c:pt idx="518">
                <c:v>0.15336345613911229</c:v>
              </c:pt>
              <c:pt idx="519">
                <c:v>0.20617386466016635</c:v>
              </c:pt>
              <c:pt idx="520">
                <c:v>0.1885752074739539</c:v>
              </c:pt>
              <c:pt idx="521">
                <c:v>0.1885752074739539</c:v>
              </c:pt>
              <c:pt idx="522">
                <c:v>0.10055511004126105</c:v>
              </c:pt>
              <c:pt idx="523">
                <c:v>3.0133669794780271E-2</c:v>
              </c:pt>
              <c:pt idx="524">
                <c:v>-7.5497459363339486E-2</c:v>
              </c:pt>
              <c:pt idx="525">
                <c:v>0.21662683973568508</c:v>
              </c:pt>
              <c:pt idx="526">
                <c:v>0.21662683973568508</c:v>
              </c:pt>
              <c:pt idx="527">
                <c:v>0.21662683973568508</c:v>
              </c:pt>
              <c:pt idx="528">
                <c:v>0.21662683973568508</c:v>
              </c:pt>
              <c:pt idx="529">
                <c:v>0.21662683973568508</c:v>
              </c:pt>
              <c:pt idx="530">
                <c:v>0.21662683973568508</c:v>
              </c:pt>
              <c:pt idx="531">
                <c:v>0.21662683973568508</c:v>
              </c:pt>
              <c:pt idx="532">
                <c:v>0.21662683973568508</c:v>
              </c:pt>
              <c:pt idx="533">
                <c:v>0.21662683973568508</c:v>
              </c:pt>
              <c:pt idx="534">
                <c:v>0.21662683973568508</c:v>
              </c:pt>
              <c:pt idx="535">
                <c:v>0.19863645533999874</c:v>
              </c:pt>
              <c:pt idx="536">
                <c:v>0.19863645533999874</c:v>
              </c:pt>
              <c:pt idx="537">
                <c:v>0.18065660642357939</c:v>
              </c:pt>
              <c:pt idx="538">
                <c:v>0.18065660642357939</c:v>
              </c:pt>
              <c:pt idx="539">
                <c:v>0.18065660642357939</c:v>
              </c:pt>
              <c:pt idx="540">
                <c:v>0.18065660642357939</c:v>
              </c:pt>
              <c:pt idx="541">
                <c:v>0.16267675750715971</c:v>
              </c:pt>
              <c:pt idx="542">
                <c:v>0.16267675750715971</c:v>
              </c:pt>
              <c:pt idx="543">
                <c:v>0.16267675750715971</c:v>
              </c:pt>
              <c:pt idx="544">
                <c:v>0.16267675750715971</c:v>
              </c:pt>
              <c:pt idx="545">
                <c:v>0.14468426601562029</c:v>
              </c:pt>
              <c:pt idx="546">
                <c:v>0.14468426601562029</c:v>
              </c:pt>
              <c:pt idx="547">
                <c:v>0.14468426601562029</c:v>
              </c:pt>
              <c:pt idx="548">
                <c:v>0.12670441709920061</c:v>
              </c:pt>
              <c:pt idx="549">
                <c:v>0.12670441709920061</c:v>
              </c:pt>
              <c:pt idx="550">
                <c:v>0.12670441709920061</c:v>
              </c:pt>
              <c:pt idx="551">
                <c:v>0.12670441709920061</c:v>
              </c:pt>
              <c:pt idx="552">
                <c:v>0.12670441709920061</c:v>
              </c:pt>
              <c:pt idx="553">
                <c:v>0.10872667527863433</c:v>
              </c:pt>
              <c:pt idx="554">
                <c:v>0.10872667527863433</c:v>
              </c:pt>
              <c:pt idx="555">
                <c:v>0.10872667527863433</c:v>
              </c:pt>
              <c:pt idx="556">
                <c:v>0.10872667527863433</c:v>
              </c:pt>
              <c:pt idx="557">
                <c:v>9.0746826362214705E-2</c:v>
              </c:pt>
              <c:pt idx="558">
                <c:v>7.275433487067523E-2</c:v>
              </c:pt>
              <c:pt idx="559">
                <c:v>7.275433487067523E-2</c:v>
              </c:pt>
              <c:pt idx="560">
                <c:v>7.275433487067523E-2</c:v>
              </c:pt>
              <c:pt idx="561">
                <c:v>7.275433487067523E-2</c:v>
              </c:pt>
              <c:pt idx="562">
                <c:v>5.4774485954255714E-2</c:v>
              </c:pt>
              <c:pt idx="563">
                <c:v>5.4774485954255714E-2</c:v>
              </c:pt>
              <c:pt idx="564">
                <c:v>3.6794637037836031E-2</c:v>
              </c:pt>
              <c:pt idx="565">
                <c:v>3.6794637037836031E-2</c:v>
              </c:pt>
              <c:pt idx="566">
                <c:v>1.8802145546296611E-2</c:v>
              </c:pt>
              <c:pt idx="567">
                <c:v>1.8802145546296611E-2</c:v>
              </c:pt>
              <c:pt idx="568">
                <c:v>1.8802145546296611E-2</c:v>
              </c:pt>
              <c:pt idx="569">
                <c:v>1.8802145546296611E-2</c:v>
              </c:pt>
              <c:pt idx="570">
                <c:v>8.2440372573033827E-4</c:v>
              </c:pt>
              <c:pt idx="571">
                <c:v>8.2440372573033827E-4</c:v>
              </c:pt>
              <c:pt idx="572">
                <c:v>8.2440372573033827E-4</c:v>
              </c:pt>
              <c:pt idx="573">
                <c:v>8.2440372573033827E-4</c:v>
              </c:pt>
              <c:pt idx="574">
                <c:v>-1.7155445190689178E-2</c:v>
              </c:pt>
              <c:pt idx="575">
                <c:v>-1.7155445190689178E-2</c:v>
              </c:pt>
              <c:pt idx="576">
                <c:v>-1.7155445190689178E-2</c:v>
              </c:pt>
              <c:pt idx="577">
                <c:v>-5.3127785598648281E-2</c:v>
              </c:pt>
              <c:pt idx="578">
                <c:v>-5.3127785598648281E-2</c:v>
              </c:pt>
              <c:pt idx="579">
                <c:v>-5.3127785598648281E-2</c:v>
              </c:pt>
              <c:pt idx="580">
                <c:v>-7.1107634515067936E-2</c:v>
              </c:pt>
              <c:pt idx="581">
                <c:v>-0.12505771674359334</c:v>
              </c:pt>
              <c:pt idx="582">
                <c:v>-0.14305020823513276</c:v>
              </c:pt>
              <c:pt idx="583">
                <c:v>-0.14305020823513276</c:v>
              </c:pt>
              <c:pt idx="584">
                <c:v>-0.19700029046365813</c:v>
              </c:pt>
              <c:pt idx="585">
                <c:v>0.26480648628953535</c:v>
              </c:pt>
              <c:pt idx="586">
                <c:v>0.26480648628953535</c:v>
              </c:pt>
              <c:pt idx="587">
                <c:v>0.22828684437702046</c:v>
              </c:pt>
              <c:pt idx="588">
                <c:v>0.21002702342076274</c:v>
              </c:pt>
              <c:pt idx="589">
                <c:v>0.21002702342076274</c:v>
              </c:pt>
              <c:pt idx="590">
                <c:v>0.21002702342076274</c:v>
              </c:pt>
              <c:pt idx="591">
                <c:v>0.21002702342076274</c:v>
              </c:pt>
              <c:pt idx="592">
                <c:v>0.19175449998036204</c:v>
              </c:pt>
              <c:pt idx="593">
                <c:v>0.19175449998036204</c:v>
              </c:pt>
              <c:pt idx="594">
                <c:v>0.17349467902410426</c:v>
              </c:pt>
              <c:pt idx="595">
                <c:v>0.11871521615533198</c:v>
              </c:pt>
              <c:pt idx="596">
                <c:v>0.11871521615533198</c:v>
              </c:pt>
              <c:pt idx="597">
                <c:v>-2.7392990624396124E-2</c:v>
              </c:pt>
              <c:pt idx="598">
                <c:v>-8.2185155977312158E-2</c:v>
              </c:pt>
              <c:pt idx="599">
                <c:v>0.2465466653332779</c:v>
              </c:pt>
              <c:pt idx="600">
                <c:v>0.19175449998036204</c:v>
              </c:pt>
              <c:pt idx="601">
                <c:v>0.26480648628953535</c:v>
              </c:pt>
              <c:pt idx="602">
                <c:v>0.26480648628953535</c:v>
              </c:pt>
              <c:pt idx="603">
                <c:v>0.26480648628953535</c:v>
              </c:pt>
              <c:pt idx="604">
                <c:v>0.18926269600754869</c:v>
              </c:pt>
              <c:pt idx="605">
                <c:v>0.18926269600754869</c:v>
              </c:pt>
              <c:pt idx="606">
                <c:v>0.17349467902410426</c:v>
              </c:pt>
              <c:pt idx="607">
                <c:v>-9.1331696681387076E-3</c:v>
              </c:pt>
              <c:pt idx="608">
                <c:v>-2.7392990624396124E-2</c:v>
              </c:pt>
              <c:pt idx="609">
                <c:v>0.26480648628953535</c:v>
              </c:pt>
              <c:pt idx="610">
                <c:v>0.21002702342076274</c:v>
              </c:pt>
              <c:pt idx="611">
                <c:v>-4.5652811580653707E-2</c:v>
              </c:pt>
              <c:pt idx="612">
                <c:v>0.26480648628953535</c:v>
              </c:pt>
              <c:pt idx="613">
                <c:v>0.14682157940347951</c:v>
              </c:pt>
              <c:pt idx="614">
                <c:v>0.26480648628953535</c:v>
              </c:pt>
              <c:pt idx="615">
                <c:v>0.2465466653332779</c:v>
              </c:pt>
              <c:pt idx="616">
                <c:v>0.22828684437702046</c:v>
              </c:pt>
              <c:pt idx="617">
                <c:v>0.21002702342076274</c:v>
              </c:pt>
              <c:pt idx="618">
                <c:v>0.15523485806784687</c:v>
              </c:pt>
              <c:pt idx="619">
                <c:v>0.15523485806784687</c:v>
              </c:pt>
              <c:pt idx="620">
                <c:v>0.13697503711158943</c:v>
              </c:pt>
              <c:pt idx="621">
                <c:v>0.13697503711158943</c:v>
              </c:pt>
              <c:pt idx="622">
                <c:v>0.11871521615533198</c:v>
              </c:pt>
              <c:pt idx="623">
                <c:v>0.11871521615533198</c:v>
              </c:pt>
              <c:pt idx="624">
                <c:v>0.26480648628953535</c:v>
              </c:pt>
              <c:pt idx="625">
                <c:v>0.26480648628953535</c:v>
              </c:pt>
              <c:pt idx="626">
                <c:v>0.26480648628953535</c:v>
              </c:pt>
              <c:pt idx="627">
                <c:v>0.26480648628953535</c:v>
              </c:pt>
              <c:pt idx="628">
                <c:v>0.26480648628953535</c:v>
              </c:pt>
              <c:pt idx="629">
                <c:v>0.26480648628953535</c:v>
              </c:pt>
              <c:pt idx="630">
                <c:v>0.19175449998036204</c:v>
              </c:pt>
              <c:pt idx="631">
                <c:v>0.19175449998036204</c:v>
              </c:pt>
              <c:pt idx="632">
                <c:v>0.19175449998036204</c:v>
              </c:pt>
              <c:pt idx="633">
                <c:v>0.17349467902410426</c:v>
              </c:pt>
              <c:pt idx="634">
                <c:v>0.17349467902410426</c:v>
              </c:pt>
              <c:pt idx="635">
                <c:v>0.15523485806784687</c:v>
              </c:pt>
              <c:pt idx="636">
                <c:v>-2.7392990624396124E-2</c:v>
              </c:pt>
              <c:pt idx="637">
                <c:v>0.1004405756342403</c:v>
              </c:pt>
              <c:pt idx="638">
                <c:v>8.2180754677982859E-2</c:v>
              </c:pt>
              <c:pt idx="639">
                <c:v>6.392093372172547E-2</c:v>
              </c:pt>
              <c:pt idx="640">
                <c:v>4.5661112765467859E-2</c:v>
              </c:pt>
              <c:pt idx="641">
                <c:v>4.5661112765467859E-2</c:v>
              </c:pt>
              <c:pt idx="642">
                <c:v>9.1266512881189032E-3</c:v>
              </c:pt>
              <c:pt idx="643">
                <c:v>-9.1331696681387076E-3</c:v>
              </c:pt>
              <c:pt idx="644">
                <c:v>-9.1331696681387076E-3</c:v>
              </c:pt>
              <c:pt idx="645">
                <c:v>-2.7392990624396124E-2</c:v>
              </c:pt>
              <c:pt idx="646">
                <c:v>-6.3925335021054575E-2</c:v>
              </c:pt>
              <c:pt idx="647">
                <c:v>8.2180754677982859E-2</c:v>
              </c:pt>
              <c:pt idx="648">
                <c:v>0.26480648628953535</c:v>
              </c:pt>
              <c:pt idx="649">
                <c:v>0.11871521615533198</c:v>
              </c:pt>
              <c:pt idx="650">
                <c:v>-0.15523925936717614</c:v>
              </c:pt>
              <c:pt idx="651">
                <c:v>0.19586163652008809</c:v>
              </c:pt>
              <c:pt idx="652">
                <c:v>0.19175449998036204</c:v>
              </c:pt>
              <c:pt idx="653">
                <c:v>0.12357603342090479</c:v>
              </c:pt>
              <c:pt idx="654">
                <c:v>0.26480648628953535</c:v>
              </c:pt>
              <c:pt idx="655">
                <c:v>0.26480648628953535</c:v>
              </c:pt>
              <c:pt idx="656">
                <c:v>0.15523485806784687</c:v>
              </c:pt>
              <c:pt idx="657">
                <c:v>0.1004405756342403</c:v>
              </c:pt>
              <c:pt idx="658">
                <c:v>0.21568716861212672</c:v>
              </c:pt>
              <c:pt idx="659">
                <c:v>0.21568716861212672</c:v>
              </c:pt>
              <c:pt idx="660">
                <c:v>0.21568716861212672</c:v>
              </c:pt>
              <c:pt idx="661">
                <c:v>0.16194369457958868</c:v>
              </c:pt>
              <c:pt idx="662">
                <c:v>0.16194369457958868</c:v>
              </c:pt>
              <c:pt idx="663">
                <c:v>0.16194369457958868</c:v>
              </c:pt>
              <c:pt idx="664">
                <c:v>0.14402350138815451</c:v>
              </c:pt>
              <c:pt idx="665">
                <c:v>0.14402350138815451</c:v>
              </c:pt>
              <c:pt idx="666">
                <c:v>0.14402350138815451</c:v>
              </c:pt>
              <c:pt idx="667">
                <c:v>0.14402350138815451</c:v>
              </c:pt>
              <c:pt idx="668">
                <c:v>0.14402350138815451</c:v>
              </c:pt>
              <c:pt idx="669">
                <c:v>0.14402350138815451</c:v>
              </c:pt>
              <c:pt idx="670">
                <c:v>0.12610544638944099</c:v>
              </c:pt>
              <c:pt idx="671">
                <c:v>9.0269336392013677E-2</c:v>
              </c:pt>
              <c:pt idx="672">
                <c:v>9.0269336392013677E-2</c:v>
              </c:pt>
              <c:pt idx="673">
                <c:v>7.2349143200579502E-2</c:v>
              </c:pt>
              <c:pt idx="674">
                <c:v>7.2349143200579502E-2</c:v>
              </c:pt>
              <c:pt idx="675">
                <c:v>7.2349143200579502E-2</c:v>
              </c:pt>
              <c:pt idx="676">
                <c:v>5.4443917358189486E-2</c:v>
              </c:pt>
              <c:pt idx="677">
                <c:v>5.4443917358189486E-2</c:v>
              </c:pt>
              <c:pt idx="678">
                <c:v>5.4443917358189486E-2</c:v>
              </c:pt>
              <c:pt idx="679">
                <c:v>3.6525862359475858E-2</c:v>
              </c:pt>
              <c:pt idx="680">
                <c:v>1.8605669168041683E-2</c:v>
              </c:pt>
              <c:pt idx="681">
                <c:v>1.8605669168041683E-2</c:v>
              </c:pt>
              <c:pt idx="682">
                <c:v>1.8605669168041683E-2</c:v>
              </c:pt>
              <c:pt idx="683">
                <c:v>-1.7230440829385629E-2</c:v>
              </c:pt>
              <c:pt idx="684">
                <c:v>-1.7230440829385629E-2</c:v>
              </c:pt>
              <c:pt idx="685">
                <c:v>-1.7230440829385629E-2</c:v>
              </c:pt>
              <c:pt idx="686">
                <c:v>-3.5137804864496192E-2</c:v>
              </c:pt>
              <c:pt idx="687">
                <c:v>-3.5137804864496192E-2</c:v>
              </c:pt>
              <c:pt idx="688">
                <c:v>-6.9413034175878047E-2</c:v>
              </c:pt>
              <c:pt idx="689">
                <c:v>-7.0973914861923504E-2</c:v>
              </c:pt>
              <c:pt idx="690">
                <c:v>-7.0973914861923504E-2</c:v>
              </c:pt>
              <c:pt idx="691">
                <c:v>3.3823740260754742E-2</c:v>
              </c:pt>
              <c:pt idx="692">
                <c:v>3.3823740260754742E-2</c:v>
              </c:pt>
              <c:pt idx="693">
                <c:v>0.21181571711171715</c:v>
              </c:pt>
              <c:pt idx="694">
                <c:v>0.21181571711171715</c:v>
              </c:pt>
              <c:pt idx="695">
                <c:v>9.7336000146657276E-2</c:v>
              </c:pt>
              <c:pt idx="696">
                <c:v>0.21181571711171715</c:v>
              </c:pt>
              <c:pt idx="697">
                <c:v>0.21181571711171715</c:v>
              </c:pt>
              <c:pt idx="698">
                <c:v>0.21181571711171715</c:v>
              </c:pt>
              <c:pt idx="699">
                <c:v>0.17621688863940832</c:v>
              </c:pt>
              <c:pt idx="700">
                <c:v>0.1584120606267963</c:v>
              </c:pt>
              <c:pt idx="701">
                <c:v>0.14061806016709921</c:v>
              </c:pt>
              <c:pt idx="702">
                <c:v>0.14061806016709921</c:v>
              </c:pt>
              <c:pt idx="703">
                <c:v>0.1228132321544872</c:v>
              </c:pt>
              <c:pt idx="704">
                <c:v>0.1228132321544872</c:v>
              </c:pt>
              <c:pt idx="705">
                <c:v>0.10502139720537285</c:v>
              </c:pt>
              <c:pt idx="706">
                <c:v>8.7229562256258553E-2</c:v>
              </c:pt>
              <c:pt idx="707">
                <c:v>6.9422568733063905E-2</c:v>
              </c:pt>
              <c:pt idx="708">
                <c:v>5.163073378394939E-2</c:v>
              </c:pt>
              <c:pt idx="709">
                <c:v>5.163073378394939E-2</c:v>
              </c:pt>
              <c:pt idx="710">
                <c:v>5.163073378394939E-2</c:v>
              </c:pt>
              <c:pt idx="711">
                <c:v>3.3823740260754742E-2</c:v>
              </c:pt>
              <c:pt idx="712">
                <c:v>-1.7750882115544209E-3</c:v>
              </c:pt>
              <c:pt idx="713">
                <c:v>-1.7750882115544209E-3</c:v>
              </c:pt>
              <c:pt idx="714">
                <c:v>-1.9566923160668714E-2</c:v>
              </c:pt>
              <c:pt idx="715">
                <c:v>-3.7373916683863528E-2</c:v>
              </c:pt>
              <c:pt idx="716">
                <c:v>-3.7373916683863528E-2</c:v>
              </c:pt>
              <c:pt idx="717">
                <c:v>-9.0764580105286985E-2</c:v>
              </c:pt>
              <c:pt idx="718">
                <c:v>-0.10856940811789867</c:v>
              </c:pt>
              <c:pt idx="719">
                <c:v>-0.10856940811789867</c:v>
              </c:pt>
              <c:pt idx="720">
                <c:v>-0.14415307801612748</c:v>
              </c:pt>
              <c:pt idx="721">
                <c:v>-0.16196007153932229</c:v>
              </c:pt>
              <c:pt idx="722">
                <c:v>-0.17975190648843661</c:v>
              </c:pt>
              <c:pt idx="723">
                <c:v>-0.3043532199179757</c:v>
              </c:pt>
              <c:pt idx="724">
                <c:v>-0.3043532199179757</c:v>
              </c:pt>
              <c:pt idx="725">
                <c:v>0.21008931160346839</c:v>
              </c:pt>
              <c:pt idx="726">
                <c:v>0.21008931160346839</c:v>
              </c:pt>
              <c:pt idx="727">
                <c:v>0.21008931160346839</c:v>
              </c:pt>
              <c:pt idx="728">
                <c:v>0.21008931160346839</c:v>
              </c:pt>
              <c:pt idx="729">
                <c:v>0.19235022272988211</c:v>
              </c:pt>
              <c:pt idx="730">
                <c:v>0.1746111338562959</c:v>
              </c:pt>
              <c:pt idx="731">
                <c:v>0.15687204498270985</c:v>
              </c:pt>
              <c:pt idx="732">
                <c:v>0.15687204498270985</c:v>
              </c:pt>
              <c:pt idx="733">
                <c:v>0.15687204498270985</c:v>
              </c:pt>
              <c:pt idx="734">
                <c:v>0.13913519929183404</c:v>
              </c:pt>
              <c:pt idx="735">
                <c:v>0.12139611041824799</c:v>
              </c:pt>
              <c:pt idx="736">
                <c:v>8.591793267107567E-2</c:v>
              </c:pt>
              <c:pt idx="737">
                <c:v>8.591793267107567E-2</c:v>
              </c:pt>
              <c:pt idx="738">
                <c:v>6.8178843797489619E-2</c:v>
              </c:pt>
              <c:pt idx="739">
                <c:v>6.8178843797489619E-2</c:v>
              </c:pt>
              <c:pt idx="740">
                <c:v>5.0439754923903346E-2</c:v>
              </c:pt>
              <c:pt idx="741">
                <c:v>5.0439754923903346E-2</c:v>
              </c:pt>
              <c:pt idx="742">
                <c:v>3.2700666050317295E-2</c:v>
              </c:pt>
              <c:pt idx="743">
                <c:v>3.2700666050317295E-2</c:v>
              </c:pt>
              <c:pt idx="744">
                <c:v>3.2700666050317295E-2</c:v>
              </c:pt>
              <c:pt idx="745">
                <c:v>3.2700666050317295E-2</c:v>
              </c:pt>
              <c:pt idx="746">
                <c:v>3.2700666050317295E-2</c:v>
              </c:pt>
              <c:pt idx="747">
                <c:v>1.4961577176731078E-2</c:v>
              </c:pt>
              <c:pt idx="748">
                <c:v>1.4961577176731078E-2</c:v>
              </c:pt>
              <c:pt idx="749">
                <c:v>-3.8253446261316881E-2</c:v>
              </c:pt>
              <c:pt idx="750">
                <c:v>-3.8253446261316881E-2</c:v>
              </c:pt>
              <c:pt idx="751">
                <c:v>-9.1470712882075256E-2</c:v>
              </c:pt>
              <c:pt idx="752">
                <c:v>-9.1470712882075256E-2</c:v>
              </c:pt>
              <c:pt idx="753">
                <c:v>-0.10920980175566147</c:v>
              </c:pt>
              <c:pt idx="754">
                <c:v>-0.12694889062924755</c:v>
              </c:pt>
              <c:pt idx="755">
                <c:v>-0.12694889062924755</c:v>
              </c:pt>
              <c:pt idx="756">
                <c:v>-0.14468797950283363</c:v>
              </c:pt>
              <c:pt idx="757">
                <c:v>-0.14468797950283363</c:v>
              </c:pt>
              <c:pt idx="758">
                <c:v>-0.16242706837641985</c:v>
              </c:pt>
              <c:pt idx="759">
                <c:v>9.4343326931215943E-2</c:v>
              </c:pt>
              <c:pt idx="760">
                <c:v>-5.5992535134903099E-2</c:v>
              </c:pt>
              <c:pt idx="761">
                <c:v>0.19235022272988211</c:v>
              </c:pt>
              <c:pt idx="762">
                <c:v>0.1746111338562959</c:v>
              </c:pt>
              <c:pt idx="763">
                <c:v>8.591793267107567E-2</c:v>
              </c:pt>
              <c:pt idx="764">
                <c:v>0.21008931160346839</c:v>
              </c:pt>
              <c:pt idx="765">
                <c:v>6.8178843797489619E-2</c:v>
              </c:pt>
              <c:pt idx="766">
                <c:v>-3.8253446261316881E-2</c:v>
              </c:pt>
              <c:pt idx="767">
                <c:v>0.1746111338562959</c:v>
              </c:pt>
              <c:pt idx="768">
                <c:v>0.21008931160346839</c:v>
              </c:pt>
              <c:pt idx="769">
                <c:v>0.15687204498270985</c:v>
              </c:pt>
              <c:pt idx="770">
                <c:v>0.21008931160346839</c:v>
              </c:pt>
              <c:pt idx="771">
                <c:v>0.21008931160346839</c:v>
              </c:pt>
              <c:pt idx="772">
                <c:v>0.21008931160346839</c:v>
              </c:pt>
              <c:pt idx="773">
                <c:v>0.19235022272988211</c:v>
              </c:pt>
              <c:pt idx="774">
                <c:v>0.1746111338562959</c:v>
              </c:pt>
              <c:pt idx="775">
                <c:v>0.1746111338562959</c:v>
              </c:pt>
              <c:pt idx="776">
                <c:v>0.1746111338562959</c:v>
              </c:pt>
              <c:pt idx="777">
                <c:v>0.13913519929183404</c:v>
              </c:pt>
              <c:pt idx="778">
                <c:v>0.12139611041824799</c:v>
              </c:pt>
              <c:pt idx="779">
                <c:v>0.10365702154466172</c:v>
              </c:pt>
              <c:pt idx="780">
                <c:v>0.10365702154466172</c:v>
              </c:pt>
              <c:pt idx="781">
                <c:v>9.4343326931215943E-2</c:v>
              </c:pt>
              <c:pt idx="782">
                <c:v>8.591793267107567E-2</c:v>
              </c:pt>
              <c:pt idx="783">
                <c:v>8.591793267107567E-2</c:v>
              </c:pt>
              <c:pt idx="784">
                <c:v>8.591793267107567E-2</c:v>
              </c:pt>
              <c:pt idx="785">
                <c:v>8.591793267107567E-2</c:v>
              </c:pt>
              <c:pt idx="786">
                <c:v>6.8178843797489619E-2</c:v>
              </c:pt>
              <c:pt idx="787">
                <c:v>5.0439754923903346E-2</c:v>
              </c:pt>
              <c:pt idx="788">
                <c:v>5.0439754923903346E-2</c:v>
              </c:pt>
              <c:pt idx="789">
                <c:v>5.0439754923903346E-2</c:v>
              </c:pt>
              <c:pt idx="790">
                <c:v>5.0439754923903346E-2</c:v>
              </c:pt>
              <c:pt idx="791">
                <c:v>3.2700666050317295E-2</c:v>
              </c:pt>
              <c:pt idx="792">
                <c:v>3.2700666050317295E-2</c:v>
              </c:pt>
              <c:pt idx="793">
                <c:v>1.4961577176731078E-2</c:v>
              </c:pt>
              <c:pt idx="794">
                <c:v>-2.7775116968550284E-3</c:v>
              </c:pt>
              <c:pt idx="795">
                <c:v>-2.7775116968550284E-3</c:v>
              </c:pt>
              <c:pt idx="796">
                <c:v>-2.7775116968550284E-3</c:v>
              </c:pt>
              <c:pt idx="797">
                <c:v>-2.0514357387730803E-2</c:v>
              </c:pt>
              <c:pt idx="798">
                <c:v>-2.0514357387730803E-2</c:v>
              </c:pt>
              <c:pt idx="799">
                <c:v>-3.8253446261316881E-2</c:v>
              </c:pt>
              <c:pt idx="800">
                <c:v>-5.5992535134903099E-2</c:v>
              </c:pt>
              <c:pt idx="801">
                <c:v>-7.3731624008489177E-2</c:v>
              </c:pt>
              <c:pt idx="802">
                <c:v>-7.3731624008489177E-2</c:v>
              </c:pt>
              <c:pt idx="803">
                <c:v>-0.12694889062924755</c:v>
              </c:pt>
              <c:pt idx="804">
                <c:v>-0.12694889062924755</c:v>
              </c:pt>
              <c:pt idx="805">
                <c:v>-9.1470712882075256E-2</c:v>
              </c:pt>
              <c:pt idx="806">
                <c:v>-0.14468797950283363</c:v>
              </c:pt>
              <c:pt idx="807">
                <c:v>-0.14468797950283363</c:v>
              </c:pt>
              <c:pt idx="808">
                <c:v>-0.21565779409344041</c:v>
              </c:pt>
              <c:pt idx="809">
                <c:v>0.15687204498270985</c:v>
              </c:pt>
              <c:pt idx="810">
                <c:v>0.12139611041824799</c:v>
              </c:pt>
              <c:pt idx="811">
                <c:v>0.10365702154466172</c:v>
              </c:pt>
              <c:pt idx="812">
                <c:v>-2.7775116968550284E-3</c:v>
              </c:pt>
              <c:pt idx="813">
                <c:v>-7.3731624008489177E-2</c:v>
              </c:pt>
              <c:pt idx="814">
                <c:v>0.21008931160346839</c:v>
              </c:pt>
              <c:pt idx="815">
                <c:v>0.21008931160346839</c:v>
              </c:pt>
              <c:pt idx="816">
                <c:v>0.21008931160346839</c:v>
              </c:pt>
              <c:pt idx="817">
                <c:v>0.21008931160346839</c:v>
              </c:pt>
              <c:pt idx="818">
                <c:v>0.21008931160346839</c:v>
              </c:pt>
              <c:pt idx="819">
                <c:v>0.21008931160346839</c:v>
              </c:pt>
              <c:pt idx="820">
                <c:v>0.21008931160346839</c:v>
              </c:pt>
              <c:pt idx="821">
                <c:v>0.21008931160346839</c:v>
              </c:pt>
              <c:pt idx="822">
                <c:v>0.1746111338562959</c:v>
              </c:pt>
              <c:pt idx="823">
                <c:v>0.15687204498270985</c:v>
              </c:pt>
              <c:pt idx="824">
                <c:v>0.13913519929183404</c:v>
              </c:pt>
              <c:pt idx="825">
                <c:v>0.13913519929183404</c:v>
              </c:pt>
              <c:pt idx="826">
                <c:v>0.13913519929183404</c:v>
              </c:pt>
              <c:pt idx="827">
                <c:v>9.4343326931215943E-2</c:v>
              </c:pt>
              <c:pt idx="828">
                <c:v>9.4343326931215943E-2</c:v>
              </c:pt>
              <c:pt idx="829">
                <c:v>9.4343326931215943E-2</c:v>
              </c:pt>
              <c:pt idx="830">
                <c:v>9.4343326931215943E-2</c:v>
              </c:pt>
              <c:pt idx="831">
                <c:v>8.591793267107567E-2</c:v>
              </c:pt>
              <c:pt idx="832">
                <c:v>6.9699721675118731E-2</c:v>
              </c:pt>
              <c:pt idx="833">
                <c:v>6.9699721675118731E-2</c:v>
              </c:pt>
              <c:pt idx="834">
                <c:v>6.9699721675118731E-2</c:v>
              </c:pt>
              <c:pt idx="835">
                <c:v>6.8178843797489619E-2</c:v>
              </c:pt>
              <c:pt idx="836">
                <c:v>3.445483492982454E-2</c:v>
              </c:pt>
              <c:pt idx="837">
                <c:v>-2.0514357387730803E-2</c:v>
              </c:pt>
              <c:pt idx="838">
                <c:v>0.21008931160346839</c:v>
              </c:pt>
              <c:pt idx="839">
                <c:v>0.21008931160346839</c:v>
              </c:pt>
              <c:pt idx="840">
                <c:v>0.1746111338562959</c:v>
              </c:pt>
              <c:pt idx="841">
                <c:v>0.21008931160346839</c:v>
              </c:pt>
              <c:pt idx="842">
                <c:v>0.21008931160346839</c:v>
              </c:pt>
              <c:pt idx="843">
                <c:v>0.21008931160346839</c:v>
              </c:pt>
              <c:pt idx="844">
                <c:v>0.21008931160346839</c:v>
              </c:pt>
              <c:pt idx="845">
                <c:v>0.21008931160346839</c:v>
              </c:pt>
              <c:pt idx="846">
                <c:v>0.21008931160346839</c:v>
              </c:pt>
              <c:pt idx="847">
                <c:v>0.21008931160346839</c:v>
              </c:pt>
              <c:pt idx="848">
                <c:v>0.21008931160346839</c:v>
              </c:pt>
              <c:pt idx="849">
                <c:v>0.21008931160346839</c:v>
              </c:pt>
              <c:pt idx="850">
                <c:v>0.21008931160346839</c:v>
              </c:pt>
              <c:pt idx="851">
                <c:v>0.21008931160346839</c:v>
              </c:pt>
              <c:pt idx="852">
                <c:v>0.21008931160346839</c:v>
              </c:pt>
              <c:pt idx="853">
                <c:v>0.21008931160346839</c:v>
              </c:pt>
              <c:pt idx="854">
                <c:v>0.21008931160346839</c:v>
              </c:pt>
              <c:pt idx="855">
                <c:v>0.21008931160346839</c:v>
              </c:pt>
              <c:pt idx="856">
                <c:v>0.21008931160346839</c:v>
              </c:pt>
              <c:pt idx="857">
                <c:v>0.21008931160346839</c:v>
              </c:pt>
              <c:pt idx="858">
                <c:v>0.21008931160346839</c:v>
              </c:pt>
              <c:pt idx="859">
                <c:v>0.21008931160346839</c:v>
              </c:pt>
              <c:pt idx="860">
                <c:v>0.21008931160346839</c:v>
              </c:pt>
              <c:pt idx="861">
                <c:v>0.21008931160346839</c:v>
              </c:pt>
              <c:pt idx="862">
                <c:v>0.21008931160346839</c:v>
              </c:pt>
              <c:pt idx="863">
                <c:v>0.21008931160346839</c:v>
              </c:pt>
              <c:pt idx="864">
                <c:v>0.21008931160346839</c:v>
              </c:pt>
              <c:pt idx="865">
                <c:v>0.21008931160346839</c:v>
              </c:pt>
              <c:pt idx="866">
                <c:v>0.21008931160346839</c:v>
              </c:pt>
              <c:pt idx="867">
                <c:v>0.21008931160346839</c:v>
              </c:pt>
              <c:pt idx="868">
                <c:v>0.21008931160346839</c:v>
              </c:pt>
              <c:pt idx="869">
                <c:v>0.21008931160346839</c:v>
              </c:pt>
              <c:pt idx="870">
                <c:v>0.21008931160346839</c:v>
              </c:pt>
              <c:pt idx="871">
                <c:v>0.21008931160346839</c:v>
              </c:pt>
              <c:pt idx="872">
                <c:v>0.21008931160346839</c:v>
              </c:pt>
              <c:pt idx="873">
                <c:v>0.21008931160346839</c:v>
              </c:pt>
              <c:pt idx="874">
                <c:v>0.21008931160346839</c:v>
              </c:pt>
              <c:pt idx="875">
                <c:v>0.21008931160346839</c:v>
              </c:pt>
              <c:pt idx="876">
                <c:v>0.21008931160346839</c:v>
              </c:pt>
              <c:pt idx="877">
                <c:v>0.21008931160346839</c:v>
              </c:pt>
              <c:pt idx="878">
                <c:v>0.21008931160346839</c:v>
              </c:pt>
              <c:pt idx="879">
                <c:v>0.21008931160346839</c:v>
              </c:pt>
              <c:pt idx="880">
                <c:v>0.21008931160346839</c:v>
              </c:pt>
              <c:pt idx="881">
                <c:v>0.21008931160346839</c:v>
              </c:pt>
              <c:pt idx="882">
                <c:v>0.21008931160346839</c:v>
              </c:pt>
              <c:pt idx="883">
                <c:v>0.21008931160346839</c:v>
              </c:pt>
              <c:pt idx="884">
                <c:v>0.21008931160346839</c:v>
              </c:pt>
              <c:pt idx="885">
                <c:v>0.21008931160346839</c:v>
              </c:pt>
              <c:pt idx="886">
                <c:v>0.21008931160346839</c:v>
              </c:pt>
              <c:pt idx="887">
                <c:v>0.21008931160346839</c:v>
              </c:pt>
              <c:pt idx="888">
                <c:v>0.21008931160346839</c:v>
              </c:pt>
              <c:pt idx="889">
                <c:v>0.21008931160346839</c:v>
              </c:pt>
              <c:pt idx="890">
                <c:v>0.21008931160346839</c:v>
              </c:pt>
              <c:pt idx="891">
                <c:v>0.21008931160346839</c:v>
              </c:pt>
              <c:pt idx="892">
                <c:v>0.21008931160346839</c:v>
              </c:pt>
              <c:pt idx="893">
                <c:v>0.21008931160346839</c:v>
              </c:pt>
              <c:pt idx="894">
                <c:v>0.21008931160346839</c:v>
              </c:pt>
              <c:pt idx="895">
                <c:v>0.21008931160346839</c:v>
              </c:pt>
              <c:pt idx="896">
                <c:v>0.21008931160346839</c:v>
              </c:pt>
              <c:pt idx="897">
                <c:v>0.21008931160346839</c:v>
              </c:pt>
              <c:pt idx="898">
                <c:v>0.21008931160346839</c:v>
              </c:pt>
              <c:pt idx="899">
                <c:v>0.21008931160346839</c:v>
              </c:pt>
              <c:pt idx="900">
                <c:v>0.21008931160346839</c:v>
              </c:pt>
              <c:pt idx="901">
                <c:v>0.21008931160346839</c:v>
              </c:pt>
              <c:pt idx="902">
                <c:v>0.21008931160346839</c:v>
              </c:pt>
              <c:pt idx="903">
                <c:v>0.21008931160346839</c:v>
              </c:pt>
              <c:pt idx="904">
                <c:v>0.21008931160346839</c:v>
              </c:pt>
              <c:pt idx="905">
                <c:v>0.21008931160346839</c:v>
              </c:pt>
              <c:pt idx="906">
                <c:v>0.21008931160346839</c:v>
              </c:pt>
              <c:pt idx="907">
                <c:v>0.21008931160346839</c:v>
              </c:pt>
              <c:pt idx="908">
                <c:v>0.21008931160346839</c:v>
              </c:pt>
              <c:pt idx="909">
                <c:v>0.21008931160346839</c:v>
              </c:pt>
              <c:pt idx="910">
                <c:v>0.21008931160346839</c:v>
              </c:pt>
              <c:pt idx="911">
                <c:v>0.21008931160346839</c:v>
              </c:pt>
              <c:pt idx="912">
                <c:v>0.21008931160346839</c:v>
              </c:pt>
              <c:pt idx="913">
                <c:v>0.21008931160346839</c:v>
              </c:pt>
              <c:pt idx="914">
                <c:v>0.21008931160346839</c:v>
              </c:pt>
              <c:pt idx="915">
                <c:v>0.21008931160346839</c:v>
              </c:pt>
              <c:pt idx="916">
                <c:v>0.21008931160346839</c:v>
              </c:pt>
              <c:pt idx="917">
                <c:v>0.21008931160346839</c:v>
              </c:pt>
              <c:pt idx="918">
                <c:v>0.21008931160346839</c:v>
              </c:pt>
              <c:pt idx="919">
                <c:v>0.21008931160346839</c:v>
              </c:pt>
              <c:pt idx="920">
                <c:v>0.21008931160346839</c:v>
              </c:pt>
              <c:pt idx="921">
                <c:v>0.21008931160346839</c:v>
              </c:pt>
              <c:pt idx="922">
                <c:v>0.21008931160346839</c:v>
              </c:pt>
              <c:pt idx="923">
                <c:v>0.21008931160346839</c:v>
              </c:pt>
              <c:pt idx="924">
                <c:v>0.21008931160346839</c:v>
              </c:pt>
              <c:pt idx="925">
                <c:v>0.21008931160346839</c:v>
              </c:pt>
              <c:pt idx="926">
                <c:v>0.21008931160346839</c:v>
              </c:pt>
              <c:pt idx="927">
                <c:v>0.21008931160346839</c:v>
              </c:pt>
              <c:pt idx="928">
                <c:v>0.21008931160346839</c:v>
              </c:pt>
              <c:pt idx="929">
                <c:v>0.21008931160346839</c:v>
              </c:pt>
              <c:pt idx="930">
                <c:v>0.21008931160346839</c:v>
              </c:pt>
              <c:pt idx="931">
                <c:v>0.21008931160346839</c:v>
              </c:pt>
              <c:pt idx="932">
                <c:v>0.21008931160346839</c:v>
              </c:pt>
              <c:pt idx="933">
                <c:v>0.21008931160346839</c:v>
              </c:pt>
              <c:pt idx="934">
                <c:v>0.21008931160346839</c:v>
              </c:pt>
              <c:pt idx="935">
                <c:v>0.21008931160346839</c:v>
              </c:pt>
              <c:pt idx="936">
                <c:v>0.21008931160346839</c:v>
              </c:pt>
              <c:pt idx="937">
                <c:v>0.21008931160346839</c:v>
              </c:pt>
              <c:pt idx="938">
                <c:v>0.21008931160346839</c:v>
              </c:pt>
              <c:pt idx="939">
                <c:v>0.21008931160346839</c:v>
              </c:pt>
              <c:pt idx="940">
                <c:v>0.15687204498270985</c:v>
              </c:pt>
              <c:pt idx="941">
                <c:v>0.15687204498270985</c:v>
              </c:pt>
              <c:pt idx="942">
                <c:v>0.19235022272988211</c:v>
              </c:pt>
              <c:pt idx="943">
                <c:v>0.19235022272988211</c:v>
              </c:pt>
              <c:pt idx="944">
                <c:v>0.19235022272988211</c:v>
              </c:pt>
              <c:pt idx="945">
                <c:v>0.19235022272988211</c:v>
              </c:pt>
              <c:pt idx="946">
                <c:v>0.19235022272988211</c:v>
              </c:pt>
              <c:pt idx="947">
                <c:v>0.19235022272988211</c:v>
              </c:pt>
              <c:pt idx="948">
                <c:v>0.19235022272988211</c:v>
              </c:pt>
              <c:pt idx="949">
                <c:v>0.19235022272988211</c:v>
              </c:pt>
              <c:pt idx="950">
                <c:v>0.19235022272988211</c:v>
              </c:pt>
              <c:pt idx="951">
                <c:v>0.19235022272988211</c:v>
              </c:pt>
              <c:pt idx="952">
                <c:v>0.19235022272988211</c:v>
              </c:pt>
              <c:pt idx="953">
                <c:v>0.19235022272988211</c:v>
              </c:pt>
              <c:pt idx="954">
                <c:v>0.19235022272988211</c:v>
              </c:pt>
              <c:pt idx="955">
                <c:v>0.19235022272988211</c:v>
              </c:pt>
              <c:pt idx="956">
                <c:v>0.1344245156000623</c:v>
              </c:pt>
              <c:pt idx="957">
                <c:v>0.1746111338562959</c:v>
              </c:pt>
              <c:pt idx="958">
                <c:v>0.1746111338562959</c:v>
              </c:pt>
              <c:pt idx="959">
                <c:v>0.1746111338562959</c:v>
              </c:pt>
              <c:pt idx="960">
                <c:v>0.1746111338562959</c:v>
              </c:pt>
              <c:pt idx="961">
                <c:v>0.1746111338562959</c:v>
              </c:pt>
              <c:pt idx="962">
                <c:v>0.1746111338562959</c:v>
              </c:pt>
              <c:pt idx="963">
                <c:v>0.1746111338562959</c:v>
              </c:pt>
              <c:pt idx="964">
                <c:v>0.1746111338562959</c:v>
              </c:pt>
              <c:pt idx="965">
                <c:v>0.1746111338562959</c:v>
              </c:pt>
              <c:pt idx="966">
                <c:v>0.1746111338562959</c:v>
              </c:pt>
              <c:pt idx="967">
                <c:v>0.1746111338562959</c:v>
              </c:pt>
              <c:pt idx="968">
                <c:v>0.1746111338562959</c:v>
              </c:pt>
              <c:pt idx="969">
                <c:v>0.1746111338562959</c:v>
              </c:pt>
              <c:pt idx="970">
                <c:v>0.1746111338562959</c:v>
              </c:pt>
              <c:pt idx="971">
                <c:v>0.1746111338562959</c:v>
              </c:pt>
              <c:pt idx="972">
                <c:v>0.1746111338562959</c:v>
              </c:pt>
              <c:pt idx="973">
                <c:v>0.1746111338562959</c:v>
              </c:pt>
              <c:pt idx="974">
                <c:v>0.1746111338562959</c:v>
              </c:pt>
              <c:pt idx="975">
                <c:v>0.1746111338562959</c:v>
              </c:pt>
              <c:pt idx="976">
                <c:v>0.1746111338562959</c:v>
              </c:pt>
              <c:pt idx="977">
                <c:v>0.1746111338562959</c:v>
              </c:pt>
              <c:pt idx="978">
                <c:v>0.15687204498270985</c:v>
              </c:pt>
              <c:pt idx="979">
                <c:v>0.15687204498270985</c:v>
              </c:pt>
              <c:pt idx="980">
                <c:v>0.15687204498270985</c:v>
              </c:pt>
              <c:pt idx="981">
                <c:v>0.15687204498270985</c:v>
              </c:pt>
              <c:pt idx="982">
                <c:v>0.15687204498270985</c:v>
              </c:pt>
              <c:pt idx="983">
                <c:v>0.15687204498270985</c:v>
              </c:pt>
              <c:pt idx="984">
                <c:v>0.15687204498270985</c:v>
              </c:pt>
              <c:pt idx="985">
                <c:v>0.15687204498270985</c:v>
              </c:pt>
              <c:pt idx="986">
                <c:v>0.15687204498270985</c:v>
              </c:pt>
              <c:pt idx="987">
                <c:v>0.15687204498270985</c:v>
              </c:pt>
              <c:pt idx="988">
                <c:v>0.15687204498270985</c:v>
              </c:pt>
              <c:pt idx="989">
                <c:v>0.15687204498270985</c:v>
              </c:pt>
              <c:pt idx="990">
                <c:v>0.15687204498270985</c:v>
              </c:pt>
              <c:pt idx="991">
                <c:v>0.15687204498270985</c:v>
              </c:pt>
              <c:pt idx="992">
                <c:v>0.15687204498270985</c:v>
              </c:pt>
              <c:pt idx="993">
                <c:v>0.15687204498270985</c:v>
              </c:pt>
              <c:pt idx="994">
                <c:v>0.15687204498270985</c:v>
              </c:pt>
              <c:pt idx="995">
                <c:v>0.15687204498270985</c:v>
              </c:pt>
              <c:pt idx="996">
                <c:v>0.15687204498270985</c:v>
              </c:pt>
              <c:pt idx="997">
                <c:v>0.15687204498270985</c:v>
              </c:pt>
              <c:pt idx="998">
                <c:v>0.15687204498270985</c:v>
              </c:pt>
              <c:pt idx="999">
                <c:v>0.15687204498270985</c:v>
              </c:pt>
              <c:pt idx="1000">
                <c:v>0.15687204498270985</c:v>
              </c:pt>
              <c:pt idx="1001">
                <c:v>0.15687204498270985</c:v>
              </c:pt>
              <c:pt idx="1002">
                <c:v>0.15687204498270985</c:v>
              </c:pt>
              <c:pt idx="1003">
                <c:v>0.15687204498270985</c:v>
              </c:pt>
              <c:pt idx="1004">
                <c:v>0.15687204498270985</c:v>
              </c:pt>
              <c:pt idx="1005">
                <c:v>0.15687204498270985</c:v>
              </c:pt>
              <c:pt idx="1006">
                <c:v>0.15687204498270985</c:v>
              </c:pt>
              <c:pt idx="1007">
                <c:v>0.13913519929183404</c:v>
              </c:pt>
              <c:pt idx="1008">
                <c:v>0.13913519929183404</c:v>
              </c:pt>
              <c:pt idx="1009">
                <c:v>0.13913519929183404</c:v>
              </c:pt>
              <c:pt idx="1010">
                <c:v>0.13913519929183404</c:v>
              </c:pt>
              <c:pt idx="1011">
                <c:v>0.13913519929183404</c:v>
              </c:pt>
              <c:pt idx="1012">
                <c:v>0.13913519929183404</c:v>
              </c:pt>
              <c:pt idx="1013">
                <c:v>0.13913519929183404</c:v>
              </c:pt>
              <c:pt idx="1014">
                <c:v>0.13913519929183404</c:v>
              </c:pt>
              <c:pt idx="1015">
                <c:v>0.13913519929183404</c:v>
              </c:pt>
              <c:pt idx="1016">
                <c:v>0.13913519929183404</c:v>
              </c:pt>
              <c:pt idx="1017">
                <c:v>0.13913519929183404</c:v>
              </c:pt>
              <c:pt idx="1018">
                <c:v>0.13913519929183404</c:v>
              </c:pt>
              <c:pt idx="1019">
                <c:v>0.13913519929183404</c:v>
              </c:pt>
              <c:pt idx="1020">
                <c:v>0.13913519929183404</c:v>
              </c:pt>
              <c:pt idx="1021">
                <c:v>0.13913519929183404</c:v>
              </c:pt>
              <c:pt idx="1022">
                <c:v>0.13913519929183404</c:v>
              </c:pt>
              <c:pt idx="1023">
                <c:v>0.13913519929183404</c:v>
              </c:pt>
              <c:pt idx="1024">
                <c:v>0.13913519929183404</c:v>
              </c:pt>
              <c:pt idx="1025">
                <c:v>0.13913519929183404</c:v>
              </c:pt>
              <c:pt idx="1026">
                <c:v>0.13913519929183404</c:v>
              </c:pt>
              <c:pt idx="1027">
                <c:v>0.13913519929183404</c:v>
              </c:pt>
              <c:pt idx="1028">
                <c:v>0.13913519929183404</c:v>
              </c:pt>
              <c:pt idx="1029">
                <c:v>0.13913519929183404</c:v>
              </c:pt>
              <c:pt idx="1030">
                <c:v>0.12139611041824799</c:v>
              </c:pt>
              <c:pt idx="1031">
                <c:v>0.12139611041824799</c:v>
              </c:pt>
              <c:pt idx="1032">
                <c:v>0.12139611041824799</c:v>
              </c:pt>
              <c:pt idx="1033">
                <c:v>0.12139611041824799</c:v>
              </c:pt>
              <c:pt idx="1034">
                <c:v>0.12139611041824799</c:v>
              </c:pt>
              <c:pt idx="1035">
                <c:v>0.12139611041824799</c:v>
              </c:pt>
              <c:pt idx="1036">
                <c:v>0.12139611041824799</c:v>
              </c:pt>
              <c:pt idx="1037">
                <c:v>0.12139611041824799</c:v>
              </c:pt>
              <c:pt idx="1038">
                <c:v>0.12139611041824799</c:v>
              </c:pt>
              <c:pt idx="1039">
                <c:v>0.12139611041824799</c:v>
              </c:pt>
              <c:pt idx="1040">
                <c:v>0.12139611041824799</c:v>
              </c:pt>
              <c:pt idx="1041">
                <c:v>0.12139611041824799</c:v>
              </c:pt>
              <c:pt idx="1042">
                <c:v>0.12139611041824799</c:v>
              </c:pt>
              <c:pt idx="1043">
                <c:v>0.12139611041824799</c:v>
              </c:pt>
              <c:pt idx="1044">
                <c:v>0.12139611041824799</c:v>
              </c:pt>
              <c:pt idx="1045">
                <c:v>0.12139611041824799</c:v>
              </c:pt>
              <c:pt idx="1046">
                <c:v>0.12139611041824799</c:v>
              </c:pt>
              <c:pt idx="1047">
                <c:v>0.12139611041824799</c:v>
              </c:pt>
              <c:pt idx="1048">
                <c:v>0.12139611041824799</c:v>
              </c:pt>
              <c:pt idx="1049">
                <c:v>0.12139611041824799</c:v>
              </c:pt>
              <c:pt idx="1050">
                <c:v>0.12139611041824799</c:v>
              </c:pt>
              <c:pt idx="1051">
                <c:v>0.12139611041824799</c:v>
              </c:pt>
              <c:pt idx="1052">
                <c:v>0.12139611041824799</c:v>
              </c:pt>
              <c:pt idx="1053">
                <c:v>0.12139611041824799</c:v>
              </c:pt>
              <c:pt idx="1054">
                <c:v>0.12139611041824799</c:v>
              </c:pt>
              <c:pt idx="1055">
                <c:v>0.12139611041824799</c:v>
              </c:pt>
              <c:pt idx="1056">
                <c:v>0.12139611041824799</c:v>
              </c:pt>
              <c:pt idx="1057">
                <c:v>0.12139611041824799</c:v>
              </c:pt>
              <c:pt idx="1058">
                <c:v>0.12139611041824799</c:v>
              </c:pt>
              <c:pt idx="1059">
                <c:v>0.12139611041824799</c:v>
              </c:pt>
              <c:pt idx="1060">
                <c:v>0.12139611041824799</c:v>
              </c:pt>
              <c:pt idx="1061">
                <c:v>0.12139611041824799</c:v>
              </c:pt>
              <c:pt idx="1062">
                <c:v>0.12139611041824799</c:v>
              </c:pt>
              <c:pt idx="1063">
                <c:v>0.12139611041824799</c:v>
              </c:pt>
              <c:pt idx="1064">
                <c:v>0.10365702154466172</c:v>
              </c:pt>
              <c:pt idx="1065">
                <c:v>0.10365702154466172</c:v>
              </c:pt>
              <c:pt idx="1066">
                <c:v>0.10365702154466172</c:v>
              </c:pt>
              <c:pt idx="1067">
                <c:v>0.10365702154466172</c:v>
              </c:pt>
              <c:pt idx="1068">
                <c:v>0.10365702154466172</c:v>
              </c:pt>
              <c:pt idx="1069">
                <c:v>0.10365702154466172</c:v>
              </c:pt>
              <c:pt idx="1070">
                <c:v>0.10365702154466172</c:v>
              </c:pt>
              <c:pt idx="1071">
                <c:v>0.10365702154466172</c:v>
              </c:pt>
              <c:pt idx="1072">
                <c:v>0.10365702154466172</c:v>
              </c:pt>
              <c:pt idx="1073">
                <c:v>0.10365702154466172</c:v>
              </c:pt>
              <c:pt idx="1074">
                <c:v>0.10365702154466172</c:v>
              </c:pt>
              <c:pt idx="1075">
                <c:v>0.10365702154466172</c:v>
              </c:pt>
              <c:pt idx="1076">
                <c:v>0.10365702154466172</c:v>
              </c:pt>
              <c:pt idx="1077">
                <c:v>0.10365702154466172</c:v>
              </c:pt>
              <c:pt idx="1078">
                <c:v>0.10365702154466172</c:v>
              </c:pt>
              <c:pt idx="1079">
                <c:v>0.10365702154466172</c:v>
              </c:pt>
              <c:pt idx="1080">
                <c:v>0.10365702154466172</c:v>
              </c:pt>
              <c:pt idx="1081">
                <c:v>0.10365702154466172</c:v>
              </c:pt>
              <c:pt idx="1082">
                <c:v>0.10365702154466172</c:v>
              </c:pt>
              <c:pt idx="1083">
                <c:v>0.10365702154466172</c:v>
              </c:pt>
              <c:pt idx="1084">
                <c:v>0.10365702154466172</c:v>
              </c:pt>
              <c:pt idx="1085">
                <c:v>0.10365702154466172</c:v>
              </c:pt>
              <c:pt idx="1086">
                <c:v>0.10365702154466172</c:v>
              </c:pt>
              <c:pt idx="1087">
                <c:v>0.10365702154466172</c:v>
              </c:pt>
              <c:pt idx="1088">
                <c:v>9.4343326931215943E-2</c:v>
              </c:pt>
              <c:pt idx="1089">
                <c:v>8.591793267107567E-2</c:v>
              </c:pt>
              <c:pt idx="1090">
                <c:v>8.591793267107567E-2</c:v>
              </c:pt>
              <c:pt idx="1091">
                <c:v>8.591793267107567E-2</c:v>
              </c:pt>
              <c:pt idx="1092">
                <c:v>8.591793267107567E-2</c:v>
              </c:pt>
              <c:pt idx="1093">
                <c:v>8.591793267107567E-2</c:v>
              </c:pt>
              <c:pt idx="1094">
                <c:v>8.591793267107567E-2</c:v>
              </c:pt>
              <c:pt idx="1095">
                <c:v>8.591793267107567E-2</c:v>
              </c:pt>
              <c:pt idx="1096">
                <c:v>8.591793267107567E-2</c:v>
              </c:pt>
              <c:pt idx="1097">
                <c:v>8.591793267107567E-2</c:v>
              </c:pt>
              <c:pt idx="1098">
                <c:v>8.591793267107567E-2</c:v>
              </c:pt>
              <c:pt idx="1099">
                <c:v>8.591793267107567E-2</c:v>
              </c:pt>
              <c:pt idx="1100">
                <c:v>8.591793267107567E-2</c:v>
              </c:pt>
              <c:pt idx="1101">
                <c:v>8.591793267107567E-2</c:v>
              </c:pt>
              <c:pt idx="1102">
                <c:v>8.591793267107567E-2</c:v>
              </c:pt>
              <c:pt idx="1103">
                <c:v>8.591793267107567E-2</c:v>
              </c:pt>
              <c:pt idx="1104">
                <c:v>8.591793267107567E-2</c:v>
              </c:pt>
              <c:pt idx="1105">
                <c:v>8.591793267107567E-2</c:v>
              </c:pt>
              <c:pt idx="1106">
                <c:v>8.591793267107567E-2</c:v>
              </c:pt>
              <c:pt idx="1107">
                <c:v>8.591793267107567E-2</c:v>
              </c:pt>
              <c:pt idx="1108">
                <c:v>8.591793267107567E-2</c:v>
              </c:pt>
              <c:pt idx="1109">
                <c:v>8.591793267107567E-2</c:v>
              </c:pt>
              <c:pt idx="1110">
                <c:v>8.591793267107567E-2</c:v>
              </c:pt>
              <c:pt idx="1111">
                <c:v>8.591793267107567E-2</c:v>
              </c:pt>
              <c:pt idx="1112">
                <c:v>8.591793267107567E-2</c:v>
              </c:pt>
              <c:pt idx="1113">
                <c:v>8.591793267107567E-2</c:v>
              </c:pt>
              <c:pt idx="1114">
                <c:v>8.591793267107567E-2</c:v>
              </c:pt>
              <c:pt idx="1115">
                <c:v>8.591793267107567E-2</c:v>
              </c:pt>
              <c:pt idx="1116">
                <c:v>8.591793267107567E-2</c:v>
              </c:pt>
              <c:pt idx="1117">
                <c:v>8.591793267107567E-2</c:v>
              </c:pt>
              <c:pt idx="1118">
                <c:v>8.591793267107567E-2</c:v>
              </c:pt>
              <c:pt idx="1119">
                <c:v>8.591793267107567E-2</c:v>
              </c:pt>
              <c:pt idx="1120">
                <c:v>8.591793267107567E-2</c:v>
              </c:pt>
              <c:pt idx="1121">
                <c:v>6.8178843797489619E-2</c:v>
              </c:pt>
              <c:pt idx="1122">
                <c:v>6.8178843797489619E-2</c:v>
              </c:pt>
              <c:pt idx="1123">
                <c:v>6.8178843797489619E-2</c:v>
              </c:pt>
              <c:pt idx="1124">
                <c:v>6.8178843797489619E-2</c:v>
              </c:pt>
              <c:pt idx="1125">
                <c:v>6.8178843797489619E-2</c:v>
              </c:pt>
              <c:pt idx="1126">
                <c:v>6.8178843797489619E-2</c:v>
              </c:pt>
              <c:pt idx="1127">
                <c:v>6.8178843797489619E-2</c:v>
              </c:pt>
              <c:pt idx="1128">
                <c:v>6.8178843797489619E-2</c:v>
              </c:pt>
              <c:pt idx="1129">
                <c:v>6.8178843797489619E-2</c:v>
              </c:pt>
              <c:pt idx="1130">
                <c:v>6.8178843797489619E-2</c:v>
              </c:pt>
              <c:pt idx="1131">
                <c:v>6.8178843797489619E-2</c:v>
              </c:pt>
              <c:pt idx="1132">
                <c:v>6.8178843797489619E-2</c:v>
              </c:pt>
              <c:pt idx="1133">
                <c:v>6.8178843797489619E-2</c:v>
              </c:pt>
              <c:pt idx="1134">
                <c:v>6.8178843797489619E-2</c:v>
              </c:pt>
              <c:pt idx="1135">
                <c:v>6.8178843797489619E-2</c:v>
              </c:pt>
              <c:pt idx="1136">
                <c:v>6.8178843797489619E-2</c:v>
              </c:pt>
              <c:pt idx="1137">
                <c:v>6.8178843797489619E-2</c:v>
              </c:pt>
              <c:pt idx="1138">
                <c:v>6.8178843797489619E-2</c:v>
              </c:pt>
              <c:pt idx="1139">
                <c:v>6.8178843797489619E-2</c:v>
              </c:pt>
              <c:pt idx="1140">
                <c:v>6.8178843797489619E-2</c:v>
              </c:pt>
              <c:pt idx="1141">
                <c:v>6.8178843797489619E-2</c:v>
              </c:pt>
              <c:pt idx="1142">
                <c:v>6.8178843797489619E-2</c:v>
              </c:pt>
              <c:pt idx="1143">
                <c:v>6.8178843797489619E-2</c:v>
              </c:pt>
              <c:pt idx="1144">
                <c:v>6.8178843797489619E-2</c:v>
              </c:pt>
              <c:pt idx="1145">
                <c:v>6.8178843797489619E-2</c:v>
              </c:pt>
              <c:pt idx="1146">
                <c:v>6.8178843797489619E-2</c:v>
              </c:pt>
              <c:pt idx="1147">
                <c:v>6.8178843797489619E-2</c:v>
              </c:pt>
              <c:pt idx="1148">
                <c:v>6.8178843797489619E-2</c:v>
              </c:pt>
              <c:pt idx="1149">
                <c:v>6.8178843797489619E-2</c:v>
              </c:pt>
              <c:pt idx="1150">
                <c:v>6.8178843797489619E-2</c:v>
              </c:pt>
              <c:pt idx="1151">
                <c:v>6.8178843797489619E-2</c:v>
              </c:pt>
              <c:pt idx="1152">
                <c:v>6.8178843797489619E-2</c:v>
              </c:pt>
              <c:pt idx="1153">
                <c:v>6.8178843797489619E-2</c:v>
              </c:pt>
              <c:pt idx="1154">
                <c:v>6.8178843797489619E-2</c:v>
              </c:pt>
              <c:pt idx="1155">
                <c:v>5.0439754923903346E-2</c:v>
              </c:pt>
              <c:pt idx="1156">
                <c:v>5.0439754923903346E-2</c:v>
              </c:pt>
              <c:pt idx="1157">
                <c:v>5.0439754923903346E-2</c:v>
              </c:pt>
              <c:pt idx="1158">
                <c:v>5.0439754923903346E-2</c:v>
              </c:pt>
              <c:pt idx="1159">
                <c:v>5.0439754923903346E-2</c:v>
              </c:pt>
              <c:pt idx="1160">
                <c:v>5.0439754923903346E-2</c:v>
              </c:pt>
              <c:pt idx="1161">
                <c:v>5.0439754923903346E-2</c:v>
              </c:pt>
              <c:pt idx="1162">
                <c:v>5.0439754923903346E-2</c:v>
              </c:pt>
              <c:pt idx="1163">
                <c:v>5.0439754923903346E-2</c:v>
              </c:pt>
              <c:pt idx="1164">
                <c:v>5.0439754923903346E-2</c:v>
              </c:pt>
              <c:pt idx="1165">
                <c:v>5.0439754923903346E-2</c:v>
              </c:pt>
              <c:pt idx="1166">
                <c:v>5.0439754923903346E-2</c:v>
              </c:pt>
              <c:pt idx="1167">
                <c:v>5.0439754923903346E-2</c:v>
              </c:pt>
              <c:pt idx="1168">
                <c:v>5.0439754923903346E-2</c:v>
              </c:pt>
              <c:pt idx="1169">
                <c:v>5.0439754923903346E-2</c:v>
              </c:pt>
              <c:pt idx="1170">
                <c:v>5.0439754923903346E-2</c:v>
              </c:pt>
              <c:pt idx="1171">
                <c:v>5.0439754923903346E-2</c:v>
              </c:pt>
              <c:pt idx="1172">
                <c:v>5.0439754923903346E-2</c:v>
              </c:pt>
              <c:pt idx="1173">
                <c:v>5.0439754923903346E-2</c:v>
              </c:pt>
              <c:pt idx="1174">
                <c:v>5.0439754923903346E-2</c:v>
              </c:pt>
              <c:pt idx="1175">
                <c:v>5.0439754923903346E-2</c:v>
              </c:pt>
              <c:pt idx="1176">
                <c:v>5.0439754923903346E-2</c:v>
              </c:pt>
              <c:pt idx="1177">
                <c:v>5.0439754923903346E-2</c:v>
              </c:pt>
              <c:pt idx="1178">
                <c:v>5.0439754923903346E-2</c:v>
              </c:pt>
              <c:pt idx="1179">
                <c:v>5.0439754923903346E-2</c:v>
              </c:pt>
              <c:pt idx="1180">
                <c:v>5.0439754923903346E-2</c:v>
              </c:pt>
              <c:pt idx="1181">
                <c:v>5.0439754923903346E-2</c:v>
              </c:pt>
              <c:pt idx="1182">
                <c:v>5.0439754923903346E-2</c:v>
              </c:pt>
              <c:pt idx="1183">
                <c:v>5.0439754923903346E-2</c:v>
              </c:pt>
              <c:pt idx="1184">
                <c:v>5.0439754923903346E-2</c:v>
              </c:pt>
              <c:pt idx="1185">
                <c:v>5.0439754923903346E-2</c:v>
              </c:pt>
              <c:pt idx="1186">
                <c:v>5.0439754923903346E-2</c:v>
              </c:pt>
              <c:pt idx="1187">
                <c:v>5.0439754923903346E-2</c:v>
              </c:pt>
              <c:pt idx="1188">
                <c:v>5.0439754923903346E-2</c:v>
              </c:pt>
              <c:pt idx="1189">
                <c:v>5.0439754923903346E-2</c:v>
              </c:pt>
              <c:pt idx="1190">
                <c:v>-2.7775116968550284E-3</c:v>
              </c:pt>
              <c:pt idx="1191">
                <c:v>3.2700666050317295E-2</c:v>
              </c:pt>
              <c:pt idx="1192">
                <c:v>3.2700666050317295E-2</c:v>
              </c:pt>
              <c:pt idx="1193">
                <c:v>3.2700666050317295E-2</c:v>
              </c:pt>
              <c:pt idx="1194">
                <c:v>3.2700666050317295E-2</c:v>
              </c:pt>
              <c:pt idx="1195">
                <c:v>3.2700666050317295E-2</c:v>
              </c:pt>
              <c:pt idx="1196">
                <c:v>3.2700666050317295E-2</c:v>
              </c:pt>
              <c:pt idx="1197">
                <c:v>3.2700666050317295E-2</c:v>
              </c:pt>
              <c:pt idx="1198">
                <c:v>3.2700666050317295E-2</c:v>
              </c:pt>
              <c:pt idx="1199">
                <c:v>3.2700666050317295E-2</c:v>
              </c:pt>
              <c:pt idx="1200">
                <c:v>3.2700666050317295E-2</c:v>
              </c:pt>
              <c:pt idx="1201">
                <c:v>3.2700666050317295E-2</c:v>
              </c:pt>
              <c:pt idx="1202">
                <c:v>3.2700666050317295E-2</c:v>
              </c:pt>
              <c:pt idx="1203">
                <c:v>3.2700666050317295E-2</c:v>
              </c:pt>
              <c:pt idx="1204">
                <c:v>3.2700666050317295E-2</c:v>
              </c:pt>
              <c:pt idx="1205">
                <c:v>3.2700666050317295E-2</c:v>
              </c:pt>
              <c:pt idx="1206">
                <c:v>3.2700666050317295E-2</c:v>
              </c:pt>
              <c:pt idx="1207">
                <c:v>3.2700666050317295E-2</c:v>
              </c:pt>
              <c:pt idx="1208">
                <c:v>3.2700666050317295E-2</c:v>
              </c:pt>
              <c:pt idx="1209">
                <c:v>3.2700666050317295E-2</c:v>
              </c:pt>
              <c:pt idx="1210">
                <c:v>3.2700666050317295E-2</c:v>
              </c:pt>
              <c:pt idx="1211">
                <c:v>3.2700666050317295E-2</c:v>
              </c:pt>
              <c:pt idx="1212">
                <c:v>3.2700666050317295E-2</c:v>
              </c:pt>
              <c:pt idx="1213">
                <c:v>3.2700666050317295E-2</c:v>
              </c:pt>
              <c:pt idx="1214">
                <c:v>3.2700666050317295E-2</c:v>
              </c:pt>
              <c:pt idx="1215">
                <c:v>3.2700666050317295E-2</c:v>
              </c:pt>
              <c:pt idx="1216">
                <c:v>3.2700666050317295E-2</c:v>
              </c:pt>
              <c:pt idx="1217">
                <c:v>3.2700666050317295E-2</c:v>
              </c:pt>
              <c:pt idx="1218">
                <c:v>3.2700666050317295E-2</c:v>
              </c:pt>
              <c:pt idx="1219">
                <c:v>-2.0514357387730803E-2</c:v>
              </c:pt>
              <c:pt idx="1220">
                <c:v>1.4961577176731078E-2</c:v>
              </c:pt>
              <c:pt idx="1221">
                <c:v>1.4961577176731078E-2</c:v>
              </c:pt>
              <c:pt idx="1222">
                <c:v>1.4961577176731078E-2</c:v>
              </c:pt>
              <c:pt idx="1223">
                <c:v>1.4961577176731078E-2</c:v>
              </c:pt>
              <c:pt idx="1224">
                <c:v>1.4961577176731078E-2</c:v>
              </c:pt>
              <c:pt idx="1225">
                <c:v>1.4961577176731078E-2</c:v>
              </c:pt>
              <c:pt idx="1226">
                <c:v>1.4961577176731078E-2</c:v>
              </c:pt>
              <c:pt idx="1227">
                <c:v>1.4961577176731078E-2</c:v>
              </c:pt>
              <c:pt idx="1228">
                <c:v>1.4961577176731078E-2</c:v>
              </c:pt>
              <c:pt idx="1229">
                <c:v>1.4961577176731078E-2</c:v>
              </c:pt>
              <c:pt idx="1230">
                <c:v>1.4961577176731078E-2</c:v>
              </c:pt>
              <c:pt idx="1231">
                <c:v>1.4961577176731078E-2</c:v>
              </c:pt>
              <c:pt idx="1232">
                <c:v>1.4961577176731078E-2</c:v>
              </c:pt>
              <c:pt idx="1233">
                <c:v>1.4961577176731078E-2</c:v>
              </c:pt>
              <c:pt idx="1234">
                <c:v>1.4961577176731078E-2</c:v>
              </c:pt>
              <c:pt idx="1235">
                <c:v>1.4961577176731078E-2</c:v>
              </c:pt>
              <c:pt idx="1236">
                <c:v>1.4961577176731078E-2</c:v>
              </c:pt>
              <c:pt idx="1237">
                <c:v>1.4961577176731078E-2</c:v>
              </c:pt>
              <c:pt idx="1238">
                <c:v>1.4961577176731078E-2</c:v>
              </c:pt>
              <c:pt idx="1239">
                <c:v>1.4961577176731078E-2</c:v>
              </c:pt>
              <c:pt idx="1240">
                <c:v>1.4961577176731078E-2</c:v>
              </c:pt>
              <c:pt idx="1241">
                <c:v>1.4961577176731078E-2</c:v>
              </c:pt>
              <c:pt idx="1242">
                <c:v>1.4961577176731078E-2</c:v>
              </c:pt>
              <c:pt idx="1243">
                <c:v>1.4961577176731078E-2</c:v>
              </c:pt>
              <c:pt idx="1244">
                <c:v>1.4961577176731078E-2</c:v>
              </c:pt>
              <c:pt idx="1245">
                <c:v>1.4961577176731078E-2</c:v>
              </c:pt>
              <c:pt idx="1246">
                <c:v>1.4961577176731078E-2</c:v>
              </c:pt>
              <c:pt idx="1247">
                <c:v>1.4961577176731078E-2</c:v>
              </c:pt>
              <c:pt idx="1248">
                <c:v>1.4961577176731078E-2</c:v>
              </c:pt>
              <c:pt idx="1249">
                <c:v>1.4961577176731078E-2</c:v>
              </c:pt>
              <c:pt idx="1250">
                <c:v>1.4961577176731078E-2</c:v>
              </c:pt>
              <c:pt idx="1251">
                <c:v>1.4961577176731078E-2</c:v>
              </c:pt>
              <c:pt idx="1252">
                <c:v>1.4961577176731078E-2</c:v>
              </c:pt>
              <c:pt idx="1253">
                <c:v>-2.7775116968550284E-3</c:v>
              </c:pt>
              <c:pt idx="1254">
                <c:v>-2.7775116968550284E-3</c:v>
              </c:pt>
              <c:pt idx="1255">
                <c:v>-2.7775116968550284E-3</c:v>
              </c:pt>
              <c:pt idx="1256">
                <c:v>-2.7775116968550284E-3</c:v>
              </c:pt>
              <c:pt idx="1257">
                <c:v>-2.7775116968550284E-3</c:v>
              </c:pt>
              <c:pt idx="1258">
                <c:v>-2.7775116968550284E-3</c:v>
              </c:pt>
              <c:pt idx="1259">
                <c:v>-2.7775116968550284E-3</c:v>
              </c:pt>
              <c:pt idx="1260">
                <c:v>-2.7775116968550284E-3</c:v>
              </c:pt>
              <c:pt idx="1261">
                <c:v>-2.7775116968550284E-3</c:v>
              </c:pt>
              <c:pt idx="1262">
                <c:v>-2.7775116968550284E-3</c:v>
              </c:pt>
              <c:pt idx="1263">
                <c:v>-2.7775116968550284E-3</c:v>
              </c:pt>
              <c:pt idx="1264">
                <c:v>-2.7775116968550284E-3</c:v>
              </c:pt>
              <c:pt idx="1265">
                <c:v>-2.7775116968550284E-3</c:v>
              </c:pt>
              <c:pt idx="1266">
                <c:v>-2.7775116968550284E-3</c:v>
              </c:pt>
              <c:pt idx="1267">
                <c:v>-2.7775116968550284E-3</c:v>
              </c:pt>
              <c:pt idx="1268">
                <c:v>-2.7775116968550284E-3</c:v>
              </c:pt>
              <c:pt idx="1269">
                <c:v>-2.7775116968550284E-3</c:v>
              </c:pt>
              <c:pt idx="1270">
                <c:v>-2.7775116968550284E-3</c:v>
              </c:pt>
              <c:pt idx="1271">
                <c:v>-2.7775116968550284E-3</c:v>
              </c:pt>
              <c:pt idx="1272">
                <c:v>-2.7775116968550284E-3</c:v>
              </c:pt>
              <c:pt idx="1273">
                <c:v>-2.7775116968550284E-3</c:v>
              </c:pt>
              <c:pt idx="1274">
                <c:v>-2.7775116968550284E-3</c:v>
              </c:pt>
              <c:pt idx="1275">
                <c:v>-2.7775116968550284E-3</c:v>
              </c:pt>
              <c:pt idx="1276">
                <c:v>-2.7775116968550284E-3</c:v>
              </c:pt>
              <c:pt idx="1277">
                <c:v>-2.7775116968550284E-3</c:v>
              </c:pt>
              <c:pt idx="1278">
                <c:v>-2.7775116968550284E-3</c:v>
              </c:pt>
              <c:pt idx="1279">
                <c:v>-2.7775116968550284E-3</c:v>
              </c:pt>
              <c:pt idx="1280">
                <c:v>-2.7775116968550284E-3</c:v>
              </c:pt>
              <c:pt idx="1281">
                <c:v>-2.7775116968550284E-3</c:v>
              </c:pt>
              <c:pt idx="1282">
                <c:v>-2.7775116968550284E-3</c:v>
              </c:pt>
              <c:pt idx="1283">
                <c:v>-2.7775116968550284E-3</c:v>
              </c:pt>
              <c:pt idx="1284">
                <c:v>-2.0514357387730803E-2</c:v>
              </c:pt>
              <c:pt idx="1285">
                <c:v>-2.0514357387730803E-2</c:v>
              </c:pt>
              <c:pt idx="1286">
                <c:v>-2.0514357387730803E-2</c:v>
              </c:pt>
              <c:pt idx="1287">
                <c:v>-2.0514357387730803E-2</c:v>
              </c:pt>
              <c:pt idx="1288">
                <c:v>-2.0514357387730803E-2</c:v>
              </c:pt>
              <c:pt idx="1289">
                <c:v>-2.0514357387730803E-2</c:v>
              </c:pt>
              <c:pt idx="1290">
                <c:v>-2.0514357387730803E-2</c:v>
              </c:pt>
              <c:pt idx="1291">
                <c:v>-2.0514357387730803E-2</c:v>
              </c:pt>
              <c:pt idx="1292">
                <c:v>-2.0514357387730803E-2</c:v>
              </c:pt>
              <c:pt idx="1293">
                <c:v>-2.0514357387730803E-2</c:v>
              </c:pt>
              <c:pt idx="1294">
                <c:v>-2.0514357387730803E-2</c:v>
              </c:pt>
              <c:pt idx="1295">
                <c:v>-2.0514357387730803E-2</c:v>
              </c:pt>
              <c:pt idx="1296">
                <c:v>-2.0514357387730803E-2</c:v>
              </c:pt>
              <c:pt idx="1297">
                <c:v>-2.0514357387730803E-2</c:v>
              </c:pt>
              <c:pt idx="1298">
                <c:v>-2.0514357387730803E-2</c:v>
              </c:pt>
              <c:pt idx="1299">
                <c:v>-2.0514357387730803E-2</c:v>
              </c:pt>
              <c:pt idx="1300">
                <c:v>-2.0514357387730803E-2</c:v>
              </c:pt>
              <c:pt idx="1301">
                <c:v>-2.0514357387730803E-2</c:v>
              </c:pt>
              <c:pt idx="1302">
                <c:v>-2.0514357387730803E-2</c:v>
              </c:pt>
              <c:pt idx="1303">
                <c:v>-2.0514357387730803E-2</c:v>
              </c:pt>
              <c:pt idx="1304">
                <c:v>-2.0514357387730803E-2</c:v>
              </c:pt>
              <c:pt idx="1305">
                <c:v>-2.0514357387730803E-2</c:v>
              </c:pt>
              <c:pt idx="1306">
                <c:v>-2.0514357387730803E-2</c:v>
              </c:pt>
              <c:pt idx="1307">
                <c:v>-2.0514357387730803E-2</c:v>
              </c:pt>
              <c:pt idx="1308">
                <c:v>-3.8253446261316881E-2</c:v>
              </c:pt>
              <c:pt idx="1309">
                <c:v>-3.8253446261316881E-2</c:v>
              </c:pt>
              <c:pt idx="1310">
                <c:v>-3.8253446261316881E-2</c:v>
              </c:pt>
              <c:pt idx="1311">
                <c:v>-3.8253446261316881E-2</c:v>
              </c:pt>
              <c:pt idx="1312">
                <c:v>-3.8253446261316881E-2</c:v>
              </c:pt>
              <c:pt idx="1313">
                <c:v>-3.8253446261316881E-2</c:v>
              </c:pt>
              <c:pt idx="1314">
                <c:v>-3.8253446261316881E-2</c:v>
              </c:pt>
              <c:pt idx="1315">
                <c:v>-3.8253446261316881E-2</c:v>
              </c:pt>
              <c:pt idx="1316">
                <c:v>-3.8253446261316881E-2</c:v>
              </c:pt>
              <c:pt idx="1317">
                <c:v>-3.8253446261316881E-2</c:v>
              </c:pt>
              <c:pt idx="1318">
                <c:v>-3.8253446261316881E-2</c:v>
              </c:pt>
              <c:pt idx="1319">
                <c:v>-3.8253446261316881E-2</c:v>
              </c:pt>
              <c:pt idx="1320">
                <c:v>-3.8253446261316881E-2</c:v>
              </c:pt>
              <c:pt idx="1321">
                <c:v>-3.8253446261316881E-2</c:v>
              </c:pt>
              <c:pt idx="1322">
                <c:v>-3.8253446261316881E-2</c:v>
              </c:pt>
              <c:pt idx="1323">
                <c:v>-3.8253446261316881E-2</c:v>
              </c:pt>
              <c:pt idx="1324">
                <c:v>-3.8253446261316881E-2</c:v>
              </c:pt>
              <c:pt idx="1325">
                <c:v>-3.8253446261316881E-2</c:v>
              </c:pt>
              <c:pt idx="1326">
                <c:v>-3.8253446261316881E-2</c:v>
              </c:pt>
              <c:pt idx="1327">
                <c:v>-3.8253446261316881E-2</c:v>
              </c:pt>
              <c:pt idx="1328">
                <c:v>-3.8253446261316881E-2</c:v>
              </c:pt>
              <c:pt idx="1329">
                <c:v>-3.8253446261316881E-2</c:v>
              </c:pt>
              <c:pt idx="1330">
                <c:v>-3.8253446261316881E-2</c:v>
              </c:pt>
              <c:pt idx="1331">
                <c:v>-3.8253446261316881E-2</c:v>
              </c:pt>
              <c:pt idx="1332">
                <c:v>-3.8253446261316881E-2</c:v>
              </c:pt>
              <c:pt idx="1333">
                <c:v>-3.8253446261316881E-2</c:v>
              </c:pt>
              <c:pt idx="1334">
                <c:v>-3.8253446261316881E-2</c:v>
              </c:pt>
              <c:pt idx="1335">
                <c:v>-5.5992535134903099E-2</c:v>
              </c:pt>
              <c:pt idx="1336">
                <c:v>-5.5992535134903099E-2</c:v>
              </c:pt>
              <c:pt idx="1337">
                <c:v>-5.5992535134903099E-2</c:v>
              </c:pt>
              <c:pt idx="1338">
                <c:v>-5.5992535134903099E-2</c:v>
              </c:pt>
              <c:pt idx="1339">
                <c:v>-5.5992535134903099E-2</c:v>
              </c:pt>
              <c:pt idx="1340">
                <c:v>-5.5992535134903099E-2</c:v>
              </c:pt>
              <c:pt idx="1341">
                <c:v>-5.5992535134903099E-2</c:v>
              </c:pt>
              <c:pt idx="1342">
                <c:v>-5.5992535134903099E-2</c:v>
              </c:pt>
              <c:pt idx="1343">
                <c:v>-5.5992535134903099E-2</c:v>
              </c:pt>
              <c:pt idx="1344">
                <c:v>-5.5992535134903099E-2</c:v>
              </c:pt>
              <c:pt idx="1345">
                <c:v>-5.5992535134903099E-2</c:v>
              </c:pt>
              <c:pt idx="1346">
                <c:v>-5.5992535134903099E-2</c:v>
              </c:pt>
              <c:pt idx="1347">
                <c:v>-5.5992535134903099E-2</c:v>
              </c:pt>
              <c:pt idx="1348">
                <c:v>-5.5992535134903099E-2</c:v>
              </c:pt>
              <c:pt idx="1349">
                <c:v>-5.5992535134903099E-2</c:v>
              </c:pt>
              <c:pt idx="1350">
                <c:v>-5.5992535134903099E-2</c:v>
              </c:pt>
              <c:pt idx="1351">
                <c:v>-7.3731624008489177E-2</c:v>
              </c:pt>
              <c:pt idx="1352">
                <c:v>-7.3731624008489177E-2</c:v>
              </c:pt>
              <c:pt idx="1353">
                <c:v>-7.3731624008489177E-2</c:v>
              </c:pt>
              <c:pt idx="1354">
                <c:v>-7.3731624008489177E-2</c:v>
              </c:pt>
              <c:pt idx="1355">
                <c:v>-7.3731624008489177E-2</c:v>
              </c:pt>
              <c:pt idx="1356">
                <c:v>-7.3731624008489177E-2</c:v>
              </c:pt>
              <c:pt idx="1357">
                <c:v>-7.3731624008489177E-2</c:v>
              </c:pt>
              <c:pt idx="1358">
                <c:v>-7.3731624008489177E-2</c:v>
              </c:pt>
              <c:pt idx="1359">
                <c:v>-7.3731624008489177E-2</c:v>
              </c:pt>
              <c:pt idx="1360">
                <c:v>-7.3731624008489177E-2</c:v>
              </c:pt>
              <c:pt idx="1361">
                <c:v>-7.3731624008489177E-2</c:v>
              </c:pt>
              <c:pt idx="1362">
                <c:v>-7.3731624008489177E-2</c:v>
              </c:pt>
              <c:pt idx="1363">
                <c:v>-7.3731624008489177E-2</c:v>
              </c:pt>
              <c:pt idx="1364">
                <c:v>-7.3731624008489177E-2</c:v>
              </c:pt>
              <c:pt idx="1365">
                <c:v>-7.3731624008489177E-2</c:v>
              </c:pt>
              <c:pt idx="1366">
                <c:v>-7.3731624008489177E-2</c:v>
              </c:pt>
              <c:pt idx="1367">
                <c:v>-7.3731624008489177E-2</c:v>
              </c:pt>
              <c:pt idx="1368">
                <c:v>-7.3731624008489177E-2</c:v>
              </c:pt>
              <c:pt idx="1369">
                <c:v>-7.3731624008489177E-2</c:v>
              </c:pt>
              <c:pt idx="1370">
                <c:v>-7.3731624008489177E-2</c:v>
              </c:pt>
              <c:pt idx="1371">
                <c:v>-9.1470712882075256E-2</c:v>
              </c:pt>
              <c:pt idx="1372">
                <c:v>-9.1470712882075256E-2</c:v>
              </c:pt>
              <c:pt idx="1373">
                <c:v>-9.1470712882075256E-2</c:v>
              </c:pt>
              <c:pt idx="1374">
                <c:v>-9.1470712882075256E-2</c:v>
              </c:pt>
              <c:pt idx="1375">
                <c:v>-9.1470712882075256E-2</c:v>
              </c:pt>
              <c:pt idx="1376">
                <c:v>-9.1470712882075256E-2</c:v>
              </c:pt>
              <c:pt idx="1377">
                <c:v>-9.1470712882075256E-2</c:v>
              </c:pt>
              <c:pt idx="1378">
                <c:v>-9.1470712882075256E-2</c:v>
              </c:pt>
              <c:pt idx="1379">
                <c:v>-9.1470712882075256E-2</c:v>
              </c:pt>
              <c:pt idx="1380">
                <c:v>-9.1470712882075256E-2</c:v>
              </c:pt>
              <c:pt idx="1381">
                <c:v>-9.1470712882075256E-2</c:v>
              </c:pt>
              <c:pt idx="1382">
                <c:v>-9.1470712882075256E-2</c:v>
              </c:pt>
              <c:pt idx="1383">
                <c:v>-9.1470712882075256E-2</c:v>
              </c:pt>
              <c:pt idx="1384">
                <c:v>-9.1470712882075256E-2</c:v>
              </c:pt>
              <c:pt idx="1385">
                <c:v>-9.1470712882075256E-2</c:v>
              </c:pt>
              <c:pt idx="1386">
                <c:v>-9.1470712882075256E-2</c:v>
              </c:pt>
              <c:pt idx="1387">
                <c:v>-9.1470712882075256E-2</c:v>
              </c:pt>
              <c:pt idx="1388">
                <c:v>-9.1470712882075256E-2</c:v>
              </c:pt>
              <c:pt idx="1389">
                <c:v>-9.1470712882075256E-2</c:v>
              </c:pt>
              <c:pt idx="1390">
                <c:v>-9.1470712882075256E-2</c:v>
              </c:pt>
              <c:pt idx="1391">
                <c:v>-9.1470712882075256E-2</c:v>
              </c:pt>
              <c:pt idx="1392">
                <c:v>-9.1470712882075256E-2</c:v>
              </c:pt>
              <c:pt idx="1393">
                <c:v>-9.1470712882075256E-2</c:v>
              </c:pt>
              <c:pt idx="1394">
                <c:v>-9.1470712882075256E-2</c:v>
              </c:pt>
              <c:pt idx="1395">
                <c:v>-9.1470712882075256E-2</c:v>
              </c:pt>
              <c:pt idx="1396">
                <c:v>-0.10920980175566147</c:v>
              </c:pt>
              <c:pt idx="1397">
                <c:v>-0.10920980175566147</c:v>
              </c:pt>
              <c:pt idx="1398">
                <c:v>-0.10920980175566147</c:v>
              </c:pt>
              <c:pt idx="1399">
                <c:v>-0.10920980175566147</c:v>
              </c:pt>
              <c:pt idx="1400">
                <c:v>-0.10920980175566147</c:v>
              </c:pt>
              <c:pt idx="1401">
                <c:v>-0.10920980175566147</c:v>
              </c:pt>
              <c:pt idx="1402">
                <c:v>-0.10920980175566147</c:v>
              </c:pt>
              <c:pt idx="1403">
                <c:v>-0.10920980175566147</c:v>
              </c:pt>
              <c:pt idx="1404">
                <c:v>-0.10920980175566147</c:v>
              </c:pt>
              <c:pt idx="1405">
                <c:v>-0.10920980175566147</c:v>
              </c:pt>
              <c:pt idx="1406">
                <c:v>-0.10920980175566147</c:v>
              </c:pt>
              <c:pt idx="1407">
                <c:v>-0.10920980175566147</c:v>
              </c:pt>
              <c:pt idx="1408">
                <c:v>-0.10920980175566147</c:v>
              </c:pt>
              <c:pt idx="1409">
                <c:v>-0.10920980175566147</c:v>
              </c:pt>
              <c:pt idx="1410">
                <c:v>-0.10920980175566147</c:v>
              </c:pt>
              <c:pt idx="1411">
                <c:v>-0.10920980175566147</c:v>
              </c:pt>
              <c:pt idx="1412">
                <c:v>-0.10920980175566147</c:v>
              </c:pt>
              <c:pt idx="1413">
                <c:v>-0.10920980175566147</c:v>
              </c:pt>
              <c:pt idx="1414">
                <c:v>-0.10920980175566147</c:v>
              </c:pt>
              <c:pt idx="1415">
                <c:v>-0.10920980175566147</c:v>
              </c:pt>
              <c:pt idx="1416">
                <c:v>-0.10920980175566147</c:v>
              </c:pt>
              <c:pt idx="1417">
                <c:v>-0.10920980175566147</c:v>
              </c:pt>
              <c:pt idx="1418">
                <c:v>-0.10920980175566147</c:v>
              </c:pt>
              <c:pt idx="1419">
                <c:v>-0.10920980175566147</c:v>
              </c:pt>
              <c:pt idx="1420">
                <c:v>-0.10920980175566147</c:v>
              </c:pt>
              <c:pt idx="1421">
                <c:v>-0.10920980175566147</c:v>
              </c:pt>
              <c:pt idx="1422">
                <c:v>-0.10920980175566147</c:v>
              </c:pt>
              <c:pt idx="1423">
                <c:v>-0.10920980175566147</c:v>
              </c:pt>
              <c:pt idx="1424">
                <c:v>-0.10920980175566147</c:v>
              </c:pt>
              <c:pt idx="1425">
                <c:v>-0.12694889062924755</c:v>
              </c:pt>
              <c:pt idx="1426">
                <c:v>-0.12694889062924755</c:v>
              </c:pt>
              <c:pt idx="1427">
                <c:v>-0.12694889062924755</c:v>
              </c:pt>
              <c:pt idx="1428">
                <c:v>-0.12694889062924755</c:v>
              </c:pt>
              <c:pt idx="1429">
                <c:v>-0.12694889062924755</c:v>
              </c:pt>
              <c:pt idx="1430">
                <c:v>-0.12694889062924755</c:v>
              </c:pt>
              <c:pt idx="1431">
                <c:v>-0.12694889062924755</c:v>
              </c:pt>
              <c:pt idx="1432">
                <c:v>-0.12694889062924755</c:v>
              </c:pt>
              <c:pt idx="1433">
                <c:v>-0.12694889062924755</c:v>
              </c:pt>
              <c:pt idx="1434">
                <c:v>-0.12694889062924755</c:v>
              </c:pt>
              <c:pt idx="1435">
                <c:v>-0.12694889062924755</c:v>
              </c:pt>
              <c:pt idx="1436">
                <c:v>-0.12694889062924755</c:v>
              </c:pt>
              <c:pt idx="1437">
                <c:v>-0.12694889062924755</c:v>
              </c:pt>
              <c:pt idx="1438">
                <c:v>-0.12694889062924755</c:v>
              </c:pt>
              <c:pt idx="1439">
                <c:v>-0.12694889062924755</c:v>
              </c:pt>
              <c:pt idx="1440">
                <c:v>-0.12694889062924755</c:v>
              </c:pt>
              <c:pt idx="1441">
                <c:v>-0.12694889062924755</c:v>
              </c:pt>
              <c:pt idx="1442">
                <c:v>-0.12694889062924755</c:v>
              </c:pt>
              <c:pt idx="1443">
                <c:v>-0.12694889062924755</c:v>
              </c:pt>
              <c:pt idx="1444">
                <c:v>-0.12694889062924755</c:v>
              </c:pt>
              <c:pt idx="1445">
                <c:v>-0.12694889062924755</c:v>
              </c:pt>
              <c:pt idx="1446">
                <c:v>-0.12694889062924755</c:v>
              </c:pt>
              <c:pt idx="1447">
                <c:v>-0.12694889062924755</c:v>
              </c:pt>
              <c:pt idx="1448">
                <c:v>-0.12694889062924755</c:v>
              </c:pt>
              <c:pt idx="1449">
                <c:v>-0.12694889062924755</c:v>
              </c:pt>
              <c:pt idx="1450">
                <c:v>-0.12694889062924755</c:v>
              </c:pt>
              <c:pt idx="1451">
                <c:v>-0.12694889062924755</c:v>
              </c:pt>
              <c:pt idx="1452">
                <c:v>-0.12694889062924755</c:v>
              </c:pt>
              <c:pt idx="1453">
                <c:v>-0.12694889062924755</c:v>
              </c:pt>
              <c:pt idx="1454">
                <c:v>-0.12694889062924755</c:v>
              </c:pt>
              <c:pt idx="1455">
                <c:v>-0.12694889062924755</c:v>
              </c:pt>
              <c:pt idx="1456">
                <c:v>-0.12694889062924755</c:v>
              </c:pt>
              <c:pt idx="1457">
                <c:v>-0.12694889062924755</c:v>
              </c:pt>
              <c:pt idx="1458">
                <c:v>-0.12694889062924755</c:v>
              </c:pt>
              <c:pt idx="1459">
                <c:v>-0.12694889062924755</c:v>
              </c:pt>
              <c:pt idx="1460">
                <c:v>-0.12694889062924755</c:v>
              </c:pt>
              <c:pt idx="1461">
                <c:v>-0.14468797950283363</c:v>
              </c:pt>
              <c:pt idx="1462">
                <c:v>-0.14468797950283363</c:v>
              </c:pt>
              <c:pt idx="1463">
                <c:v>-0.14468797950283363</c:v>
              </c:pt>
              <c:pt idx="1464">
                <c:v>-0.14468797950283363</c:v>
              </c:pt>
              <c:pt idx="1465">
                <c:v>-0.14468797950283363</c:v>
              </c:pt>
              <c:pt idx="1466">
                <c:v>-0.14468797950283363</c:v>
              </c:pt>
              <c:pt idx="1467">
                <c:v>-0.14468797950283363</c:v>
              </c:pt>
              <c:pt idx="1468">
                <c:v>-0.14468797950283363</c:v>
              </c:pt>
              <c:pt idx="1469">
                <c:v>-0.14468797950283363</c:v>
              </c:pt>
              <c:pt idx="1470">
                <c:v>-0.14468797950283363</c:v>
              </c:pt>
              <c:pt idx="1471">
                <c:v>-0.14468797950283363</c:v>
              </c:pt>
              <c:pt idx="1472">
                <c:v>-0.14468797950283363</c:v>
              </c:pt>
              <c:pt idx="1473">
                <c:v>-0.14468797950283363</c:v>
              </c:pt>
              <c:pt idx="1474">
                <c:v>-0.14468797950283363</c:v>
              </c:pt>
              <c:pt idx="1475">
                <c:v>-0.14468797950283363</c:v>
              </c:pt>
              <c:pt idx="1476">
                <c:v>-0.14468797950283363</c:v>
              </c:pt>
              <c:pt idx="1477">
                <c:v>-0.14468797950283363</c:v>
              </c:pt>
              <c:pt idx="1478">
                <c:v>-0.14468797950283363</c:v>
              </c:pt>
              <c:pt idx="1479">
                <c:v>-0.14468797950283363</c:v>
              </c:pt>
              <c:pt idx="1480">
                <c:v>-0.14468797950283363</c:v>
              </c:pt>
              <c:pt idx="1481">
                <c:v>-0.14468797950283363</c:v>
              </c:pt>
              <c:pt idx="1482">
                <c:v>-0.14468797950283363</c:v>
              </c:pt>
              <c:pt idx="1483">
                <c:v>-0.16242706837641985</c:v>
              </c:pt>
              <c:pt idx="1484">
                <c:v>-0.16242706837641985</c:v>
              </c:pt>
              <c:pt idx="1485">
                <c:v>-0.16242706837641985</c:v>
              </c:pt>
              <c:pt idx="1486">
                <c:v>-0.16242706837641985</c:v>
              </c:pt>
              <c:pt idx="1487">
                <c:v>-0.16242706837641985</c:v>
              </c:pt>
              <c:pt idx="1488">
                <c:v>-0.16242706837641985</c:v>
              </c:pt>
              <c:pt idx="1489">
                <c:v>-0.16242706837641985</c:v>
              </c:pt>
              <c:pt idx="1490">
                <c:v>-0.16242706837641985</c:v>
              </c:pt>
              <c:pt idx="1491">
                <c:v>-0.16242706837641985</c:v>
              </c:pt>
              <c:pt idx="1492">
                <c:v>-0.16242706837641985</c:v>
              </c:pt>
              <c:pt idx="1493">
                <c:v>-0.16242706837641985</c:v>
              </c:pt>
              <c:pt idx="1494">
                <c:v>-0.16242706837641985</c:v>
              </c:pt>
              <c:pt idx="1495">
                <c:v>-0.16242706837641985</c:v>
              </c:pt>
              <c:pt idx="1496">
                <c:v>-0.16242706837641985</c:v>
              </c:pt>
              <c:pt idx="1497">
                <c:v>-0.16242706837641985</c:v>
              </c:pt>
              <c:pt idx="1498">
                <c:v>-0.16242706837641985</c:v>
              </c:pt>
              <c:pt idx="1499">
                <c:v>-0.16242706837641985</c:v>
              </c:pt>
              <c:pt idx="1500">
                <c:v>-0.16242706837641985</c:v>
              </c:pt>
              <c:pt idx="1501">
                <c:v>-0.16242706837641985</c:v>
              </c:pt>
              <c:pt idx="1502">
                <c:v>-0.16242706837641985</c:v>
              </c:pt>
              <c:pt idx="1503">
                <c:v>-0.16242706837641985</c:v>
              </c:pt>
              <c:pt idx="1504">
                <c:v>-0.16242706837641985</c:v>
              </c:pt>
              <c:pt idx="1505">
                <c:v>-0.16242706837641985</c:v>
              </c:pt>
              <c:pt idx="1506">
                <c:v>-0.16242706837641985</c:v>
              </c:pt>
              <c:pt idx="1507">
                <c:v>-0.16242706837641985</c:v>
              </c:pt>
              <c:pt idx="1508">
                <c:v>-0.18016615725000593</c:v>
              </c:pt>
              <c:pt idx="1509">
                <c:v>-0.18016615725000593</c:v>
              </c:pt>
              <c:pt idx="1510">
                <c:v>-0.18016615725000593</c:v>
              </c:pt>
              <c:pt idx="1511">
                <c:v>-0.18016615725000593</c:v>
              </c:pt>
              <c:pt idx="1512">
                <c:v>-0.18016615725000593</c:v>
              </c:pt>
              <c:pt idx="1513">
                <c:v>-0.18016615725000593</c:v>
              </c:pt>
              <c:pt idx="1514">
                <c:v>-0.18016615725000593</c:v>
              </c:pt>
              <c:pt idx="1515">
                <c:v>-0.18016615725000593</c:v>
              </c:pt>
              <c:pt idx="1516">
                <c:v>-0.18016615725000593</c:v>
              </c:pt>
              <c:pt idx="1517">
                <c:v>-0.18016615725000593</c:v>
              </c:pt>
              <c:pt idx="1518">
                <c:v>-0.18016615725000593</c:v>
              </c:pt>
              <c:pt idx="1519">
                <c:v>-0.18016615725000593</c:v>
              </c:pt>
              <c:pt idx="1520">
                <c:v>-0.18016615725000593</c:v>
              </c:pt>
              <c:pt idx="1521">
                <c:v>-0.18016615725000593</c:v>
              </c:pt>
              <c:pt idx="1522">
                <c:v>-0.18016615725000593</c:v>
              </c:pt>
              <c:pt idx="1523">
                <c:v>-0.18016615725000593</c:v>
              </c:pt>
              <c:pt idx="1524">
                <c:v>-0.18016615725000593</c:v>
              </c:pt>
              <c:pt idx="1525">
                <c:v>-0.18016615725000593</c:v>
              </c:pt>
              <c:pt idx="1526">
                <c:v>-0.18016615725000593</c:v>
              </c:pt>
              <c:pt idx="1527">
                <c:v>-0.19791870521985433</c:v>
              </c:pt>
              <c:pt idx="1528">
                <c:v>-0.19791870521985433</c:v>
              </c:pt>
              <c:pt idx="1529">
                <c:v>-0.19791870521985433</c:v>
              </c:pt>
              <c:pt idx="1530">
                <c:v>-0.19791870521985433</c:v>
              </c:pt>
              <c:pt idx="1531">
                <c:v>-0.19791870521985433</c:v>
              </c:pt>
              <c:pt idx="1532">
                <c:v>-0.19791870521985433</c:v>
              </c:pt>
              <c:pt idx="1533">
                <c:v>-0.19791870521985433</c:v>
              </c:pt>
              <c:pt idx="1534">
                <c:v>-0.19791870521985433</c:v>
              </c:pt>
              <c:pt idx="1535">
                <c:v>-0.19791870521985433</c:v>
              </c:pt>
              <c:pt idx="1536">
                <c:v>-0.19791870521985433</c:v>
              </c:pt>
              <c:pt idx="1537">
                <c:v>-0.19791870521985433</c:v>
              </c:pt>
              <c:pt idx="1538">
                <c:v>-0.19791870521985433</c:v>
              </c:pt>
              <c:pt idx="1539">
                <c:v>-0.19791870521985433</c:v>
              </c:pt>
              <c:pt idx="1540">
                <c:v>-0.19791870521985433</c:v>
              </c:pt>
              <c:pt idx="1541">
                <c:v>-0.19791870521985433</c:v>
              </c:pt>
              <c:pt idx="1542">
                <c:v>-0.19791870521985433</c:v>
              </c:pt>
              <c:pt idx="1543">
                <c:v>-0.19791870521985433</c:v>
              </c:pt>
              <c:pt idx="1544">
                <c:v>-0.19791870521985433</c:v>
              </c:pt>
              <c:pt idx="1545">
                <c:v>-0.19791870521985433</c:v>
              </c:pt>
              <c:pt idx="1546">
                <c:v>-0.19791870521985433</c:v>
              </c:pt>
              <c:pt idx="1547">
                <c:v>-0.19791870521985433</c:v>
              </c:pt>
              <c:pt idx="1548">
                <c:v>-0.21565779409344041</c:v>
              </c:pt>
              <c:pt idx="1549">
                <c:v>-0.21565779409344041</c:v>
              </c:pt>
              <c:pt idx="1550">
                <c:v>-0.21565779409344041</c:v>
              </c:pt>
              <c:pt idx="1551">
                <c:v>-0.21565779409344041</c:v>
              </c:pt>
              <c:pt idx="1552">
                <c:v>-0.21565779409344041</c:v>
              </c:pt>
              <c:pt idx="1553">
                <c:v>-0.21565779409344041</c:v>
              </c:pt>
              <c:pt idx="1554">
                <c:v>-0.21565779409344041</c:v>
              </c:pt>
              <c:pt idx="1555">
                <c:v>-0.21565779409344041</c:v>
              </c:pt>
              <c:pt idx="1556">
                <c:v>-0.21565779409344041</c:v>
              </c:pt>
              <c:pt idx="1557">
                <c:v>-0.21565779409344041</c:v>
              </c:pt>
              <c:pt idx="1558">
                <c:v>-0.21565779409344041</c:v>
              </c:pt>
              <c:pt idx="1559">
                <c:v>-0.23339688296702665</c:v>
              </c:pt>
              <c:pt idx="1560">
                <c:v>-0.23339688296702665</c:v>
              </c:pt>
              <c:pt idx="1561">
                <c:v>-0.23339688296702665</c:v>
              </c:pt>
              <c:pt idx="1562">
                <c:v>-0.23339688296702665</c:v>
              </c:pt>
              <c:pt idx="1563">
                <c:v>-0.23339688296702665</c:v>
              </c:pt>
              <c:pt idx="1564">
                <c:v>-0.23339688296702665</c:v>
              </c:pt>
              <c:pt idx="1565">
                <c:v>-0.23339688296702665</c:v>
              </c:pt>
              <c:pt idx="1566">
                <c:v>-0.23339688296702665</c:v>
              </c:pt>
              <c:pt idx="1567">
                <c:v>-0.2511359718406127</c:v>
              </c:pt>
              <c:pt idx="1568">
                <c:v>-0.2511359718406127</c:v>
              </c:pt>
              <c:pt idx="1569">
                <c:v>-0.2511359718406127</c:v>
              </c:pt>
              <c:pt idx="1570">
                <c:v>-0.26887506071419881</c:v>
              </c:pt>
              <c:pt idx="1571">
                <c:v>-0.26887506071419881</c:v>
              </c:pt>
              <c:pt idx="1572">
                <c:v>-0.26887506071419881</c:v>
              </c:pt>
              <c:pt idx="1573">
                <c:v>-0.26887506071419881</c:v>
              </c:pt>
              <c:pt idx="1574">
                <c:v>-0.30435099527866083</c:v>
              </c:pt>
              <c:pt idx="1575">
                <c:v>-0.30435099527866083</c:v>
              </c:pt>
              <c:pt idx="1576">
                <c:v>-0.30435099527866083</c:v>
              </c:pt>
              <c:pt idx="1577">
                <c:v>-0.30435099527866083</c:v>
              </c:pt>
              <c:pt idx="1578">
                <c:v>0.21008931160346839</c:v>
              </c:pt>
              <c:pt idx="1579">
                <c:v>6.8178843797489619E-2</c:v>
              </c:pt>
              <c:pt idx="1580">
                <c:v>3.2700666050317295E-2</c:v>
              </c:pt>
              <c:pt idx="1581">
                <c:v>-2.7775116968550284E-3</c:v>
              </c:pt>
              <c:pt idx="1582">
                <c:v>-2.0514357387730803E-2</c:v>
              </c:pt>
              <c:pt idx="1583">
                <c:v>-5.5992535134903099E-2</c:v>
              </c:pt>
              <c:pt idx="1584">
                <c:v>-7.3731624008489177E-2</c:v>
              </c:pt>
              <c:pt idx="1585">
                <c:v>-0.12694889062924755</c:v>
              </c:pt>
              <c:pt idx="1586">
                <c:v>-0.12694889062924755</c:v>
              </c:pt>
              <c:pt idx="1587">
                <c:v>-0.14468797950283363</c:v>
              </c:pt>
              <c:pt idx="1588">
                <c:v>-0.16242706837641985</c:v>
              </c:pt>
              <c:pt idx="1589">
                <c:v>-0.18016615725000593</c:v>
              </c:pt>
              <c:pt idx="1590">
                <c:v>-0.19791870521985433</c:v>
              </c:pt>
              <c:pt idx="1591">
                <c:v>0.21008931160346839</c:v>
              </c:pt>
              <c:pt idx="1592">
                <c:v>0.21008931160346839</c:v>
              </c:pt>
              <c:pt idx="1593">
                <c:v>0.21008931160346839</c:v>
              </c:pt>
              <c:pt idx="1594">
                <c:v>0.21008931160346839</c:v>
              </c:pt>
              <c:pt idx="1595">
                <c:v>0.21008931160346839</c:v>
              </c:pt>
              <c:pt idx="1596">
                <c:v>0.1746111338562959</c:v>
              </c:pt>
              <c:pt idx="1597">
                <c:v>0.15687204498270985</c:v>
              </c:pt>
              <c:pt idx="1598">
                <c:v>0.13913519929183404</c:v>
              </c:pt>
              <c:pt idx="1599">
                <c:v>0.13913519929183404</c:v>
              </c:pt>
              <c:pt idx="1600">
                <c:v>0.13913519929183404</c:v>
              </c:pt>
              <c:pt idx="1601">
                <c:v>0.12139611041824799</c:v>
              </c:pt>
              <c:pt idx="1602">
                <c:v>0.12139611041824799</c:v>
              </c:pt>
              <c:pt idx="1603">
                <c:v>0.10365702154466172</c:v>
              </c:pt>
              <c:pt idx="1604">
                <c:v>0.10365702154466172</c:v>
              </c:pt>
              <c:pt idx="1605">
                <c:v>0.10365702154466172</c:v>
              </c:pt>
              <c:pt idx="1606">
                <c:v>8.591793267107567E-2</c:v>
              </c:pt>
              <c:pt idx="1607">
                <c:v>8.591793267107567E-2</c:v>
              </c:pt>
              <c:pt idx="1608">
                <c:v>6.8178843797489619E-2</c:v>
              </c:pt>
              <c:pt idx="1609">
                <c:v>6.8178843797489619E-2</c:v>
              </c:pt>
              <c:pt idx="1610">
                <c:v>6.8178843797489619E-2</c:v>
              </c:pt>
              <c:pt idx="1611">
                <c:v>6.8178843797489619E-2</c:v>
              </c:pt>
              <c:pt idx="1612">
                <c:v>5.0439754923903346E-2</c:v>
              </c:pt>
              <c:pt idx="1613">
                <c:v>1.4961577176731078E-2</c:v>
              </c:pt>
              <c:pt idx="1614">
                <c:v>1.4961577176731078E-2</c:v>
              </c:pt>
              <c:pt idx="1615">
                <c:v>-2.7775116968550284E-3</c:v>
              </c:pt>
              <c:pt idx="1616">
                <c:v>-2.7775116968550284E-3</c:v>
              </c:pt>
              <c:pt idx="1617">
                <c:v>-2.7775116968550284E-3</c:v>
              </c:pt>
              <c:pt idx="1618">
                <c:v>-2.0514357387730803E-2</c:v>
              </c:pt>
              <c:pt idx="1619">
                <c:v>-2.0514357387730803E-2</c:v>
              </c:pt>
              <c:pt idx="1620">
                <c:v>-5.5992535134903099E-2</c:v>
              </c:pt>
              <c:pt idx="1621">
                <c:v>-9.1470712882075256E-2</c:v>
              </c:pt>
              <c:pt idx="1622">
                <c:v>-9.1470712882075256E-2</c:v>
              </c:pt>
              <c:pt idx="1623">
                <c:v>-0.10920980175566147</c:v>
              </c:pt>
              <c:pt idx="1624">
                <c:v>-0.14468797950283363</c:v>
              </c:pt>
              <c:pt idx="1625">
                <c:v>-0.18016615725000593</c:v>
              </c:pt>
              <c:pt idx="1626">
                <c:v>-0.23339688296702665</c:v>
              </c:pt>
              <c:pt idx="1627">
                <c:v>0.21660996472685379</c:v>
              </c:pt>
              <c:pt idx="1628">
                <c:v>0.21660996472685379</c:v>
              </c:pt>
              <c:pt idx="1629">
                <c:v>0.21660996472685379</c:v>
              </c:pt>
              <c:pt idx="1630">
                <c:v>0.19863635503491045</c:v>
              </c:pt>
              <c:pt idx="1631">
                <c:v>0.16267307549429127</c:v>
              </c:pt>
              <c:pt idx="1632">
                <c:v>0.16267307549429127</c:v>
              </c:pt>
              <c:pt idx="1633">
                <c:v>0.14468569995372005</c:v>
              </c:pt>
              <c:pt idx="1634">
                <c:v>0.13407452496964578</c:v>
              </c:pt>
              <c:pt idx="1635">
                <c:v>0.12669603010504399</c:v>
              </c:pt>
              <c:pt idx="1636">
                <c:v>0.12669603010504399</c:v>
              </c:pt>
              <c:pt idx="1637">
                <c:v>0.12669603010504399</c:v>
              </c:pt>
              <c:pt idx="1638">
                <c:v>0.10872242041310087</c:v>
              </c:pt>
              <c:pt idx="1639">
                <c:v>9.0732750564424813E-2</c:v>
              </c:pt>
              <c:pt idx="1640">
                <c:v>9.0732750564424813E-2</c:v>
              </c:pt>
              <c:pt idx="1641">
                <c:v>7.2759140872481531E-2</c:v>
              </c:pt>
              <c:pt idx="1642">
                <c:v>6.6371787109095026E-2</c:v>
              </c:pt>
              <c:pt idx="1643">
                <c:v>5.4771765331910249E-2</c:v>
              </c:pt>
              <c:pt idx="1644">
                <c:v>5.4771765331910249E-2</c:v>
              </c:pt>
              <c:pt idx="1645">
                <c:v>3.678209548323419E-2</c:v>
              </c:pt>
              <c:pt idx="1646">
                <c:v>3.678209548323419E-2</c:v>
              </c:pt>
              <c:pt idx="1647">
                <c:v>1.8808485791290908E-2</c:v>
              </c:pt>
              <c:pt idx="1648">
                <c:v>8.1881594261490331E-4</c:v>
              </c:pt>
              <c:pt idx="1649">
                <c:v>8.1881594261490331E-4</c:v>
              </c:pt>
              <c:pt idx="1650">
                <c:v>-1.7154793749328434E-2</c:v>
              </c:pt>
              <c:pt idx="1651">
                <c:v>-1.7154793749328434E-2</c:v>
              </c:pt>
              <c:pt idx="1652">
                <c:v>-4.5854293830579124E-2</c:v>
              </c:pt>
              <c:pt idx="1653">
                <c:v>-7.1105448830518891E-2</c:v>
              </c:pt>
              <c:pt idx="1654">
                <c:v>-7.9165353202206051E-2</c:v>
              </c:pt>
              <c:pt idx="1655">
                <c:v>-8.9095118679194923E-2</c:v>
              </c:pt>
              <c:pt idx="1656">
                <c:v>-8.9095118679194923E-2</c:v>
              </c:pt>
              <c:pt idx="1657">
                <c:v>-8.9095118679194923E-2</c:v>
              </c:pt>
              <c:pt idx="1658">
                <c:v>-0.12505839821981427</c:v>
              </c:pt>
              <c:pt idx="1659">
                <c:v>-0.14304577376038552</c:v>
              </c:pt>
              <c:pt idx="1660">
                <c:v>-0.17900905330100469</c:v>
              </c:pt>
              <c:pt idx="1661">
                <c:v>-0.19698495730105275</c:v>
              </c:pt>
              <c:pt idx="1662">
                <c:v>-0.24571376713602644</c:v>
              </c:pt>
              <c:pt idx="1663">
                <c:v>0.12156387039849881</c:v>
              </c:pt>
              <c:pt idx="1664">
                <c:v>0.26662270180583197</c:v>
              </c:pt>
              <c:pt idx="1665">
                <c:v>0.17467972462423104</c:v>
              </c:pt>
              <c:pt idx="1666">
                <c:v>0.11951900442466507</c:v>
              </c:pt>
              <c:pt idx="1667">
                <c:v>8.2750564104615454E-2</c:v>
              </c:pt>
              <c:pt idx="1668">
                <c:v>0.17467972462423104</c:v>
              </c:pt>
              <c:pt idx="1669">
                <c:v>0.26662270180583197</c:v>
              </c:pt>
              <c:pt idx="1670">
                <c:v>0.26662270180583197</c:v>
              </c:pt>
              <c:pt idx="1671">
                <c:v>0.22984044482379684</c:v>
              </c:pt>
              <c:pt idx="1672">
                <c:v>0.21144816494428065</c:v>
              </c:pt>
              <c:pt idx="1673">
                <c:v>0.19307200450374723</c:v>
              </c:pt>
              <c:pt idx="1674">
                <c:v>0.17467972462423104</c:v>
              </c:pt>
              <c:pt idx="1675">
                <c:v>0.15628744474471468</c:v>
              </c:pt>
              <c:pt idx="1676">
                <c:v>0.11951900442466507</c:v>
              </c:pt>
              <c:pt idx="1677">
                <c:v>0.10112672454514882</c:v>
              </c:pt>
              <c:pt idx="1678">
                <c:v>8.2750564104615454E-2</c:v>
              </c:pt>
              <c:pt idx="1679">
                <c:v>6.4358284225099094E-2</c:v>
              </c:pt>
              <c:pt idx="1680">
                <c:v>2.7573724466066651E-2</c:v>
              </c:pt>
              <c:pt idx="1681">
                <c:v>9.1975640255332891E-3</c:v>
              </c:pt>
              <c:pt idx="1682">
                <c:v>9.1975640255332891E-3</c:v>
              </c:pt>
              <c:pt idx="1683">
                <c:v>-9.1947158539831264E-3</c:v>
              </c:pt>
              <c:pt idx="1684">
                <c:v>-9.1947158539831264E-3</c:v>
              </c:pt>
              <c:pt idx="1685">
                <c:v>-9.1947158539831264E-3</c:v>
              </c:pt>
              <c:pt idx="1686">
                <c:v>-2.758699573349932E-2</c:v>
              </c:pt>
              <c:pt idx="1687">
                <c:v>-2.758699573349932E-2</c:v>
              </c:pt>
              <c:pt idx="1688">
                <c:v>-8.2747715933065291E-2</c:v>
              </c:pt>
              <c:pt idx="1689">
                <c:v>-8.2747715933065291E-2</c:v>
              </c:pt>
              <c:pt idx="1690">
                <c:v>-0.10112387637359868</c:v>
              </c:pt>
              <c:pt idx="1691">
                <c:v>-0.1195161562531149</c:v>
              </c:pt>
              <c:pt idx="1692">
                <c:v>-0.1195161562531149</c:v>
              </c:pt>
              <c:pt idx="1693">
                <c:v>-0.13790843613263126</c:v>
              </c:pt>
              <c:pt idx="1694">
                <c:v>-0.15630071601214746</c:v>
              </c:pt>
              <c:pt idx="1695">
                <c:v>-0.17467687645268087</c:v>
              </c:pt>
              <c:pt idx="1696">
                <c:v>-0.17467687645268087</c:v>
              </c:pt>
              <c:pt idx="1697">
                <c:v>-0.17467687645268087</c:v>
              </c:pt>
              <c:pt idx="1698">
                <c:v>-0.19306915633219707</c:v>
              </c:pt>
              <c:pt idx="1699">
                <c:v>-0.19306915633219707</c:v>
              </c:pt>
              <c:pt idx="1700">
                <c:v>-0.19306915633219707</c:v>
              </c:pt>
              <c:pt idx="1701">
                <c:v>-0.19306915633219707</c:v>
              </c:pt>
              <c:pt idx="1702">
                <c:v>-0.21145913343471581</c:v>
              </c:pt>
              <c:pt idx="1703">
                <c:v>-0.21145913343471581</c:v>
              </c:pt>
              <c:pt idx="1704">
                <c:v>-0.24822987653176304</c:v>
              </c:pt>
              <c:pt idx="1705">
                <c:v>-0.26661985363428176</c:v>
              </c:pt>
              <c:pt idx="1706">
                <c:v>-0.26661985363428176</c:v>
              </c:pt>
              <c:pt idx="1707">
                <c:v>0.17372407217024338</c:v>
              </c:pt>
              <c:pt idx="1708">
                <c:v>0.26662270180583197</c:v>
              </c:pt>
              <c:pt idx="1709">
                <c:v>0.26662270180583197</c:v>
              </c:pt>
              <c:pt idx="1710">
                <c:v>0.24823272470331331</c:v>
              </c:pt>
              <c:pt idx="1711">
                <c:v>0.24823272470331331</c:v>
              </c:pt>
              <c:pt idx="1712">
                <c:v>0.21144816494428065</c:v>
              </c:pt>
              <c:pt idx="1713">
                <c:v>0.21144816494428065</c:v>
              </c:pt>
              <c:pt idx="1714">
                <c:v>0.21144816494428065</c:v>
              </c:pt>
              <c:pt idx="1715">
                <c:v>0.19307200450374723</c:v>
              </c:pt>
              <c:pt idx="1716">
                <c:v>0.17467972462423104</c:v>
              </c:pt>
              <c:pt idx="1717">
                <c:v>0.15628744474471468</c:v>
              </c:pt>
              <c:pt idx="1718">
                <c:v>0.15628744474471468</c:v>
              </c:pt>
              <c:pt idx="1719">
                <c:v>0.13791128430418143</c:v>
              </c:pt>
              <c:pt idx="1720">
                <c:v>0.13791128430418143</c:v>
              </c:pt>
              <c:pt idx="1721">
                <c:v>0.26662270180583197</c:v>
              </c:pt>
              <c:pt idx="1722">
                <c:v>0.26662270180583197</c:v>
              </c:pt>
              <c:pt idx="1723">
                <c:v>0.26662270180583197</c:v>
              </c:pt>
              <c:pt idx="1724">
                <c:v>0.26662270180583197</c:v>
              </c:pt>
              <c:pt idx="1725">
                <c:v>0.26662270180583197</c:v>
              </c:pt>
              <c:pt idx="1726">
                <c:v>0.26662270180583197</c:v>
              </c:pt>
              <c:pt idx="1727">
                <c:v>0.26662270180583197</c:v>
              </c:pt>
              <c:pt idx="1728">
                <c:v>0.26662270180583197</c:v>
              </c:pt>
              <c:pt idx="1729">
                <c:v>0.26662270180583197</c:v>
              </c:pt>
              <c:pt idx="1730">
                <c:v>0.24823272470331331</c:v>
              </c:pt>
              <c:pt idx="1731">
                <c:v>0.22984044482379684</c:v>
              </c:pt>
              <c:pt idx="1732">
                <c:v>0.21144816494428065</c:v>
              </c:pt>
              <c:pt idx="1733">
                <c:v>4.5966004345582845E-2</c:v>
              </c:pt>
              <c:pt idx="1734">
                <c:v>4.5966004345582845E-2</c:v>
              </c:pt>
              <c:pt idx="1735">
                <c:v>4.5966004345582845E-2</c:v>
              </c:pt>
              <c:pt idx="1736">
                <c:v>0.19307200450374723</c:v>
              </c:pt>
              <c:pt idx="1737">
                <c:v>0.19307200450374723</c:v>
              </c:pt>
              <c:pt idx="1738">
                <c:v>0.17467972462423104</c:v>
              </c:pt>
              <c:pt idx="1739">
                <c:v>0.17467972462423104</c:v>
              </c:pt>
              <c:pt idx="1740">
                <c:v>0.17467972462423104</c:v>
              </c:pt>
              <c:pt idx="1741">
                <c:v>-0.15630071601214746</c:v>
              </c:pt>
              <c:pt idx="1742">
                <c:v>0.15628744474471468</c:v>
              </c:pt>
              <c:pt idx="1743">
                <c:v>0.15628744474471468</c:v>
              </c:pt>
              <c:pt idx="1744">
                <c:v>0.15628744474471468</c:v>
              </c:pt>
              <c:pt idx="1745">
                <c:v>0.15628744474471468</c:v>
              </c:pt>
              <c:pt idx="1746">
                <c:v>0.13791128430418143</c:v>
              </c:pt>
              <c:pt idx="1747">
                <c:v>0.13791128430418143</c:v>
              </c:pt>
              <c:pt idx="1748">
                <c:v>0.13791128430418143</c:v>
              </c:pt>
              <c:pt idx="1749">
                <c:v>0.13791128430418143</c:v>
              </c:pt>
              <c:pt idx="1750">
                <c:v>-2.758699573349932E-2</c:v>
              </c:pt>
              <c:pt idx="1751">
                <c:v>0.11951900442466507</c:v>
              </c:pt>
              <c:pt idx="1752">
                <c:v>0.11951900442466507</c:v>
              </c:pt>
              <c:pt idx="1753">
                <c:v>0.11951900442466507</c:v>
              </c:pt>
              <c:pt idx="1754">
                <c:v>0.10112672454514882</c:v>
              </c:pt>
              <c:pt idx="1755">
                <c:v>0.10112672454514882</c:v>
              </c:pt>
              <c:pt idx="1756">
                <c:v>0.10112672454514882</c:v>
              </c:pt>
              <c:pt idx="1757">
                <c:v>8.2750564104615454E-2</c:v>
              </c:pt>
              <c:pt idx="1758">
                <c:v>-6.4355436053548931E-2</c:v>
              </c:pt>
              <c:pt idx="1759">
                <c:v>6.4358284225099094E-2</c:v>
              </c:pt>
              <c:pt idx="1760">
                <c:v>6.4358284225099094E-2</c:v>
              </c:pt>
              <c:pt idx="1761">
                <c:v>6.4358284225099094E-2</c:v>
              </c:pt>
              <c:pt idx="1762">
                <c:v>4.5966004345582845E-2</c:v>
              </c:pt>
              <c:pt idx="1763">
                <c:v>4.5966004345582845E-2</c:v>
              </c:pt>
              <c:pt idx="1764">
                <c:v>4.5966004345582845E-2</c:v>
              </c:pt>
              <c:pt idx="1765">
                <c:v>-0.10112387637359868</c:v>
              </c:pt>
              <c:pt idx="1766">
                <c:v>2.7573724466066651E-2</c:v>
              </c:pt>
              <c:pt idx="1767">
                <c:v>2.7573724466066651E-2</c:v>
              </c:pt>
              <c:pt idx="1768">
                <c:v>2.7573724466066651E-2</c:v>
              </c:pt>
              <c:pt idx="1769">
                <c:v>2.7573724466066651E-2</c:v>
              </c:pt>
              <c:pt idx="1770">
                <c:v>9.1975640255332891E-3</c:v>
              </c:pt>
              <c:pt idx="1771">
                <c:v>9.1975640255332891E-3</c:v>
              </c:pt>
              <c:pt idx="1772">
                <c:v>9.1975640255332891E-3</c:v>
              </c:pt>
              <c:pt idx="1773">
                <c:v>9.1975640255332891E-3</c:v>
              </c:pt>
              <c:pt idx="1774">
                <c:v>-0.13790843613263126</c:v>
              </c:pt>
              <c:pt idx="1775">
                <c:v>-0.13790843613263126</c:v>
              </c:pt>
              <c:pt idx="1776">
                <c:v>-9.1947158539831264E-3</c:v>
              </c:pt>
              <c:pt idx="1777">
                <c:v>-9.1947158539831264E-3</c:v>
              </c:pt>
              <c:pt idx="1778">
                <c:v>-2.758699573349932E-2</c:v>
              </c:pt>
              <c:pt idx="1779">
                <c:v>-4.596315617403271E-2</c:v>
              </c:pt>
              <c:pt idx="1780">
                <c:v>-6.4355436053548931E-2</c:v>
              </c:pt>
              <c:pt idx="1781">
                <c:v>-8.2747715933065291E-2</c:v>
              </c:pt>
              <c:pt idx="1782">
                <c:v>-8.2747715933065291E-2</c:v>
              </c:pt>
              <c:pt idx="1783">
                <c:v>-8.2747715933065291E-2</c:v>
              </c:pt>
              <c:pt idx="1784">
                <c:v>-0.10112387637359868</c:v>
              </c:pt>
              <c:pt idx="1785">
                <c:v>-0.10112387637359868</c:v>
              </c:pt>
              <c:pt idx="1786">
                <c:v>-0.10112387637359868</c:v>
              </c:pt>
              <c:pt idx="1787">
                <c:v>-0.10112387637359868</c:v>
              </c:pt>
              <c:pt idx="1788">
                <c:v>-0.10112387637359868</c:v>
              </c:pt>
              <c:pt idx="1789">
                <c:v>-0.10112387637359868</c:v>
              </c:pt>
              <c:pt idx="1790">
                <c:v>-0.10112387637359868</c:v>
              </c:pt>
              <c:pt idx="1791">
                <c:v>-0.1195161562531149</c:v>
              </c:pt>
              <c:pt idx="1792">
                <c:v>-0.1195161562531149</c:v>
              </c:pt>
              <c:pt idx="1793">
                <c:v>-0.13790843613263126</c:v>
              </c:pt>
              <c:pt idx="1794">
                <c:v>-0.15630071601214746</c:v>
              </c:pt>
              <c:pt idx="1795">
                <c:v>-0.15630071601214746</c:v>
              </c:pt>
              <c:pt idx="1796">
                <c:v>-0.15630071601214746</c:v>
              </c:pt>
              <c:pt idx="1797">
                <c:v>-0.15630071601214746</c:v>
              </c:pt>
              <c:pt idx="1798">
                <c:v>-0.17467687645268087</c:v>
              </c:pt>
              <c:pt idx="1799">
                <c:v>-0.27572503388263631</c:v>
              </c:pt>
              <c:pt idx="1800">
                <c:v>0.10112672454514882</c:v>
              </c:pt>
              <c:pt idx="1801">
                <c:v>0.19307200450374723</c:v>
              </c:pt>
              <c:pt idx="1802">
                <c:v>0.11951900442466507</c:v>
              </c:pt>
              <c:pt idx="1803">
                <c:v>0.2523823288529175</c:v>
              </c:pt>
              <c:pt idx="1804">
                <c:v>0.2523823288529175</c:v>
              </c:pt>
              <c:pt idx="1805">
                <c:v>0.2341719683562084</c:v>
              </c:pt>
              <c:pt idx="1806">
                <c:v>0.17954318964307892</c:v>
              </c:pt>
              <c:pt idx="1807">
                <c:v>8.8491387159533919E-2</c:v>
              </c:pt>
              <c:pt idx="1808">
                <c:v>7.0281026662824986E-2</c:v>
              </c:pt>
              <c:pt idx="1809">
                <c:v>0.10112672454514882</c:v>
              </c:pt>
              <c:pt idx="1810">
                <c:v>0.22984044482379684</c:v>
              </c:pt>
              <c:pt idx="1811">
                <c:v>0.26662270180583197</c:v>
              </c:pt>
              <c:pt idx="1812">
                <c:v>0.13791128430418143</c:v>
              </c:pt>
              <c:pt idx="1813">
                <c:v>0.11951900442466507</c:v>
              </c:pt>
              <c:pt idx="1814">
                <c:v>8.2750564104615454E-2</c:v>
              </c:pt>
              <c:pt idx="1815">
                <c:v>6.4358284225099094E-2</c:v>
              </c:pt>
              <c:pt idx="1816">
                <c:v>-4.596315617403271E-2</c:v>
              </c:pt>
              <c:pt idx="1817">
                <c:v>0.21558411245363618</c:v>
              </c:pt>
              <c:pt idx="1818">
                <c:v>0.21558411245363618</c:v>
              </c:pt>
              <c:pt idx="1819">
                <c:v>0.21558411245363618</c:v>
              </c:pt>
              <c:pt idx="1820">
                <c:v>0.21558411245363618</c:v>
              </c:pt>
              <c:pt idx="1821">
                <c:v>0.21558411245363618</c:v>
              </c:pt>
              <c:pt idx="1822">
                <c:v>0.21558411245363618</c:v>
              </c:pt>
              <c:pt idx="1823">
                <c:v>0.17975931398060419</c:v>
              </c:pt>
              <c:pt idx="1824">
                <c:v>0.16185273310283466</c:v>
              </c:pt>
              <c:pt idx="1825">
                <c:v>0.1439484795685636</c:v>
              </c:pt>
              <c:pt idx="1826">
                <c:v>0.1439484795685636</c:v>
              </c:pt>
              <c:pt idx="1827">
                <c:v>0.1439484795685636</c:v>
              </c:pt>
              <c:pt idx="1828">
                <c:v>0.1439484795685636</c:v>
              </c:pt>
              <c:pt idx="1829">
                <c:v>0.10812135375203313</c:v>
              </c:pt>
              <c:pt idx="1830">
                <c:v>7.2310519339992552E-2</c:v>
              </c:pt>
              <c:pt idx="1831">
                <c:v>3.6499684927951914E-2</c:v>
              </c:pt>
              <c:pt idx="1832">
                <c:v>1.8579139989191029E-2</c:v>
              </c:pt>
              <c:pt idx="1833">
                <c:v>1.8579139989191029E-2</c:v>
              </c:pt>
              <c:pt idx="1834">
                <c:v>6.7488645491992072E-4</c:v>
              </c:pt>
              <c:pt idx="1835">
                <c:v>-3.5138275300619137E-2</c:v>
              </c:pt>
              <c:pt idx="1836">
                <c:v>-5.3056492895881435E-2</c:v>
              </c:pt>
              <c:pt idx="1837">
                <c:v>-8.886965465142066E-2</c:v>
              </c:pt>
              <c:pt idx="1838">
                <c:v>-0.10677390818569174</c:v>
              </c:pt>
              <c:pt idx="1839">
                <c:v>-0.14260103400222218</c:v>
              </c:pt>
              <c:pt idx="1840">
                <c:v>-0.14260103400222218</c:v>
              </c:pt>
              <c:pt idx="1841">
                <c:v>-0.16050528753649326</c:v>
              </c:pt>
              <c:pt idx="1842">
                <c:v>0.13625431187915304</c:v>
              </c:pt>
              <c:pt idx="1843">
                <c:v>-0.16335676991772605</c:v>
              </c:pt>
              <c:pt idx="1844">
                <c:v>0.20922562885600632</c:v>
              </c:pt>
              <c:pt idx="1845">
                <c:v>0.20922562885600632</c:v>
              </c:pt>
              <c:pt idx="1846">
                <c:v>0.19150803753222734</c:v>
              </c:pt>
              <c:pt idx="1847">
                <c:v>0.17380508279772844</c:v>
              </c:pt>
              <c:pt idx="1848">
                <c:v>0.17380508279772844</c:v>
              </c:pt>
              <c:pt idx="1849">
                <c:v>0.17380508279772844</c:v>
              </c:pt>
              <c:pt idx="1850">
                <c:v>0.17380508279772844</c:v>
              </c:pt>
              <c:pt idx="1851">
                <c:v>0.15608749147394929</c:v>
              </c:pt>
              <c:pt idx="1852">
                <c:v>0.15608749147394929</c:v>
              </c:pt>
              <c:pt idx="1853">
                <c:v>0.15608749147394929</c:v>
              </c:pt>
              <c:pt idx="1854">
                <c:v>0.13838697617099721</c:v>
              </c:pt>
              <c:pt idx="1855">
                <c:v>0.13838697617099721</c:v>
              </c:pt>
              <c:pt idx="1856">
                <c:v>0.13838697617099721</c:v>
              </c:pt>
              <c:pt idx="1857">
                <c:v>0.12066694541567141</c:v>
              </c:pt>
              <c:pt idx="1858">
                <c:v>0.12066694541567141</c:v>
              </c:pt>
              <c:pt idx="1859">
                <c:v>0.12066694541567141</c:v>
              </c:pt>
              <c:pt idx="1860">
                <c:v>0.12066694541567141</c:v>
              </c:pt>
              <c:pt idx="1861">
                <c:v>0.10296643011271933</c:v>
              </c:pt>
              <c:pt idx="1862">
                <c:v>0.10296643011271933</c:v>
              </c:pt>
              <c:pt idx="1863">
                <c:v>0.10296643011271933</c:v>
              </c:pt>
              <c:pt idx="1864">
                <c:v>0.10296643011271933</c:v>
              </c:pt>
              <c:pt idx="1865">
                <c:v>0.10296643011271933</c:v>
              </c:pt>
              <c:pt idx="1866">
                <c:v>8.5263475378220599E-2</c:v>
              </c:pt>
              <c:pt idx="1867">
                <c:v>8.5263475378220599E-2</c:v>
              </c:pt>
              <c:pt idx="1868">
                <c:v>8.5263475378220599E-2</c:v>
              </c:pt>
              <c:pt idx="1869">
                <c:v>8.5263475378220599E-2</c:v>
              </c:pt>
              <c:pt idx="1870">
                <c:v>8.5263475378220599E-2</c:v>
              </c:pt>
              <c:pt idx="1871">
                <c:v>8.5263475378220599E-2</c:v>
              </c:pt>
              <c:pt idx="1872">
                <c:v>6.7545884054441452E-2</c:v>
              </c:pt>
              <c:pt idx="1873">
                <c:v>6.7545884054441452E-2</c:v>
              </c:pt>
              <c:pt idx="1874">
                <c:v>6.7545884054441452E-2</c:v>
              </c:pt>
              <c:pt idx="1875">
                <c:v>6.7545884054441452E-2</c:v>
              </c:pt>
              <c:pt idx="1876">
                <c:v>4.9845368751489316E-2</c:v>
              </c:pt>
              <c:pt idx="1877">
                <c:v>3.2125337996163572E-2</c:v>
              </c:pt>
              <c:pt idx="1878">
                <c:v>3.2125337996163572E-2</c:v>
              </c:pt>
              <c:pt idx="1879">
                <c:v>1.4424822693211437E-2</c:v>
              </c:pt>
              <c:pt idx="1880">
                <c:v>1.4424822693211437E-2</c:v>
              </c:pt>
              <c:pt idx="1881">
                <c:v>-3.2927686305677106E-3</c:v>
              </c:pt>
              <c:pt idx="1882">
                <c:v>-3.2927686305677106E-3</c:v>
              </c:pt>
              <c:pt idx="1883">
                <c:v>-3.2927686305677106E-3</c:v>
              </c:pt>
              <c:pt idx="1884">
                <c:v>-3.2927686305677106E-3</c:v>
              </c:pt>
              <c:pt idx="1885">
                <c:v>-3.2927686305677106E-3</c:v>
              </c:pt>
              <c:pt idx="1886">
                <c:v>-2.0995723365066582E-2</c:v>
              </c:pt>
              <c:pt idx="1887">
                <c:v>-3.8713314688845563E-2</c:v>
              </c:pt>
              <c:pt idx="1888">
                <c:v>-3.8713314688845563E-2</c:v>
              </c:pt>
              <c:pt idx="1889">
                <c:v>-5.6416269423344462E-2</c:v>
              </c:pt>
              <c:pt idx="1890">
                <c:v>-5.6416269423344462E-2</c:v>
              </c:pt>
              <c:pt idx="1891">
                <c:v>-5.6416269423344462E-2</c:v>
              </c:pt>
              <c:pt idx="1892">
                <c:v>-7.4133860747123609E-2</c:v>
              </c:pt>
              <c:pt idx="1893">
                <c:v>-7.4133860747123609E-2</c:v>
              </c:pt>
              <c:pt idx="1894">
                <c:v>-7.4133860747123609E-2</c:v>
              </c:pt>
              <c:pt idx="1895">
                <c:v>-9.1834376050075717E-2</c:v>
              </c:pt>
              <c:pt idx="1896">
                <c:v>-9.1834376050075717E-2</c:v>
              </c:pt>
              <c:pt idx="1897">
                <c:v>-9.1834376050075717E-2</c:v>
              </c:pt>
              <c:pt idx="1898">
                <c:v>-9.1834376050075717E-2</c:v>
              </c:pt>
              <c:pt idx="1899">
                <c:v>-0.10955440680540149</c:v>
              </c:pt>
              <c:pt idx="1900">
                <c:v>-0.10955440680540149</c:v>
              </c:pt>
              <c:pt idx="1901">
                <c:v>-0.10955440680540149</c:v>
              </c:pt>
              <c:pt idx="1902">
                <c:v>-0.10955440680540149</c:v>
              </c:pt>
              <c:pt idx="1903">
                <c:v>-0.10955440680540149</c:v>
              </c:pt>
              <c:pt idx="1904">
                <c:v>-0.14495787684285233</c:v>
              </c:pt>
              <c:pt idx="1905">
                <c:v>-0.14495787684285233</c:v>
              </c:pt>
              <c:pt idx="1906">
                <c:v>-0.16267546816663148</c:v>
              </c:pt>
              <c:pt idx="1907">
                <c:v>-0.16267546816663148</c:v>
              </c:pt>
              <c:pt idx="1908">
                <c:v>-0.18037598346958358</c:v>
              </c:pt>
              <c:pt idx="1909">
                <c:v>-0.19809601422490936</c:v>
              </c:pt>
              <c:pt idx="1910">
                <c:v>-0.19809601422490936</c:v>
              </c:pt>
              <c:pt idx="1911">
                <c:v>-0.19809601422490936</c:v>
              </c:pt>
              <c:pt idx="1912">
                <c:v>0.20922562885600632</c:v>
              </c:pt>
              <c:pt idx="1913">
                <c:v>0.20922562885600632</c:v>
              </c:pt>
              <c:pt idx="1914">
                <c:v>0.2731826451477371</c:v>
              </c:pt>
              <c:pt idx="1915">
                <c:v>0.2731826451477371</c:v>
              </c:pt>
              <c:pt idx="1916">
                <c:v>0.25476005810695795</c:v>
              </c:pt>
              <c:pt idx="1917">
                <c:v>0.19950693357390042</c:v>
              </c:pt>
              <c:pt idx="1918">
                <c:v>0.18108434653312111</c:v>
              </c:pt>
              <c:pt idx="1919">
                <c:v>0.16267639608162227</c:v>
              </c:pt>
              <c:pt idx="1920">
                <c:v>0.12583122200006364</c:v>
              </c:pt>
              <c:pt idx="1921">
                <c:v>0.12583122200006364</c:v>
              </c:pt>
              <c:pt idx="1922">
                <c:v>0.10742571098011133</c:v>
              </c:pt>
              <c:pt idx="1923">
                <c:v>7.0595173487833118E-2</c:v>
              </c:pt>
              <c:pt idx="1924">
                <c:v>7.0595173487833118E-2</c:v>
              </c:pt>
              <c:pt idx="1925">
                <c:v>3.3749999406274711E-2</c:v>
              </c:pt>
              <c:pt idx="1926">
                <c:v>3.3749999406274711E-2</c:v>
              </c:pt>
              <c:pt idx="1927">
                <c:v>1.5342048954775644E-2</c:v>
              </c:pt>
              <c:pt idx="1928">
                <c:v>1.5342048954775644E-2</c:v>
              </c:pt>
              <c:pt idx="1929">
                <c:v>-3.0805380860036702E-3</c:v>
              </c:pt>
              <c:pt idx="1930">
                <c:v>-3.0805380860036702E-3</c:v>
              </c:pt>
              <c:pt idx="1931">
                <c:v>-2.1503125126782818E-2</c:v>
              </c:pt>
              <c:pt idx="1932">
                <c:v>-3.9908636146735094E-2</c:v>
              </c:pt>
              <c:pt idx="1933">
                <c:v>-7.6756249659840348E-2</c:v>
              </c:pt>
              <c:pt idx="1934">
                <c:v>-7.6756249659840348E-2</c:v>
              </c:pt>
              <c:pt idx="1935">
                <c:v>-9.5161760679792623E-2</c:v>
              </c:pt>
              <c:pt idx="1936">
                <c:v>-0.11358434772057194</c:v>
              </c:pt>
              <c:pt idx="1937">
                <c:v>-0.11358434772057194</c:v>
              </c:pt>
              <c:pt idx="1938">
                <c:v>-0.1272549221083536</c:v>
              </c:pt>
              <c:pt idx="1939">
                <c:v>-0.18724542270512834</c:v>
              </c:pt>
              <c:pt idx="1940">
                <c:v>-0.18724542270512834</c:v>
              </c:pt>
              <c:pt idx="1941">
                <c:v>-0.18724542270512834</c:v>
              </c:pt>
              <c:pt idx="1942">
                <c:v>-0.18724542270512834</c:v>
              </c:pt>
              <c:pt idx="1943">
                <c:v>0.20922562885600632</c:v>
              </c:pt>
              <c:pt idx="1944">
                <c:v>0.20922562885600632</c:v>
              </c:pt>
              <c:pt idx="1945">
                <c:v>0.20922562885600632</c:v>
              </c:pt>
              <c:pt idx="1946">
                <c:v>0.17380508279772844</c:v>
              </c:pt>
              <c:pt idx="1947">
                <c:v>0.20922562885600632</c:v>
              </c:pt>
              <c:pt idx="1948">
                <c:v>0.20922562885600632</c:v>
              </c:pt>
              <c:pt idx="1949">
                <c:v>0.15608749147394929</c:v>
              </c:pt>
              <c:pt idx="1950">
                <c:v>6.7545884054441452E-2</c:v>
              </c:pt>
              <c:pt idx="1951">
                <c:v>-2.0995723365066582E-2</c:v>
              </c:pt>
              <c:pt idx="1952">
                <c:v>-0.1272549221083536</c:v>
              </c:pt>
              <c:pt idx="1953">
                <c:v>-0.16267546816663148</c:v>
              </c:pt>
              <c:pt idx="1954">
                <c:v>0.20922562885600632</c:v>
              </c:pt>
              <c:pt idx="1955">
                <c:v>0.20922562885600632</c:v>
              </c:pt>
              <c:pt idx="1956">
                <c:v>0.20922562885600632</c:v>
              </c:pt>
              <c:pt idx="1957">
                <c:v>0.20922562885600632</c:v>
              </c:pt>
              <c:pt idx="1958">
                <c:v>0.19150803753222734</c:v>
              </c:pt>
              <c:pt idx="1959">
                <c:v>0.19150803753222734</c:v>
              </c:pt>
              <c:pt idx="1960">
                <c:v>0.15608749147394929</c:v>
              </c:pt>
              <c:pt idx="1961">
                <c:v>0.15608749147394929</c:v>
              </c:pt>
              <c:pt idx="1962">
                <c:v>0.12066694541567141</c:v>
              </c:pt>
              <c:pt idx="1963">
                <c:v>0.10296643011271933</c:v>
              </c:pt>
              <c:pt idx="1964">
                <c:v>0.10296643011271933</c:v>
              </c:pt>
              <c:pt idx="1965">
                <c:v>0.10296643011271933</c:v>
              </c:pt>
              <c:pt idx="1966">
                <c:v>8.5263475378220599E-2</c:v>
              </c:pt>
              <c:pt idx="1967">
                <c:v>6.7545884054441452E-2</c:v>
              </c:pt>
              <c:pt idx="1968">
                <c:v>6.7545884054441452E-2</c:v>
              </c:pt>
              <c:pt idx="1969">
                <c:v>6.7545884054441452E-2</c:v>
              </c:pt>
              <c:pt idx="1970">
                <c:v>3.2125337996163572E-2</c:v>
              </c:pt>
              <c:pt idx="1971">
                <c:v>1.4424822693211437E-2</c:v>
              </c:pt>
              <c:pt idx="1972">
                <c:v>1.4424822693211437E-2</c:v>
              </c:pt>
              <c:pt idx="1973">
                <c:v>-3.2927686305677106E-3</c:v>
              </c:pt>
              <c:pt idx="1974">
                <c:v>-3.2927686305677106E-3</c:v>
              </c:pt>
              <c:pt idx="1975">
                <c:v>-3.2927686305677106E-3</c:v>
              </c:pt>
              <c:pt idx="1976">
                <c:v>-3.2927686305677106E-3</c:v>
              </c:pt>
              <c:pt idx="1977">
                <c:v>-2.0995723365066582E-2</c:v>
              </c:pt>
              <c:pt idx="1978">
                <c:v>-3.8713314688845563E-2</c:v>
              </c:pt>
              <c:pt idx="1979">
                <c:v>-3.2927686305677106E-3</c:v>
              </c:pt>
              <c:pt idx="1980">
                <c:v>-5.6416269423344462E-2</c:v>
              </c:pt>
              <c:pt idx="1981">
                <c:v>-5.6416269423344462E-2</c:v>
              </c:pt>
              <c:pt idx="1982">
                <c:v>-5.6416269423344462E-2</c:v>
              </c:pt>
              <c:pt idx="1983">
                <c:v>-5.6416269423344462E-2</c:v>
              </c:pt>
              <c:pt idx="1984">
                <c:v>-5.6416269423344462E-2</c:v>
              </c:pt>
              <c:pt idx="1985">
                <c:v>-5.6416269423344462E-2</c:v>
              </c:pt>
              <c:pt idx="1986">
                <c:v>-7.4133860747123609E-2</c:v>
              </c:pt>
              <c:pt idx="1987">
                <c:v>-7.4133860747123609E-2</c:v>
              </c:pt>
              <c:pt idx="1988">
                <c:v>-7.4133860747123609E-2</c:v>
              </c:pt>
              <c:pt idx="1989">
                <c:v>-9.1834376050075717E-2</c:v>
              </c:pt>
              <c:pt idx="1990">
                <c:v>-0.1272549221083536</c:v>
              </c:pt>
              <c:pt idx="1991">
                <c:v>-0.14495787684285233</c:v>
              </c:pt>
              <c:pt idx="1992">
                <c:v>-0.14495787684285233</c:v>
              </c:pt>
              <c:pt idx="1993">
                <c:v>-0.16267546816663148</c:v>
              </c:pt>
              <c:pt idx="1994">
                <c:v>-0.18037598346958358</c:v>
              </c:pt>
              <c:pt idx="1995">
                <c:v>-0.18037598346958358</c:v>
              </c:pt>
              <c:pt idx="1996">
                <c:v>-0.19809601422490936</c:v>
              </c:pt>
              <c:pt idx="1997">
                <c:v>-3.2927686305677106E-3</c:v>
              </c:pt>
              <c:pt idx="1998">
                <c:v>-3.2927686305677106E-3</c:v>
              </c:pt>
              <c:pt idx="1999">
                <c:v>-5.6416269423344462E-2</c:v>
              </c:pt>
              <c:pt idx="2000">
                <c:v>-0.21579652952786146</c:v>
              </c:pt>
              <c:pt idx="2001">
                <c:v>0.20922562885600632</c:v>
              </c:pt>
              <c:pt idx="2002">
                <c:v>0.20922562885600632</c:v>
              </c:pt>
              <c:pt idx="2003">
                <c:v>0.20922562885600632</c:v>
              </c:pt>
              <c:pt idx="2004">
                <c:v>0.20922562885600632</c:v>
              </c:pt>
              <c:pt idx="2005">
                <c:v>0.20922562885600632</c:v>
              </c:pt>
              <c:pt idx="2006">
                <c:v>0.20922562885600632</c:v>
              </c:pt>
              <c:pt idx="2007">
                <c:v>0.20922562885600632</c:v>
              </c:pt>
              <c:pt idx="2008">
                <c:v>0.20922562885600632</c:v>
              </c:pt>
              <c:pt idx="2009">
                <c:v>0.20922562885600632</c:v>
              </c:pt>
              <c:pt idx="2010">
                <c:v>0.20922562885600632</c:v>
              </c:pt>
              <c:pt idx="2011">
                <c:v>0.20922562885600632</c:v>
              </c:pt>
              <c:pt idx="2012">
                <c:v>0.20922562885600632</c:v>
              </c:pt>
              <c:pt idx="2013">
                <c:v>0.20922562885600632</c:v>
              </c:pt>
              <c:pt idx="2014">
                <c:v>0.20922562885600632</c:v>
              </c:pt>
              <c:pt idx="2015">
                <c:v>0.19150803753222734</c:v>
              </c:pt>
              <c:pt idx="2016">
                <c:v>0.19150803753222734</c:v>
              </c:pt>
              <c:pt idx="2017">
                <c:v>0.10296643011271933</c:v>
              </c:pt>
              <c:pt idx="2018">
                <c:v>0.10296643011271933</c:v>
              </c:pt>
              <c:pt idx="2019">
                <c:v>0.10296643011271933</c:v>
              </c:pt>
              <c:pt idx="2020">
                <c:v>9.073755976904524E-2</c:v>
              </c:pt>
              <c:pt idx="2021">
                <c:v>9.073755976904524E-2</c:v>
              </c:pt>
              <c:pt idx="2022">
                <c:v>9.073755976904524E-2</c:v>
              </c:pt>
              <c:pt idx="2023">
                <c:v>9.073755976904524E-2</c:v>
              </c:pt>
              <c:pt idx="2024">
                <c:v>9.073755976904524E-2</c:v>
              </c:pt>
              <c:pt idx="2025">
                <c:v>9.073755976904524E-2</c:v>
              </c:pt>
              <c:pt idx="2026">
                <c:v>9.073755976904524E-2</c:v>
              </c:pt>
              <c:pt idx="2027">
                <c:v>6.6423745542953327E-2</c:v>
              </c:pt>
              <c:pt idx="2028">
                <c:v>6.6423745542953327E-2</c:v>
              </c:pt>
              <c:pt idx="2029">
                <c:v>6.6423745542953327E-2</c:v>
              </c:pt>
              <c:pt idx="2030">
                <c:v>6.6423745542953327E-2</c:v>
              </c:pt>
              <c:pt idx="2031">
                <c:v>6.6423745542953327E-2</c:v>
              </c:pt>
              <c:pt idx="2032">
                <c:v>6.6423745542953327E-2</c:v>
              </c:pt>
              <c:pt idx="2033">
                <c:v>6.6423745542953327E-2</c:v>
              </c:pt>
              <c:pt idx="2034">
                <c:v>6.6423745542953327E-2</c:v>
              </c:pt>
              <c:pt idx="2035">
                <c:v>3.2125337996163572E-2</c:v>
              </c:pt>
              <c:pt idx="2036">
                <c:v>3.2125337996163572E-2</c:v>
              </c:pt>
              <c:pt idx="2037">
                <c:v>1.4424822693211437E-2</c:v>
              </c:pt>
              <c:pt idx="2038">
                <c:v>-3.2927686305677106E-3</c:v>
              </c:pt>
              <c:pt idx="2039">
                <c:v>-3.8713314688845563E-2</c:v>
              </c:pt>
              <c:pt idx="2040">
                <c:v>0.20922562885600632</c:v>
              </c:pt>
              <c:pt idx="2041">
                <c:v>0.20922562885600632</c:v>
              </c:pt>
              <c:pt idx="2042">
                <c:v>0.20922562885600632</c:v>
              </c:pt>
              <c:pt idx="2043">
                <c:v>0.20922562885600632</c:v>
              </c:pt>
              <c:pt idx="2044">
                <c:v>0.19150803753222734</c:v>
              </c:pt>
              <c:pt idx="2045">
                <c:v>0.20922562885600632</c:v>
              </c:pt>
              <c:pt idx="2046">
                <c:v>0.20922562885600632</c:v>
              </c:pt>
              <c:pt idx="2047">
                <c:v>0.20922562885600632</c:v>
              </c:pt>
              <c:pt idx="2048">
                <c:v>0.20922562885600632</c:v>
              </c:pt>
              <c:pt idx="2049">
                <c:v>0.20922562885600632</c:v>
              </c:pt>
              <c:pt idx="2050">
                <c:v>0.20922562885600632</c:v>
              </c:pt>
              <c:pt idx="2051">
                <c:v>0.20922562885600632</c:v>
              </c:pt>
              <c:pt idx="2052">
                <c:v>0.20922562885600632</c:v>
              </c:pt>
              <c:pt idx="2053">
                <c:v>0.20922562885600632</c:v>
              </c:pt>
              <c:pt idx="2054">
                <c:v>0.20922562885600632</c:v>
              </c:pt>
              <c:pt idx="2055">
                <c:v>0.20922562885600632</c:v>
              </c:pt>
              <c:pt idx="2056">
                <c:v>0.20922562885600632</c:v>
              </c:pt>
              <c:pt idx="2057">
                <c:v>0.20922562885600632</c:v>
              </c:pt>
              <c:pt idx="2058">
                <c:v>0.20922562885600632</c:v>
              </c:pt>
              <c:pt idx="2059">
                <c:v>0.20922562885600632</c:v>
              </c:pt>
              <c:pt idx="2060">
                <c:v>0.20922562885600632</c:v>
              </c:pt>
              <c:pt idx="2061">
                <c:v>0.20922562885600632</c:v>
              </c:pt>
              <c:pt idx="2062">
                <c:v>0.20922562885600632</c:v>
              </c:pt>
              <c:pt idx="2063">
                <c:v>0.20922562885600632</c:v>
              </c:pt>
              <c:pt idx="2064">
                <c:v>0.20922562885600632</c:v>
              </c:pt>
              <c:pt idx="2065">
                <c:v>0.20922562885600632</c:v>
              </c:pt>
              <c:pt idx="2066">
                <c:v>0.20922562885600632</c:v>
              </c:pt>
              <c:pt idx="2067">
                <c:v>0.20922562885600632</c:v>
              </c:pt>
              <c:pt idx="2068">
                <c:v>0.20922562885600632</c:v>
              </c:pt>
              <c:pt idx="2069">
                <c:v>0.20922562885600632</c:v>
              </c:pt>
              <c:pt idx="2070">
                <c:v>0.20922562885600632</c:v>
              </c:pt>
              <c:pt idx="2071">
                <c:v>0.20922562885600632</c:v>
              </c:pt>
              <c:pt idx="2072">
                <c:v>0.20922562885600632</c:v>
              </c:pt>
              <c:pt idx="2073">
                <c:v>0.20922562885600632</c:v>
              </c:pt>
              <c:pt idx="2074">
                <c:v>0.20922562885600632</c:v>
              </c:pt>
              <c:pt idx="2075">
                <c:v>0.20922562885600632</c:v>
              </c:pt>
              <c:pt idx="2076">
                <c:v>0.20922562885600632</c:v>
              </c:pt>
              <c:pt idx="2077">
                <c:v>0.20922562885600632</c:v>
              </c:pt>
              <c:pt idx="2078">
                <c:v>0.20922562885600632</c:v>
              </c:pt>
              <c:pt idx="2079">
                <c:v>0.20922562885600632</c:v>
              </c:pt>
              <c:pt idx="2080">
                <c:v>0.20922562885600632</c:v>
              </c:pt>
              <c:pt idx="2081">
                <c:v>0.20922562885600632</c:v>
              </c:pt>
              <c:pt idx="2082">
                <c:v>0.20922562885600632</c:v>
              </c:pt>
              <c:pt idx="2083">
                <c:v>0.20922562885600632</c:v>
              </c:pt>
              <c:pt idx="2084">
                <c:v>0.20922562885600632</c:v>
              </c:pt>
              <c:pt idx="2085">
                <c:v>0.20922562885600632</c:v>
              </c:pt>
              <c:pt idx="2086">
                <c:v>0.20922562885600632</c:v>
              </c:pt>
              <c:pt idx="2087">
                <c:v>0.20922562885600632</c:v>
              </c:pt>
              <c:pt idx="2088">
                <c:v>0.20922562885600632</c:v>
              </c:pt>
              <c:pt idx="2089">
                <c:v>0.20922562885600632</c:v>
              </c:pt>
              <c:pt idx="2090">
                <c:v>0.20922562885600632</c:v>
              </c:pt>
              <c:pt idx="2091">
                <c:v>0.20922562885600632</c:v>
              </c:pt>
              <c:pt idx="2092">
                <c:v>0.20922562885600632</c:v>
              </c:pt>
              <c:pt idx="2093">
                <c:v>0.20922562885600632</c:v>
              </c:pt>
              <c:pt idx="2094">
                <c:v>0.20922562885600632</c:v>
              </c:pt>
              <c:pt idx="2095">
                <c:v>0.20922562885600632</c:v>
              </c:pt>
              <c:pt idx="2096">
                <c:v>0.20922562885600632</c:v>
              </c:pt>
              <c:pt idx="2097">
                <c:v>0.20922562885600632</c:v>
              </c:pt>
              <c:pt idx="2098">
                <c:v>0.20922562885600632</c:v>
              </c:pt>
              <c:pt idx="2099">
                <c:v>0.20922562885600632</c:v>
              </c:pt>
              <c:pt idx="2100">
                <c:v>0.20922562885600632</c:v>
              </c:pt>
              <c:pt idx="2101">
                <c:v>0.20922562885600632</c:v>
              </c:pt>
              <c:pt idx="2102">
                <c:v>0.20922562885600632</c:v>
              </c:pt>
              <c:pt idx="2103">
                <c:v>0.20922562885600632</c:v>
              </c:pt>
              <c:pt idx="2104">
                <c:v>0.20922562885600632</c:v>
              </c:pt>
              <c:pt idx="2105">
                <c:v>0.20922562885600632</c:v>
              </c:pt>
              <c:pt idx="2106">
                <c:v>0.20922562885600632</c:v>
              </c:pt>
              <c:pt idx="2107">
                <c:v>0.20922562885600632</c:v>
              </c:pt>
              <c:pt idx="2108">
                <c:v>0.20922562885600632</c:v>
              </c:pt>
              <c:pt idx="2109">
                <c:v>0.20922562885600632</c:v>
              </c:pt>
              <c:pt idx="2110">
                <c:v>0.20922562885600632</c:v>
              </c:pt>
              <c:pt idx="2111">
                <c:v>0.20922562885600632</c:v>
              </c:pt>
              <c:pt idx="2112">
                <c:v>0.20922562885600632</c:v>
              </c:pt>
              <c:pt idx="2113">
                <c:v>0.20922562885600632</c:v>
              </c:pt>
              <c:pt idx="2114">
                <c:v>0.20922562885600632</c:v>
              </c:pt>
              <c:pt idx="2115">
                <c:v>0.20922562885600632</c:v>
              </c:pt>
              <c:pt idx="2116">
                <c:v>0.20922562885600632</c:v>
              </c:pt>
              <c:pt idx="2117">
                <c:v>0.20922562885600632</c:v>
              </c:pt>
              <c:pt idx="2118">
                <c:v>0.20922562885600632</c:v>
              </c:pt>
              <c:pt idx="2119">
                <c:v>0.20922562885600632</c:v>
              </c:pt>
              <c:pt idx="2120">
                <c:v>0.20922562885600632</c:v>
              </c:pt>
              <c:pt idx="2121">
                <c:v>0.20922562885600632</c:v>
              </c:pt>
              <c:pt idx="2122">
                <c:v>0.20922562885600632</c:v>
              </c:pt>
              <c:pt idx="2123">
                <c:v>0.20922562885600632</c:v>
              </c:pt>
              <c:pt idx="2124">
                <c:v>0.20922562885600632</c:v>
              </c:pt>
              <c:pt idx="2125">
                <c:v>0.20922562885600632</c:v>
              </c:pt>
              <c:pt idx="2126">
                <c:v>0.20922562885600632</c:v>
              </c:pt>
              <c:pt idx="2127">
                <c:v>0.20922562885600632</c:v>
              </c:pt>
              <c:pt idx="2128">
                <c:v>0.20922562885600632</c:v>
              </c:pt>
              <c:pt idx="2129">
                <c:v>0.20922562885600632</c:v>
              </c:pt>
              <c:pt idx="2130">
                <c:v>0.20922562885600632</c:v>
              </c:pt>
              <c:pt idx="2131">
                <c:v>0.20922562885600632</c:v>
              </c:pt>
              <c:pt idx="2132">
                <c:v>0.20922562885600632</c:v>
              </c:pt>
              <c:pt idx="2133">
                <c:v>0.20922562885600632</c:v>
              </c:pt>
              <c:pt idx="2134">
                <c:v>0.20922562885600632</c:v>
              </c:pt>
              <c:pt idx="2135">
                <c:v>0.20922562885600632</c:v>
              </c:pt>
              <c:pt idx="2136">
                <c:v>0.20922562885600632</c:v>
              </c:pt>
              <c:pt idx="2137">
                <c:v>0.20922562885600632</c:v>
              </c:pt>
              <c:pt idx="2138">
                <c:v>0.20922562885600632</c:v>
              </c:pt>
              <c:pt idx="2139">
                <c:v>0.20922562885600632</c:v>
              </c:pt>
              <c:pt idx="2140">
                <c:v>0.20922562885600632</c:v>
              </c:pt>
              <c:pt idx="2141">
                <c:v>0.20922562885600632</c:v>
              </c:pt>
              <c:pt idx="2142">
                <c:v>0.20922562885600632</c:v>
              </c:pt>
              <c:pt idx="2143">
                <c:v>0.20922562885600632</c:v>
              </c:pt>
              <c:pt idx="2144">
                <c:v>0.20922562885600632</c:v>
              </c:pt>
              <c:pt idx="2145">
                <c:v>0.20922562885600632</c:v>
              </c:pt>
              <c:pt idx="2146">
                <c:v>0.20922562885600632</c:v>
              </c:pt>
              <c:pt idx="2147">
                <c:v>0.20922562885600632</c:v>
              </c:pt>
              <c:pt idx="2148">
                <c:v>0.20922562885600632</c:v>
              </c:pt>
              <c:pt idx="2149">
                <c:v>0.20922562885600632</c:v>
              </c:pt>
              <c:pt idx="2150">
                <c:v>0.20922562885600632</c:v>
              </c:pt>
              <c:pt idx="2151">
                <c:v>0.20922562885600632</c:v>
              </c:pt>
              <c:pt idx="2152">
                <c:v>0.20922562885600632</c:v>
              </c:pt>
              <c:pt idx="2153">
                <c:v>0.20922562885600632</c:v>
              </c:pt>
              <c:pt idx="2154">
                <c:v>0.20922562885600632</c:v>
              </c:pt>
              <c:pt idx="2155">
                <c:v>0.20922562885600632</c:v>
              </c:pt>
              <c:pt idx="2156">
                <c:v>0.20922562885600632</c:v>
              </c:pt>
              <c:pt idx="2157">
                <c:v>0.20922562885600632</c:v>
              </c:pt>
              <c:pt idx="2158">
                <c:v>0.20922562885600632</c:v>
              </c:pt>
              <c:pt idx="2159">
                <c:v>0.20922562885600632</c:v>
              </c:pt>
              <c:pt idx="2160">
                <c:v>0.20922562885600632</c:v>
              </c:pt>
              <c:pt idx="2161">
                <c:v>0.20922562885600632</c:v>
              </c:pt>
              <c:pt idx="2162">
                <c:v>0.20922562885600632</c:v>
              </c:pt>
              <c:pt idx="2163">
                <c:v>0.20922562885600632</c:v>
              </c:pt>
              <c:pt idx="2164">
                <c:v>0.20922562885600632</c:v>
              </c:pt>
              <c:pt idx="2165">
                <c:v>0.20922562885600632</c:v>
              </c:pt>
              <c:pt idx="2166">
                <c:v>0.20922562885600632</c:v>
              </c:pt>
              <c:pt idx="2167">
                <c:v>0.20922562885600632</c:v>
              </c:pt>
              <c:pt idx="2168">
                <c:v>0.20922562885600632</c:v>
              </c:pt>
              <c:pt idx="2169">
                <c:v>0.20922562885600632</c:v>
              </c:pt>
              <c:pt idx="2170">
                <c:v>0.20922562885600632</c:v>
              </c:pt>
              <c:pt idx="2171">
                <c:v>0.20922562885600632</c:v>
              </c:pt>
              <c:pt idx="2172">
                <c:v>0.20922562885600632</c:v>
              </c:pt>
              <c:pt idx="2173">
                <c:v>0.20922562885600632</c:v>
              </c:pt>
              <c:pt idx="2174">
                <c:v>0.20922562885600632</c:v>
              </c:pt>
              <c:pt idx="2175">
                <c:v>0.20922562885600632</c:v>
              </c:pt>
              <c:pt idx="2176">
                <c:v>0.20922562885600632</c:v>
              </c:pt>
              <c:pt idx="2177">
                <c:v>0.20922562885600632</c:v>
              </c:pt>
              <c:pt idx="2178">
                <c:v>0.20922562885600632</c:v>
              </c:pt>
              <c:pt idx="2179">
                <c:v>0.20922562885600632</c:v>
              </c:pt>
              <c:pt idx="2180">
                <c:v>0.20922562885600632</c:v>
              </c:pt>
              <c:pt idx="2181">
                <c:v>0.20922562885600632</c:v>
              </c:pt>
              <c:pt idx="2182">
                <c:v>0.20922562885600632</c:v>
              </c:pt>
              <c:pt idx="2183">
                <c:v>0.20922562885600632</c:v>
              </c:pt>
              <c:pt idx="2184">
                <c:v>0.20922562885600632</c:v>
              </c:pt>
              <c:pt idx="2185">
                <c:v>0.20922562885600632</c:v>
              </c:pt>
              <c:pt idx="2186">
                <c:v>0.20922562885600632</c:v>
              </c:pt>
              <c:pt idx="2187">
                <c:v>0.20922562885600632</c:v>
              </c:pt>
              <c:pt idx="2188">
                <c:v>0.20922562885600632</c:v>
              </c:pt>
              <c:pt idx="2189">
                <c:v>0.20922562885600632</c:v>
              </c:pt>
              <c:pt idx="2190">
                <c:v>0.20922562885600632</c:v>
              </c:pt>
              <c:pt idx="2191">
                <c:v>0.20922562885600632</c:v>
              </c:pt>
              <c:pt idx="2192">
                <c:v>0.20922562885600632</c:v>
              </c:pt>
              <c:pt idx="2193">
                <c:v>0.20922562885600632</c:v>
              </c:pt>
              <c:pt idx="2194">
                <c:v>0.20922562885600632</c:v>
              </c:pt>
              <c:pt idx="2195">
                <c:v>0.20922562885600632</c:v>
              </c:pt>
              <c:pt idx="2196">
                <c:v>0.20922562885600632</c:v>
              </c:pt>
              <c:pt idx="2197">
                <c:v>0.20922562885600632</c:v>
              </c:pt>
              <c:pt idx="2198">
                <c:v>0.20922562885600632</c:v>
              </c:pt>
              <c:pt idx="2199">
                <c:v>0.20922562885600632</c:v>
              </c:pt>
              <c:pt idx="2200">
                <c:v>0.20922562885600632</c:v>
              </c:pt>
              <c:pt idx="2201">
                <c:v>0.20922562885600632</c:v>
              </c:pt>
              <c:pt idx="2202">
                <c:v>0.20922562885600632</c:v>
              </c:pt>
              <c:pt idx="2203">
                <c:v>0.20922562885600632</c:v>
              </c:pt>
              <c:pt idx="2204">
                <c:v>0.20922562885600632</c:v>
              </c:pt>
              <c:pt idx="2205">
                <c:v>0.20922562885600632</c:v>
              </c:pt>
              <c:pt idx="2206">
                <c:v>0.20922562885600632</c:v>
              </c:pt>
              <c:pt idx="2207">
                <c:v>0.20922562885600632</c:v>
              </c:pt>
              <c:pt idx="2208">
                <c:v>0.20922562885600632</c:v>
              </c:pt>
              <c:pt idx="2209">
                <c:v>0.20922562885600632</c:v>
              </c:pt>
              <c:pt idx="2210">
                <c:v>0.20922562885600632</c:v>
              </c:pt>
              <c:pt idx="2211">
                <c:v>0.20922562885600632</c:v>
              </c:pt>
              <c:pt idx="2212">
                <c:v>0.20922562885600632</c:v>
              </c:pt>
              <c:pt idx="2213">
                <c:v>0.20922562885600632</c:v>
              </c:pt>
              <c:pt idx="2214">
                <c:v>0.20922562885600632</c:v>
              </c:pt>
              <c:pt idx="2215">
                <c:v>0.20922562885600632</c:v>
              </c:pt>
              <c:pt idx="2216">
                <c:v>0.20922562885600632</c:v>
              </c:pt>
              <c:pt idx="2217">
                <c:v>0.20922562885600632</c:v>
              </c:pt>
              <c:pt idx="2218">
                <c:v>0.20922562885600632</c:v>
              </c:pt>
              <c:pt idx="2219">
                <c:v>0.20922562885600632</c:v>
              </c:pt>
              <c:pt idx="2220">
                <c:v>0.20922562885600632</c:v>
              </c:pt>
              <c:pt idx="2221">
                <c:v>0.15608749147394929</c:v>
              </c:pt>
              <c:pt idx="2222">
                <c:v>0.19150803753222734</c:v>
              </c:pt>
              <c:pt idx="2223">
                <c:v>0.19150803753222734</c:v>
              </c:pt>
              <c:pt idx="2224">
                <c:v>0.19150803753222734</c:v>
              </c:pt>
              <c:pt idx="2225">
                <c:v>0.19150803753222734</c:v>
              </c:pt>
              <c:pt idx="2226">
                <c:v>0.19150803753222734</c:v>
              </c:pt>
              <c:pt idx="2227">
                <c:v>0.19150803753222734</c:v>
              </c:pt>
              <c:pt idx="2228">
                <c:v>0.19150803753222734</c:v>
              </c:pt>
              <c:pt idx="2229">
                <c:v>0.19150803753222734</c:v>
              </c:pt>
              <c:pt idx="2230">
                <c:v>0.19150803753222734</c:v>
              </c:pt>
              <c:pt idx="2231">
                <c:v>0.19150803753222734</c:v>
              </c:pt>
              <c:pt idx="2232">
                <c:v>0.19150803753222734</c:v>
              </c:pt>
              <c:pt idx="2233">
                <c:v>0.19150803753222734</c:v>
              </c:pt>
              <c:pt idx="2234">
                <c:v>0.19150803753222734</c:v>
              </c:pt>
              <c:pt idx="2235">
                <c:v>0.19150803753222734</c:v>
              </c:pt>
              <c:pt idx="2236">
                <c:v>0.19150803753222734</c:v>
              </c:pt>
              <c:pt idx="2237">
                <c:v>0.19150803753222734</c:v>
              </c:pt>
              <c:pt idx="2238">
                <c:v>0.19150803753222734</c:v>
              </c:pt>
              <c:pt idx="2239">
                <c:v>0.19150803753222734</c:v>
              </c:pt>
              <c:pt idx="2240">
                <c:v>0.19150803753222734</c:v>
              </c:pt>
              <c:pt idx="2241">
                <c:v>0.19150803753222734</c:v>
              </c:pt>
              <c:pt idx="2242">
                <c:v>0.19150803753222734</c:v>
              </c:pt>
              <c:pt idx="2243">
                <c:v>0.19150803753222734</c:v>
              </c:pt>
              <c:pt idx="2244">
                <c:v>0.19150803753222734</c:v>
              </c:pt>
              <c:pt idx="2245">
                <c:v>0.19150803753222734</c:v>
              </c:pt>
              <c:pt idx="2246">
                <c:v>0.19150803753222734</c:v>
              </c:pt>
              <c:pt idx="2247">
                <c:v>0.19150803753222734</c:v>
              </c:pt>
              <c:pt idx="2248">
                <c:v>0.19150803753222734</c:v>
              </c:pt>
              <c:pt idx="2249">
                <c:v>0.19150803753222734</c:v>
              </c:pt>
              <c:pt idx="2250">
                <c:v>0.19150803753222734</c:v>
              </c:pt>
              <c:pt idx="2251">
                <c:v>0.19150803753222734</c:v>
              </c:pt>
              <c:pt idx="2252">
                <c:v>0.19150803753222734</c:v>
              </c:pt>
              <c:pt idx="2253">
                <c:v>0.19150803753222734</c:v>
              </c:pt>
              <c:pt idx="2254">
                <c:v>0.19150803753222734</c:v>
              </c:pt>
              <c:pt idx="2255">
                <c:v>0.19150803753222734</c:v>
              </c:pt>
              <c:pt idx="2256">
                <c:v>0.19150803753222734</c:v>
              </c:pt>
              <c:pt idx="2257">
                <c:v>0.19150803753222734</c:v>
              </c:pt>
              <c:pt idx="2258">
                <c:v>0.19150803753222734</c:v>
              </c:pt>
              <c:pt idx="2259">
                <c:v>0.19150803753222734</c:v>
              </c:pt>
              <c:pt idx="2260">
                <c:v>0.19150803753222734</c:v>
              </c:pt>
              <c:pt idx="2261">
                <c:v>0.17380508279772844</c:v>
              </c:pt>
              <c:pt idx="2262">
                <c:v>0.17380508279772844</c:v>
              </c:pt>
              <c:pt idx="2263">
                <c:v>0.17380508279772844</c:v>
              </c:pt>
              <c:pt idx="2264">
                <c:v>0.17380508279772844</c:v>
              </c:pt>
              <c:pt idx="2265">
                <c:v>0.17380508279772844</c:v>
              </c:pt>
              <c:pt idx="2266">
                <c:v>0.17380508279772844</c:v>
              </c:pt>
              <c:pt idx="2267">
                <c:v>0.17380508279772844</c:v>
              </c:pt>
              <c:pt idx="2268">
                <c:v>0.17380508279772844</c:v>
              </c:pt>
              <c:pt idx="2269">
                <c:v>0.17380508279772844</c:v>
              </c:pt>
              <c:pt idx="2270">
                <c:v>0.17380508279772844</c:v>
              </c:pt>
              <c:pt idx="2271">
                <c:v>0.17380508279772844</c:v>
              </c:pt>
              <c:pt idx="2272">
                <c:v>0.17380508279772844</c:v>
              </c:pt>
              <c:pt idx="2273">
                <c:v>0.17380508279772844</c:v>
              </c:pt>
              <c:pt idx="2274">
                <c:v>0.17380508279772844</c:v>
              </c:pt>
              <c:pt idx="2275">
                <c:v>0.17380508279772844</c:v>
              </c:pt>
              <c:pt idx="2276">
                <c:v>0.17380508279772844</c:v>
              </c:pt>
              <c:pt idx="2277">
                <c:v>0.17380508279772844</c:v>
              </c:pt>
              <c:pt idx="2278">
                <c:v>0.17380508279772844</c:v>
              </c:pt>
              <c:pt idx="2279">
                <c:v>0.17380508279772844</c:v>
              </c:pt>
              <c:pt idx="2280">
                <c:v>0.17380508279772844</c:v>
              </c:pt>
              <c:pt idx="2281">
                <c:v>0.17380508279772844</c:v>
              </c:pt>
              <c:pt idx="2282">
                <c:v>0.17380508279772844</c:v>
              </c:pt>
              <c:pt idx="2283">
                <c:v>0.17380508279772844</c:v>
              </c:pt>
              <c:pt idx="2284">
                <c:v>0.17380508279772844</c:v>
              </c:pt>
              <c:pt idx="2285">
                <c:v>0.17380508279772844</c:v>
              </c:pt>
              <c:pt idx="2286">
                <c:v>0.17380508279772844</c:v>
              </c:pt>
              <c:pt idx="2287">
                <c:v>0.17380508279772844</c:v>
              </c:pt>
              <c:pt idx="2288">
                <c:v>0.17380508279772844</c:v>
              </c:pt>
              <c:pt idx="2289">
                <c:v>0.17380508279772844</c:v>
              </c:pt>
              <c:pt idx="2290">
                <c:v>0.17380508279772844</c:v>
              </c:pt>
              <c:pt idx="2291">
                <c:v>0.17380508279772844</c:v>
              </c:pt>
              <c:pt idx="2292">
                <c:v>0.17380508279772844</c:v>
              </c:pt>
              <c:pt idx="2293">
                <c:v>0.17380508279772844</c:v>
              </c:pt>
              <c:pt idx="2294">
                <c:v>0.17380508279772844</c:v>
              </c:pt>
              <c:pt idx="2295">
                <c:v>0.17380508279772844</c:v>
              </c:pt>
              <c:pt idx="2296">
                <c:v>0.17380508279772844</c:v>
              </c:pt>
              <c:pt idx="2297">
                <c:v>0.17380508279772844</c:v>
              </c:pt>
              <c:pt idx="2298">
                <c:v>0.17380508279772844</c:v>
              </c:pt>
              <c:pt idx="2299">
                <c:v>0.17380508279772844</c:v>
              </c:pt>
              <c:pt idx="2300">
                <c:v>0.17380508279772844</c:v>
              </c:pt>
              <c:pt idx="2301">
                <c:v>0.17380508279772844</c:v>
              </c:pt>
              <c:pt idx="2302">
                <c:v>0.17380508279772844</c:v>
              </c:pt>
              <c:pt idx="2303">
                <c:v>0.17380508279772844</c:v>
              </c:pt>
              <c:pt idx="2304">
                <c:v>0.17380508279772844</c:v>
              </c:pt>
              <c:pt idx="2305">
                <c:v>0.17380508279772844</c:v>
              </c:pt>
              <c:pt idx="2306">
                <c:v>0.17380508279772844</c:v>
              </c:pt>
              <c:pt idx="2307">
                <c:v>0.17380508279772844</c:v>
              </c:pt>
              <c:pt idx="2308">
                <c:v>0.17380508279772844</c:v>
              </c:pt>
              <c:pt idx="2309">
                <c:v>0.17380508279772844</c:v>
              </c:pt>
              <c:pt idx="2310">
                <c:v>0.17380508279772844</c:v>
              </c:pt>
              <c:pt idx="2311">
                <c:v>0.17380508279772844</c:v>
              </c:pt>
              <c:pt idx="2312">
                <c:v>0.17380508279772844</c:v>
              </c:pt>
              <c:pt idx="2313">
                <c:v>0.17380508279772844</c:v>
              </c:pt>
              <c:pt idx="2314">
                <c:v>0.17380508279772844</c:v>
              </c:pt>
              <c:pt idx="2315">
                <c:v>0.17380508279772844</c:v>
              </c:pt>
              <c:pt idx="2316">
                <c:v>0.17380508279772844</c:v>
              </c:pt>
              <c:pt idx="2317">
                <c:v>0.17380508279772844</c:v>
              </c:pt>
              <c:pt idx="2318">
                <c:v>0.12066694541567141</c:v>
              </c:pt>
              <c:pt idx="2319">
                <c:v>-0.16267546816663148</c:v>
              </c:pt>
              <c:pt idx="2320">
                <c:v>0.15608749147394929</c:v>
              </c:pt>
              <c:pt idx="2321">
                <c:v>0.15608749147394929</c:v>
              </c:pt>
              <c:pt idx="2322">
                <c:v>0.15608749147394929</c:v>
              </c:pt>
              <c:pt idx="2323">
                <c:v>0.15608749147394929</c:v>
              </c:pt>
              <c:pt idx="2324">
                <c:v>0.15608749147394929</c:v>
              </c:pt>
              <c:pt idx="2325">
                <c:v>0.15608749147394929</c:v>
              </c:pt>
              <c:pt idx="2326">
                <c:v>0.15608749147394929</c:v>
              </c:pt>
              <c:pt idx="2327">
                <c:v>0.15608749147394929</c:v>
              </c:pt>
              <c:pt idx="2328">
                <c:v>0.15608749147394929</c:v>
              </c:pt>
              <c:pt idx="2329">
                <c:v>0.15608749147394929</c:v>
              </c:pt>
              <c:pt idx="2330">
                <c:v>0.15608749147394929</c:v>
              </c:pt>
              <c:pt idx="2331">
                <c:v>0.15608749147394929</c:v>
              </c:pt>
              <c:pt idx="2332">
                <c:v>0.15608749147394929</c:v>
              </c:pt>
              <c:pt idx="2333">
                <c:v>0.15608749147394929</c:v>
              </c:pt>
              <c:pt idx="2334">
                <c:v>0.15608749147394929</c:v>
              </c:pt>
              <c:pt idx="2335">
                <c:v>0.15608749147394929</c:v>
              </c:pt>
              <c:pt idx="2336">
                <c:v>0.15608749147394929</c:v>
              </c:pt>
              <c:pt idx="2337">
                <c:v>0.15608749147394929</c:v>
              </c:pt>
              <c:pt idx="2338">
                <c:v>0.15608749147394929</c:v>
              </c:pt>
              <c:pt idx="2339">
                <c:v>0.15608749147394929</c:v>
              </c:pt>
              <c:pt idx="2340">
                <c:v>0.15608749147394929</c:v>
              </c:pt>
              <c:pt idx="2341">
                <c:v>0.15608749147394929</c:v>
              </c:pt>
              <c:pt idx="2342">
                <c:v>0.15608749147394929</c:v>
              </c:pt>
              <c:pt idx="2343">
                <c:v>0.15608749147394929</c:v>
              </c:pt>
              <c:pt idx="2344">
                <c:v>0.15608749147394929</c:v>
              </c:pt>
              <c:pt idx="2345">
                <c:v>0.15608749147394929</c:v>
              </c:pt>
              <c:pt idx="2346">
                <c:v>0.15608749147394929</c:v>
              </c:pt>
              <c:pt idx="2347">
                <c:v>0.15608749147394929</c:v>
              </c:pt>
              <c:pt idx="2348">
                <c:v>0.15608749147394929</c:v>
              </c:pt>
              <c:pt idx="2349">
                <c:v>0.15608749147394929</c:v>
              </c:pt>
              <c:pt idx="2350">
                <c:v>0.15608749147394929</c:v>
              </c:pt>
              <c:pt idx="2351">
                <c:v>0.15608749147394929</c:v>
              </c:pt>
              <c:pt idx="2352">
                <c:v>0.15608749147394929</c:v>
              </c:pt>
              <c:pt idx="2353">
                <c:v>0.15608749147394929</c:v>
              </c:pt>
              <c:pt idx="2354">
                <c:v>0.15608749147394929</c:v>
              </c:pt>
              <c:pt idx="2355">
                <c:v>0.15608749147394929</c:v>
              </c:pt>
              <c:pt idx="2356">
                <c:v>0.15608749147394929</c:v>
              </c:pt>
              <c:pt idx="2357">
                <c:v>0.15608749147394929</c:v>
              </c:pt>
              <c:pt idx="2358">
                <c:v>0.15608749147394929</c:v>
              </c:pt>
              <c:pt idx="2359">
                <c:v>0.15608749147394929</c:v>
              </c:pt>
              <c:pt idx="2360">
                <c:v>0.15608749147394929</c:v>
              </c:pt>
              <c:pt idx="2361">
                <c:v>0.15608749147394929</c:v>
              </c:pt>
              <c:pt idx="2362">
                <c:v>0.15608749147394929</c:v>
              </c:pt>
              <c:pt idx="2363">
                <c:v>0.15608749147394929</c:v>
              </c:pt>
              <c:pt idx="2364">
                <c:v>0.15608749147394929</c:v>
              </c:pt>
              <c:pt idx="2365">
                <c:v>0.15608749147394929</c:v>
              </c:pt>
              <c:pt idx="2366">
                <c:v>0.15608749147394929</c:v>
              </c:pt>
              <c:pt idx="2367">
                <c:v>0.15608749147394929</c:v>
              </c:pt>
              <c:pt idx="2368">
                <c:v>0.15608749147394929</c:v>
              </c:pt>
              <c:pt idx="2369">
                <c:v>0.15608749147394929</c:v>
              </c:pt>
              <c:pt idx="2370">
                <c:v>0.15608749147394929</c:v>
              </c:pt>
              <c:pt idx="2371">
                <c:v>0.10296643011271933</c:v>
              </c:pt>
              <c:pt idx="2372">
                <c:v>0.13838697617099721</c:v>
              </c:pt>
              <c:pt idx="2373">
                <c:v>0.13838697617099721</c:v>
              </c:pt>
              <c:pt idx="2374">
                <c:v>0.13838697617099721</c:v>
              </c:pt>
              <c:pt idx="2375">
                <c:v>0.13838697617099721</c:v>
              </c:pt>
              <c:pt idx="2376">
                <c:v>0.13838697617099721</c:v>
              </c:pt>
              <c:pt idx="2377">
                <c:v>0.13838697617099721</c:v>
              </c:pt>
              <c:pt idx="2378">
                <c:v>0.13838697617099721</c:v>
              </c:pt>
              <c:pt idx="2379">
                <c:v>0.13838697617099721</c:v>
              </c:pt>
              <c:pt idx="2380">
                <c:v>0.13838697617099721</c:v>
              </c:pt>
              <c:pt idx="2381">
                <c:v>0.13838697617099721</c:v>
              </c:pt>
              <c:pt idx="2382">
                <c:v>0.13838697617099721</c:v>
              </c:pt>
              <c:pt idx="2383">
                <c:v>0.13838697617099721</c:v>
              </c:pt>
              <c:pt idx="2384">
                <c:v>0.13838697617099721</c:v>
              </c:pt>
              <c:pt idx="2385">
                <c:v>0.13838697617099721</c:v>
              </c:pt>
              <c:pt idx="2386">
                <c:v>0.13838697617099721</c:v>
              </c:pt>
              <c:pt idx="2387">
                <c:v>0.13838697617099721</c:v>
              </c:pt>
              <c:pt idx="2388">
                <c:v>0.13838697617099721</c:v>
              </c:pt>
              <c:pt idx="2389">
                <c:v>0.13838697617099721</c:v>
              </c:pt>
              <c:pt idx="2390">
                <c:v>0.13838697617099721</c:v>
              </c:pt>
              <c:pt idx="2391">
                <c:v>0.13838697617099721</c:v>
              </c:pt>
              <c:pt idx="2392">
                <c:v>0.13838697617099721</c:v>
              </c:pt>
              <c:pt idx="2393">
                <c:v>0.13838697617099721</c:v>
              </c:pt>
              <c:pt idx="2394">
                <c:v>0.13838697617099721</c:v>
              </c:pt>
              <c:pt idx="2395">
                <c:v>0.13838697617099721</c:v>
              </c:pt>
              <c:pt idx="2396">
                <c:v>0.13838697617099721</c:v>
              </c:pt>
              <c:pt idx="2397">
                <c:v>0.13838697617099721</c:v>
              </c:pt>
              <c:pt idx="2398">
                <c:v>0.13838697617099721</c:v>
              </c:pt>
              <c:pt idx="2399">
                <c:v>0.13838697617099721</c:v>
              </c:pt>
              <c:pt idx="2400">
                <c:v>0.13838697617099721</c:v>
              </c:pt>
              <c:pt idx="2401">
                <c:v>0.13838697617099721</c:v>
              </c:pt>
              <c:pt idx="2402">
                <c:v>0.13838697617099721</c:v>
              </c:pt>
              <c:pt idx="2403">
                <c:v>0.13838697617099721</c:v>
              </c:pt>
              <c:pt idx="2404">
                <c:v>0.13838697617099721</c:v>
              </c:pt>
              <c:pt idx="2405">
                <c:v>0.13838697617099721</c:v>
              </c:pt>
              <c:pt idx="2406">
                <c:v>0.13838697617099721</c:v>
              </c:pt>
              <c:pt idx="2407">
                <c:v>0.13838697617099721</c:v>
              </c:pt>
              <c:pt idx="2408">
                <c:v>0.13838697617099721</c:v>
              </c:pt>
              <c:pt idx="2409">
                <c:v>0.13838697617099721</c:v>
              </c:pt>
              <c:pt idx="2410">
                <c:v>0.13838697617099721</c:v>
              </c:pt>
              <c:pt idx="2411">
                <c:v>0.13838697617099721</c:v>
              </c:pt>
              <c:pt idx="2412">
                <c:v>0.13838697617099721</c:v>
              </c:pt>
              <c:pt idx="2413">
                <c:v>0.13838697617099721</c:v>
              </c:pt>
              <c:pt idx="2414">
                <c:v>0.13838697617099721</c:v>
              </c:pt>
              <c:pt idx="2415">
                <c:v>0.13838697617099721</c:v>
              </c:pt>
              <c:pt idx="2416">
                <c:v>0.13838697617099721</c:v>
              </c:pt>
              <c:pt idx="2417">
                <c:v>0.13838697617099721</c:v>
              </c:pt>
              <c:pt idx="2418">
                <c:v>0.13838697617099721</c:v>
              </c:pt>
              <c:pt idx="2419">
                <c:v>0.13838697617099721</c:v>
              </c:pt>
              <c:pt idx="2420">
                <c:v>0.13838697617099721</c:v>
              </c:pt>
              <c:pt idx="2421">
                <c:v>0.13838697617099721</c:v>
              </c:pt>
              <c:pt idx="2422">
                <c:v>0.13838697617099721</c:v>
              </c:pt>
              <c:pt idx="2423">
                <c:v>0.13838697617099721</c:v>
              </c:pt>
              <c:pt idx="2424">
                <c:v>0.13838697617099721</c:v>
              </c:pt>
              <c:pt idx="2425">
                <c:v>0.13838697617099721</c:v>
              </c:pt>
              <c:pt idx="2426">
                <c:v>0.13838697617099721</c:v>
              </c:pt>
              <c:pt idx="2427">
                <c:v>0.13838697617099721</c:v>
              </c:pt>
              <c:pt idx="2428">
                <c:v>0.13838697617099721</c:v>
              </c:pt>
              <c:pt idx="2429">
                <c:v>0.13838697617099721</c:v>
              </c:pt>
              <c:pt idx="2430">
                <c:v>0.13838697617099721</c:v>
              </c:pt>
              <c:pt idx="2431">
                <c:v>0.13838697617099721</c:v>
              </c:pt>
              <c:pt idx="2432">
                <c:v>0.13838697617099721</c:v>
              </c:pt>
              <c:pt idx="2433">
                <c:v>0.13838697617099721</c:v>
              </c:pt>
              <c:pt idx="2434">
                <c:v>0.13838697617099721</c:v>
              </c:pt>
              <c:pt idx="2435">
                <c:v>0.12066694541567141</c:v>
              </c:pt>
              <c:pt idx="2436">
                <c:v>0.12066694541567141</c:v>
              </c:pt>
              <c:pt idx="2437">
                <c:v>0.12066694541567141</c:v>
              </c:pt>
              <c:pt idx="2438">
                <c:v>0.12066694541567141</c:v>
              </c:pt>
              <c:pt idx="2439">
                <c:v>0.12066694541567141</c:v>
              </c:pt>
              <c:pt idx="2440">
                <c:v>0.12066694541567141</c:v>
              </c:pt>
              <c:pt idx="2441">
                <c:v>0.12066694541567141</c:v>
              </c:pt>
              <c:pt idx="2442">
                <c:v>0.12066694541567141</c:v>
              </c:pt>
              <c:pt idx="2443">
                <c:v>0.12066694541567141</c:v>
              </c:pt>
              <c:pt idx="2444">
                <c:v>0.12066694541567141</c:v>
              </c:pt>
              <c:pt idx="2445">
                <c:v>0.12066694541567141</c:v>
              </c:pt>
              <c:pt idx="2446">
                <c:v>0.12066694541567141</c:v>
              </c:pt>
              <c:pt idx="2447">
                <c:v>0.12066694541567141</c:v>
              </c:pt>
              <c:pt idx="2448">
                <c:v>0.12066694541567141</c:v>
              </c:pt>
              <c:pt idx="2449">
                <c:v>0.12066694541567141</c:v>
              </c:pt>
              <c:pt idx="2450">
                <c:v>0.12066694541567141</c:v>
              </c:pt>
              <c:pt idx="2451">
                <c:v>0.12066694541567141</c:v>
              </c:pt>
              <c:pt idx="2452">
                <c:v>0.12066694541567141</c:v>
              </c:pt>
              <c:pt idx="2453">
                <c:v>0.12066694541567141</c:v>
              </c:pt>
              <c:pt idx="2454">
                <c:v>0.12066694541567141</c:v>
              </c:pt>
              <c:pt idx="2455">
                <c:v>0.12066694541567141</c:v>
              </c:pt>
              <c:pt idx="2456">
                <c:v>0.12066694541567141</c:v>
              </c:pt>
              <c:pt idx="2457">
                <c:v>0.12066694541567141</c:v>
              </c:pt>
              <c:pt idx="2458">
                <c:v>0.12066694541567141</c:v>
              </c:pt>
              <c:pt idx="2459">
                <c:v>0.12066694541567141</c:v>
              </c:pt>
              <c:pt idx="2460">
                <c:v>0.12066694541567141</c:v>
              </c:pt>
              <c:pt idx="2461">
                <c:v>0.12066694541567141</c:v>
              </c:pt>
              <c:pt idx="2462">
                <c:v>0.12066694541567141</c:v>
              </c:pt>
              <c:pt idx="2463">
                <c:v>0.12066694541567141</c:v>
              </c:pt>
              <c:pt idx="2464">
                <c:v>0.12066694541567141</c:v>
              </c:pt>
              <c:pt idx="2465">
                <c:v>0.12066694541567141</c:v>
              </c:pt>
              <c:pt idx="2466">
                <c:v>0.12066694541567141</c:v>
              </c:pt>
              <c:pt idx="2467">
                <c:v>0.12066694541567141</c:v>
              </c:pt>
              <c:pt idx="2468">
                <c:v>0.12066694541567141</c:v>
              </c:pt>
              <c:pt idx="2469">
                <c:v>0.12066694541567141</c:v>
              </c:pt>
              <c:pt idx="2470">
                <c:v>0.12066694541567141</c:v>
              </c:pt>
              <c:pt idx="2471">
                <c:v>0.12066694541567141</c:v>
              </c:pt>
              <c:pt idx="2472">
                <c:v>0.12066694541567141</c:v>
              </c:pt>
              <c:pt idx="2473">
                <c:v>0.12066694541567141</c:v>
              </c:pt>
              <c:pt idx="2474">
                <c:v>0.12066694541567141</c:v>
              </c:pt>
              <c:pt idx="2475">
                <c:v>0.12066694541567141</c:v>
              </c:pt>
              <c:pt idx="2476">
                <c:v>0.12066694541567141</c:v>
              </c:pt>
              <c:pt idx="2477">
                <c:v>0.12066694541567141</c:v>
              </c:pt>
              <c:pt idx="2478">
                <c:v>0.12066694541567141</c:v>
              </c:pt>
              <c:pt idx="2479">
                <c:v>0.12066694541567141</c:v>
              </c:pt>
              <c:pt idx="2480">
                <c:v>0.12066694541567141</c:v>
              </c:pt>
              <c:pt idx="2481">
                <c:v>0.12066694541567141</c:v>
              </c:pt>
              <c:pt idx="2482">
                <c:v>0.12066694541567141</c:v>
              </c:pt>
              <c:pt idx="2483">
                <c:v>0.12066694541567141</c:v>
              </c:pt>
              <c:pt idx="2484">
                <c:v>0.12066694541567141</c:v>
              </c:pt>
              <c:pt idx="2485">
                <c:v>0.12066694541567141</c:v>
              </c:pt>
              <c:pt idx="2486">
                <c:v>0.12066694541567141</c:v>
              </c:pt>
              <c:pt idx="2487">
                <c:v>0.12066694541567141</c:v>
              </c:pt>
              <c:pt idx="2488">
                <c:v>0.12066694541567141</c:v>
              </c:pt>
              <c:pt idx="2489">
                <c:v>0.12066694541567141</c:v>
              </c:pt>
              <c:pt idx="2490">
                <c:v>0.12066694541567141</c:v>
              </c:pt>
              <c:pt idx="2491">
                <c:v>0.12066694541567141</c:v>
              </c:pt>
              <c:pt idx="2492">
                <c:v>0.12066694541567141</c:v>
              </c:pt>
              <c:pt idx="2493">
                <c:v>0.12066694541567141</c:v>
              </c:pt>
              <c:pt idx="2494">
                <c:v>0.12066694541567141</c:v>
              </c:pt>
              <c:pt idx="2495">
                <c:v>0.12066694541567141</c:v>
              </c:pt>
              <c:pt idx="2496">
                <c:v>0.12066694541567141</c:v>
              </c:pt>
              <c:pt idx="2497">
                <c:v>0.10296643011271933</c:v>
              </c:pt>
              <c:pt idx="2498">
                <c:v>0.10296643011271933</c:v>
              </c:pt>
              <c:pt idx="2499">
                <c:v>0.10296643011271933</c:v>
              </c:pt>
              <c:pt idx="2500">
                <c:v>0.10296643011271933</c:v>
              </c:pt>
              <c:pt idx="2501">
                <c:v>0.10296643011271933</c:v>
              </c:pt>
              <c:pt idx="2502">
                <c:v>0.10296643011271933</c:v>
              </c:pt>
              <c:pt idx="2503">
                <c:v>0.10296643011271933</c:v>
              </c:pt>
              <c:pt idx="2504">
                <c:v>0.10296643011271933</c:v>
              </c:pt>
              <c:pt idx="2505">
                <c:v>0.10296643011271933</c:v>
              </c:pt>
              <c:pt idx="2506">
                <c:v>0.10296643011271933</c:v>
              </c:pt>
              <c:pt idx="2507">
                <c:v>0.10296643011271933</c:v>
              </c:pt>
              <c:pt idx="2508">
                <c:v>0.10296643011271933</c:v>
              </c:pt>
              <c:pt idx="2509">
                <c:v>0.10296643011271933</c:v>
              </c:pt>
              <c:pt idx="2510">
                <c:v>0.10296643011271933</c:v>
              </c:pt>
              <c:pt idx="2511">
                <c:v>0.10296643011271933</c:v>
              </c:pt>
              <c:pt idx="2512">
                <c:v>0.10296643011271933</c:v>
              </c:pt>
              <c:pt idx="2513">
                <c:v>0.10296643011271933</c:v>
              </c:pt>
              <c:pt idx="2514">
                <c:v>0.10296643011271933</c:v>
              </c:pt>
              <c:pt idx="2515">
                <c:v>0.10296643011271933</c:v>
              </c:pt>
              <c:pt idx="2516">
                <c:v>0.10296643011271933</c:v>
              </c:pt>
              <c:pt idx="2517">
                <c:v>0.10296643011271933</c:v>
              </c:pt>
              <c:pt idx="2518">
                <c:v>0.10296643011271933</c:v>
              </c:pt>
              <c:pt idx="2519">
                <c:v>0.10296643011271933</c:v>
              </c:pt>
              <c:pt idx="2520">
                <c:v>0.10296643011271933</c:v>
              </c:pt>
              <c:pt idx="2521">
                <c:v>0.10296643011271933</c:v>
              </c:pt>
              <c:pt idx="2522">
                <c:v>0.10296643011271933</c:v>
              </c:pt>
              <c:pt idx="2523">
                <c:v>0.10296643011271933</c:v>
              </c:pt>
              <c:pt idx="2524">
                <c:v>0.10296643011271933</c:v>
              </c:pt>
              <c:pt idx="2525">
                <c:v>0.10296643011271933</c:v>
              </c:pt>
              <c:pt idx="2526">
                <c:v>0.10296643011271933</c:v>
              </c:pt>
              <c:pt idx="2527">
                <c:v>0.10296643011271933</c:v>
              </c:pt>
              <c:pt idx="2528">
                <c:v>0.10296643011271933</c:v>
              </c:pt>
              <c:pt idx="2529">
                <c:v>0.10296643011271933</c:v>
              </c:pt>
              <c:pt idx="2530">
                <c:v>0.10296643011271933</c:v>
              </c:pt>
              <c:pt idx="2531">
                <c:v>0.10296643011271933</c:v>
              </c:pt>
              <c:pt idx="2532">
                <c:v>0.10296643011271933</c:v>
              </c:pt>
              <c:pt idx="2533">
                <c:v>0.10296643011271933</c:v>
              </c:pt>
              <c:pt idx="2534">
                <c:v>0.10296643011271933</c:v>
              </c:pt>
              <c:pt idx="2535">
                <c:v>0.10296643011271933</c:v>
              </c:pt>
              <c:pt idx="2536">
                <c:v>0.10296643011271933</c:v>
              </c:pt>
              <c:pt idx="2537">
                <c:v>0.10296643011271933</c:v>
              </c:pt>
              <c:pt idx="2538">
                <c:v>0.10296643011271933</c:v>
              </c:pt>
              <c:pt idx="2539">
                <c:v>0.10296643011271933</c:v>
              </c:pt>
              <c:pt idx="2540">
                <c:v>0.10296643011271933</c:v>
              </c:pt>
              <c:pt idx="2541">
                <c:v>0.10296643011271933</c:v>
              </c:pt>
              <c:pt idx="2542">
                <c:v>0.10296643011271933</c:v>
              </c:pt>
              <c:pt idx="2543">
                <c:v>0.10296643011271933</c:v>
              </c:pt>
              <c:pt idx="2544">
                <c:v>0.10296643011271933</c:v>
              </c:pt>
              <c:pt idx="2545">
                <c:v>0.10296643011271933</c:v>
              </c:pt>
              <c:pt idx="2546">
                <c:v>0.10296643011271933</c:v>
              </c:pt>
              <c:pt idx="2547">
                <c:v>0.10296643011271933</c:v>
              </c:pt>
              <c:pt idx="2548">
                <c:v>0.10296643011271933</c:v>
              </c:pt>
              <c:pt idx="2549">
                <c:v>0.10296643011271933</c:v>
              </c:pt>
              <c:pt idx="2550">
                <c:v>0.10296643011271933</c:v>
              </c:pt>
              <c:pt idx="2551">
                <c:v>0.10296643011271933</c:v>
              </c:pt>
              <c:pt idx="2552">
                <c:v>0.10296643011271933</c:v>
              </c:pt>
              <c:pt idx="2553">
                <c:v>0.10296643011271933</c:v>
              </c:pt>
              <c:pt idx="2554">
                <c:v>0.10296643011271933</c:v>
              </c:pt>
              <c:pt idx="2555">
                <c:v>0.10296643011271933</c:v>
              </c:pt>
              <c:pt idx="2556">
                <c:v>0.10296643011271933</c:v>
              </c:pt>
              <c:pt idx="2557">
                <c:v>0.10296643011271933</c:v>
              </c:pt>
              <c:pt idx="2558">
                <c:v>9.073755976904524E-2</c:v>
              </c:pt>
              <c:pt idx="2559">
                <c:v>8.5263475378220599E-2</c:v>
              </c:pt>
              <c:pt idx="2560">
                <c:v>8.5263475378220599E-2</c:v>
              </c:pt>
              <c:pt idx="2561">
                <c:v>8.5263475378220599E-2</c:v>
              </c:pt>
              <c:pt idx="2562">
                <c:v>8.5263475378220599E-2</c:v>
              </c:pt>
              <c:pt idx="2563">
                <c:v>8.5263475378220599E-2</c:v>
              </c:pt>
              <c:pt idx="2564">
                <c:v>8.5263475378220599E-2</c:v>
              </c:pt>
              <c:pt idx="2565">
                <c:v>8.5263475378220599E-2</c:v>
              </c:pt>
              <c:pt idx="2566">
                <c:v>8.5263475378220599E-2</c:v>
              </c:pt>
              <c:pt idx="2567">
                <c:v>8.5263475378220599E-2</c:v>
              </c:pt>
              <c:pt idx="2568">
                <c:v>8.5263475378220599E-2</c:v>
              </c:pt>
              <c:pt idx="2569">
                <c:v>8.5263475378220599E-2</c:v>
              </c:pt>
              <c:pt idx="2570">
                <c:v>8.5263475378220599E-2</c:v>
              </c:pt>
              <c:pt idx="2571">
                <c:v>8.5263475378220599E-2</c:v>
              </c:pt>
              <c:pt idx="2572">
                <c:v>8.5263475378220599E-2</c:v>
              </c:pt>
              <c:pt idx="2573">
                <c:v>8.5263475378220599E-2</c:v>
              </c:pt>
              <c:pt idx="2574">
                <c:v>8.5263475378220599E-2</c:v>
              </c:pt>
              <c:pt idx="2575">
                <c:v>8.5263475378220599E-2</c:v>
              </c:pt>
              <c:pt idx="2576">
                <c:v>8.5263475378220599E-2</c:v>
              </c:pt>
              <c:pt idx="2577">
                <c:v>8.5263475378220599E-2</c:v>
              </c:pt>
              <c:pt idx="2578">
                <c:v>8.5263475378220599E-2</c:v>
              </c:pt>
              <c:pt idx="2579">
                <c:v>8.5263475378220599E-2</c:v>
              </c:pt>
              <c:pt idx="2580">
                <c:v>8.5263475378220599E-2</c:v>
              </c:pt>
              <c:pt idx="2581">
                <c:v>8.5263475378220599E-2</c:v>
              </c:pt>
              <c:pt idx="2582">
                <c:v>8.5263475378220599E-2</c:v>
              </c:pt>
              <c:pt idx="2583">
                <c:v>8.5263475378220599E-2</c:v>
              </c:pt>
              <c:pt idx="2584">
                <c:v>8.5263475378220599E-2</c:v>
              </c:pt>
              <c:pt idx="2585">
                <c:v>8.5263475378220599E-2</c:v>
              </c:pt>
              <c:pt idx="2586">
                <c:v>8.5263475378220599E-2</c:v>
              </c:pt>
              <c:pt idx="2587">
                <c:v>8.5263475378220599E-2</c:v>
              </c:pt>
              <c:pt idx="2588">
                <c:v>8.5263475378220599E-2</c:v>
              </c:pt>
              <c:pt idx="2589">
                <c:v>8.5263475378220599E-2</c:v>
              </c:pt>
              <c:pt idx="2590">
                <c:v>8.5263475378220599E-2</c:v>
              </c:pt>
              <c:pt idx="2591">
                <c:v>8.5263475378220599E-2</c:v>
              </c:pt>
              <c:pt idx="2592">
                <c:v>8.5263475378220599E-2</c:v>
              </c:pt>
              <c:pt idx="2593">
                <c:v>8.5263475378220599E-2</c:v>
              </c:pt>
              <c:pt idx="2594">
                <c:v>8.5263475378220599E-2</c:v>
              </c:pt>
              <c:pt idx="2595">
                <c:v>8.5263475378220599E-2</c:v>
              </c:pt>
              <c:pt idx="2596">
                <c:v>8.5263475378220599E-2</c:v>
              </c:pt>
              <c:pt idx="2597">
                <c:v>8.5263475378220599E-2</c:v>
              </c:pt>
              <c:pt idx="2598">
                <c:v>8.5263475378220599E-2</c:v>
              </c:pt>
              <c:pt idx="2599">
                <c:v>8.5263475378220599E-2</c:v>
              </c:pt>
              <c:pt idx="2600">
                <c:v>8.5263475378220599E-2</c:v>
              </c:pt>
              <c:pt idx="2601">
                <c:v>8.5263475378220599E-2</c:v>
              </c:pt>
              <c:pt idx="2602">
                <c:v>8.5263475378220599E-2</c:v>
              </c:pt>
              <c:pt idx="2603">
                <c:v>8.5263475378220599E-2</c:v>
              </c:pt>
              <c:pt idx="2604">
                <c:v>8.5263475378220599E-2</c:v>
              </c:pt>
              <c:pt idx="2605">
                <c:v>8.5263475378220599E-2</c:v>
              </c:pt>
              <c:pt idx="2606">
                <c:v>8.5263475378220599E-2</c:v>
              </c:pt>
              <c:pt idx="2607">
                <c:v>8.5263475378220599E-2</c:v>
              </c:pt>
              <c:pt idx="2608">
                <c:v>8.5263475378220599E-2</c:v>
              </c:pt>
              <c:pt idx="2609">
                <c:v>8.5263475378220599E-2</c:v>
              </c:pt>
              <c:pt idx="2610">
                <c:v>8.5263475378220599E-2</c:v>
              </c:pt>
              <c:pt idx="2611">
                <c:v>8.5263475378220599E-2</c:v>
              </c:pt>
              <c:pt idx="2612">
                <c:v>8.5263475378220599E-2</c:v>
              </c:pt>
              <c:pt idx="2613">
                <c:v>8.5263475378220599E-2</c:v>
              </c:pt>
              <c:pt idx="2614">
                <c:v>8.5263475378220599E-2</c:v>
              </c:pt>
              <c:pt idx="2615">
                <c:v>8.5263475378220599E-2</c:v>
              </c:pt>
              <c:pt idx="2616">
                <c:v>8.5263475378220599E-2</c:v>
              </c:pt>
              <c:pt idx="2617">
                <c:v>8.5263475378220599E-2</c:v>
              </c:pt>
              <c:pt idx="2618">
                <c:v>8.5263475378220599E-2</c:v>
              </c:pt>
              <c:pt idx="2619">
                <c:v>8.5263475378220599E-2</c:v>
              </c:pt>
              <c:pt idx="2620">
                <c:v>6.7545884054441452E-2</c:v>
              </c:pt>
              <c:pt idx="2621">
                <c:v>6.7545884054441452E-2</c:v>
              </c:pt>
              <c:pt idx="2622">
                <c:v>6.7545884054441452E-2</c:v>
              </c:pt>
              <c:pt idx="2623">
                <c:v>6.7545884054441452E-2</c:v>
              </c:pt>
              <c:pt idx="2624">
                <c:v>6.7545884054441452E-2</c:v>
              </c:pt>
              <c:pt idx="2625">
                <c:v>6.7545884054441452E-2</c:v>
              </c:pt>
              <c:pt idx="2626">
                <c:v>6.7545884054441452E-2</c:v>
              </c:pt>
              <c:pt idx="2627">
                <c:v>6.7545884054441452E-2</c:v>
              </c:pt>
              <c:pt idx="2628">
                <c:v>6.7545884054441452E-2</c:v>
              </c:pt>
              <c:pt idx="2629">
                <c:v>6.7545884054441452E-2</c:v>
              </c:pt>
              <c:pt idx="2630">
                <c:v>6.7545884054441452E-2</c:v>
              </c:pt>
              <c:pt idx="2631">
                <c:v>6.7545884054441452E-2</c:v>
              </c:pt>
              <c:pt idx="2632">
                <c:v>6.7545884054441452E-2</c:v>
              </c:pt>
              <c:pt idx="2633">
                <c:v>6.7545884054441452E-2</c:v>
              </c:pt>
              <c:pt idx="2634">
                <c:v>6.7545884054441452E-2</c:v>
              </c:pt>
              <c:pt idx="2635">
                <c:v>6.7545884054441452E-2</c:v>
              </c:pt>
              <c:pt idx="2636">
                <c:v>6.7545884054441452E-2</c:v>
              </c:pt>
              <c:pt idx="2637">
                <c:v>6.7545884054441452E-2</c:v>
              </c:pt>
              <c:pt idx="2638">
                <c:v>6.7545884054441452E-2</c:v>
              </c:pt>
              <c:pt idx="2639">
                <c:v>6.7545884054441452E-2</c:v>
              </c:pt>
              <c:pt idx="2640">
                <c:v>6.7545884054441452E-2</c:v>
              </c:pt>
              <c:pt idx="2641">
                <c:v>6.7545884054441452E-2</c:v>
              </c:pt>
              <c:pt idx="2642">
                <c:v>6.7545884054441452E-2</c:v>
              </c:pt>
              <c:pt idx="2643">
                <c:v>6.7545884054441452E-2</c:v>
              </c:pt>
              <c:pt idx="2644">
                <c:v>6.7545884054441452E-2</c:v>
              </c:pt>
              <c:pt idx="2645">
                <c:v>6.7545884054441452E-2</c:v>
              </c:pt>
              <c:pt idx="2646">
                <c:v>6.7545884054441452E-2</c:v>
              </c:pt>
              <c:pt idx="2647">
                <c:v>6.7545884054441452E-2</c:v>
              </c:pt>
              <c:pt idx="2648">
                <c:v>6.7545884054441452E-2</c:v>
              </c:pt>
              <c:pt idx="2649">
                <c:v>6.7545884054441452E-2</c:v>
              </c:pt>
              <c:pt idx="2650">
                <c:v>6.7545884054441452E-2</c:v>
              </c:pt>
              <c:pt idx="2651">
                <c:v>6.7545884054441452E-2</c:v>
              </c:pt>
              <c:pt idx="2652">
                <c:v>6.7545884054441452E-2</c:v>
              </c:pt>
              <c:pt idx="2653">
                <c:v>6.7545884054441452E-2</c:v>
              </c:pt>
              <c:pt idx="2654">
                <c:v>6.7545884054441452E-2</c:v>
              </c:pt>
              <c:pt idx="2655">
                <c:v>6.7545884054441452E-2</c:v>
              </c:pt>
              <c:pt idx="2656">
                <c:v>6.7545884054441452E-2</c:v>
              </c:pt>
              <c:pt idx="2657">
                <c:v>6.7545884054441452E-2</c:v>
              </c:pt>
              <c:pt idx="2658">
                <c:v>6.7545884054441452E-2</c:v>
              </c:pt>
              <c:pt idx="2659">
                <c:v>6.7545884054441452E-2</c:v>
              </c:pt>
              <c:pt idx="2660">
                <c:v>6.7545884054441452E-2</c:v>
              </c:pt>
              <c:pt idx="2661">
                <c:v>6.7545884054441452E-2</c:v>
              </c:pt>
              <c:pt idx="2662">
                <c:v>6.7545884054441452E-2</c:v>
              </c:pt>
              <c:pt idx="2663">
                <c:v>6.7545884054441452E-2</c:v>
              </c:pt>
              <c:pt idx="2664">
                <c:v>6.7545884054441452E-2</c:v>
              </c:pt>
              <c:pt idx="2665">
                <c:v>6.7545884054441452E-2</c:v>
              </c:pt>
              <c:pt idx="2666">
                <c:v>6.7545884054441452E-2</c:v>
              </c:pt>
              <c:pt idx="2667">
                <c:v>6.7545884054441452E-2</c:v>
              </c:pt>
              <c:pt idx="2668">
                <c:v>6.7545884054441452E-2</c:v>
              </c:pt>
              <c:pt idx="2669">
                <c:v>6.7545884054441452E-2</c:v>
              </c:pt>
              <c:pt idx="2670">
                <c:v>6.7545884054441452E-2</c:v>
              </c:pt>
              <c:pt idx="2671">
                <c:v>6.7545884054441452E-2</c:v>
              </c:pt>
              <c:pt idx="2672">
                <c:v>6.7545884054441452E-2</c:v>
              </c:pt>
              <c:pt idx="2673">
                <c:v>6.7545884054441452E-2</c:v>
              </c:pt>
              <c:pt idx="2674">
                <c:v>6.7545884054441452E-2</c:v>
              </c:pt>
              <c:pt idx="2675">
                <c:v>6.7545884054441452E-2</c:v>
              </c:pt>
              <c:pt idx="2676">
                <c:v>6.7545884054441452E-2</c:v>
              </c:pt>
              <c:pt idx="2677">
                <c:v>6.7545884054441452E-2</c:v>
              </c:pt>
              <c:pt idx="2678">
                <c:v>6.7545884054441452E-2</c:v>
              </c:pt>
              <c:pt idx="2679">
                <c:v>6.7545884054441452E-2</c:v>
              </c:pt>
              <c:pt idx="2680">
                <c:v>6.7545884054441452E-2</c:v>
              </c:pt>
              <c:pt idx="2681">
                <c:v>6.7545884054441452E-2</c:v>
              </c:pt>
              <c:pt idx="2682">
                <c:v>6.6423745542953327E-2</c:v>
              </c:pt>
              <c:pt idx="2683">
                <c:v>4.9845368751489316E-2</c:v>
              </c:pt>
              <c:pt idx="2684">
                <c:v>4.9845368751489316E-2</c:v>
              </c:pt>
              <c:pt idx="2685">
                <c:v>4.9845368751489316E-2</c:v>
              </c:pt>
              <c:pt idx="2686">
                <c:v>4.9845368751489316E-2</c:v>
              </c:pt>
              <c:pt idx="2687">
                <c:v>4.9845368751489316E-2</c:v>
              </c:pt>
              <c:pt idx="2688">
                <c:v>4.9845368751489316E-2</c:v>
              </c:pt>
              <c:pt idx="2689">
                <c:v>4.9845368751489316E-2</c:v>
              </c:pt>
              <c:pt idx="2690">
                <c:v>4.9845368751489316E-2</c:v>
              </c:pt>
              <c:pt idx="2691">
                <c:v>4.9845368751489316E-2</c:v>
              </c:pt>
              <c:pt idx="2692">
                <c:v>4.9845368751489316E-2</c:v>
              </c:pt>
              <c:pt idx="2693">
                <c:v>4.9845368751489316E-2</c:v>
              </c:pt>
              <c:pt idx="2694">
                <c:v>4.9845368751489316E-2</c:v>
              </c:pt>
              <c:pt idx="2695">
                <c:v>4.9845368751489316E-2</c:v>
              </c:pt>
              <c:pt idx="2696">
                <c:v>4.9845368751489316E-2</c:v>
              </c:pt>
              <c:pt idx="2697">
                <c:v>4.9845368751489316E-2</c:v>
              </c:pt>
              <c:pt idx="2698">
                <c:v>4.9845368751489316E-2</c:v>
              </c:pt>
              <c:pt idx="2699">
                <c:v>4.9845368751489316E-2</c:v>
              </c:pt>
              <c:pt idx="2700">
                <c:v>4.9845368751489316E-2</c:v>
              </c:pt>
              <c:pt idx="2701">
                <c:v>4.9845368751489316E-2</c:v>
              </c:pt>
              <c:pt idx="2702">
                <c:v>4.9845368751489316E-2</c:v>
              </c:pt>
              <c:pt idx="2703">
                <c:v>4.9845368751489316E-2</c:v>
              </c:pt>
              <c:pt idx="2704">
                <c:v>4.9845368751489316E-2</c:v>
              </c:pt>
              <c:pt idx="2705">
                <c:v>4.9845368751489316E-2</c:v>
              </c:pt>
              <c:pt idx="2706">
                <c:v>4.9845368751489316E-2</c:v>
              </c:pt>
              <c:pt idx="2707">
                <c:v>4.9845368751489316E-2</c:v>
              </c:pt>
              <c:pt idx="2708">
                <c:v>4.9845368751489316E-2</c:v>
              </c:pt>
              <c:pt idx="2709">
                <c:v>4.9845368751489316E-2</c:v>
              </c:pt>
              <c:pt idx="2710">
                <c:v>4.9845368751489316E-2</c:v>
              </c:pt>
              <c:pt idx="2711">
                <c:v>4.9845368751489316E-2</c:v>
              </c:pt>
              <c:pt idx="2712">
                <c:v>4.9845368751489316E-2</c:v>
              </c:pt>
              <c:pt idx="2713">
                <c:v>4.9845368751489316E-2</c:v>
              </c:pt>
              <c:pt idx="2714">
                <c:v>4.9845368751489316E-2</c:v>
              </c:pt>
              <c:pt idx="2715">
                <c:v>4.9845368751489316E-2</c:v>
              </c:pt>
              <c:pt idx="2716">
                <c:v>4.9845368751489316E-2</c:v>
              </c:pt>
              <c:pt idx="2717">
                <c:v>4.9845368751489316E-2</c:v>
              </c:pt>
              <c:pt idx="2718">
                <c:v>4.9845368751489316E-2</c:v>
              </c:pt>
              <c:pt idx="2719">
                <c:v>4.9845368751489316E-2</c:v>
              </c:pt>
              <c:pt idx="2720">
                <c:v>4.9845368751489316E-2</c:v>
              </c:pt>
              <c:pt idx="2721">
                <c:v>4.9845368751489316E-2</c:v>
              </c:pt>
              <c:pt idx="2722">
                <c:v>4.9845368751489316E-2</c:v>
              </c:pt>
              <c:pt idx="2723">
                <c:v>4.9845368751489316E-2</c:v>
              </c:pt>
              <c:pt idx="2724">
                <c:v>4.9845368751489316E-2</c:v>
              </c:pt>
              <c:pt idx="2725">
                <c:v>4.9845368751489316E-2</c:v>
              </c:pt>
              <c:pt idx="2726">
                <c:v>4.9845368751489316E-2</c:v>
              </c:pt>
              <c:pt idx="2727">
                <c:v>4.9845368751489316E-2</c:v>
              </c:pt>
              <c:pt idx="2728">
                <c:v>4.9845368751489316E-2</c:v>
              </c:pt>
              <c:pt idx="2729">
                <c:v>4.9845368751489316E-2</c:v>
              </c:pt>
              <c:pt idx="2730">
                <c:v>4.9845368751489316E-2</c:v>
              </c:pt>
              <c:pt idx="2731">
                <c:v>4.9845368751489316E-2</c:v>
              </c:pt>
              <c:pt idx="2732">
                <c:v>4.9845368751489316E-2</c:v>
              </c:pt>
              <c:pt idx="2733">
                <c:v>4.9845368751489316E-2</c:v>
              </c:pt>
              <c:pt idx="2734">
                <c:v>4.9845368751489316E-2</c:v>
              </c:pt>
              <c:pt idx="2735">
                <c:v>4.9845368751489316E-2</c:v>
              </c:pt>
              <c:pt idx="2736">
                <c:v>4.9845368751489316E-2</c:v>
              </c:pt>
              <c:pt idx="2737">
                <c:v>4.9845368751489316E-2</c:v>
              </c:pt>
              <c:pt idx="2738">
                <c:v>4.9845368751489316E-2</c:v>
              </c:pt>
              <c:pt idx="2739">
                <c:v>3.2125337996163572E-2</c:v>
              </c:pt>
              <c:pt idx="2740">
                <c:v>3.2125337996163572E-2</c:v>
              </c:pt>
              <c:pt idx="2741">
                <c:v>3.2125337996163572E-2</c:v>
              </c:pt>
              <c:pt idx="2742">
                <c:v>3.2125337996163572E-2</c:v>
              </c:pt>
              <c:pt idx="2743">
                <c:v>3.2125337996163572E-2</c:v>
              </c:pt>
              <c:pt idx="2744">
                <c:v>3.2125337996163572E-2</c:v>
              </c:pt>
              <c:pt idx="2745">
                <c:v>3.2125337996163572E-2</c:v>
              </c:pt>
              <c:pt idx="2746">
                <c:v>3.2125337996163572E-2</c:v>
              </c:pt>
              <c:pt idx="2747">
                <c:v>3.2125337996163572E-2</c:v>
              </c:pt>
              <c:pt idx="2748">
                <c:v>3.2125337996163572E-2</c:v>
              </c:pt>
              <c:pt idx="2749">
                <c:v>3.2125337996163572E-2</c:v>
              </c:pt>
              <c:pt idx="2750">
                <c:v>3.2125337996163572E-2</c:v>
              </c:pt>
              <c:pt idx="2751">
                <c:v>3.2125337996163572E-2</c:v>
              </c:pt>
              <c:pt idx="2752">
                <c:v>3.2125337996163572E-2</c:v>
              </c:pt>
              <c:pt idx="2753">
                <c:v>3.2125337996163572E-2</c:v>
              </c:pt>
              <c:pt idx="2754">
                <c:v>3.2125337996163572E-2</c:v>
              </c:pt>
              <c:pt idx="2755">
                <c:v>3.2125337996163572E-2</c:v>
              </c:pt>
              <c:pt idx="2756">
                <c:v>3.2125337996163572E-2</c:v>
              </c:pt>
              <c:pt idx="2757">
                <c:v>3.2125337996163572E-2</c:v>
              </c:pt>
              <c:pt idx="2758">
                <c:v>3.2125337996163572E-2</c:v>
              </c:pt>
              <c:pt idx="2759">
                <c:v>3.2125337996163572E-2</c:v>
              </c:pt>
              <c:pt idx="2760">
                <c:v>3.2125337996163572E-2</c:v>
              </c:pt>
              <c:pt idx="2761">
                <c:v>3.2125337996163572E-2</c:v>
              </c:pt>
              <c:pt idx="2762">
                <c:v>3.2125337996163572E-2</c:v>
              </c:pt>
              <c:pt idx="2763">
                <c:v>3.2125337996163572E-2</c:v>
              </c:pt>
              <c:pt idx="2764">
                <c:v>3.2125337996163572E-2</c:v>
              </c:pt>
              <c:pt idx="2765">
                <c:v>3.2125337996163572E-2</c:v>
              </c:pt>
              <c:pt idx="2766">
                <c:v>3.2125337996163572E-2</c:v>
              </c:pt>
              <c:pt idx="2767">
                <c:v>3.2125337996163572E-2</c:v>
              </c:pt>
              <c:pt idx="2768">
                <c:v>3.2125337996163572E-2</c:v>
              </c:pt>
              <c:pt idx="2769">
                <c:v>3.2125337996163572E-2</c:v>
              </c:pt>
              <c:pt idx="2770">
                <c:v>3.2125337996163572E-2</c:v>
              </c:pt>
              <c:pt idx="2771">
                <c:v>3.2125337996163572E-2</c:v>
              </c:pt>
              <c:pt idx="2772">
                <c:v>3.2125337996163572E-2</c:v>
              </c:pt>
              <c:pt idx="2773">
                <c:v>3.2125337996163572E-2</c:v>
              </c:pt>
              <c:pt idx="2774">
                <c:v>3.2125337996163572E-2</c:v>
              </c:pt>
              <c:pt idx="2775">
                <c:v>3.2125337996163572E-2</c:v>
              </c:pt>
              <c:pt idx="2776">
                <c:v>3.2125337996163572E-2</c:v>
              </c:pt>
              <c:pt idx="2777">
                <c:v>3.2125337996163572E-2</c:v>
              </c:pt>
              <c:pt idx="2778">
                <c:v>3.2125337996163572E-2</c:v>
              </c:pt>
              <c:pt idx="2779">
                <c:v>3.2125337996163572E-2</c:v>
              </c:pt>
              <c:pt idx="2780">
                <c:v>3.2125337996163572E-2</c:v>
              </c:pt>
              <c:pt idx="2781">
                <c:v>3.2125337996163572E-2</c:v>
              </c:pt>
              <c:pt idx="2782">
                <c:v>3.2125337996163572E-2</c:v>
              </c:pt>
              <c:pt idx="2783">
                <c:v>3.2125337996163572E-2</c:v>
              </c:pt>
              <c:pt idx="2784">
                <c:v>3.2125337996163572E-2</c:v>
              </c:pt>
              <c:pt idx="2785">
                <c:v>3.2125337996163572E-2</c:v>
              </c:pt>
              <c:pt idx="2786">
                <c:v>3.2125337996163572E-2</c:v>
              </c:pt>
              <c:pt idx="2787">
                <c:v>3.2125337996163572E-2</c:v>
              </c:pt>
              <c:pt idx="2788">
                <c:v>3.2125337996163572E-2</c:v>
              </c:pt>
              <c:pt idx="2789">
                <c:v>3.2125337996163572E-2</c:v>
              </c:pt>
              <c:pt idx="2790">
                <c:v>3.2125337996163572E-2</c:v>
              </c:pt>
              <c:pt idx="2791">
                <c:v>3.2125337996163572E-2</c:v>
              </c:pt>
              <c:pt idx="2792">
                <c:v>3.2125337996163572E-2</c:v>
              </c:pt>
              <c:pt idx="2793">
                <c:v>3.2125337996163572E-2</c:v>
              </c:pt>
              <c:pt idx="2794">
                <c:v>3.2125337996163572E-2</c:v>
              </c:pt>
              <c:pt idx="2795">
                <c:v>3.2125337996163572E-2</c:v>
              </c:pt>
              <c:pt idx="2796">
                <c:v>3.2125337996163572E-2</c:v>
              </c:pt>
              <c:pt idx="2797">
                <c:v>3.2125337996163572E-2</c:v>
              </c:pt>
              <c:pt idx="2798">
                <c:v>3.2125337996163572E-2</c:v>
              </c:pt>
              <c:pt idx="2799">
                <c:v>3.2125337996163572E-2</c:v>
              </c:pt>
              <c:pt idx="2800">
                <c:v>3.2125337996163572E-2</c:v>
              </c:pt>
              <c:pt idx="2801">
                <c:v>3.2125337996163572E-2</c:v>
              </c:pt>
              <c:pt idx="2802">
                <c:v>3.2125337996163572E-2</c:v>
              </c:pt>
              <c:pt idx="2803">
                <c:v>3.2125337996163572E-2</c:v>
              </c:pt>
              <c:pt idx="2804">
                <c:v>3.2125337996163572E-2</c:v>
              </c:pt>
              <c:pt idx="2805">
                <c:v>3.2125337996163572E-2</c:v>
              </c:pt>
              <c:pt idx="2806">
                <c:v>3.2125337996163572E-2</c:v>
              </c:pt>
              <c:pt idx="2807">
                <c:v>3.2125337996163572E-2</c:v>
              </c:pt>
              <c:pt idx="2808">
                <c:v>3.2125337996163572E-2</c:v>
              </c:pt>
              <c:pt idx="2809">
                <c:v>3.2125337996163572E-2</c:v>
              </c:pt>
              <c:pt idx="2810">
                <c:v>3.2125337996163572E-2</c:v>
              </c:pt>
              <c:pt idx="2811">
                <c:v>3.2125337996163572E-2</c:v>
              </c:pt>
              <c:pt idx="2812">
                <c:v>3.2125337996163572E-2</c:v>
              </c:pt>
              <c:pt idx="2813">
                <c:v>3.2125337996163572E-2</c:v>
              </c:pt>
              <c:pt idx="2814">
                <c:v>3.2125337996163572E-2</c:v>
              </c:pt>
              <c:pt idx="2815">
                <c:v>1.4424822693211437E-2</c:v>
              </c:pt>
              <c:pt idx="2816">
                <c:v>1.4424822693211437E-2</c:v>
              </c:pt>
              <c:pt idx="2817">
                <c:v>1.4424822693211437E-2</c:v>
              </c:pt>
              <c:pt idx="2818">
                <c:v>1.4424822693211437E-2</c:v>
              </c:pt>
              <c:pt idx="2819">
                <c:v>1.4424822693211437E-2</c:v>
              </c:pt>
              <c:pt idx="2820">
                <c:v>1.4424822693211437E-2</c:v>
              </c:pt>
              <c:pt idx="2821">
                <c:v>1.4424822693211437E-2</c:v>
              </c:pt>
              <c:pt idx="2822">
                <c:v>1.4424822693211437E-2</c:v>
              </c:pt>
              <c:pt idx="2823">
                <c:v>1.4424822693211437E-2</c:v>
              </c:pt>
              <c:pt idx="2824">
                <c:v>1.4424822693211437E-2</c:v>
              </c:pt>
              <c:pt idx="2825">
                <c:v>1.4424822693211437E-2</c:v>
              </c:pt>
              <c:pt idx="2826">
                <c:v>1.4424822693211437E-2</c:v>
              </c:pt>
              <c:pt idx="2827">
                <c:v>1.4424822693211437E-2</c:v>
              </c:pt>
              <c:pt idx="2828">
                <c:v>1.4424822693211437E-2</c:v>
              </c:pt>
              <c:pt idx="2829">
                <c:v>1.4424822693211437E-2</c:v>
              </c:pt>
              <c:pt idx="2830">
                <c:v>1.4424822693211437E-2</c:v>
              </c:pt>
              <c:pt idx="2831">
                <c:v>1.4424822693211437E-2</c:v>
              </c:pt>
              <c:pt idx="2832">
                <c:v>1.4424822693211437E-2</c:v>
              </c:pt>
              <c:pt idx="2833">
                <c:v>1.4424822693211437E-2</c:v>
              </c:pt>
              <c:pt idx="2834">
                <c:v>1.4424822693211437E-2</c:v>
              </c:pt>
              <c:pt idx="2835">
                <c:v>1.4424822693211437E-2</c:v>
              </c:pt>
              <c:pt idx="2836">
                <c:v>1.4424822693211437E-2</c:v>
              </c:pt>
              <c:pt idx="2837">
                <c:v>1.4424822693211437E-2</c:v>
              </c:pt>
              <c:pt idx="2838">
                <c:v>1.4424822693211437E-2</c:v>
              </c:pt>
              <c:pt idx="2839">
                <c:v>1.4424822693211437E-2</c:v>
              </c:pt>
              <c:pt idx="2840">
                <c:v>1.4424822693211437E-2</c:v>
              </c:pt>
              <c:pt idx="2841">
                <c:v>1.4424822693211437E-2</c:v>
              </c:pt>
              <c:pt idx="2842">
                <c:v>1.4424822693211437E-2</c:v>
              </c:pt>
              <c:pt idx="2843">
                <c:v>1.4424822693211437E-2</c:v>
              </c:pt>
              <c:pt idx="2844">
                <c:v>1.4424822693211437E-2</c:v>
              </c:pt>
              <c:pt idx="2845">
                <c:v>1.4424822693211437E-2</c:v>
              </c:pt>
              <c:pt idx="2846">
                <c:v>1.4424822693211437E-2</c:v>
              </c:pt>
              <c:pt idx="2847">
                <c:v>1.4424822693211437E-2</c:v>
              </c:pt>
              <c:pt idx="2848">
                <c:v>1.4424822693211437E-2</c:v>
              </c:pt>
              <c:pt idx="2849">
                <c:v>1.4424822693211437E-2</c:v>
              </c:pt>
              <c:pt idx="2850">
                <c:v>1.4424822693211437E-2</c:v>
              </c:pt>
              <c:pt idx="2851">
                <c:v>1.4424822693211437E-2</c:v>
              </c:pt>
              <c:pt idx="2852">
                <c:v>1.4424822693211437E-2</c:v>
              </c:pt>
              <c:pt idx="2853">
                <c:v>1.4424822693211437E-2</c:v>
              </c:pt>
              <c:pt idx="2854">
                <c:v>1.4424822693211437E-2</c:v>
              </c:pt>
              <c:pt idx="2855">
                <c:v>1.4424822693211437E-2</c:v>
              </c:pt>
              <c:pt idx="2856">
                <c:v>1.4424822693211437E-2</c:v>
              </c:pt>
              <c:pt idx="2857">
                <c:v>1.4424822693211437E-2</c:v>
              </c:pt>
              <c:pt idx="2858">
                <c:v>1.4424822693211437E-2</c:v>
              </c:pt>
              <c:pt idx="2859">
                <c:v>1.4424822693211437E-2</c:v>
              </c:pt>
              <c:pt idx="2860">
                <c:v>1.4424822693211437E-2</c:v>
              </c:pt>
              <c:pt idx="2861">
                <c:v>1.4424822693211437E-2</c:v>
              </c:pt>
              <c:pt idx="2862">
                <c:v>1.4424822693211437E-2</c:v>
              </c:pt>
              <c:pt idx="2863">
                <c:v>1.4424822693211437E-2</c:v>
              </c:pt>
              <c:pt idx="2864">
                <c:v>1.4424822693211437E-2</c:v>
              </c:pt>
              <c:pt idx="2865">
                <c:v>1.4424822693211437E-2</c:v>
              </c:pt>
              <c:pt idx="2866">
                <c:v>1.4424822693211437E-2</c:v>
              </c:pt>
              <c:pt idx="2867">
                <c:v>1.4424822693211437E-2</c:v>
              </c:pt>
              <c:pt idx="2868">
                <c:v>1.4424822693211437E-2</c:v>
              </c:pt>
              <c:pt idx="2869">
                <c:v>1.4424822693211437E-2</c:v>
              </c:pt>
              <c:pt idx="2870">
                <c:v>1.4424822693211437E-2</c:v>
              </c:pt>
              <c:pt idx="2871">
                <c:v>1.4424822693211437E-2</c:v>
              </c:pt>
              <c:pt idx="2872">
                <c:v>1.4424822693211437E-2</c:v>
              </c:pt>
              <c:pt idx="2873">
                <c:v>1.4424822693211437E-2</c:v>
              </c:pt>
              <c:pt idx="2874">
                <c:v>1.4424822693211437E-2</c:v>
              </c:pt>
              <c:pt idx="2875">
                <c:v>1.4424822693211437E-2</c:v>
              </c:pt>
              <c:pt idx="2876">
                <c:v>1.4424822693211437E-2</c:v>
              </c:pt>
              <c:pt idx="2877">
                <c:v>1.4424822693211437E-2</c:v>
              </c:pt>
              <c:pt idx="2878">
                <c:v>1.4424822693211437E-2</c:v>
              </c:pt>
              <c:pt idx="2879">
                <c:v>1.4424822693211437E-2</c:v>
              </c:pt>
              <c:pt idx="2880">
                <c:v>1.4424822693211437E-2</c:v>
              </c:pt>
              <c:pt idx="2881">
                <c:v>1.4424822693211437E-2</c:v>
              </c:pt>
              <c:pt idx="2882">
                <c:v>1.4424822693211437E-2</c:v>
              </c:pt>
              <c:pt idx="2883">
                <c:v>1.4424822693211437E-2</c:v>
              </c:pt>
              <c:pt idx="2884">
                <c:v>1.4424822693211437E-2</c:v>
              </c:pt>
              <c:pt idx="2885">
                <c:v>1.4424822693211437E-2</c:v>
              </c:pt>
              <c:pt idx="2886">
                <c:v>1.4424822693211437E-2</c:v>
              </c:pt>
              <c:pt idx="2887">
                <c:v>-3.8713314688845563E-2</c:v>
              </c:pt>
              <c:pt idx="2888">
                <c:v>-3.2927686305677106E-3</c:v>
              </c:pt>
              <c:pt idx="2889">
                <c:v>-3.2927686305677106E-3</c:v>
              </c:pt>
              <c:pt idx="2890">
                <c:v>-3.2927686305677106E-3</c:v>
              </c:pt>
              <c:pt idx="2891">
                <c:v>-3.2927686305677106E-3</c:v>
              </c:pt>
              <c:pt idx="2892">
                <c:v>-3.2927686305677106E-3</c:v>
              </c:pt>
              <c:pt idx="2893">
                <c:v>-3.2927686305677106E-3</c:v>
              </c:pt>
              <c:pt idx="2894">
                <c:v>-3.2927686305677106E-3</c:v>
              </c:pt>
              <c:pt idx="2895">
                <c:v>-3.2927686305677106E-3</c:v>
              </c:pt>
              <c:pt idx="2896">
                <c:v>-3.2927686305677106E-3</c:v>
              </c:pt>
              <c:pt idx="2897">
                <c:v>-3.2927686305677106E-3</c:v>
              </c:pt>
              <c:pt idx="2898">
                <c:v>-3.2927686305677106E-3</c:v>
              </c:pt>
              <c:pt idx="2899">
                <c:v>-3.2927686305677106E-3</c:v>
              </c:pt>
              <c:pt idx="2900">
                <c:v>-3.2927686305677106E-3</c:v>
              </c:pt>
              <c:pt idx="2901">
                <c:v>-3.2927686305677106E-3</c:v>
              </c:pt>
              <c:pt idx="2902">
                <c:v>-3.2927686305677106E-3</c:v>
              </c:pt>
              <c:pt idx="2903">
                <c:v>-3.2927686305677106E-3</c:v>
              </c:pt>
              <c:pt idx="2904">
                <c:v>-3.2927686305677106E-3</c:v>
              </c:pt>
              <c:pt idx="2905">
                <c:v>-3.2927686305677106E-3</c:v>
              </c:pt>
              <c:pt idx="2906">
                <c:v>-3.2927686305677106E-3</c:v>
              </c:pt>
              <c:pt idx="2907">
                <c:v>-3.2927686305677106E-3</c:v>
              </c:pt>
              <c:pt idx="2908">
                <c:v>-3.2927686305677106E-3</c:v>
              </c:pt>
              <c:pt idx="2909">
                <c:v>-3.2927686305677106E-3</c:v>
              </c:pt>
              <c:pt idx="2910">
                <c:v>-3.2927686305677106E-3</c:v>
              </c:pt>
              <c:pt idx="2911">
                <c:v>-3.2927686305677106E-3</c:v>
              </c:pt>
              <c:pt idx="2912">
                <c:v>-3.2927686305677106E-3</c:v>
              </c:pt>
              <c:pt idx="2913">
                <c:v>-3.2927686305677106E-3</c:v>
              </c:pt>
              <c:pt idx="2914">
                <c:v>-3.2927686305677106E-3</c:v>
              </c:pt>
              <c:pt idx="2915">
                <c:v>-3.2927686305677106E-3</c:v>
              </c:pt>
              <c:pt idx="2916">
                <c:v>-3.2927686305677106E-3</c:v>
              </c:pt>
              <c:pt idx="2917">
                <c:v>-3.2927686305677106E-3</c:v>
              </c:pt>
              <c:pt idx="2918">
                <c:v>-3.2927686305677106E-3</c:v>
              </c:pt>
              <c:pt idx="2919">
                <c:v>-3.2927686305677106E-3</c:v>
              </c:pt>
              <c:pt idx="2920">
                <c:v>-3.2927686305677106E-3</c:v>
              </c:pt>
              <c:pt idx="2921">
                <c:v>-3.2927686305677106E-3</c:v>
              </c:pt>
              <c:pt idx="2922">
                <c:v>-3.2927686305677106E-3</c:v>
              </c:pt>
              <c:pt idx="2923">
                <c:v>-3.2927686305677106E-3</c:v>
              </c:pt>
              <c:pt idx="2924">
                <c:v>-3.2927686305677106E-3</c:v>
              </c:pt>
              <c:pt idx="2925">
                <c:v>-3.2927686305677106E-3</c:v>
              </c:pt>
              <c:pt idx="2926">
                <c:v>-3.2927686305677106E-3</c:v>
              </c:pt>
              <c:pt idx="2927">
                <c:v>-3.2927686305677106E-3</c:v>
              </c:pt>
              <c:pt idx="2928">
                <c:v>-3.2927686305677106E-3</c:v>
              </c:pt>
              <c:pt idx="2929">
                <c:v>-3.2927686305677106E-3</c:v>
              </c:pt>
              <c:pt idx="2930">
                <c:v>-3.2927686305677106E-3</c:v>
              </c:pt>
              <c:pt idx="2931">
                <c:v>-3.2927686305677106E-3</c:v>
              </c:pt>
              <c:pt idx="2932">
                <c:v>-3.2927686305677106E-3</c:v>
              </c:pt>
              <c:pt idx="2933">
                <c:v>-3.2927686305677106E-3</c:v>
              </c:pt>
              <c:pt idx="2934">
                <c:v>-3.2927686305677106E-3</c:v>
              </c:pt>
              <c:pt idx="2935">
                <c:v>-3.2927686305677106E-3</c:v>
              </c:pt>
              <c:pt idx="2936">
                <c:v>-3.2927686305677106E-3</c:v>
              </c:pt>
              <c:pt idx="2937">
                <c:v>-3.2927686305677106E-3</c:v>
              </c:pt>
              <c:pt idx="2938">
                <c:v>-3.2927686305677106E-3</c:v>
              </c:pt>
              <c:pt idx="2939">
                <c:v>-3.2927686305677106E-3</c:v>
              </c:pt>
              <c:pt idx="2940">
                <c:v>-3.2927686305677106E-3</c:v>
              </c:pt>
              <c:pt idx="2941">
                <c:v>-3.2927686305677106E-3</c:v>
              </c:pt>
              <c:pt idx="2942">
                <c:v>-3.2927686305677106E-3</c:v>
              </c:pt>
              <c:pt idx="2943">
                <c:v>-3.2927686305677106E-3</c:v>
              </c:pt>
              <c:pt idx="2944">
                <c:v>-3.2927686305677106E-3</c:v>
              </c:pt>
              <c:pt idx="2945">
                <c:v>-3.2927686305677106E-3</c:v>
              </c:pt>
              <c:pt idx="2946">
                <c:v>-3.2927686305677106E-3</c:v>
              </c:pt>
              <c:pt idx="2947">
                <c:v>-3.2927686305677106E-3</c:v>
              </c:pt>
              <c:pt idx="2948">
                <c:v>-3.2927686305677106E-3</c:v>
              </c:pt>
              <c:pt idx="2949">
                <c:v>-3.2927686305677106E-3</c:v>
              </c:pt>
              <c:pt idx="2950">
                <c:v>-3.2927686305677106E-3</c:v>
              </c:pt>
              <c:pt idx="2951">
                <c:v>-3.2927686305677106E-3</c:v>
              </c:pt>
              <c:pt idx="2952">
                <c:v>-3.2927686305677106E-3</c:v>
              </c:pt>
              <c:pt idx="2953">
                <c:v>-3.2927686305677106E-3</c:v>
              </c:pt>
              <c:pt idx="2954">
                <c:v>-3.2927686305677106E-3</c:v>
              </c:pt>
              <c:pt idx="2955">
                <c:v>-3.2927686305677106E-3</c:v>
              </c:pt>
              <c:pt idx="2956">
                <c:v>-3.2927686305677106E-3</c:v>
              </c:pt>
              <c:pt idx="2957">
                <c:v>-3.2927686305677106E-3</c:v>
              </c:pt>
              <c:pt idx="2958">
                <c:v>-3.2927686305677106E-3</c:v>
              </c:pt>
              <c:pt idx="2959">
                <c:v>-3.2927686305677106E-3</c:v>
              </c:pt>
              <c:pt idx="2960">
                <c:v>-3.2927686305677106E-3</c:v>
              </c:pt>
              <c:pt idx="2961">
                <c:v>-3.2927686305677106E-3</c:v>
              </c:pt>
              <c:pt idx="2962">
                <c:v>-3.2927686305677106E-3</c:v>
              </c:pt>
              <c:pt idx="2963">
                <c:v>-3.2927686305677106E-3</c:v>
              </c:pt>
              <c:pt idx="2964">
                <c:v>-3.2927686305677106E-3</c:v>
              </c:pt>
              <c:pt idx="2965">
                <c:v>-3.2927686305677106E-3</c:v>
              </c:pt>
              <c:pt idx="2966">
                <c:v>-3.2927686305677106E-3</c:v>
              </c:pt>
              <c:pt idx="2967">
                <c:v>-3.2927686305677106E-3</c:v>
              </c:pt>
              <c:pt idx="2968">
                <c:v>-3.2927686305677106E-3</c:v>
              </c:pt>
              <c:pt idx="2969">
                <c:v>-5.6416269423344462E-2</c:v>
              </c:pt>
              <c:pt idx="2970">
                <c:v>-2.0995723365066582E-2</c:v>
              </c:pt>
              <c:pt idx="2971">
                <c:v>-2.0995723365066582E-2</c:v>
              </c:pt>
              <c:pt idx="2972">
                <c:v>-2.0995723365066582E-2</c:v>
              </c:pt>
              <c:pt idx="2973">
                <c:v>-2.0995723365066582E-2</c:v>
              </c:pt>
              <c:pt idx="2974">
                <c:v>-2.0995723365066582E-2</c:v>
              </c:pt>
              <c:pt idx="2975">
                <c:v>-2.0995723365066582E-2</c:v>
              </c:pt>
              <c:pt idx="2976">
                <c:v>-2.0995723365066582E-2</c:v>
              </c:pt>
              <c:pt idx="2977">
                <c:v>-2.0995723365066582E-2</c:v>
              </c:pt>
              <c:pt idx="2978">
                <c:v>-2.0995723365066582E-2</c:v>
              </c:pt>
              <c:pt idx="2979">
                <c:v>-2.0995723365066582E-2</c:v>
              </c:pt>
              <c:pt idx="2980">
                <c:v>-2.0995723365066582E-2</c:v>
              </c:pt>
              <c:pt idx="2981">
                <c:v>-2.0995723365066582E-2</c:v>
              </c:pt>
              <c:pt idx="2982">
                <c:v>-2.0995723365066582E-2</c:v>
              </c:pt>
              <c:pt idx="2983">
                <c:v>-2.0995723365066582E-2</c:v>
              </c:pt>
              <c:pt idx="2984">
                <c:v>-2.0995723365066582E-2</c:v>
              </c:pt>
              <c:pt idx="2985">
                <c:v>-2.0995723365066582E-2</c:v>
              </c:pt>
              <c:pt idx="2986">
                <c:v>-2.0995723365066582E-2</c:v>
              </c:pt>
              <c:pt idx="2987">
                <c:v>-2.0995723365066582E-2</c:v>
              </c:pt>
              <c:pt idx="2988">
                <c:v>-2.0995723365066582E-2</c:v>
              </c:pt>
              <c:pt idx="2989">
                <c:v>-2.0995723365066582E-2</c:v>
              </c:pt>
              <c:pt idx="2990">
                <c:v>-2.0995723365066582E-2</c:v>
              </c:pt>
              <c:pt idx="2991">
                <c:v>-2.0995723365066582E-2</c:v>
              </c:pt>
              <c:pt idx="2992">
                <c:v>-2.0995723365066582E-2</c:v>
              </c:pt>
              <c:pt idx="2993">
                <c:v>-2.0995723365066582E-2</c:v>
              </c:pt>
              <c:pt idx="2994">
                <c:v>-2.0995723365066582E-2</c:v>
              </c:pt>
              <c:pt idx="2995">
                <c:v>-2.0995723365066582E-2</c:v>
              </c:pt>
              <c:pt idx="2996">
                <c:v>-2.0995723365066582E-2</c:v>
              </c:pt>
              <c:pt idx="2997">
                <c:v>-2.0995723365066582E-2</c:v>
              </c:pt>
              <c:pt idx="2998">
                <c:v>-2.0995723365066582E-2</c:v>
              </c:pt>
              <c:pt idx="2999">
                <c:v>-2.0995723365066582E-2</c:v>
              </c:pt>
              <c:pt idx="3000">
                <c:v>-2.0995723365066582E-2</c:v>
              </c:pt>
              <c:pt idx="3001">
                <c:v>-2.0995723365066582E-2</c:v>
              </c:pt>
              <c:pt idx="3002">
                <c:v>-2.0995723365066582E-2</c:v>
              </c:pt>
              <c:pt idx="3003">
                <c:v>-2.0995723365066582E-2</c:v>
              </c:pt>
              <c:pt idx="3004">
                <c:v>-2.0995723365066582E-2</c:v>
              </c:pt>
              <c:pt idx="3005">
                <c:v>-2.0995723365066582E-2</c:v>
              </c:pt>
              <c:pt idx="3006">
                <c:v>-2.0995723365066582E-2</c:v>
              </c:pt>
              <c:pt idx="3007">
                <c:v>-2.0995723365066582E-2</c:v>
              </c:pt>
              <c:pt idx="3008">
                <c:v>-2.0995723365066582E-2</c:v>
              </c:pt>
              <c:pt idx="3009">
                <c:v>-2.0995723365066582E-2</c:v>
              </c:pt>
              <c:pt idx="3010">
                <c:v>-2.0995723365066582E-2</c:v>
              </c:pt>
              <c:pt idx="3011">
                <c:v>-2.0995723365066582E-2</c:v>
              </c:pt>
              <c:pt idx="3012">
                <c:v>-2.0995723365066582E-2</c:v>
              </c:pt>
              <c:pt idx="3013">
                <c:v>-2.0995723365066582E-2</c:v>
              </c:pt>
              <c:pt idx="3014">
                <c:v>-2.0995723365066582E-2</c:v>
              </c:pt>
              <c:pt idx="3015">
                <c:v>-2.0995723365066582E-2</c:v>
              </c:pt>
              <c:pt idx="3016">
                <c:v>-2.0995723365066582E-2</c:v>
              </c:pt>
              <c:pt idx="3017">
                <c:v>-2.0995723365066582E-2</c:v>
              </c:pt>
              <c:pt idx="3018">
                <c:v>-2.0995723365066582E-2</c:v>
              </c:pt>
              <c:pt idx="3019">
                <c:v>-2.0995723365066582E-2</c:v>
              </c:pt>
              <c:pt idx="3020">
                <c:v>-2.0995723365066582E-2</c:v>
              </c:pt>
              <c:pt idx="3021">
                <c:v>-2.0995723365066582E-2</c:v>
              </c:pt>
              <c:pt idx="3022">
                <c:v>-2.0995723365066582E-2</c:v>
              </c:pt>
              <c:pt idx="3023">
                <c:v>-2.0995723365066582E-2</c:v>
              </c:pt>
              <c:pt idx="3024">
                <c:v>-2.0995723365066582E-2</c:v>
              </c:pt>
              <c:pt idx="3025">
                <c:v>-2.0995723365066582E-2</c:v>
              </c:pt>
              <c:pt idx="3026">
                <c:v>-2.0995723365066582E-2</c:v>
              </c:pt>
              <c:pt idx="3027">
                <c:v>-2.0995723365066582E-2</c:v>
              </c:pt>
              <c:pt idx="3028">
                <c:v>-2.0995723365066582E-2</c:v>
              </c:pt>
              <c:pt idx="3029">
                <c:v>-2.0995723365066582E-2</c:v>
              </c:pt>
              <c:pt idx="3030">
                <c:v>-2.0995723365066582E-2</c:v>
              </c:pt>
              <c:pt idx="3031">
                <c:v>-2.0995723365066582E-2</c:v>
              </c:pt>
              <c:pt idx="3032">
                <c:v>-2.0995723365066582E-2</c:v>
              </c:pt>
              <c:pt idx="3033">
                <c:v>-2.0995723365066582E-2</c:v>
              </c:pt>
              <c:pt idx="3034">
                <c:v>-2.0995723365066582E-2</c:v>
              </c:pt>
              <c:pt idx="3035">
                <c:v>-2.0995723365066582E-2</c:v>
              </c:pt>
              <c:pt idx="3036">
                <c:v>-2.0995723365066582E-2</c:v>
              </c:pt>
              <c:pt idx="3037">
                <c:v>-2.0995723365066582E-2</c:v>
              </c:pt>
              <c:pt idx="3038">
                <c:v>-2.0995723365066582E-2</c:v>
              </c:pt>
              <c:pt idx="3039">
                <c:v>-2.0995723365066582E-2</c:v>
              </c:pt>
              <c:pt idx="3040">
                <c:v>-2.0995723365066582E-2</c:v>
              </c:pt>
              <c:pt idx="3041">
                <c:v>-2.0995723365066582E-2</c:v>
              </c:pt>
              <c:pt idx="3042">
                <c:v>-2.0995723365066582E-2</c:v>
              </c:pt>
              <c:pt idx="3043">
                <c:v>-2.0995723365066582E-2</c:v>
              </c:pt>
              <c:pt idx="3044">
                <c:v>-2.0995723365066582E-2</c:v>
              </c:pt>
              <c:pt idx="3045">
                <c:v>-2.0995723365066582E-2</c:v>
              </c:pt>
              <c:pt idx="3046">
                <c:v>-2.0995723365066582E-2</c:v>
              </c:pt>
              <c:pt idx="3047">
                <c:v>-2.0995723365066582E-2</c:v>
              </c:pt>
              <c:pt idx="3048">
                <c:v>-2.0995723365066582E-2</c:v>
              </c:pt>
              <c:pt idx="3049">
                <c:v>-2.0995723365066582E-2</c:v>
              </c:pt>
              <c:pt idx="3050">
                <c:v>-2.0995723365066582E-2</c:v>
              </c:pt>
              <c:pt idx="3051">
                <c:v>-2.0995723365066582E-2</c:v>
              </c:pt>
              <c:pt idx="3052">
                <c:v>-2.0995723365066582E-2</c:v>
              </c:pt>
              <c:pt idx="3053">
                <c:v>-2.0995723365066582E-2</c:v>
              </c:pt>
              <c:pt idx="3054">
                <c:v>-2.0995723365066582E-2</c:v>
              </c:pt>
              <c:pt idx="3055">
                <c:v>-3.8713314688845563E-2</c:v>
              </c:pt>
              <c:pt idx="3056">
                <c:v>-3.8713314688845563E-2</c:v>
              </c:pt>
              <c:pt idx="3057">
                <c:v>-3.8713314688845563E-2</c:v>
              </c:pt>
              <c:pt idx="3058">
                <c:v>-3.8713314688845563E-2</c:v>
              </c:pt>
              <c:pt idx="3059">
                <c:v>-3.8713314688845563E-2</c:v>
              </c:pt>
              <c:pt idx="3060">
                <c:v>-3.8713314688845563E-2</c:v>
              </c:pt>
              <c:pt idx="3061">
                <c:v>-3.8713314688845563E-2</c:v>
              </c:pt>
              <c:pt idx="3062">
                <c:v>-3.8713314688845563E-2</c:v>
              </c:pt>
              <c:pt idx="3063">
                <c:v>-3.8713314688845563E-2</c:v>
              </c:pt>
              <c:pt idx="3064">
                <c:v>-3.8713314688845563E-2</c:v>
              </c:pt>
              <c:pt idx="3065">
                <c:v>-3.8713314688845563E-2</c:v>
              </c:pt>
              <c:pt idx="3066">
                <c:v>-3.8713314688845563E-2</c:v>
              </c:pt>
              <c:pt idx="3067">
                <c:v>-3.8713314688845563E-2</c:v>
              </c:pt>
              <c:pt idx="3068">
                <c:v>-3.8713314688845563E-2</c:v>
              </c:pt>
              <c:pt idx="3069">
                <c:v>-3.8713314688845563E-2</c:v>
              </c:pt>
              <c:pt idx="3070">
                <c:v>-3.8713314688845563E-2</c:v>
              </c:pt>
              <c:pt idx="3071">
                <c:v>-3.8713314688845563E-2</c:v>
              </c:pt>
              <c:pt idx="3072">
                <c:v>-3.8713314688845563E-2</c:v>
              </c:pt>
              <c:pt idx="3073">
                <c:v>-3.8713314688845563E-2</c:v>
              </c:pt>
              <c:pt idx="3074">
                <c:v>-3.8713314688845563E-2</c:v>
              </c:pt>
              <c:pt idx="3075">
                <c:v>-3.8713314688845563E-2</c:v>
              </c:pt>
              <c:pt idx="3076">
                <c:v>-3.8713314688845563E-2</c:v>
              </c:pt>
              <c:pt idx="3077">
                <c:v>-3.8713314688845563E-2</c:v>
              </c:pt>
              <c:pt idx="3078">
                <c:v>-3.8713314688845563E-2</c:v>
              </c:pt>
              <c:pt idx="3079">
                <c:v>-3.8713314688845563E-2</c:v>
              </c:pt>
              <c:pt idx="3080">
                <c:v>-3.8713314688845563E-2</c:v>
              </c:pt>
              <c:pt idx="3081">
                <c:v>-3.8713314688845563E-2</c:v>
              </c:pt>
              <c:pt idx="3082">
                <c:v>-3.8713314688845563E-2</c:v>
              </c:pt>
              <c:pt idx="3083">
                <c:v>-3.8713314688845563E-2</c:v>
              </c:pt>
              <c:pt idx="3084">
                <c:v>-3.8713314688845563E-2</c:v>
              </c:pt>
              <c:pt idx="3085">
                <c:v>-3.8713314688845563E-2</c:v>
              </c:pt>
              <c:pt idx="3086">
                <c:v>-3.8713314688845563E-2</c:v>
              </c:pt>
              <c:pt idx="3087">
                <c:v>-3.8713314688845563E-2</c:v>
              </c:pt>
              <c:pt idx="3088">
                <c:v>-3.8713314688845563E-2</c:v>
              </c:pt>
              <c:pt idx="3089">
                <c:v>-3.8713314688845563E-2</c:v>
              </c:pt>
              <c:pt idx="3090">
                <c:v>-3.8713314688845563E-2</c:v>
              </c:pt>
              <c:pt idx="3091">
                <c:v>-3.8713314688845563E-2</c:v>
              </c:pt>
              <c:pt idx="3092">
                <c:v>-3.8713314688845563E-2</c:v>
              </c:pt>
              <c:pt idx="3093">
                <c:v>-3.8713314688845563E-2</c:v>
              </c:pt>
              <c:pt idx="3094">
                <c:v>-3.8713314688845563E-2</c:v>
              </c:pt>
              <c:pt idx="3095">
                <c:v>-3.8713314688845563E-2</c:v>
              </c:pt>
              <c:pt idx="3096">
                <c:v>-3.8713314688845563E-2</c:v>
              </c:pt>
              <c:pt idx="3097">
                <c:v>-3.8713314688845563E-2</c:v>
              </c:pt>
              <c:pt idx="3098">
                <c:v>-3.8713314688845563E-2</c:v>
              </c:pt>
              <c:pt idx="3099">
                <c:v>-3.8713314688845563E-2</c:v>
              </c:pt>
              <c:pt idx="3100">
                <c:v>-3.8713314688845563E-2</c:v>
              </c:pt>
              <c:pt idx="3101">
                <c:v>-3.8713314688845563E-2</c:v>
              </c:pt>
              <c:pt idx="3102">
                <c:v>-3.8713314688845563E-2</c:v>
              </c:pt>
              <c:pt idx="3103">
                <c:v>-3.8713314688845563E-2</c:v>
              </c:pt>
              <c:pt idx="3104">
                <c:v>-3.8713314688845563E-2</c:v>
              </c:pt>
              <c:pt idx="3105">
                <c:v>-3.8713314688845563E-2</c:v>
              </c:pt>
              <c:pt idx="3106">
                <c:v>-3.8713314688845563E-2</c:v>
              </c:pt>
              <c:pt idx="3107">
                <c:v>-3.8713314688845563E-2</c:v>
              </c:pt>
              <c:pt idx="3108">
                <c:v>-3.8713314688845563E-2</c:v>
              </c:pt>
              <c:pt idx="3109">
                <c:v>-3.8713314688845563E-2</c:v>
              </c:pt>
              <c:pt idx="3110">
                <c:v>-3.8713314688845563E-2</c:v>
              </c:pt>
              <c:pt idx="3111">
                <c:v>-3.8713314688845563E-2</c:v>
              </c:pt>
              <c:pt idx="3112">
                <c:v>-3.8713314688845563E-2</c:v>
              </c:pt>
              <c:pt idx="3113">
                <c:v>-3.8713314688845563E-2</c:v>
              </c:pt>
              <c:pt idx="3114">
                <c:v>-3.8713314688845563E-2</c:v>
              </c:pt>
              <c:pt idx="3115">
                <c:v>-3.8713314688845563E-2</c:v>
              </c:pt>
              <c:pt idx="3116">
                <c:v>-3.8713314688845563E-2</c:v>
              </c:pt>
              <c:pt idx="3117">
                <c:v>-3.8713314688845563E-2</c:v>
              </c:pt>
              <c:pt idx="3118">
                <c:v>-3.8713314688845563E-2</c:v>
              </c:pt>
              <c:pt idx="3119">
                <c:v>-3.8713314688845563E-2</c:v>
              </c:pt>
              <c:pt idx="3120">
                <c:v>-3.8713314688845563E-2</c:v>
              </c:pt>
              <c:pt idx="3121">
                <c:v>-3.8713314688845563E-2</c:v>
              </c:pt>
              <c:pt idx="3122">
                <c:v>-3.8713314688845563E-2</c:v>
              </c:pt>
              <c:pt idx="3123">
                <c:v>-3.8713314688845563E-2</c:v>
              </c:pt>
              <c:pt idx="3124">
                <c:v>-3.8713314688845563E-2</c:v>
              </c:pt>
              <c:pt idx="3125">
                <c:v>-3.8713314688845563E-2</c:v>
              </c:pt>
              <c:pt idx="3126">
                <c:v>-9.1834376050075717E-2</c:v>
              </c:pt>
              <c:pt idx="3127">
                <c:v>-9.1834376050075717E-2</c:v>
              </c:pt>
              <c:pt idx="3128">
                <c:v>-9.1834376050075717E-2</c:v>
              </c:pt>
              <c:pt idx="3129">
                <c:v>-5.6416269423344462E-2</c:v>
              </c:pt>
              <c:pt idx="3130">
                <c:v>-5.6416269423344462E-2</c:v>
              </c:pt>
              <c:pt idx="3131">
                <c:v>-5.6416269423344462E-2</c:v>
              </c:pt>
              <c:pt idx="3132">
                <c:v>-5.6416269423344462E-2</c:v>
              </c:pt>
              <c:pt idx="3133">
                <c:v>-5.6416269423344462E-2</c:v>
              </c:pt>
              <c:pt idx="3134">
                <c:v>-5.6416269423344462E-2</c:v>
              </c:pt>
              <c:pt idx="3135">
                <c:v>-5.6416269423344462E-2</c:v>
              </c:pt>
              <c:pt idx="3136">
                <c:v>-5.6416269423344462E-2</c:v>
              </c:pt>
              <c:pt idx="3137">
                <c:v>-5.6416269423344462E-2</c:v>
              </c:pt>
              <c:pt idx="3138">
                <c:v>-5.6416269423344462E-2</c:v>
              </c:pt>
              <c:pt idx="3139">
                <c:v>-5.6416269423344462E-2</c:v>
              </c:pt>
              <c:pt idx="3140">
                <c:v>-5.6416269423344462E-2</c:v>
              </c:pt>
              <c:pt idx="3141">
                <c:v>-5.6416269423344462E-2</c:v>
              </c:pt>
              <c:pt idx="3142">
                <c:v>-5.6416269423344462E-2</c:v>
              </c:pt>
              <c:pt idx="3143">
                <c:v>-5.6416269423344462E-2</c:v>
              </c:pt>
              <c:pt idx="3144">
                <c:v>-5.6416269423344462E-2</c:v>
              </c:pt>
              <c:pt idx="3145">
                <c:v>-5.6416269423344462E-2</c:v>
              </c:pt>
              <c:pt idx="3146">
                <c:v>-5.6416269423344462E-2</c:v>
              </c:pt>
              <c:pt idx="3147">
                <c:v>-5.6416269423344462E-2</c:v>
              </c:pt>
              <c:pt idx="3148">
                <c:v>-5.6416269423344462E-2</c:v>
              </c:pt>
              <c:pt idx="3149">
                <c:v>-5.6416269423344462E-2</c:v>
              </c:pt>
              <c:pt idx="3150">
                <c:v>-5.6416269423344462E-2</c:v>
              </c:pt>
              <c:pt idx="3151">
                <c:v>-5.6416269423344462E-2</c:v>
              </c:pt>
              <c:pt idx="3152">
                <c:v>-5.6416269423344462E-2</c:v>
              </c:pt>
              <c:pt idx="3153">
                <c:v>-5.6416269423344462E-2</c:v>
              </c:pt>
              <c:pt idx="3154">
                <c:v>-5.6416269423344462E-2</c:v>
              </c:pt>
              <c:pt idx="3155">
                <c:v>-5.6416269423344462E-2</c:v>
              </c:pt>
              <c:pt idx="3156">
                <c:v>-5.6416269423344462E-2</c:v>
              </c:pt>
              <c:pt idx="3157">
                <c:v>-5.6416269423344462E-2</c:v>
              </c:pt>
              <c:pt idx="3158">
                <c:v>-5.6416269423344462E-2</c:v>
              </c:pt>
              <c:pt idx="3159">
                <c:v>-5.6416269423344462E-2</c:v>
              </c:pt>
              <c:pt idx="3160">
                <c:v>-5.6416269423344462E-2</c:v>
              </c:pt>
              <c:pt idx="3161">
                <c:v>-5.6416269423344462E-2</c:v>
              </c:pt>
              <c:pt idx="3162">
                <c:v>-5.6416269423344462E-2</c:v>
              </c:pt>
              <c:pt idx="3163">
                <c:v>-5.6416269423344462E-2</c:v>
              </c:pt>
              <c:pt idx="3164">
                <c:v>-5.6416269423344462E-2</c:v>
              </c:pt>
              <c:pt idx="3165">
                <c:v>-5.6416269423344462E-2</c:v>
              </c:pt>
              <c:pt idx="3166">
                <c:v>-5.6416269423344462E-2</c:v>
              </c:pt>
              <c:pt idx="3167">
                <c:v>-5.6416269423344462E-2</c:v>
              </c:pt>
              <c:pt idx="3168">
                <c:v>-5.6416269423344462E-2</c:v>
              </c:pt>
              <c:pt idx="3169">
                <c:v>-5.6416269423344462E-2</c:v>
              </c:pt>
              <c:pt idx="3170">
                <c:v>-5.6416269423344462E-2</c:v>
              </c:pt>
              <c:pt idx="3171">
                <c:v>-5.6416269423344462E-2</c:v>
              </c:pt>
              <c:pt idx="3172">
                <c:v>-5.6416269423344462E-2</c:v>
              </c:pt>
              <c:pt idx="3173">
                <c:v>-5.6416269423344462E-2</c:v>
              </c:pt>
              <c:pt idx="3174">
                <c:v>-5.6416269423344462E-2</c:v>
              </c:pt>
              <c:pt idx="3175">
                <c:v>-5.6416269423344462E-2</c:v>
              </c:pt>
              <c:pt idx="3176">
                <c:v>-5.6416269423344462E-2</c:v>
              </c:pt>
              <c:pt idx="3177">
                <c:v>-5.6416269423344462E-2</c:v>
              </c:pt>
              <c:pt idx="3178">
                <c:v>-5.6416269423344462E-2</c:v>
              </c:pt>
              <c:pt idx="3179">
                <c:v>-5.6416269423344462E-2</c:v>
              </c:pt>
              <c:pt idx="3180">
                <c:v>-5.6416269423344462E-2</c:v>
              </c:pt>
              <c:pt idx="3181">
                <c:v>-5.6416269423344462E-2</c:v>
              </c:pt>
              <c:pt idx="3182">
                <c:v>-5.6416269423344462E-2</c:v>
              </c:pt>
              <c:pt idx="3183">
                <c:v>-5.6416269423344462E-2</c:v>
              </c:pt>
              <c:pt idx="3184">
                <c:v>-5.6416269423344462E-2</c:v>
              </c:pt>
              <c:pt idx="3185">
                <c:v>-5.6416269423344462E-2</c:v>
              </c:pt>
              <c:pt idx="3186">
                <c:v>-5.6416269423344462E-2</c:v>
              </c:pt>
              <c:pt idx="3187">
                <c:v>-5.6416269423344462E-2</c:v>
              </c:pt>
              <c:pt idx="3188">
                <c:v>-5.6416269423344462E-2</c:v>
              </c:pt>
              <c:pt idx="3189">
                <c:v>-5.6416269423344462E-2</c:v>
              </c:pt>
              <c:pt idx="3190">
                <c:v>-5.6416269423344462E-2</c:v>
              </c:pt>
              <c:pt idx="3191">
                <c:v>-5.6416269423344462E-2</c:v>
              </c:pt>
              <c:pt idx="3192">
                <c:v>-5.6416269423344462E-2</c:v>
              </c:pt>
              <c:pt idx="3193">
                <c:v>-5.6416269423344462E-2</c:v>
              </c:pt>
              <c:pt idx="3194">
                <c:v>-5.6416269423344462E-2</c:v>
              </c:pt>
              <c:pt idx="3195">
                <c:v>-5.6416269423344462E-2</c:v>
              </c:pt>
              <c:pt idx="3196">
                <c:v>-5.6416269423344462E-2</c:v>
              </c:pt>
              <c:pt idx="3197">
                <c:v>-5.6416269423344462E-2</c:v>
              </c:pt>
              <c:pt idx="3198">
                <c:v>-5.6416269423344462E-2</c:v>
              </c:pt>
              <c:pt idx="3199">
                <c:v>-5.6416269423344462E-2</c:v>
              </c:pt>
              <c:pt idx="3200">
                <c:v>-5.6416269423344462E-2</c:v>
              </c:pt>
              <c:pt idx="3201">
                <c:v>-5.6416269423344462E-2</c:v>
              </c:pt>
              <c:pt idx="3202">
                <c:v>-5.6416269423344462E-2</c:v>
              </c:pt>
              <c:pt idx="3203">
                <c:v>-5.6416269423344462E-2</c:v>
              </c:pt>
              <c:pt idx="3204">
                <c:v>-5.6416269423344462E-2</c:v>
              </c:pt>
              <c:pt idx="3205">
                <c:v>-5.6416269423344462E-2</c:v>
              </c:pt>
              <c:pt idx="3206">
                <c:v>-5.6416269423344462E-2</c:v>
              </c:pt>
              <c:pt idx="3207">
                <c:v>-5.6416269423344462E-2</c:v>
              </c:pt>
              <c:pt idx="3208">
                <c:v>-5.6416269423344462E-2</c:v>
              </c:pt>
              <c:pt idx="3209">
                <c:v>-5.6416269423344462E-2</c:v>
              </c:pt>
              <c:pt idx="3210">
                <c:v>-5.6416269423344462E-2</c:v>
              </c:pt>
              <c:pt idx="3211">
                <c:v>-5.6416269423344462E-2</c:v>
              </c:pt>
              <c:pt idx="3212">
                <c:v>-5.6416269423344462E-2</c:v>
              </c:pt>
              <c:pt idx="3213">
                <c:v>-5.6416269423344462E-2</c:v>
              </c:pt>
              <c:pt idx="3214">
                <c:v>-5.6416269423344462E-2</c:v>
              </c:pt>
              <c:pt idx="3215">
                <c:v>-5.6416269423344462E-2</c:v>
              </c:pt>
              <c:pt idx="3216">
                <c:v>-5.6416269423344462E-2</c:v>
              </c:pt>
              <c:pt idx="3217">
                <c:v>-5.6416269423344462E-2</c:v>
              </c:pt>
              <c:pt idx="3218">
                <c:v>-5.6416269423344462E-2</c:v>
              </c:pt>
              <c:pt idx="3219">
                <c:v>-5.6416269423344462E-2</c:v>
              </c:pt>
              <c:pt idx="3220">
                <c:v>-5.6416269423344462E-2</c:v>
              </c:pt>
              <c:pt idx="3221">
                <c:v>-5.6416269423344462E-2</c:v>
              </c:pt>
              <c:pt idx="3222">
                <c:v>-5.6416269423344462E-2</c:v>
              </c:pt>
              <c:pt idx="3223">
                <c:v>-7.4133860747123609E-2</c:v>
              </c:pt>
              <c:pt idx="3224">
                <c:v>-7.4133860747123609E-2</c:v>
              </c:pt>
              <c:pt idx="3225">
                <c:v>-7.4133860747123609E-2</c:v>
              </c:pt>
              <c:pt idx="3226">
                <c:v>-7.4133860747123609E-2</c:v>
              </c:pt>
              <c:pt idx="3227">
                <c:v>-7.4133860747123609E-2</c:v>
              </c:pt>
              <c:pt idx="3228">
                <c:v>-7.4133860747123609E-2</c:v>
              </c:pt>
              <c:pt idx="3229">
                <c:v>-7.4133860747123609E-2</c:v>
              </c:pt>
              <c:pt idx="3230">
                <c:v>-7.4133860747123609E-2</c:v>
              </c:pt>
              <c:pt idx="3231">
                <c:v>-7.4133860747123609E-2</c:v>
              </c:pt>
              <c:pt idx="3232">
                <c:v>-7.4133860747123609E-2</c:v>
              </c:pt>
              <c:pt idx="3233">
                <c:v>-7.4133860747123609E-2</c:v>
              </c:pt>
              <c:pt idx="3234">
                <c:v>-7.4133860747123609E-2</c:v>
              </c:pt>
              <c:pt idx="3235">
                <c:v>-7.4133860747123609E-2</c:v>
              </c:pt>
              <c:pt idx="3236">
                <c:v>-7.4133860747123609E-2</c:v>
              </c:pt>
              <c:pt idx="3237">
                <c:v>-7.4133860747123609E-2</c:v>
              </c:pt>
              <c:pt idx="3238">
                <c:v>-7.4133860747123609E-2</c:v>
              </c:pt>
              <c:pt idx="3239">
                <c:v>-7.4133860747123609E-2</c:v>
              </c:pt>
              <c:pt idx="3240">
                <c:v>-7.4133860747123609E-2</c:v>
              </c:pt>
              <c:pt idx="3241">
                <c:v>-7.4133860747123609E-2</c:v>
              </c:pt>
              <c:pt idx="3242">
                <c:v>-7.4133860747123609E-2</c:v>
              </c:pt>
              <c:pt idx="3243">
                <c:v>-7.4133860747123609E-2</c:v>
              </c:pt>
              <c:pt idx="3244">
                <c:v>-7.4133860747123609E-2</c:v>
              </c:pt>
              <c:pt idx="3245">
                <c:v>-7.4133860747123609E-2</c:v>
              </c:pt>
              <c:pt idx="3246">
                <c:v>-7.4133860747123609E-2</c:v>
              </c:pt>
              <c:pt idx="3247">
                <c:v>-7.4133860747123609E-2</c:v>
              </c:pt>
              <c:pt idx="3248">
                <c:v>-7.4133860747123609E-2</c:v>
              </c:pt>
              <c:pt idx="3249">
                <c:v>-7.4133860747123609E-2</c:v>
              </c:pt>
              <c:pt idx="3250">
                <c:v>-7.4133860747123609E-2</c:v>
              </c:pt>
              <c:pt idx="3251">
                <c:v>-7.4133860747123609E-2</c:v>
              </c:pt>
              <c:pt idx="3252">
                <c:v>-7.4133860747123609E-2</c:v>
              </c:pt>
              <c:pt idx="3253">
                <c:v>-7.4133860747123609E-2</c:v>
              </c:pt>
              <c:pt idx="3254">
                <c:v>-7.4133860747123609E-2</c:v>
              </c:pt>
              <c:pt idx="3255">
                <c:v>-7.4133860747123609E-2</c:v>
              </c:pt>
              <c:pt idx="3256">
                <c:v>-7.4133860747123609E-2</c:v>
              </c:pt>
              <c:pt idx="3257">
                <c:v>-7.4133860747123609E-2</c:v>
              </c:pt>
              <c:pt idx="3258">
                <c:v>-7.4133860747123609E-2</c:v>
              </c:pt>
              <c:pt idx="3259">
                <c:v>-7.4133860747123609E-2</c:v>
              </c:pt>
              <c:pt idx="3260">
                <c:v>-7.4133860747123609E-2</c:v>
              </c:pt>
              <c:pt idx="3261">
                <c:v>-7.4133860747123609E-2</c:v>
              </c:pt>
              <c:pt idx="3262">
                <c:v>-7.4133860747123609E-2</c:v>
              </c:pt>
              <c:pt idx="3263">
                <c:v>-7.4133860747123609E-2</c:v>
              </c:pt>
              <c:pt idx="3264">
                <c:v>-7.4133860747123609E-2</c:v>
              </c:pt>
              <c:pt idx="3265">
                <c:v>-7.4133860747123609E-2</c:v>
              </c:pt>
              <c:pt idx="3266">
                <c:v>-7.4133860747123609E-2</c:v>
              </c:pt>
              <c:pt idx="3267">
                <c:v>-7.4133860747123609E-2</c:v>
              </c:pt>
              <c:pt idx="3268">
                <c:v>-7.4133860747123609E-2</c:v>
              </c:pt>
              <c:pt idx="3269">
                <c:v>-7.4133860747123609E-2</c:v>
              </c:pt>
              <c:pt idx="3270">
                <c:v>-7.4133860747123609E-2</c:v>
              </c:pt>
              <c:pt idx="3271">
                <c:v>-7.4133860747123609E-2</c:v>
              </c:pt>
              <c:pt idx="3272">
                <c:v>-7.4133860747123609E-2</c:v>
              </c:pt>
              <c:pt idx="3273">
                <c:v>-7.4133860747123609E-2</c:v>
              </c:pt>
              <c:pt idx="3274">
                <c:v>-7.4133860747123609E-2</c:v>
              </c:pt>
              <c:pt idx="3275">
                <c:v>-7.4133860747123609E-2</c:v>
              </c:pt>
              <c:pt idx="3276">
                <c:v>-7.4133860747123609E-2</c:v>
              </c:pt>
              <c:pt idx="3277">
                <c:v>-7.4133860747123609E-2</c:v>
              </c:pt>
              <c:pt idx="3278">
                <c:v>-7.4133860747123609E-2</c:v>
              </c:pt>
              <c:pt idx="3279">
                <c:v>-7.4133860747123609E-2</c:v>
              </c:pt>
              <c:pt idx="3280">
                <c:v>-7.4133860747123609E-2</c:v>
              </c:pt>
              <c:pt idx="3281">
                <c:v>-7.4133860747123609E-2</c:v>
              </c:pt>
              <c:pt idx="3282">
                <c:v>-7.4133860747123609E-2</c:v>
              </c:pt>
              <c:pt idx="3283">
                <c:v>-7.4133860747123609E-2</c:v>
              </c:pt>
              <c:pt idx="3284">
                <c:v>-7.4133860747123609E-2</c:v>
              </c:pt>
              <c:pt idx="3285">
                <c:v>-7.4133860747123609E-2</c:v>
              </c:pt>
              <c:pt idx="3286">
                <c:v>-7.4133860747123609E-2</c:v>
              </c:pt>
              <c:pt idx="3287">
                <c:v>-7.4133860747123609E-2</c:v>
              </c:pt>
              <c:pt idx="3288">
                <c:v>-7.4133860747123609E-2</c:v>
              </c:pt>
              <c:pt idx="3289">
                <c:v>-7.4133860747123609E-2</c:v>
              </c:pt>
              <c:pt idx="3290">
                <c:v>-7.4133860747123609E-2</c:v>
              </c:pt>
              <c:pt idx="3291">
                <c:v>-7.4133860747123609E-2</c:v>
              </c:pt>
              <c:pt idx="3292">
                <c:v>-7.4133860747123609E-2</c:v>
              </c:pt>
              <c:pt idx="3293">
                <c:v>-7.4133860747123609E-2</c:v>
              </c:pt>
              <c:pt idx="3294">
                <c:v>-7.4133860747123609E-2</c:v>
              </c:pt>
              <c:pt idx="3295">
                <c:v>-7.4133860747123609E-2</c:v>
              </c:pt>
              <c:pt idx="3296">
                <c:v>-7.4133860747123609E-2</c:v>
              </c:pt>
              <c:pt idx="3297">
                <c:v>-7.4133860747123609E-2</c:v>
              </c:pt>
              <c:pt idx="3298">
                <c:v>-7.4133860747123609E-2</c:v>
              </c:pt>
              <c:pt idx="3299">
                <c:v>-7.4133860747123609E-2</c:v>
              </c:pt>
              <c:pt idx="3300">
                <c:v>-7.4133860747123609E-2</c:v>
              </c:pt>
              <c:pt idx="3301">
                <c:v>-7.4133860747123609E-2</c:v>
              </c:pt>
              <c:pt idx="3302">
                <c:v>-7.4133860747123609E-2</c:v>
              </c:pt>
              <c:pt idx="3303">
                <c:v>-7.4133860747123609E-2</c:v>
              </c:pt>
              <c:pt idx="3304">
                <c:v>-7.4133860747123609E-2</c:v>
              </c:pt>
              <c:pt idx="3305">
                <c:v>-7.4133860747123609E-2</c:v>
              </c:pt>
              <c:pt idx="3306">
                <c:v>-7.4133860747123609E-2</c:v>
              </c:pt>
              <c:pt idx="3307">
                <c:v>-7.4133860747123609E-2</c:v>
              </c:pt>
              <c:pt idx="3308">
                <c:v>-7.4133860747123609E-2</c:v>
              </c:pt>
              <c:pt idx="3309">
                <c:v>-7.4133860747123609E-2</c:v>
              </c:pt>
              <c:pt idx="3310">
                <c:v>-7.4133860747123609E-2</c:v>
              </c:pt>
              <c:pt idx="3311">
                <c:v>-7.4133860747123609E-2</c:v>
              </c:pt>
              <c:pt idx="3312">
                <c:v>-7.4133860747123609E-2</c:v>
              </c:pt>
              <c:pt idx="3313">
                <c:v>-7.4133860747123609E-2</c:v>
              </c:pt>
              <c:pt idx="3314">
                <c:v>-0.1272549221083536</c:v>
              </c:pt>
              <c:pt idx="3315">
                <c:v>-0.1272549221083536</c:v>
              </c:pt>
              <c:pt idx="3316">
                <c:v>-9.1834376050075717E-2</c:v>
              </c:pt>
              <c:pt idx="3317">
                <c:v>-9.1834376050075717E-2</c:v>
              </c:pt>
              <c:pt idx="3318">
                <c:v>-9.1834376050075717E-2</c:v>
              </c:pt>
              <c:pt idx="3319">
                <c:v>-9.1834376050075717E-2</c:v>
              </c:pt>
              <c:pt idx="3320">
                <c:v>-9.1834376050075717E-2</c:v>
              </c:pt>
              <c:pt idx="3321">
                <c:v>-9.1834376050075717E-2</c:v>
              </c:pt>
              <c:pt idx="3322">
                <c:v>-9.1834376050075717E-2</c:v>
              </c:pt>
              <c:pt idx="3323">
                <c:v>-9.1834376050075717E-2</c:v>
              </c:pt>
              <c:pt idx="3324">
                <c:v>-9.1834376050075717E-2</c:v>
              </c:pt>
              <c:pt idx="3325">
                <c:v>-9.1834376050075717E-2</c:v>
              </c:pt>
              <c:pt idx="3326">
                <c:v>-9.1834376050075717E-2</c:v>
              </c:pt>
              <c:pt idx="3327">
                <c:v>-9.1834376050075717E-2</c:v>
              </c:pt>
              <c:pt idx="3328">
                <c:v>-9.1834376050075717E-2</c:v>
              </c:pt>
              <c:pt idx="3329">
                <c:v>-9.1834376050075717E-2</c:v>
              </c:pt>
              <c:pt idx="3330">
                <c:v>-9.1834376050075717E-2</c:v>
              </c:pt>
              <c:pt idx="3331">
                <c:v>-9.1834376050075717E-2</c:v>
              </c:pt>
              <c:pt idx="3332">
                <c:v>-9.1834376050075717E-2</c:v>
              </c:pt>
              <c:pt idx="3333">
                <c:v>-9.1834376050075717E-2</c:v>
              </c:pt>
              <c:pt idx="3334">
                <c:v>-9.1834376050075717E-2</c:v>
              </c:pt>
              <c:pt idx="3335">
                <c:v>-9.1834376050075717E-2</c:v>
              </c:pt>
              <c:pt idx="3336">
                <c:v>-9.1834376050075717E-2</c:v>
              </c:pt>
              <c:pt idx="3337">
                <c:v>-9.1834376050075717E-2</c:v>
              </c:pt>
              <c:pt idx="3338">
                <c:v>-9.1834376050075717E-2</c:v>
              </c:pt>
              <c:pt idx="3339">
                <c:v>-9.1834376050075717E-2</c:v>
              </c:pt>
              <c:pt idx="3340">
                <c:v>-9.1834376050075717E-2</c:v>
              </c:pt>
              <c:pt idx="3341">
                <c:v>-9.1834376050075717E-2</c:v>
              </c:pt>
              <c:pt idx="3342">
                <c:v>-9.1834376050075717E-2</c:v>
              </c:pt>
              <c:pt idx="3343">
                <c:v>-9.1834376050075717E-2</c:v>
              </c:pt>
              <c:pt idx="3344">
                <c:v>-9.1834376050075717E-2</c:v>
              </c:pt>
              <c:pt idx="3345">
                <c:v>-9.1834376050075717E-2</c:v>
              </c:pt>
              <c:pt idx="3346">
                <c:v>-9.1834376050075717E-2</c:v>
              </c:pt>
              <c:pt idx="3347">
                <c:v>-9.1834376050075717E-2</c:v>
              </c:pt>
              <c:pt idx="3348">
                <c:v>-9.1834376050075717E-2</c:v>
              </c:pt>
              <c:pt idx="3349">
                <c:v>-9.1834376050075717E-2</c:v>
              </c:pt>
              <c:pt idx="3350">
                <c:v>-9.1834376050075717E-2</c:v>
              </c:pt>
              <c:pt idx="3351">
                <c:v>-9.1834376050075717E-2</c:v>
              </c:pt>
              <c:pt idx="3352">
                <c:v>-9.1834376050075717E-2</c:v>
              </c:pt>
              <c:pt idx="3353">
                <c:v>-9.1834376050075717E-2</c:v>
              </c:pt>
              <c:pt idx="3354">
                <c:v>-9.1834376050075717E-2</c:v>
              </c:pt>
              <c:pt idx="3355">
                <c:v>-9.1834376050075717E-2</c:v>
              </c:pt>
              <c:pt idx="3356">
                <c:v>-9.1834376050075717E-2</c:v>
              </c:pt>
              <c:pt idx="3357">
                <c:v>-9.1834376050075717E-2</c:v>
              </c:pt>
              <c:pt idx="3358">
                <c:v>-9.1834376050075717E-2</c:v>
              </c:pt>
              <c:pt idx="3359">
                <c:v>-9.1834376050075717E-2</c:v>
              </c:pt>
              <c:pt idx="3360">
                <c:v>-9.1834376050075717E-2</c:v>
              </c:pt>
              <c:pt idx="3361">
                <c:v>-9.1834376050075717E-2</c:v>
              </c:pt>
              <c:pt idx="3362">
                <c:v>-9.1834376050075717E-2</c:v>
              </c:pt>
              <c:pt idx="3363">
                <c:v>-9.1834376050075717E-2</c:v>
              </c:pt>
              <c:pt idx="3364">
                <c:v>-9.1834376050075717E-2</c:v>
              </c:pt>
              <c:pt idx="3365">
                <c:v>-9.1834376050075717E-2</c:v>
              </c:pt>
              <c:pt idx="3366">
                <c:v>-9.1834376050075717E-2</c:v>
              </c:pt>
              <c:pt idx="3367">
                <c:v>-9.1834376050075717E-2</c:v>
              </c:pt>
              <c:pt idx="3368">
                <c:v>-9.1834376050075717E-2</c:v>
              </c:pt>
              <c:pt idx="3369">
                <c:v>-9.1834376050075717E-2</c:v>
              </c:pt>
              <c:pt idx="3370">
                <c:v>-9.1834376050075717E-2</c:v>
              </c:pt>
              <c:pt idx="3371">
                <c:v>-9.1834376050075717E-2</c:v>
              </c:pt>
              <c:pt idx="3372">
                <c:v>-9.1834376050075717E-2</c:v>
              </c:pt>
              <c:pt idx="3373">
                <c:v>-9.1834376050075717E-2</c:v>
              </c:pt>
              <c:pt idx="3374">
                <c:v>-9.1834376050075717E-2</c:v>
              </c:pt>
              <c:pt idx="3375">
                <c:v>-9.1834376050075717E-2</c:v>
              </c:pt>
              <c:pt idx="3376">
                <c:v>-9.1834376050075717E-2</c:v>
              </c:pt>
              <c:pt idx="3377">
                <c:v>-9.1834376050075717E-2</c:v>
              </c:pt>
              <c:pt idx="3378">
                <c:v>-9.1834376050075717E-2</c:v>
              </c:pt>
              <c:pt idx="3379">
                <c:v>-9.1834376050075717E-2</c:v>
              </c:pt>
              <c:pt idx="3380">
                <c:v>-9.1834376050075717E-2</c:v>
              </c:pt>
              <c:pt idx="3381">
                <c:v>-9.1834376050075717E-2</c:v>
              </c:pt>
              <c:pt idx="3382">
                <c:v>-9.1834376050075717E-2</c:v>
              </c:pt>
              <c:pt idx="3383">
                <c:v>-9.1834376050075717E-2</c:v>
              </c:pt>
              <c:pt idx="3384">
                <c:v>-9.1834376050075717E-2</c:v>
              </c:pt>
              <c:pt idx="3385">
                <c:v>-9.1834376050075717E-2</c:v>
              </c:pt>
              <c:pt idx="3386">
                <c:v>-9.1834376050075717E-2</c:v>
              </c:pt>
              <c:pt idx="3387">
                <c:v>-9.1834376050075717E-2</c:v>
              </c:pt>
              <c:pt idx="3388">
                <c:v>-9.1834376050075717E-2</c:v>
              </c:pt>
              <c:pt idx="3389">
                <c:v>-9.1834376050075717E-2</c:v>
              </c:pt>
              <c:pt idx="3390">
                <c:v>-9.1834376050075717E-2</c:v>
              </c:pt>
              <c:pt idx="3391">
                <c:v>-9.1834376050075717E-2</c:v>
              </c:pt>
              <c:pt idx="3392">
                <c:v>-9.1834376050075717E-2</c:v>
              </c:pt>
              <c:pt idx="3393">
                <c:v>-9.1834376050075717E-2</c:v>
              </c:pt>
              <c:pt idx="3394">
                <c:v>-9.1834376050075717E-2</c:v>
              </c:pt>
              <c:pt idx="3395">
                <c:v>-9.1834376050075717E-2</c:v>
              </c:pt>
              <c:pt idx="3396">
                <c:v>-9.1834376050075717E-2</c:v>
              </c:pt>
              <c:pt idx="3397">
                <c:v>-9.1834376050075717E-2</c:v>
              </c:pt>
              <c:pt idx="3398">
                <c:v>-0.10955440680540149</c:v>
              </c:pt>
              <c:pt idx="3399">
                <c:v>-0.10955440680540149</c:v>
              </c:pt>
              <c:pt idx="3400">
                <c:v>-0.10955440680540149</c:v>
              </c:pt>
              <c:pt idx="3401">
                <c:v>-0.10955440680540149</c:v>
              </c:pt>
              <c:pt idx="3402">
                <c:v>-0.10955440680540149</c:v>
              </c:pt>
              <c:pt idx="3403">
                <c:v>-0.10955440680540149</c:v>
              </c:pt>
              <c:pt idx="3404">
                <c:v>-0.10955440680540149</c:v>
              </c:pt>
              <c:pt idx="3405">
                <c:v>-0.10955440680540149</c:v>
              </c:pt>
              <c:pt idx="3406">
                <c:v>-0.10955440680540149</c:v>
              </c:pt>
              <c:pt idx="3407">
                <c:v>-0.10955440680540149</c:v>
              </c:pt>
              <c:pt idx="3408">
                <c:v>-0.10955440680540149</c:v>
              </c:pt>
              <c:pt idx="3409">
                <c:v>-0.10955440680540149</c:v>
              </c:pt>
              <c:pt idx="3410">
                <c:v>-0.10955440680540149</c:v>
              </c:pt>
              <c:pt idx="3411">
                <c:v>-0.10955440680540149</c:v>
              </c:pt>
              <c:pt idx="3412">
                <c:v>-0.10955440680540149</c:v>
              </c:pt>
              <c:pt idx="3413">
                <c:v>-0.10955440680540149</c:v>
              </c:pt>
              <c:pt idx="3414">
                <c:v>-0.10955440680540149</c:v>
              </c:pt>
              <c:pt idx="3415">
                <c:v>-0.10955440680540149</c:v>
              </c:pt>
              <c:pt idx="3416">
                <c:v>-0.10955440680540149</c:v>
              </c:pt>
              <c:pt idx="3417">
                <c:v>-0.10955440680540149</c:v>
              </c:pt>
              <c:pt idx="3418">
                <c:v>-0.10955440680540149</c:v>
              </c:pt>
              <c:pt idx="3419">
                <c:v>-0.10955440680540149</c:v>
              </c:pt>
              <c:pt idx="3420">
                <c:v>-0.10955440680540149</c:v>
              </c:pt>
              <c:pt idx="3421">
                <c:v>-0.10955440680540149</c:v>
              </c:pt>
              <c:pt idx="3422">
                <c:v>-0.10955440680540149</c:v>
              </c:pt>
              <c:pt idx="3423">
                <c:v>-0.10955440680540149</c:v>
              </c:pt>
              <c:pt idx="3424">
                <c:v>-0.10955440680540149</c:v>
              </c:pt>
              <c:pt idx="3425">
                <c:v>-0.10955440680540149</c:v>
              </c:pt>
              <c:pt idx="3426">
                <c:v>-0.10955440680540149</c:v>
              </c:pt>
              <c:pt idx="3427">
                <c:v>-0.10955440680540149</c:v>
              </c:pt>
              <c:pt idx="3428">
                <c:v>-0.10955440680540149</c:v>
              </c:pt>
              <c:pt idx="3429">
                <c:v>-0.10955440680540149</c:v>
              </c:pt>
              <c:pt idx="3430">
                <c:v>-0.10955440680540149</c:v>
              </c:pt>
              <c:pt idx="3431">
                <c:v>-0.10955440680540149</c:v>
              </c:pt>
              <c:pt idx="3432">
                <c:v>-0.10955440680540149</c:v>
              </c:pt>
              <c:pt idx="3433">
                <c:v>-0.10955440680540149</c:v>
              </c:pt>
              <c:pt idx="3434">
                <c:v>-0.10955440680540149</c:v>
              </c:pt>
              <c:pt idx="3435">
                <c:v>-0.10955440680540149</c:v>
              </c:pt>
              <c:pt idx="3436">
                <c:v>-0.10955440680540149</c:v>
              </c:pt>
              <c:pt idx="3437">
                <c:v>-0.10955440680540149</c:v>
              </c:pt>
              <c:pt idx="3438">
                <c:v>-0.10955440680540149</c:v>
              </c:pt>
              <c:pt idx="3439">
                <c:v>-0.10955440680540149</c:v>
              </c:pt>
              <c:pt idx="3440">
                <c:v>-0.10955440680540149</c:v>
              </c:pt>
              <c:pt idx="3441">
                <c:v>-0.10955440680540149</c:v>
              </c:pt>
              <c:pt idx="3442">
                <c:v>-0.10955440680540149</c:v>
              </c:pt>
              <c:pt idx="3443">
                <c:v>-0.10955440680540149</c:v>
              </c:pt>
              <c:pt idx="3444">
                <c:v>-0.10955440680540149</c:v>
              </c:pt>
              <c:pt idx="3445">
                <c:v>-0.10955440680540149</c:v>
              </c:pt>
              <c:pt idx="3446">
                <c:v>-0.10955440680540149</c:v>
              </c:pt>
              <c:pt idx="3447">
                <c:v>-0.10955440680540149</c:v>
              </c:pt>
              <c:pt idx="3448">
                <c:v>-0.10955440680540149</c:v>
              </c:pt>
              <c:pt idx="3449">
                <c:v>-0.10955440680540149</c:v>
              </c:pt>
              <c:pt idx="3450">
                <c:v>-0.10955440680540149</c:v>
              </c:pt>
              <c:pt idx="3451">
                <c:v>-0.10955440680540149</c:v>
              </c:pt>
              <c:pt idx="3452">
                <c:v>-0.10955440680540149</c:v>
              </c:pt>
              <c:pt idx="3453">
                <c:v>-0.10955440680540149</c:v>
              </c:pt>
              <c:pt idx="3454">
                <c:v>-0.10955440680540149</c:v>
              </c:pt>
              <c:pt idx="3455">
                <c:v>-0.10955440680540149</c:v>
              </c:pt>
              <c:pt idx="3456">
                <c:v>-0.10955440680540149</c:v>
              </c:pt>
              <c:pt idx="3457">
                <c:v>-0.10955440680540149</c:v>
              </c:pt>
              <c:pt idx="3458">
                <c:v>-0.10955440680540149</c:v>
              </c:pt>
              <c:pt idx="3459">
                <c:v>-0.10955440680540149</c:v>
              </c:pt>
              <c:pt idx="3460">
                <c:v>-0.10955440680540149</c:v>
              </c:pt>
              <c:pt idx="3461">
                <c:v>-0.10955440680540149</c:v>
              </c:pt>
              <c:pt idx="3462">
                <c:v>-0.10955440680540149</c:v>
              </c:pt>
              <c:pt idx="3463">
                <c:v>-0.10955440680540149</c:v>
              </c:pt>
              <c:pt idx="3464">
                <c:v>-0.10955440680540149</c:v>
              </c:pt>
              <c:pt idx="3465">
                <c:v>-0.10955440680540149</c:v>
              </c:pt>
              <c:pt idx="3466">
                <c:v>-0.10955440680540149</c:v>
              </c:pt>
              <c:pt idx="3467">
                <c:v>-0.10955440680540149</c:v>
              </c:pt>
              <c:pt idx="3468">
                <c:v>-0.10955440680540149</c:v>
              </c:pt>
              <c:pt idx="3469">
                <c:v>-0.10955440680540149</c:v>
              </c:pt>
              <c:pt idx="3470">
                <c:v>-0.10955440680540149</c:v>
              </c:pt>
              <c:pt idx="3471">
                <c:v>-0.10955440680540149</c:v>
              </c:pt>
              <c:pt idx="3472">
                <c:v>-0.10955440680540149</c:v>
              </c:pt>
              <c:pt idx="3473">
                <c:v>-0.10955440680540149</c:v>
              </c:pt>
              <c:pt idx="3474">
                <c:v>-0.10955440680540149</c:v>
              </c:pt>
              <c:pt idx="3475">
                <c:v>-0.10955440680540149</c:v>
              </c:pt>
              <c:pt idx="3476">
                <c:v>-0.10955440680540149</c:v>
              </c:pt>
              <c:pt idx="3477">
                <c:v>-0.10955440680540149</c:v>
              </c:pt>
              <c:pt idx="3478">
                <c:v>-0.10955440680540149</c:v>
              </c:pt>
              <c:pt idx="3479">
                <c:v>-0.10955440680540149</c:v>
              </c:pt>
              <c:pt idx="3480">
                <c:v>-0.10955440680540149</c:v>
              </c:pt>
              <c:pt idx="3481">
                <c:v>-0.10955440680540149</c:v>
              </c:pt>
              <c:pt idx="3482">
                <c:v>-0.10955440680540149</c:v>
              </c:pt>
              <c:pt idx="3483">
                <c:v>-0.10955440680540149</c:v>
              </c:pt>
              <c:pt idx="3484">
                <c:v>-0.10955440680540149</c:v>
              </c:pt>
              <c:pt idx="3485">
                <c:v>-0.10955440680540149</c:v>
              </c:pt>
              <c:pt idx="3486">
                <c:v>-0.10955440680540149</c:v>
              </c:pt>
              <c:pt idx="3487">
                <c:v>-0.10955440680540149</c:v>
              </c:pt>
              <c:pt idx="3488">
                <c:v>-0.10955440680540149</c:v>
              </c:pt>
              <c:pt idx="3489">
                <c:v>-0.10955440680540149</c:v>
              </c:pt>
              <c:pt idx="3490">
                <c:v>-0.10955440680540149</c:v>
              </c:pt>
              <c:pt idx="3491">
                <c:v>-0.10955440680540149</c:v>
              </c:pt>
              <c:pt idx="3492">
                <c:v>-0.10955440680540149</c:v>
              </c:pt>
              <c:pt idx="3493">
                <c:v>-0.10955440680540149</c:v>
              </c:pt>
              <c:pt idx="3494">
                <c:v>-0.10955440680540149</c:v>
              </c:pt>
              <c:pt idx="3495">
                <c:v>-0.10955440680540149</c:v>
              </c:pt>
              <c:pt idx="3496">
                <c:v>-0.10955440680540149</c:v>
              </c:pt>
              <c:pt idx="3497">
                <c:v>-0.10955440680540149</c:v>
              </c:pt>
              <c:pt idx="3498">
                <c:v>-0.1272549221083536</c:v>
              </c:pt>
              <c:pt idx="3499">
                <c:v>-0.1272549221083536</c:v>
              </c:pt>
              <c:pt idx="3500">
                <c:v>-0.1272549221083536</c:v>
              </c:pt>
              <c:pt idx="3501">
                <c:v>-0.1272549221083536</c:v>
              </c:pt>
              <c:pt idx="3502">
                <c:v>-0.1272549221083536</c:v>
              </c:pt>
              <c:pt idx="3503">
                <c:v>-0.1272549221083536</c:v>
              </c:pt>
              <c:pt idx="3504">
                <c:v>-0.1272549221083536</c:v>
              </c:pt>
              <c:pt idx="3505">
                <c:v>-0.1272549221083536</c:v>
              </c:pt>
              <c:pt idx="3506">
                <c:v>-0.1272549221083536</c:v>
              </c:pt>
              <c:pt idx="3507">
                <c:v>-0.1272549221083536</c:v>
              </c:pt>
              <c:pt idx="3508">
                <c:v>-0.1272549221083536</c:v>
              </c:pt>
              <c:pt idx="3509">
                <c:v>-0.1272549221083536</c:v>
              </c:pt>
              <c:pt idx="3510">
                <c:v>-0.1272549221083536</c:v>
              </c:pt>
              <c:pt idx="3511">
                <c:v>-0.1272549221083536</c:v>
              </c:pt>
              <c:pt idx="3512">
                <c:v>-0.1272549221083536</c:v>
              </c:pt>
              <c:pt idx="3513">
                <c:v>-0.1272549221083536</c:v>
              </c:pt>
              <c:pt idx="3514">
                <c:v>-0.1272549221083536</c:v>
              </c:pt>
              <c:pt idx="3515">
                <c:v>-0.1272549221083536</c:v>
              </c:pt>
              <c:pt idx="3516">
                <c:v>-0.1272549221083536</c:v>
              </c:pt>
              <c:pt idx="3517">
                <c:v>-0.1272549221083536</c:v>
              </c:pt>
              <c:pt idx="3518">
                <c:v>-0.1272549221083536</c:v>
              </c:pt>
              <c:pt idx="3519">
                <c:v>-0.1272549221083536</c:v>
              </c:pt>
              <c:pt idx="3520">
                <c:v>-0.1272549221083536</c:v>
              </c:pt>
              <c:pt idx="3521">
                <c:v>-0.1272549221083536</c:v>
              </c:pt>
              <c:pt idx="3522">
                <c:v>-0.1272549221083536</c:v>
              </c:pt>
              <c:pt idx="3523">
                <c:v>-0.1272549221083536</c:v>
              </c:pt>
              <c:pt idx="3524">
                <c:v>-0.1272549221083536</c:v>
              </c:pt>
              <c:pt idx="3525">
                <c:v>-0.1272549221083536</c:v>
              </c:pt>
              <c:pt idx="3526">
                <c:v>-0.1272549221083536</c:v>
              </c:pt>
              <c:pt idx="3527">
                <c:v>-0.1272549221083536</c:v>
              </c:pt>
              <c:pt idx="3528">
                <c:v>-0.1272549221083536</c:v>
              </c:pt>
              <c:pt idx="3529">
                <c:v>-0.1272549221083536</c:v>
              </c:pt>
              <c:pt idx="3530">
                <c:v>-0.1272549221083536</c:v>
              </c:pt>
              <c:pt idx="3531">
                <c:v>-0.1272549221083536</c:v>
              </c:pt>
              <c:pt idx="3532">
                <c:v>-0.1272549221083536</c:v>
              </c:pt>
              <c:pt idx="3533">
                <c:v>-0.1272549221083536</c:v>
              </c:pt>
              <c:pt idx="3534">
                <c:v>-0.1272549221083536</c:v>
              </c:pt>
              <c:pt idx="3535">
                <c:v>-0.1272549221083536</c:v>
              </c:pt>
              <c:pt idx="3536">
                <c:v>-0.1272549221083536</c:v>
              </c:pt>
              <c:pt idx="3537">
                <c:v>-0.1272549221083536</c:v>
              </c:pt>
              <c:pt idx="3538">
                <c:v>-0.1272549221083536</c:v>
              </c:pt>
              <c:pt idx="3539">
                <c:v>-0.1272549221083536</c:v>
              </c:pt>
              <c:pt idx="3540">
                <c:v>-0.1272549221083536</c:v>
              </c:pt>
              <c:pt idx="3541">
                <c:v>-0.1272549221083536</c:v>
              </c:pt>
              <c:pt idx="3542">
                <c:v>-0.1272549221083536</c:v>
              </c:pt>
              <c:pt idx="3543">
                <c:v>-0.1272549221083536</c:v>
              </c:pt>
              <c:pt idx="3544">
                <c:v>-0.1272549221083536</c:v>
              </c:pt>
              <c:pt idx="3545">
                <c:v>-0.1272549221083536</c:v>
              </c:pt>
              <c:pt idx="3546">
                <c:v>-0.1272549221083536</c:v>
              </c:pt>
              <c:pt idx="3547">
                <c:v>-0.1272549221083536</c:v>
              </c:pt>
              <c:pt idx="3548">
                <c:v>-0.1272549221083536</c:v>
              </c:pt>
              <c:pt idx="3549">
                <c:v>-0.1272549221083536</c:v>
              </c:pt>
              <c:pt idx="3550">
                <c:v>-0.1272549221083536</c:v>
              </c:pt>
              <c:pt idx="3551">
                <c:v>-0.1272549221083536</c:v>
              </c:pt>
              <c:pt idx="3552">
                <c:v>-0.1272549221083536</c:v>
              </c:pt>
              <c:pt idx="3553">
                <c:v>-0.1272549221083536</c:v>
              </c:pt>
              <c:pt idx="3554">
                <c:v>-0.1272549221083536</c:v>
              </c:pt>
              <c:pt idx="3555">
                <c:v>-0.1272549221083536</c:v>
              </c:pt>
              <c:pt idx="3556">
                <c:v>-0.1272549221083536</c:v>
              </c:pt>
              <c:pt idx="3557">
                <c:v>-0.1272549221083536</c:v>
              </c:pt>
              <c:pt idx="3558">
                <c:v>-0.1272549221083536</c:v>
              </c:pt>
              <c:pt idx="3559">
                <c:v>-0.1272549221083536</c:v>
              </c:pt>
              <c:pt idx="3560">
                <c:v>-0.1272549221083536</c:v>
              </c:pt>
              <c:pt idx="3561">
                <c:v>-0.1272549221083536</c:v>
              </c:pt>
              <c:pt idx="3562">
                <c:v>-0.1272549221083536</c:v>
              </c:pt>
              <c:pt idx="3563">
                <c:v>-0.1272549221083536</c:v>
              </c:pt>
              <c:pt idx="3564">
                <c:v>-0.1272549221083536</c:v>
              </c:pt>
              <c:pt idx="3565">
                <c:v>-0.1272549221083536</c:v>
              </c:pt>
              <c:pt idx="3566">
                <c:v>-0.1272549221083536</c:v>
              </c:pt>
              <c:pt idx="3567">
                <c:v>-0.1272549221083536</c:v>
              </c:pt>
              <c:pt idx="3568">
                <c:v>-0.1272549221083536</c:v>
              </c:pt>
              <c:pt idx="3569">
                <c:v>-0.1272549221083536</c:v>
              </c:pt>
              <c:pt idx="3570">
                <c:v>-0.1272549221083536</c:v>
              </c:pt>
              <c:pt idx="3571">
                <c:v>-0.1272549221083536</c:v>
              </c:pt>
              <c:pt idx="3572">
                <c:v>-0.1272549221083536</c:v>
              </c:pt>
              <c:pt idx="3573">
                <c:v>-0.1272549221083536</c:v>
              </c:pt>
              <c:pt idx="3574">
                <c:v>-0.1272549221083536</c:v>
              </c:pt>
              <c:pt idx="3575">
                <c:v>-0.1272549221083536</c:v>
              </c:pt>
              <c:pt idx="3576">
                <c:v>-0.1272549221083536</c:v>
              </c:pt>
              <c:pt idx="3577">
                <c:v>-0.1272549221083536</c:v>
              </c:pt>
              <c:pt idx="3578">
                <c:v>-0.1272549221083536</c:v>
              </c:pt>
              <c:pt idx="3579">
                <c:v>-0.1272549221083536</c:v>
              </c:pt>
              <c:pt idx="3580">
                <c:v>-0.1272549221083536</c:v>
              </c:pt>
              <c:pt idx="3581">
                <c:v>-0.1272549221083536</c:v>
              </c:pt>
              <c:pt idx="3582">
                <c:v>-0.1272549221083536</c:v>
              </c:pt>
              <c:pt idx="3583">
                <c:v>-0.1272549221083536</c:v>
              </c:pt>
              <c:pt idx="3584">
                <c:v>-0.1272549221083536</c:v>
              </c:pt>
              <c:pt idx="3585">
                <c:v>-0.1272549221083536</c:v>
              </c:pt>
              <c:pt idx="3586">
                <c:v>-0.1272549221083536</c:v>
              </c:pt>
              <c:pt idx="3587">
                <c:v>-0.1272549221083536</c:v>
              </c:pt>
              <c:pt idx="3588">
                <c:v>-0.1272549221083536</c:v>
              </c:pt>
              <c:pt idx="3589">
                <c:v>-0.1272549221083536</c:v>
              </c:pt>
              <c:pt idx="3590">
                <c:v>-0.1272549221083536</c:v>
              </c:pt>
              <c:pt idx="3591">
                <c:v>-0.1272549221083536</c:v>
              </c:pt>
              <c:pt idx="3592">
                <c:v>-0.1272549221083536</c:v>
              </c:pt>
              <c:pt idx="3593">
                <c:v>-0.1272549221083536</c:v>
              </c:pt>
              <c:pt idx="3594">
                <c:v>-0.1272549221083536</c:v>
              </c:pt>
              <c:pt idx="3595">
                <c:v>-0.1272549221083536</c:v>
              </c:pt>
              <c:pt idx="3596">
                <c:v>-0.1272549221083536</c:v>
              </c:pt>
              <c:pt idx="3597">
                <c:v>-0.1272549221083536</c:v>
              </c:pt>
              <c:pt idx="3598">
                <c:v>-0.1272549221083536</c:v>
              </c:pt>
              <c:pt idx="3599">
                <c:v>-0.1272549221083536</c:v>
              </c:pt>
              <c:pt idx="3600">
                <c:v>-0.1272549221083536</c:v>
              </c:pt>
              <c:pt idx="3601">
                <c:v>-0.1272549221083536</c:v>
              </c:pt>
              <c:pt idx="3602">
                <c:v>-0.1272549221083536</c:v>
              </c:pt>
              <c:pt idx="3603">
                <c:v>-0.1272549221083536</c:v>
              </c:pt>
              <c:pt idx="3604">
                <c:v>-0.1272549221083536</c:v>
              </c:pt>
              <c:pt idx="3605">
                <c:v>-0.1272549221083536</c:v>
              </c:pt>
              <c:pt idx="3606">
                <c:v>-0.1272549221083536</c:v>
              </c:pt>
              <c:pt idx="3607">
                <c:v>-0.1272549221083536</c:v>
              </c:pt>
              <c:pt idx="3608">
                <c:v>-0.1272549221083536</c:v>
              </c:pt>
              <c:pt idx="3609">
                <c:v>-0.1272549221083536</c:v>
              </c:pt>
              <c:pt idx="3610">
                <c:v>-0.1272549221083536</c:v>
              </c:pt>
              <c:pt idx="3611">
                <c:v>-0.1272549221083536</c:v>
              </c:pt>
              <c:pt idx="3612">
                <c:v>-0.1272549221083536</c:v>
              </c:pt>
              <c:pt idx="3613">
                <c:v>-0.1272549221083536</c:v>
              </c:pt>
              <c:pt idx="3614">
                <c:v>-0.1272549221083536</c:v>
              </c:pt>
              <c:pt idx="3615">
                <c:v>-0.1272549221083536</c:v>
              </c:pt>
              <c:pt idx="3616">
                <c:v>-0.1272549221083536</c:v>
              </c:pt>
              <c:pt idx="3617">
                <c:v>-0.1272549221083536</c:v>
              </c:pt>
              <c:pt idx="3618">
                <c:v>-0.1272549221083536</c:v>
              </c:pt>
              <c:pt idx="3619">
                <c:v>-0.1272549221083536</c:v>
              </c:pt>
              <c:pt idx="3620">
                <c:v>-0.1272549221083536</c:v>
              </c:pt>
              <c:pt idx="3621">
                <c:v>-0.1272549221083536</c:v>
              </c:pt>
              <c:pt idx="3622">
                <c:v>-0.1272549221083536</c:v>
              </c:pt>
              <c:pt idx="3623">
                <c:v>-0.1272549221083536</c:v>
              </c:pt>
              <c:pt idx="3624">
                <c:v>-0.1272549221083536</c:v>
              </c:pt>
              <c:pt idx="3625">
                <c:v>-0.1272549221083536</c:v>
              </c:pt>
              <c:pt idx="3626">
                <c:v>-0.1272549221083536</c:v>
              </c:pt>
              <c:pt idx="3627">
                <c:v>-0.1272549221083536</c:v>
              </c:pt>
              <c:pt idx="3628">
                <c:v>-0.1272549221083536</c:v>
              </c:pt>
              <c:pt idx="3629">
                <c:v>-0.1272549221083536</c:v>
              </c:pt>
              <c:pt idx="3630">
                <c:v>-0.1272549221083536</c:v>
              </c:pt>
              <c:pt idx="3631">
                <c:v>-0.1272549221083536</c:v>
              </c:pt>
              <c:pt idx="3632">
                <c:v>-0.1272549221083536</c:v>
              </c:pt>
              <c:pt idx="3633">
                <c:v>-0.1272549221083536</c:v>
              </c:pt>
              <c:pt idx="3634">
                <c:v>-0.14495787684285233</c:v>
              </c:pt>
              <c:pt idx="3635">
                <c:v>-0.14495787684285233</c:v>
              </c:pt>
              <c:pt idx="3636">
                <c:v>-0.14495787684285233</c:v>
              </c:pt>
              <c:pt idx="3637">
                <c:v>-0.14495787684285233</c:v>
              </c:pt>
              <c:pt idx="3638">
                <c:v>-0.14495787684285233</c:v>
              </c:pt>
              <c:pt idx="3639">
                <c:v>-0.14495787684285233</c:v>
              </c:pt>
              <c:pt idx="3640">
                <c:v>-0.14495787684285233</c:v>
              </c:pt>
              <c:pt idx="3641">
                <c:v>-0.14495787684285233</c:v>
              </c:pt>
              <c:pt idx="3642">
                <c:v>-0.14495787684285233</c:v>
              </c:pt>
              <c:pt idx="3643">
                <c:v>-0.14495787684285233</c:v>
              </c:pt>
              <c:pt idx="3644">
                <c:v>-0.14495787684285233</c:v>
              </c:pt>
              <c:pt idx="3645">
                <c:v>-0.14495787684285233</c:v>
              </c:pt>
              <c:pt idx="3646">
                <c:v>-0.14495787684285233</c:v>
              </c:pt>
              <c:pt idx="3647">
                <c:v>-0.14495787684285233</c:v>
              </c:pt>
              <c:pt idx="3648">
                <c:v>-0.14495787684285233</c:v>
              </c:pt>
              <c:pt idx="3649">
                <c:v>-0.14495787684285233</c:v>
              </c:pt>
              <c:pt idx="3650">
                <c:v>-0.14495787684285233</c:v>
              </c:pt>
              <c:pt idx="3651">
                <c:v>-0.14495787684285233</c:v>
              </c:pt>
              <c:pt idx="3652">
                <c:v>-0.14495787684285233</c:v>
              </c:pt>
              <c:pt idx="3653">
                <c:v>-0.14495787684285233</c:v>
              </c:pt>
              <c:pt idx="3654">
                <c:v>-0.14495787684285233</c:v>
              </c:pt>
              <c:pt idx="3655">
                <c:v>-0.14495787684285233</c:v>
              </c:pt>
              <c:pt idx="3656">
                <c:v>-0.14495787684285233</c:v>
              </c:pt>
              <c:pt idx="3657">
                <c:v>-0.14495787684285233</c:v>
              </c:pt>
              <c:pt idx="3658">
                <c:v>-0.14495787684285233</c:v>
              </c:pt>
              <c:pt idx="3659">
                <c:v>-0.14495787684285233</c:v>
              </c:pt>
              <c:pt idx="3660">
                <c:v>-0.14495787684285233</c:v>
              </c:pt>
              <c:pt idx="3661">
                <c:v>-0.14495787684285233</c:v>
              </c:pt>
              <c:pt idx="3662">
                <c:v>-0.14495787684285233</c:v>
              </c:pt>
              <c:pt idx="3663">
                <c:v>-0.14495787684285233</c:v>
              </c:pt>
              <c:pt idx="3664">
                <c:v>-0.14495787684285233</c:v>
              </c:pt>
              <c:pt idx="3665">
                <c:v>-0.14495787684285233</c:v>
              </c:pt>
              <c:pt idx="3666">
                <c:v>-0.14495787684285233</c:v>
              </c:pt>
              <c:pt idx="3667">
                <c:v>-0.14495787684285233</c:v>
              </c:pt>
              <c:pt idx="3668">
                <c:v>-0.14495787684285233</c:v>
              </c:pt>
              <c:pt idx="3669">
                <c:v>-0.14495787684285233</c:v>
              </c:pt>
              <c:pt idx="3670">
                <c:v>-0.14495787684285233</c:v>
              </c:pt>
              <c:pt idx="3671">
                <c:v>-0.14495787684285233</c:v>
              </c:pt>
              <c:pt idx="3672">
                <c:v>-0.14495787684285233</c:v>
              </c:pt>
              <c:pt idx="3673">
                <c:v>-0.14495787684285233</c:v>
              </c:pt>
              <c:pt idx="3674">
                <c:v>-0.14495787684285233</c:v>
              </c:pt>
              <c:pt idx="3675">
                <c:v>-0.14495787684285233</c:v>
              </c:pt>
              <c:pt idx="3676">
                <c:v>-0.14495787684285233</c:v>
              </c:pt>
              <c:pt idx="3677">
                <c:v>-0.14495787684285233</c:v>
              </c:pt>
              <c:pt idx="3678">
                <c:v>-0.14495787684285233</c:v>
              </c:pt>
              <c:pt idx="3679">
                <c:v>-0.14495787684285233</c:v>
              </c:pt>
              <c:pt idx="3680">
                <c:v>-0.14495787684285233</c:v>
              </c:pt>
              <c:pt idx="3681">
                <c:v>-0.14495787684285233</c:v>
              </c:pt>
              <c:pt idx="3682">
                <c:v>-0.14495787684285233</c:v>
              </c:pt>
              <c:pt idx="3683">
                <c:v>-0.14495787684285233</c:v>
              </c:pt>
              <c:pt idx="3684">
                <c:v>-0.14495787684285233</c:v>
              </c:pt>
              <c:pt idx="3685">
                <c:v>-0.14495787684285233</c:v>
              </c:pt>
              <c:pt idx="3686">
                <c:v>-0.14495787684285233</c:v>
              </c:pt>
              <c:pt idx="3687">
                <c:v>-0.14495787684285233</c:v>
              </c:pt>
              <c:pt idx="3688">
                <c:v>-0.14495787684285233</c:v>
              </c:pt>
              <c:pt idx="3689">
                <c:v>-0.14495787684285233</c:v>
              </c:pt>
              <c:pt idx="3690">
                <c:v>-0.14495787684285233</c:v>
              </c:pt>
              <c:pt idx="3691">
                <c:v>-0.14495787684285233</c:v>
              </c:pt>
              <c:pt idx="3692">
                <c:v>-0.14495787684285233</c:v>
              </c:pt>
              <c:pt idx="3693">
                <c:v>-0.14495787684285233</c:v>
              </c:pt>
              <c:pt idx="3694">
                <c:v>-0.14495787684285233</c:v>
              </c:pt>
              <c:pt idx="3695">
                <c:v>-0.14495787684285233</c:v>
              </c:pt>
              <c:pt idx="3696">
                <c:v>-0.14495787684285233</c:v>
              </c:pt>
              <c:pt idx="3697">
                <c:v>-0.14495787684285233</c:v>
              </c:pt>
              <c:pt idx="3698">
                <c:v>-0.14495787684285233</c:v>
              </c:pt>
              <c:pt idx="3699">
                <c:v>-0.14495787684285233</c:v>
              </c:pt>
              <c:pt idx="3700">
                <c:v>-0.14495787684285233</c:v>
              </c:pt>
              <c:pt idx="3701">
                <c:v>-0.14495787684285233</c:v>
              </c:pt>
              <c:pt idx="3702">
                <c:v>-0.14495787684285233</c:v>
              </c:pt>
              <c:pt idx="3703">
                <c:v>-0.14495787684285233</c:v>
              </c:pt>
              <c:pt idx="3704">
                <c:v>-0.14495787684285233</c:v>
              </c:pt>
              <c:pt idx="3705">
                <c:v>-0.14495787684285233</c:v>
              </c:pt>
              <c:pt idx="3706">
                <c:v>-0.14495787684285233</c:v>
              </c:pt>
              <c:pt idx="3707">
                <c:v>-0.14495787684285233</c:v>
              </c:pt>
              <c:pt idx="3708">
                <c:v>-0.14495787684285233</c:v>
              </c:pt>
              <c:pt idx="3709">
                <c:v>-0.14495787684285233</c:v>
              </c:pt>
              <c:pt idx="3710">
                <c:v>-0.14495787684285233</c:v>
              </c:pt>
              <c:pt idx="3711">
                <c:v>-0.14495787684285233</c:v>
              </c:pt>
              <c:pt idx="3712">
                <c:v>-0.14495787684285233</c:v>
              </c:pt>
              <c:pt idx="3713">
                <c:v>-0.14495787684285233</c:v>
              </c:pt>
              <c:pt idx="3714">
                <c:v>-0.14495787684285233</c:v>
              </c:pt>
              <c:pt idx="3715">
                <c:v>-0.14495787684285233</c:v>
              </c:pt>
              <c:pt idx="3716">
                <c:v>-0.14495787684285233</c:v>
              </c:pt>
              <c:pt idx="3717">
                <c:v>-0.14495787684285233</c:v>
              </c:pt>
              <c:pt idx="3718">
                <c:v>-0.14495787684285233</c:v>
              </c:pt>
              <c:pt idx="3719">
                <c:v>-0.14495787684285233</c:v>
              </c:pt>
              <c:pt idx="3720">
                <c:v>-0.14495787684285233</c:v>
              </c:pt>
              <c:pt idx="3721">
                <c:v>-0.14495787684285233</c:v>
              </c:pt>
              <c:pt idx="3722">
                <c:v>-0.14495787684285233</c:v>
              </c:pt>
              <c:pt idx="3723">
                <c:v>-0.14495787684285233</c:v>
              </c:pt>
              <c:pt idx="3724">
                <c:v>-0.14495787684285233</c:v>
              </c:pt>
              <c:pt idx="3725">
                <c:v>-0.14495787684285233</c:v>
              </c:pt>
              <c:pt idx="3726">
                <c:v>-0.14495787684285233</c:v>
              </c:pt>
              <c:pt idx="3727">
                <c:v>-0.14495787684285233</c:v>
              </c:pt>
              <c:pt idx="3728">
                <c:v>-0.14495787684285233</c:v>
              </c:pt>
              <c:pt idx="3729">
                <c:v>-0.14495787684285233</c:v>
              </c:pt>
              <c:pt idx="3730">
                <c:v>-0.14495787684285233</c:v>
              </c:pt>
              <c:pt idx="3731">
                <c:v>-0.14495787684285233</c:v>
              </c:pt>
              <c:pt idx="3732">
                <c:v>-0.14495787684285233</c:v>
              </c:pt>
              <c:pt idx="3733">
                <c:v>-0.14495787684285233</c:v>
              </c:pt>
              <c:pt idx="3734">
                <c:v>-0.14495787684285233</c:v>
              </c:pt>
              <c:pt idx="3735">
                <c:v>-0.14495787684285233</c:v>
              </c:pt>
              <c:pt idx="3736">
                <c:v>-0.14495787684285233</c:v>
              </c:pt>
              <c:pt idx="3737">
                <c:v>-0.14495787684285233</c:v>
              </c:pt>
              <c:pt idx="3738">
                <c:v>-0.14495787684285233</c:v>
              </c:pt>
              <c:pt idx="3739">
                <c:v>-0.14495787684285233</c:v>
              </c:pt>
              <c:pt idx="3740">
                <c:v>-0.14495787684285233</c:v>
              </c:pt>
              <c:pt idx="3741">
                <c:v>-0.14495787684285233</c:v>
              </c:pt>
              <c:pt idx="3742">
                <c:v>-0.14495787684285233</c:v>
              </c:pt>
              <c:pt idx="3743">
                <c:v>-0.14495787684285233</c:v>
              </c:pt>
              <c:pt idx="3744">
                <c:v>-0.14495787684285233</c:v>
              </c:pt>
              <c:pt idx="3745">
                <c:v>-0.14495787684285233</c:v>
              </c:pt>
              <c:pt idx="3746">
                <c:v>-0.14495787684285233</c:v>
              </c:pt>
              <c:pt idx="3747">
                <c:v>-0.14495787684285233</c:v>
              </c:pt>
              <c:pt idx="3748">
                <c:v>-0.14495787684285233</c:v>
              </c:pt>
              <c:pt idx="3749">
                <c:v>-0.14495787684285233</c:v>
              </c:pt>
              <c:pt idx="3750">
                <c:v>-0.14495787684285233</c:v>
              </c:pt>
              <c:pt idx="3751">
                <c:v>-0.14495787684285233</c:v>
              </c:pt>
              <c:pt idx="3752">
                <c:v>-0.14495787684285233</c:v>
              </c:pt>
              <c:pt idx="3753">
                <c:v>-0.14495787684285233</c:v>
              </c:pt>
              <c:pt idx="3754">
                <c:v>-0.14495787684285233</c:v>
              </c:pt>
              <c:pt idx="3755">
                <c:v>-0.14495787684285233</c:v>
              </c:pt>
              <c:pt idx="3756">
                <c:v>-0.14495787684285233</c:v>
              </c:pt>
              <c:pt idx="3757">
                <c:v>-0.14495787684285233</c:v>
              </c:pt>
              <c:pt idx="3758">
                <c:v>-0.14495787684285233</c:v>
              </c:pt>
              <c:pt idx="3759">
                <c:v>-0.14495787684285233</c:v>
              </c:pt>
              <c:pt idx="3760">
                <c:v>-0.14495787684285233</c:v>
              </c:pt>
              <c:pt idx="3761">
                <c:v>-0.14495787684285233</c:v>
              </c:pt>
              <c:pt idx="3762">
                <c:v>-0.14495787684285233</c:v>
              </c:pt>
              <c:pt idx="3763">
                <c:v>-0.14495787684285233</c:v>
              </c:pt>
              <c:pt idx="3764">
                <c:v>-0.14495787684285233</c:v>
              </c:pt>
              <c:pt idx="3765">
                <c:v>-0.14495787684285233</c:v>
              </c:pt>
              <c:pt idx="3766">
                <c:v>-0.14495787684285233</c:v>
              </c:pt>
              <c:pt idx="3767">
                <c:v>-0.14495787684285233</c:v>
              </c:pt>
              <c:pt idx="3768">
                <c:v>-0.14495787684285233</c:v>
              </c:pt>
              <c:pt idx="3769">
                <c:v>-0.14495787684285233</c:v>
              </c:pt>
              <c:pt idx="3770">
                <c:v>-0.14495787684285233</c:v>
              </c:pt>
              <c:pt idx="3771">
                <c:v>-0.14495787684285233</c:v>
              </c:pt>
              <c:pt idx="3772">
                <c:v>-0.14495787684285233</c:v>
              </c:pt>
              <c:pt idx="3773">
                <c:v>-0.14495787684285233</c:v>
              </c:pt>
              <c:pt idx="3774">
                <c:v>-0.14495787684285233</c:v>
              </c:pt>
              <c:pt idx="3775">
                <c:v>-0.14495787684285233</c:v>
              </c:pt>
              <c:pt idx="3776">
                <c:v>-0.14495787684285233</c:v>
              </c:pt>
              <c:pt idx="3777">
                <c:v>-0.14495787684285233</c:v>
              </c:pt>
              <c:pt idx="3778">
                <c:v>-0.14495787684285233</c:v>
              </c:pt>
              <c:pt idx="3779">
                <c:v>-0.14495787684285233</c:v>
              </c:pt>
              <c:pt idx="3780">
                <c:v>-0.14495787684285233</c:v>
              </c:pt>
              <c:pt idx="3781">
                <c:v>-0.14495787684285233</c:v>
              </c:pt>
              <c:pt idx="3782">
                <c:v>-0.14495787684285233</c:v>
              </c:pt>
              <c:pt idx="3783">
                <c:v>-0.14495787684285233</c:v>
              </c:pt>
              <c:pt idx="3784">
                <c:v>-0.14495787684285233</c:v>
              </c:pt>
              <c:pt idx="3785">
                <c:v>-0.14495787684285233</c:v>
              </c:pt>
              <c:pt idx="3786">
                <c:v>-0.14495787684285233</c:v>
              </c:pt>
              <c:pt idx="3787">
                <c:v>-0.14495787684285233</c:v>
              </c:pt>
              <c:pt idx="3788">
                <c:v>-0.14495787684285233</c:v>
              </c:pt>
              <c:pt idx="3789">
                <c:v>-0.14495787684285233</c:v>
              </c:pt>
              <c:pt idx="3790">
                <c:v>-0.14495787684285233</c:v>
              </c:pt>
              <c:pt idx="3791">
                <c:v>-0.14495787684285233</c:v>
              </c:pt>
              <c:pt idx="3792">
                <c:v>-0.14495787684285233</c:v>
              </c:pt>
              <c:pt idx="3793">
                <c:v>-0.14495787684285233</c:v>
              </c:pt>
              <c:pt idx="3794">
                <c:v>-0.14495787684285233</c:v>
              </c:pt>
              <c:pt idx="3795">
                <c:v>-0.16267546816663148</c:v>
              </c:pt>
              <c:pt idx="3796">
                <c:v>-0.16267546816663148</c:v>
              </c:pt>
              <c:pt idx="3797">
                <c:v>-0.16267546816663148</c:v>
              </c:pt>
              <c:pt idx="3798">
                <c:v>-0.16267546816663148</c:v>
              </c:pt>
              <c:pt idx="3799">
                <c:v>-0.16267546816663148</c:v>
              </c:pt>
              <c:pt idx="3800">
                <c:v>-0.16267546816663148</c:v>
              </c:pt>
              <c:pt idx="3801">
                <c:v>-0.16267546816663148</c:v>
              </c:pt>
              <c:pt idx="3802">
                <c:v>-0.16267546816663148</c:v>
              </c:pt>
              <c:pt idx="3803">
                <c:v>-0.16267546816663148</c:v>
              </c:pt>
              <c:pt idx="3804">
                <c:v>-0.16267546816663148</c:v>
              </c:pt>
              <c:pt idx="3805">
                <c:v>-0.16267546816663148</c:v>
              </c:pt>
              <c:pt idx="3806">
                <c:v>-0.16267546816663148</c:v>
              </c:pt>
              <c:pt idx="3807">
                <c:v>-0.16267546816663148</c:v>
              </c:pt>
              <c:pt idx="3808">
                <c:v>-0.16267546816663148</c:v>
              </c:pt>
              <c:pt idx="3809">
                <c:v>-0.16267546816663148</c:v>
              </c:pt>
              <c:pt idx="3810">
                <c:v>-0.16267546816663148</c:v>
              </c:pt>
              <c:pt idx="3811">
                <c:v>-0.16267546816663148</c:v>
              </c:pt>
              <c:pt idx="3812">
                <c:v>-0.16267546816663148</c:v>
              </c:pt>
              <c:pt idx="3813">
                <c:v>-0.16267546816663148</c:v>
              </c:pt>
              <c:pt idx="3814">
                <c:v>-0.16267546816663148</c:v>
              </c:pt>
              <c:pt idx="3815">
                <c:v>-0.16267546816663148</c:v>
              </c:pt>
              <c:pt idx="3816">
                <c:v>-0.16267546816663148</c:v>
              </c:pt>
              <c:pt idx="3817">
                <c:v>-0.16267546816663148</c:v>
              </c:pt>
              <c:pt idx="3818">
                <c:v>-0.16267546816663148</c:v>
              </c:pt>
              <c:pt idx="3819">
                <c:v>-0.16267546816663148</c:v>
              </c:pt>
              <c:pt idx="3820">
                <c:v>-0.16267546816663148</c:v>
              </c:pt>
              <c:pt idx="3821">
                <c:v>-0.16267546816663148</c:v>
              </c:pt>
              <c:pt idx="3822">
                <c:v>-0.16267546816663148</c:v>
              </c:pt>
              <c:pt idx="3823">
                <c:v>-0.16267546816663148</c:v>
              </c:pt>
              <c:pt idx="3824">
                <c:v>-0.16267546816663148</c:v>
              </c:pt>
              <c:pt idx="3825">
                <c:v>-0.16267546816663148</c:v>
              </c:pt>
              <c:pt idx="3826">
                <c:v>-0.16267546816663148</c:v>
              </c:pt>
              <c:pt idx="3827">
                <c:v>-0.16267546816663148</c:v>
              </c:pt>
              <c:pt idx="3828">
                <c:v>-0.16267546816663148</c:v>
              </c:pt>
              <c:pt idx="3829">
                <c:v>-0.16267546816663148</c:v>
              </c:pt>
              <c:pt idx="3830">
                <c:v>-0.16267546816663148</c:v>
              </c:pt>
              <c:pt idx="3831">
                <c:v>-0.16267546816663148</c:v>
              </c:pt>
              <c:pt idx="3832">
                <c:v>-0.16267546816663148</c:v>
              </c:pt>
              <c:pt idx="3833">
                <c:v>-0.16267546816663148</c:v>
              </c:pt>
              <c:pt idx="3834">
                <c:v>-0.16267546816663148</c:v>
              </c:pt>
              <c:pt idx="3835">
                <c:v>-0.16267546816663148</c:v>
              </c:pt>
              <c:pt idx="3836">
                <c:v>-0.16267546816663148</c:v>
              </c:pt>
              <c:pt idx="3837">
                <c:v>-0.16267546816663148</c:v>
              </c:pt>
              <c:pt idx="3838">
                <c:v>-0.16267546816663148</c:v>
              </c:pt>
              <c:pt idx="3839">
                <c:v>-0.16267546816663148</c:v>
              </c:pt>
              <c:pt idx="3840">
                <c:v>-0.16267546816663148</c:v>
              </c:pt>
              <c:pt idx="3841">
                <c:v>-0.16267546816663148</c:v>
              </c:pt>
              <c:pt idx="3842">
                <c:v>-0.16267546816663148</c:v>
              </c:pt>
              <c:pt idx="3843">
                <c:v>-0.16267546816663148</c:v>
              </c:pt>
              <c:pt idx="3844">
                <c:v>-0.16267546816663148</c:v>
              </c:pt>
              <c:pt idx="3845">
                <c:v>-0.16267546816663148</c:v>
              </c:pt>
              <c:pt idx="3846">
                <c:v>-0.16267546816663148</c:v>
              </c:pt>
              <c:pt idx="3847">
                <c:v>-0.16267546816663148</c:v>
              </c:pt>
              <c:pt idx="3848">
                <c:v>-0.16267546816663148</c:v>
              </c:pt>
              <c:pt idx="3849">
                <c:v>-0.16267546816663148</c:v>
              </c:pt>
              <c:pt idx="3850">
                <c:v>-0.16267546816663148</c:v>
              </c:pt>
              <c:pt idx="3851">
                <c:v>-0.16267546816663148</c:v>
              </c:pt>
              <c:pt idx="3852">
                <c:v>-0.16267546816663148</c:v>
              </c:pt>
              <c:pt idx="3853">
                <c:v>-0.16267546816663148</c:v>
              </c:pt>
              <c:pt idx="3854">
                <c:v>-0.16267546816663148</c:v>
              </c:pt>
              <c:pt idx="3855">
                <c:v>-0.16267546816663148</c:v>
              </c:pt>
              <c:pt idx="3856">
                <c:v>-0.16267546816663148</c:v>
              </c:pt>
              <c:pt idx="3857">
                <c:v>-0.16267546816663148</c:v>
              </c:pt>
              <c:pt idx="3858">
                <c:v>-0.16267546816663148</c:v>
              </c:pt>
              <c:pt idx="3859">
                <c:v>-0.16267546816663148</c:v>
              </c:pt>
              <c:pt idx="3860">
                <c:v>-0.16267546816663148</c:v>
              </c:pt>
              <c:pt idx="3861">
                <c:v>-0.16267546816663148</c:v>
              </c:pt>
              <c:pt idx="3862">
                <c:v>-0.16267546816663148</c:v>
              </c:pt>
              <c:pt idx="3863">
                <c:v>-0.16267546816663148</c:v>
              </c:pt>
              <c:pt idx="3864">
                <c:v>-0.16267546816663148</c:v>
              </c:pt>
              <c:pt idx="3865">
                <c:v>-0.16267546816663148</c:v>
              </c:pt>
              <c:pt idx="3866">
                <c:v>-0.16267546816663148</c:v>
              </c:pt>
              <c:pt idx="3867">
                <c:v>-0.16267546816663148</c:v>
              </c:pt>
              <c:pt idx="3868">
                <c:v>-0.16267546816663148</c:v>
              </c:pt>
              <c:pt idx="3869">
                <c:v>-0.16267546816663148</c:v>
              </c:pt>
              <c:pt idx="3870">
                <c:v>-0.16267546816663148</c:v>
              </c:pt>
              <c:pt idx="3871">
                <c:v>-0.16267546816663148</c:v>
              </c:pt>
              <c:pt idx="3872">
                <c:v>-0.16267546816663148</c:v>
              </c:pt>
              <c:pt idx="3873">
                <c:v>-0.16267546816663148</c:v>
              </c:pt>
              <c:pt idx="3874">
                <c:v>-0.16267546816663148</c:v>
              </c:pt>
              <c:pt idx="3875">
                <c:v>-0.16267546816663148</c:v>
              </c:pt>
              <c:pt idx="3876">
                <c:v>-0.16267546816663148</c:v>
              </c:pt>
              <c:pt idx="3877">
                <c:v>-0.16267546816663148</c:v>
              </c:pt>
              <c:pt idx="3878">
                <c:v>-0.16267546816663148</c:v>
              </c:pt>
              <c:pt idx="3879">
                <c:v>-0.16267546816663148</c:v>
              </c:pt>
              <c:pt idx="3880">
                <c:v>-0.16267546816663148</c:v>
              </c:pt>
              <c:pt idx="3881">
                <c:v>-0.16267546816663148</c:v>
              </c:pt>
              <c:pt idx="3882">
                <c:v>-0.16267546816663148</c:v>
              </c:pt>
              <c:pt idx="3883">
                <c:v>-0.16267546816663148</c:v>
              </c:pt>
              <c:pt idx="3884">
                <c:v>-0.16267546816663148</c:v>
              </c:pt>
              <c:pt idx="3885">
                <c:v>-0.16267546816663148</c:v>
              </c:pt>
              <c:pt idx="3886">
                <c:v>-0.16267546816663148</c:v>
              </c:pt>
              <c:pt idx="3887">
                <c:v>-0.16267546816663148</c:v>
              </c:pt>
              <c:pt idx="3888">
                <c:v>-0.16267546816663148</c:v>
              </c:pt>
              <c:pt idx="3889">
                <c:v>-0.16267546816663148</c:v>
              </c:pt>
              <c:pt idx="3890">
                <c:v>-0.16267546816663148</c:v>
              </c:pt>
              <c:pt idx="3891">
                <c:v>-0.16267546816663148</c:v>
              </c:pt>
              <c:pt idx="3892">
                <c:v>-0.16267546816663148</c:v>
              </c:pt>
              <c:pt idx="3893">
                <c:v>-0.16267546816663148</c:v>
              </c:pt>
              <c:pt idx="3894">
                <c:v>-0.16267546816663148</c:v>
              </c:pt>
              <c:pt idx="3895">
                <c:v>-0.16267546816663148</c:v>
              </c:pt>
              <c:pt idx="3896">
                <c:v>-0.16267546816663148</c:v>
              </c:pt>
              <c:pt idx="3897">
                <c:v>-0.16267546816663148</c:v>
              </c:pt>
              <c:pt idx="3898">
                <c:v>-0.16267546816663148</c:v>
              </c:pt>
              <c:pt idx="3899">
                <c:v>-0.16267546816663148</c:v>
              </c:pt>
              <c:pt idx="3900">
                <c:v>-0.16267546816663148</c:v>
              </c:pt>
              <c:pt idx="3901">
                <c:v>-0.16267546816663148</c:v>
              </c:pt>
              <c:pt idx="3902">
                <c:v>-0.16267546816663148</c:v>
              </c:pt>
              <c:pt idx="3903">
                <c:v>-0.16267546816663148</c:v>
              </c:pt>
              <c:pt idx="3904">
                <c:v>-0.16267546816663148</c:v>
              </c:pt>
              <c:pt idx="3905">
                <c:v>-0.16267546816663148</c:v>
              </c:pt>
              <c:pt idx="3906">
                <c:v>-0.16267546816663148</c:v>
              </c:pt>
              <c:pt idx="3907">
                <c:v>-0.16267546816663148</c:v>
              </c:pt>
              <c:pt idx="3908">
                <c:v>-0.16267546816663148</c:v>
              </c:pt>
              <c:pt idx="3909">
                <c:v>-0.16267546816663148</c:v>
              </c:pt>
              <c:pt idx="3910">
                <c:v>-0.16267546816663148</c:v>
              </c:pt>
              <c:pt idx="3911">
                <c:v>-0.16267546816663148</c:v>
              </c:pt>
              <c:pt idx="3912">
                <c:v>-0.16267546816663148</c:v>
              </c:pt>
              <c:pt idx="3913">
                <c:v>-0.16267546816663148</c:v>
              </c:pt>
              <c:pt idx="3914">
                <c:v>-0.16267546816663148</c:v>
              </c:pt>
              <c:pt idx="3915">
                <c:v>-0.16267546816663148</c:v>
              </c:pt>
              <c:pt idx="3916">
                <c:v>-0.16267546816663148</c:v>
              </c:pt>
              <c:pt idx="3917">
                <c:v>-0.16267546816663148</c:v>
              </c:pt>
              <c:pt idx="3918">
                <c:v>-0.16267546816663148</c:v>
              </c:pt>
              <c:pt idx="3919">
                <c:v>-0.16267546816663148</c:v>
              </c:pt>
              <c:pt idx="3920">
                <c:v>-0.16267546816663148</c:v>
              </c:pt>
              <c:pt idx="3921">
                <c:v>-0.16267546816663148</c:v>
              </c:pt>
              <c:pt idx="3922">
                <c:v>-0.16267546816663148</c:v>
              </c:pt>
              <c:pt idx="3923">
                <c:v>-0.16267546816663148</c:v>
              </c:pt>
              <c:pt idx="3924">
                <c:v>-0.16267546816663148</c:v>
              </c:pt>
              <c:pt idx="3925">
                <c:v>-0.16267546816663148</c:v>
              </c:pt>
              <c:pt idx="3926">
                <c:v>-0.16267546816663148</c:v>
              </c:pt>
              <c:pt idx="3927">
                <c:v>-0.16267546816663148</c:v>
              </c:pt>
              <c:pt idx="3928">
                <c:v>-0.16267546816663148</c:v>
              </c:pt>
              <c:pt idx="3929">
                <c:v>-0.16267546816663148</c:v>
              </c:pt>
              <c:pt idx="3930">
                <c:v>-0.16267546816663148</c:v>
              </c:pt>
              <c:pt idx="3931">
                <c:v>-0.16267546816663148</c:v>
              </c:pt>
              <c:pt idx="3932">
                <c:v>-0.16267546816663148</c:v>
              </c:pt>
              <c:pt idx="3933">
                <c:v>-0.16267546816663148</c:v>
              </c:pt>
              <c:pt idx="3934">
                <c:v>-0.16267546816663148</c:v>
              </c:pt>
              <c:pt idx="3935">
                <c:v>-0.16267546816663148</c:v>
              </c:pt>
              <c:pt idx="3936">
                <c:v>-0.16267546816663148</c:v>
              </c:pt>
              <c:pt idx="3937">
                <c:v>-0.16267546816663148</c:v>
              </c:pt>
              <c:pt idx="3938">
                <c:v>-0.16267546816663148</c:v>
              </c:pt>
              <c:pt idx="3939">
                <c:v>-0.16267546816663148</c:v>
              </c:pt>
              <c:pt idx="3940">
                <c:v>-0.16267546816663148</c:v>
              </c:pt>
              <c:pt idx="3941">
                <c:v>-0.16267546816663148</c:v>
              </c:pt>
              <c:pt idx="3942">
                <c:v>-0.16267546816663148</c:v>
              </c:pt>
              <c:pt idx="3943">
                <c:v>-0.16267546816663148</c:v>
              </c:pt>
              <c:pt idx="3944">
                <c:v>-0.16267546816663148</c:v>
              </c:pt>
              <c:pt idx="3945">
                <c:v>-0.16267546816663148</c:v>
              </c:pt>
              <c:pt idx="3946">
                <c:v>-0.16267546816663148</c:v>
              </c:pt>
              <c:pt idx="3947">
                <c:v>-0.16267546816663148</c:v>
              </c:pt>
              <c:pt idx="3948">
                <c:v>-0.16267546816663148</c:v>
              </c:pt>
              <c:pt idx="3949">
                <c:v>-0.16267546816663148</c:v>
              </c:pt>
              <c:pt idx="3950">
                <c:v>-0.16267546816663148</c:v>
              </c:pt>
              <c:pt idx="3951">
                <c:v>-0.16267546816663148</c:v>
              </c:pt>
              <c:pt idx="3952">
                <c:v>-0.16267546816663148</c:v>
              </c:pt>
              <c:pt idx="3953">
                <c:v>-0.18037598346958358</c:v>
              </c:pt>
              <c:pt idx="3954">
                <c:v>-0.18037598346958358</c:v>
              </c:pt>
              <c:pt idx="3955">
                <c:v>-0.18037598346958358</c:v>
              </c:pt>
              <c:pt idx="3956">
                <c:v>-0.18037598346958358</c:v>
              </c:pt>
              <c:pt idx="3957">
                <c:v>-0.18037598346958358</c:v>
              </c:pt>
              <c:pt idx="3958">
                <c:v>-0.18037598346958358</c:v>
              </c:pt>
              <c:pt idx="3959">
                <c:v>-0.18037598346958358</c:v>
              </c:pt>
              <c:pt idx="3960">
                <c:v>-0.18037598346958358</c:v>
              </c:pt>
              <c:pt idx="3961">
                <c:v>-0.18037598346958358</c:v>
              </c:pt>
              <c:pt idx="3962">
                <c:v>-0.18037598346958358</c:v>
              </c:pt>
              <c:pt idx="3963">
                <c:v>-0.18037598346958358</c:v>
              </c:pt>
              <c:pt idx="3964">
                <c:v>-0.18037598346958358</c:v>
              </c:pt>
              <c:pt idx="3965">
                <c:v>-0.18037598346958358</c:v>
              </c:pt>
              <c:pt idx="3966">
                <c:v>-0.18037598346958358</c:v>
              </c:pt>
              <c:pt idx="3967">
                <c:v>-0.18037598346958358</c:v>
              </c:pt>
              <c:pt idx="3968">
                <c:v>-0.18037598346958358</c:v>
              </c:pt>
              <c:pt idx="3969">
                <c:v>-0.18037598346958358</c:v>
              </c:pt>
              <c:pt idx="3970">
                <c:v>-0.18037598346958358</c:v>
              </c:pt>
              <c:pt idx="3971">
                <c:v>-0.18037598346958358</c:v>
              </c:pt>
              <c:pt idx="3972">
                <c:v>-0.18037598346958358</c:v>
              </c:pt>
              <c:pt idx="3973">
                <c:v>-0.18037598346958358</c:v>
              </c:pt>
              <c:pt idx="3974">
                <c:v>-0.18037598346958358</c:v>
              </c:pt>
              <c:pt idx="3975">
                <c:v>-0.18037598346958358</c:v>
              </c:pt>
              <c:pt idx="3976">
                <c:v>-0.18037598346958358</c:v>
              </c:pt>
              <c:pt idx="3977">
                <c:v>-0.18037598346958358</c:v>
              </c:pt>
              <c:pt idx="3978">
                <c:v>-0.18037598346958358</c:v>
              </c:pt>
              <c:pt idx="3979">
                <c:v>-0.18037598346958358</c:v>
              </c:pt>
              <c:pt idx="3980">
                <c:v>-0.18037598346958358</c:v>
              </c:pt>
              <c:pt idx="3981">
                <c:v>-0.18037598346958358</c:v>
              </c:pt>
              <c:pt idx="3982">
                <c:v>-0.18037598346958358</c:v>
              </c:pt>
              <c:pt idx="3983">
                <c:v>-0.18037598346958358</c:v>
              </c:pt>
              <c:pt idx="3984">
                <c:v>-0.18037598346958358</c:v>
              </c:pt>
              <c:pt idx="3985">
                <c:v>-0.18037598346958358</c:v>
              </c:pt>
              <c:pt idx="3986">
                <c:v>-0.18037598346958358</c:v>
              </c:pt>
              <c:pt idx="3987">
                <c:v>-0.18037598346958358</c:v>
              </c:pt>
              <c:pt idx="3988">
                <c:v>-0.18037598346958358</c:v>
              </c:pt>
              <c:pt idx="3989">
                <c:v>-0.18037598346958358</c:v>
              </c:pt>
              <c:pt idx="3990">
                <c:v>-0.18037598346958358</c:v>
              </c:pt>
              <c:pt idx="3991">
                <c:v>-0.18037598346958358</c:v>
              </c:pt>
              <c:pt idx="3992">
                <c:v>-0.18037598346958358</c:v>
              </c:pt>
              <c:pt idx="3993">
                <c:v>-0.18037598346958358</c:v>
              </c:pt>
              <c:pt idx="3994">
                <c:v>-0.18037598346958358</c:v>
              </c:pt>
              <c:pt idx="3995">
                <c:v>-0.18037598346958358</c:v>
              </c:pt>
              <c:pt idx="3996">
                <c:v>-0.18037598346958358</c:v>
              </c:pt>
              <c:pt idx="3997">
                <c:v>-0.18037598346958358</c:v>
              </c:pt>
              <c:pt idx="3998">
                <c:v>-0.18037598346958358</c:v>
              </c:pt>
              <c:pt idx="3999">
                <c:v>-0.18037598346958358</c:v>
              </c:pt>
              <c:pt idx="4000">
                <c:v>-0.18037598346958358</c:v>
              </c:pt>
              <c:pt idx="4001">
                <c:v>-0.18037598346958358</c:v>
              </c:pt>
              <c:pt idx="4002">
                <c:v>-0.18037598346958358</c:v>
              </c:pt>
              <c:pt idx="4003">
                <c:v>-0.18037598346958358</c:v>
              </c:pt>
              <c:pt idx="4004">
                <c:v>-0.18037598346958358</c:v>
              </c:pt>
              <c:pt idx="4005">
                <c:v>-0.18037598346958358</c:v>
              </c:pt>
              <c:pt idx="4006">
                <c:v>-0.18037598346958358</c:v>
              </c:pt>
              <c:pt idx="4007">
                <c:v>-0.18037598346958358</c:v>
              </c:pt>
              <c:pt idx="4008">
                <c:v>-0.18037598346958358</c:v>
              </c:pt>
              <c:pt idx="4009">
                <c:v>-0.18037598346958358</c:v>
              </c:pt>
              <c:pt idx="4010">
                <c:v>-0.18037598346958358</c:v>
              </c:pt>
              <c:pt idx="4011">
                <c:v>-0.18037598346958358</c:v>
              </c:pt>
              <c:pt idx="4012">
                <c:v>-0.18037598346958358</c:v>
              </c:pt>
              <c:pt idx="4013">
                <c:v>-0.18037598346958358</c:v>
              </c:pt>
              <c:pt idx="4014">
                <c:v>-0.18037598346958358</c:v>
              </c:pt>
              <c:pt idx="4015">
                <c:v>-0.18037598346958358</c:v>
              </c:pt>
              <c:pt idx="4016">
                <c:v>-0.18037598346958358</c:v>
              </c:pt>
              <c:pt idx="4017">
                <c:v>-0.18037598346958358</c:v>
              </c:pt>
              <c:pt idx="4018">
                <c:v>-0.18037598346958358</c:v>
              </c:pt>
              <c:pt idx="4019">
                <c:v>-0.18037598346958358</c:v>
              </c:pt>
              <c:pt idx="4020">
                <c:v>-0.18037598346958358</c:v>
              </c:pt>
              <c:pt idx="4021">
                <c:v>-0.18037598346958358</c:v>
              </c:pt>
              <c:pt idx="4022">
                <c:v>-0.18037598346958358</c:v>
              </c:pt>
              <c:pt idx="4023">
                <c:v>-0.18037598346958358</c:v>
              </c:pt>
              <c:pt idx="4024">
                <c:v>-0.18037598346958358</c:v>
              </c:pt>
              <c:pt idx="4025">
                <c:v>-0.18037598346958358</c:v>
              </c:pt>
              <c:pt idx="4026">
                <c:v>-0.18037598346958358</c:v>
              </c:pt>
              <c:pt idx="4027">
                <c:v>-0.18037598346958358</c:v>
              </c:pt>
              <c:pt idx="4028">
                <c:v>-0.18037598346958358</c:v>
              </c:pt>
              <c:pt idx="4029">
                <c:v>-0.18037598346958358</c:v>
              </c:pt>
              <c:pt idx="4030">
                <c:v>-0.18037598346958358</c:v>
              </c:pt>
              <c:pt idx="4031">
                <c:v>-0.18037598346958358</c:v>
              </c:pt>
              <c:pt idx="4032">
                <c:v>-0.18037598346958358</c:v>
              </c:pt>
              <c:pt idx="4033">
                <c:v>-0.18037598346958358</c:v>
              </c:pt>
              <c:pt idx="4034">
                <c:v>-0.18037598346958358</c:v>
              </c:pt>
              <c:pt idx="4035">
                <c:v>-0.18037598346958358</c:v>
              </c:pt>
              <c:pt idx="4036">
                <c:v>-0.18037598346958358</c:v>
              </c:pt>
              <c:pt idx="4037">
                <c:v>-0.18037598346958358</c:v>
              </c:pt>
              <c:pt idx="4038">
                <c:v>-0.18037598346958358</c:v>
              </c:pt>
              <c:pt idx="4039">
                <c:v>-0.18037598346958358</c:v>
              </c:pt>
              <c:pt idx="4040">
                <c:v>-0.18037598346958358</c:v>
              </c:pt>
              <c:pt idx="4041">
                <c:v>-0.18037598346958358</c:v>
              </c:pt>
              <c:pt idx="4042">
                <c:v>-0.18037598346958358</c:v>
              </c:pt>
              <c:pt idx="4043">
                <c:v>-0.18037598346958358</c:v>
              </c:pt>
              <c:pt idx="4044">
                <c:v>-0.18037598346958358</c:v>
              </c:pt>
              <c:pt idx="4045">
                <c:v>-0.18037598346958358</c:v>
              </c:pt>
              <c:pt idx="4046">
                <c:v>-0.18037598346958358</c:v>
              </c:pt>
              <c:pt idx="4047">
                <c:v>-0.18037598346958358</c:v>
              </c:pt>
              <c:pt idx="4048">
                <c:v>-0.18037598346958358</c:v>
              </c:pt>
              <c:pt idx="4049">
                <c:v>-0.18037598346958358</c:v>
              </c:pt>
              <c:pt idx="4050">
                <c:v>-0.18037598346958358</c:v>
              </c:pt>
              <c:pt idx="4051">
                <c:v>-0.18037598346958358</c:v>
              </c:pt>
              <c:pt idx="4052">
                <c:v>-0.18037598346958358</c:v>
              </c:pt>
              <c:pt idx="4053">
                <c:v>-0.18037598346958358</c:v>
              </c:pt>
              <c:pt idx="4054">
                <c:v>-0.18037598346958358</c:v>
              </c:pt>
              <c:pt idx="4055">
                <c:v>-0.18037598346958358</c:v>
              </c:pt>
              <c:pt idx="4056">
                <c:v>-0.18037598346958358</c:v>
              </c:pt>
              <c:pt idx="4057">
                <c:v>-0.18037598346958358</c:v>
              </c:pt>
              <c:pt idx="4058">
                <c:v>-0.18037598346958358</c:v>
              </c:pt>
              <c:pt idx="4059">
                <c:v>-0.18037598346958358</c:v>
              </c:pt>
              <c:pt idx="4060">
                <c:v>-0.18037598346958358</c:v>
              </c:pt>
              <c:pt idx="4061">
                <c:v>-0.18037598346958358</c:v>
              </c:pt>
              <c:pt idx="4062">
                <c:v>-0.18037598346958358</c:v>
              </c:pt>
              <c:pt idx="4063">
                <c:v>-0.18037598346958358</c:v>
              </c:pt>
              <c:pt idx="4064">
                <c:v>-0.18037598346958358</c:v>
              </c:pt>
              <c:pt idx="4065">
                <c:v>-0.18037598346958358</c:v>
              </c:pt>
              <c:pt idx="4066">
                <c:v>-0.18037598346958358</c:v>
              </c:pt>
              <c:pt idx="4067">
                <c:v>-0.18037598346958358</c:v>
              </c:pt>
              <c:pt idx="4068">
                <c:v>-0.18037598346958358</c:v>
              </c:pt>
              <c:pt idx="4069">
                <c:v>-0.18037598346958358</c:v>
              </c:pt>
              <c:pt idx="4070">
                <c:v>-0.18037598346958358</c:v>
              </c:pt>
              <c:pt idx="4071">
                <c:v>-0.18037598346958358</c:v>
              </c:pt>
              <c:pt idx="4072">
                <c:v>-0.18037598346958358</c:v>
              </c:pt>
              <c:pt idx="4073">
                <c:v>-0.18037598346958358</c:v>
              </c:pt>
              <c:pt idx="4074">
                <c:v>-0.18037598346958358</c:v>
              </c:pt>
              <c:pt idx="4075">
                <c:v>-0.18037598346958358</c:v>
              </c:pt>
              <c:pt idx="4076">
                <c:v>-0.18037598346958358</c:v>
              </c:pt>
              <c:pt idx="4077">
                <c:v>-0.18037598346958358</c:v>
              </c:pt>
              <c:pt idx="4078">
                <c:v>-0.18037598346958358</c:v>
              </c:pt>
              <c:pt idx="4079">
                <c:v>-0.18037598346958358</c:v>
              </c:pt>
              <c:pt idx="4080">
                <c:v>-0.18037598346958358</c:v>
              </c:pt>
              <c:pt idx="4081">
                <c:v>-0.18037598346958358</c:v>
              </c:pt>
              <c:pt idx="4082">
                <c:v>-0.19809601422490936</c:v>
              </c:pt>
              <c:pt idx="4083">
                <c:v>-0.19809601422490936</c:v>
              </c:pt>
              <c:pt idx="4084">
                <c:v>-0.19809601422490936</c:v>
              </c:pt>
              <c:pt idx="4085">
                <c:v>-0.19809601422490936</c:v>
              </c:pt>
              <c:pt idx="4086">
                <c:v>-0.19809601422490936</c:v>
              </c:pt>
              <c:pt idx="4087">
                <c:v>-0.19809601422490936</c:v>
              </c:pt>
              <c:pt idx="4088">
                <c:v>-0.19809601422490936</c:v>
              </c:pt>
              <c:pt idx="4089">
                <c:v>-0.19809601422490936</c:v>
              </c:pt>
              <c:pt idx="4090">
                <c:v>-0.19809601422490936</c:v>
              </c:pt>
              <c:pt idx="4091">
                <c:v>-0.19809601422490936</c:v>
              </c:pt>
              <c:pt idx="4092">
                <c:v>-0.19809601422490936</c:v>
              </c:pt>
              <c:pt idx="4093">
                <c:v>-0.19809601422490936</c:v>
              </c:pt>
              <c:pt idx="4094">
                <c:v>-0.19809601422490936</c:v>
              </c:pt>
              <c:pt idx="4095">
                <c:v>-0.19809601422490936</c:v>
              </c:pt>
              <c:pt idx="4096">
                <c:v>-0.19809601422490936</c:v>
              </c:pt>
              <c:pt idx="4097">
                <c:v>-0.19809601422490936</c:v>
              </c:pt>
              <c:pt idx="4098">
                <c:v>-0.19809601422490936</c:v>
              </c:pt>
              <c:pt idx="4099">
                <c:v>-0.19809601422490936</c:v>
              </c:pt>
              <c:pt idx="4100">
                <c:v>-0.19809601422490936</c:v>
              </c:pt>
              <c:pt idx="4101">
                <c:v>-0.19809601422490936</c:v>
              </c:pt>
              <c:pt idx="4102">
                <c:v>-0.19809601422490936</c:v>
              </c:pt>
              <c:pt idx="4103">
                <c:v>-0.19809601422490936</c:v>
              </c:pt>
              <c:pt idx="4104">
                <c:v>-0.19809601422490936</c:v>
              </c:pt>
              <c:pt idx="4105">
                <c:v>-0.19809601422490936</c:v>
              </c:pt>
              <c:pt idx="4106">
                <c:v>-0.19809601422490936</c:v>
              </c:pt>
              <c:pt idx="4107">
                <c:v>-0.19809601422490936</c:v>
              </c:pt>
              <c:pt idx="4108">
                <c:v>-0.19809601422490936</c:v>
              </c:pt>
              <c:pt idx="4109">
                <c:v>-0.19809601422490936</c:v>
              </c:pt>
              <c:pt idx="4110">
                <c:v>-0.19809601422490936</c:v>
              </c:pt>
              <c:pt idx="4111">
                <c:v>-0.19809601422490936</c:v>
              </c:pt>
              <c:pt idx="4112">
                <c:v>-0.19809601422490936</c:v>
              </c:pt>
              <c:pt idx="4113">
                <c:v>-0.19809601422490936</c:v>
              </c:pt>
              <c:pt idx="4114">
                <c:v>-0.19809601422490936</c:v>
              </c:pt>
              <c:pt idx="4115">
                <c:v>-0.19809601422490936</c:v>
              </c:pt>
              <c:pt idx="4116">
                <c:v>-0.19809601422490936</c:v>
              </c:pt>
              <c:pt idx="4117">
                <c:v>-0.19809601422490936</c:v>
              </c:pt>
              <c:pt idx="4118">
                <c:v>-0.19809601422490936</c:v>
              </c:pt>
              <c:pt idx="4119">
                <c:v>-0.19809601422490936</c:v>
              </c:pt>
              <c:pt idx="4120">
                <c:v>-0.19809601422490936</c:v>
              </c:pt>
              <c:pt idx="4121">
                <c:v>-0.19809601422490936</c:v>
              </c:pt>
              <c:pt idx="4122">
                <c:v>-0.19809601422490936</c:v>
              </c:pt>
              <c:pt idx="4123">
                <c:v>-0.19809601422490936</c:v>
              </c:pt>
              <c:pt idx="4124">
                <c:v>-0.19809601422490936</c:v>
              </c:pt>
              <c:pt idx="4125">
                <c:v>-0.19809601422490936</c:v>
              </c:pt>
              <c:pt idx="4126">
                <c:v>-0.19809601422490936</c:v>
              </c:pt>
              <c:pt idx="4127">
                <c:v>-0.19809601422490936</c:v>
              </c:pt>
              <c:pt idx="4128">
                <c:v>-0.19809601422490936</c:v>
              </c:pt>
              <c:pt idx="4129">
                <c:v>-0.19809601422490936</c:v>
              </c:pt>
              <c:pt idx="4130">
                <c:v>-0.19809601422490936</c:v>
              </c:pt>
              <c:pt idx="4131">
                <c:v>-0.19809601422490936</c:v>
              </c:pt>
              <c:pt idx="4132">
                <c:v>-0.19809601422490936</c:v>
              </c:pt>
              <c:pt idx="4133">
                <c:v>-0.19809601422490936</c:v>
              </c:pt>
              <c:pt idx="4134">
                <c:v>-0.19809601422490936</c:v>
              </c:pt>
              <c:pt idx="4135">
                <c:v>-0.19809601422490936</c:v>
              </c:pt>
              <c:pt idx="4136">
                <c:v>-0.19809601422490936</c:v>
              </c:pt>
              <c:pt idx="4137">
                <c:v>-0.19809601422490936</c:v>
              </c:pt>
              <c:pt idx="4138">
                <c:v>-0.19809601422490936</c:v>
              </c:pt>
              <c:pt idx="4139">
                <c:v>-0.19809601422490936</c:v>
              </c:pt>
              <c:pt idx="4140">
                <c:v>-0.19809601422490936</c:v>
              </c:pt>
              <c:pt idx="4141">
                <c:v>-0.19809601422490936</c:v>
              </c:pt>
              <c:pt idx="4142">
                <c:v>-0.19809601422490936</c:v>
              </c:pt>
              <c:pt idx="4143">
                <c:v>-0.19809601422490936</c:v>
              </c:pt>
              <c:pt idx="4144">
                <c:v>-0.19809601422490936</c:v>
              </c:pt>
              <c:pt idx="4145">
                <c:v>-0.19809601422490936</c:v>
              </c:pt>
              <c:pt idx="4146">
                <c:v>-0.19809601422490936</c:v>
              </c:pt>
              <c:pt idx="4147">
                <c:v>-0.19809601422490936</c:v>
              </c:pt>
              <c:pt idx="4148">
                <c:v>-0.19809601422490936</c:v>
              </c:pt>
              <c:pt idx="4149">
                <c:v>-0.19809601422490936</c:v>
              </c:pt>
              <c:pt idx="4150">
                <c:v>-0.19809601422490936</c:v>
              </c:pt>
              <c:pt idx="4151">
                <c:v>-0.19809601422490936</c:v>
              </c:pt>
              <c:pt idx="4152">
                <c:v>-0.19809601422490936</c:v>
              </c:pt>
              <c:pt idx="4153">
                <c:v>-0.19809601422490936</c:v>
              </c:pt>
              <c:pt idx="4154">
                <c:v>-0.19809601422490936</c:v>
              </c:pt>
              <c:pt idx="4155">
                <c:v>-0.19809601422490936</c:v>
              </c:pt>
              <c:pt idx="4156">
                <c:v>-0.19809601422490936</c:v>
              </c:pt>
              <c:pt idx="4157">
                <c:v>-0.19809601422490936</c:v>
              </c:pt>
              <c:pt idx="4158">
                <c:v>-0.19809601422490936</c:v>
              </c:pt>
              <c:pt idx="4159">
                <c:v>-0.19809601422490936</c:v>
              </c:pt>
              <c:pt idx="4160">
                <c:v>-0.19809601422490936</c:v>
              </c:pt>
              <c:pt idx="4161">
                <c:v>-0.19809601422490936</c:v>
              </c:pt>
              <c:pt idx="4162">
                <c:v>-0.19809601422490936</c:v>
              </c:pt>
              <c:pt idx="4163">
                <c:v>-0.19809601422490936</c:v>
              </c:pt>
              <c:pt idx="4164">
                <c:v>-0.19809601422490936</c:v>
              </c:pt>
              <c:pt idx="4165">
                <c:v>-0.19809601422490936</c:v>
              </c:pt>
              <c:pt idx="4166">
                <c:v>-0.19809601422490936</c:v>
              </c:pt>
              <c:pt idx="4167">
                <c:v>-0.19809601422490936</c:v>
              </c:pt>
              <c:pt idx="4168">
                <c:v>-0.19809601422490936</c:v>
              </c:pt>
              <c:pt idx="4169">
                <c:v>-0.19809601422490936</c:v>
              </c:pt>
              <c:pt idx="4170">
                <c:v>-0.19809601422490936</c:v>
              </c:pt>
              <c:pt idx="4171">
                <c:v>-0.19809601422490936</c:v>
              </c:pt>
              <c:pt idx="4172">
                <c:v>-0.19809601422490936</c:v>
              </c:pt>
              <c:pt idx="4173">
                <c:v>-0.19809601422490936</c:v>
              </c:pt>
              <c:pt idx="4174">
                <c:v>-0.19809601422490936</c:v>
              </c:pt>
              <c:pt idx="4175">
                <c:v>-0.19809601422490936</c:v>
              </c:pt>
              <c:pt idx="4176">
                <c:v>-0.19809601422490936</c:v>
              </c:pt>
              <c:pt idx="4177">
                <c:v>-0.19809601422490936</c:v>
              </c:pt>
              <c:pt idx="4178">
                <c:v>-0.19809601422490936</c:v>
              </c:pt>
              <c:pt idx="4179">
                <c:v>-0.19809601422490936</c:v>
              </c:pt>
              <c:pt idx="4180">
                <c:v>-0.19809601422490936</c:v>
              </c:pt>
              <c:pt idx="4181">
                <c:v>-0.19809601422490936</c:v>
              </c:pt>
              <c:pt idx="4182">
                <c:v>-0.19809601422490936</c:v>
              </c:pt>
              <c:pt idx="4183">
                <c:v>-0.19809601422490936</c:v>
              </c:pt>
              <c:pt idx="4184">
                <c:v>-0.19809601422490936</c:v>
              </c:pt>
              <c:pt idx="4185">
                <c:v>-0.19809601422490936</c:v>
              </c:pt>
              <c:pt idx="4186">
                <c:v>-0.19809601422490936</c:v>
              </c:pt>
              <c:pt idx="4187">
                <c:v>-0.19809601422490936</c:v>
              </c:pt>
              <c:pt idx="4188">
                <c:v>-0.19809601422490936</c:v>
              </c:pt>
              <c:pt idx="4189">
                <c:v>-0.19809601422490936</c:v>
              </c:pt>
              <c:pt idx="4190">
                <c:v>-0.19809601422490936</c:v>
              </c:pt>
              <c:pt idx="4191">
                <c:v>-0.19809601422490936</c:v>
              </c:pt>
              <c:pt idx="4192">
                <c:v>-0.19809601422490936</c:v>
              </c:pt>
              <c:pt idx="4193">
                <c:v>-0.19809601422490936</c:v>
              </c:pt>
              <c:pt idx="4194">
                <c:v>-0.19809601422490936</c:v>
              </c:pt>
              <c:pt idx="4195">
                <c:v>-0.19809601422490936</c:v>
              </c:pt>
              <c:pt idx="4196">
                <c:v>-0.19809601422490936</c:v>
              </c:pt>
              <c:pt idx="4197">
                <c:v>-0.19809601422490936</c:v>
              </c:pt>
              <c:pt idx="4198">
                <c:v>-0.19809601422490936</c:v>
              </c:pt>
              <c:pt idx="4199">
                <c:v>-0.19809601422490936</c:v>
              </c:pt>
              <c:pt idx="4200">
                <c:v>-0.19809601422490936</c:v>
              </c:pt>
              <c:pt idx="4201">
                <c:v>-0.19809601422490936</c:v>
              </c:pt>
              <c:pt idx="4202">
                <c:v>-0.19809601422490936</c:v>
              </c:pt>
              <c:pt idx="4203">
                <c:v>-0.19809601422490936</c:v>
              </c:pt>
              <c:pt idx="4204">
                <c:v>-0.19809601422490936</c:v>
              </c:pt>
              <c:pt idx="4205">
                <c:v>-0.19809601422490936</c:v>
              </c:pt>
              <c:pt idx="4206">
                <c:v>-0.19809601422490936</c:v>
              </c:pt>
              <c:pt idx="4207">
                <c:v>-0.19809601422490936</c:v>
              </c:pt>
              <c:pt idx="4208">
                <c:v>-0.19809601422490936</c:v>
              </c:pt>
              <c:pt idx="4209">
                <c:v>-0.19809601422490936</c:v>
              </c:pt>
              <c:pt idx="4210">
                <c:v>-0.19809601422490936</c:v>
              </c:pt>
              <c:pt idx="4211">
                <c:v>-0.19809601422490936</c:v>
              </c:pt>
              <c:pt idx="4212">
                <c:v>-0.19809601422490936</c:v>
              </c:pt>
              <c:pt idx="4213">
                <c:v>-0.19809601422490936</c:v>
              </c:pt>
              <c:pt idx="4214">
                <c:v>-0.19809601422490936</c:v>
              </c:pt>
              <c:pt idx="4215">
                <c:v>-0.19809601422490936</c:v>
              </c:pt>
              <c:pt idx="4216">
                <c:v>-0.19809601422490936</c:v>
              </c:pt>
              <c:pt idx="4217">
                <c:v>-0.19809601422490936</c:v>
              </c:pt>
              <c:pt idx="4218">
                <c:v>-0.19809601422490936</c:v>
              </c:pt>
              <c:pt idx="4219">
                <c:v>-0.21579652952786146</c:v>
              </c:pt>
              <c:pt idx="4220">
                <c:v>-0.21579652952786146</c:v>
              </c:pt>
              <c:pt idx="4221">
                <c:v>-0.21579652952786146</c:v>
              </c:pt>
              <c:pt idx="4222">
                <c:v>-0.21579652952786146</c:v>
              </c:pt>
              <c:pt idx="4223">
                <c:v>-0.21579652952786146</c:v>
              </c:pt>
              <c:pt idx="4224">
                <c:v>-0.21579652952786146</c:v>
              </c:pt>
              <c:pt idx="4225">
                <c:v>-0.21579652952786146</c:v>
              </c:pt>
              <c:pt idx="4226">
                <c:v>-0.21579652952786146</c:v>
              </c:pt>
              <c:pt idx="4227">
                <c:v>-0.21579652952786146</c:v>
              </c:pt>
              <c:pt idx="4228">
                <c:v>-0.21579652952786146</c:v>
              </c:pt>
              <c:pt idx="4229">
                <c:v>-0.21579652952786146</c:v>
              </c:pt>
              <c:pt idx="4230">
                <c:v>-0.21579652952786146</c:v>
              </c:pt>
              <c:pt idx="4231">
                <c:v>-0.21579652952786146</c:v>
              </c:pt>
              <c:pt idx="4232">
                <c:v>-0.21579652952786146</c:v>
              </c:pt>
              <c:pt idx="4233">
                <c:v>-0.21579652952786146</c:v>
              </c:pt>
              <c:pt idx="4234">
                <c:v>-0.21579652952786146</c:v>
              </c:pt>
              <c:pt idx="4235">
                <c:v>-0.21579652952786146</c:v>
              </c:pt>
              <c:pt idx="4236">
                <c:v>-0.21579652952786146</c:v>
              </c:pt>
              <c:pt idx="4237">
                <c:v>-0.21579652952786146</c:v>
              </c:pt>
              <c:pt idx="4238">
                <c:v>-0.21579652952786146</c:v>
              </c:pt>
              <c:pt idx="4239">
                <c:v>-0.21579652952786146</c:v>
              </c:pt>
              <c:pt idx="4240">
                <c:v>-0.21579652952786146</c:v>
              </c:pt>
              <c:pt idx="4241">
                <c:v>-0.21579652952786146</c:v>
              </c:pt>
              <c:pt idx="4242">
                <c:v>-0.21579652952786146</c:v>
              </c:pt>
              <c:pt idx="4243">
                <c:v>-0.21579652952786146</c:v>
              </c:pt>
              <c:pt idx="4244">
                <c:v>-0.21579652952786146</c:v>
              </c:pt>
              <c:pt idx="4245">
                <c:v>-0.21579652952786146</c:v>
              </c:pt>
              <c:pt idx="4246">
                <c:v>-0.21579652952786146</c:v>
              </c:pt>
              <c:pt idx="4247">
                <c:v>-0.21579652952786146</c:v>
              </c:pt>
              <c:pt idx="4248">
                <c:v>-0.21579652952786146</c:v>
              </c:pt>
              <c:pt idx="4249">
                <c:v>-0.21579652952786146</c:v>
              </c:pt>
              <c:pt idx="4250">
                <c:v>-0.21579652952786146</c:v>
              </c:pt>
              <c:pt idx="4251">
                <c:v>-0.21579652952786146</c:v>
              </c:pt>
              <c:pt idx="4252">
                <c:v>-0.21579652952786146</c:v>
              </c:pt>
              <c:pt idx="4253">
                <c:v>-0.21579652952786146</c:v>
              </c:pt>
              <c:pt idx="4254">
                <c:v>-0.21579652952786146</c:v>
              </c:pt>
              <c:pt idx="4255">
                <c:v>-0.21579652952786146</c:v>
              </c:pt>
              <c:pt idx="4256">
                <c:v>-0.21579652952786146</c:v>
              </c:pt>
              <c:pt idx="4257">
                <c:v>-0.21579652952786146</c:v>
              </c:pt>
              <c:pt idx="4258">
                <c:v>-0.21579652952786146</c:v>
              </c:pt>
              <c:pt idx="4259">
                <c:v>-0.21579652952786146</c:v>
              </c:pt>
              <c:pt idx="4260">
                <c:v>-0.21579652952786146</c:v>
              </c:pt>
              <c:pt idx="4261">
                <c:v>-0.21579652952786146</c:v>
              </c:pt>
              <c:pt idx="4262">
                <c:v>-0.21579652952786146</c:v>
              </c:pt>
              <c:pt idx="4263">
                <c:v>-0.21579652952786146</c:v>
              </c:pt>
              <c:pt idx="4264">
                <c:v>-0.21579652952786146</c:v>
              </c:pt>
              <c:pt idx="4265">
                <c:v>-0.21579652952786146</c:v>
              </c:pt>
              <c:pt idx="4266">
                <c:v>-0.21579652952786146</c:v>
              </c:pt>
              <c:pt idx="4267">
                <c:v>-0.21579652952786146</c:v>
              </c:pt>
              <c:pt idx="4268">
                <c:v>-0.21579652952786146</c:v>
              </c:pt>
              <c:pt idx="4269">
                <c:v>-0.21579652952786146</c:v>
              </c:pt>
              <c:pt idx="4270">
                <c:v>-0.21579652952786146</c:v>
              </c:pt>
              <c:pt idx="4271">
                <c:v>-0.21579652952786146</c:v>
              </c:pt>
              <c:pt idx="4272">
                <c:v>-0.21579652952786146</c:v>
              </c:pt>
              <c:pt idx="4273">
                <c:v>-0.21579652952786146</c:v>
              </c:pt>
              <c:pt idx="4274">
                <c:v>-0.21579652952786146</c:v>
              </c:pt>
              <c:pt idx="4275">
                <c:v>-0.21579652952786146</c:v>
              </c:pt>
              <c:pt idx="4276">
                <c:v>-0.21579652952786146</c:v>
              </c:pt>
              <c:pt idx="4277">
                <c:v>-0.21579652952786146</c:v>
              </c:pt>
              <c:pt idx="4278">
                <c:v>-0.21579652952786146</c:v>
              </c:pt>
              <c:pt idx="4279">
                <c:v>-0.21579652952786146</c:v>
              </c:pt>
              <c:pt idx="4280">
                <c:v>-0.21579652952786146</c:v>
              </c:pt>
              <c:pt idx="4281">
                <c:v>-0.21579652952786146</c:v>
              </c:pt>
              <c:pt idx="4282">
                <c:v>-0.21579652952786146</c:v>
              </c:pt>
              <c:pt idx="4283">
                <c:v>-0.21579652952786146</c:v>
              </c:pt>
              <c:pt idx="4284">
                <c:v>-0.21579652952786146</c:v>
              </c:pt>
              <c:pt idx="4285">
                <c:v>-0.21579652952786146</c:v>
              </c:pt>
              <c:pt idx="4286">
                <c:v>-0.21579652952786146</c:v>
              </c:pt>
              <c:pt idx="4287">
                <c:v>-0.21579652952786146</c:v>
              </c:pt>
              <c:pt idx="4288">
                <c:v>-0.21579652952786146</c:v>
              </c:pt>
              <c:pt idx="4289">
                <c:v>-0.21579652952786146</c:v>
              </c:pt>
              <c:pt idx="4290">
                <c:v>-0.21579652952786146</c:v>
              </c:pt>
              <c:pt idx="4291">
                <c:v>-0.21579652952786146</c:v>
              </c:pt>
              <c:pt idx="4292">
                <c:v>-0.21579652952786146</c:v>
              </c:pt>
              <c:pt idx="4293">
                <c:v>-0.21579652952786146</c:v>
              </c:pt>
              <c:pt idx="4294">
                <c:v>-0.21579652952786146</c:v>
              </c:pt>
              <c:pt idx="4295">
                <c:v>-0.21579652952786146</c:v>
              </c:pt>
              <c:pt idx="4296">
                <c:v>-0.21579652952786146</c:v>
              </c:pt>
              <c:pt idx="4297">
                <c:v>-0.21579652952786146</c:v>
              </c:pt>
              <c:pt idx="4298">
                <c:v>-0.21579652952786146</c:v>
              </c:pt>
              <c:pt idx="4299">
                <c:v>-0.21579652952786146</c:v>
              </c:pt>
              <c:pt idx="4300">
                <c:v>-0.21579652952786146</c:v>
              </c:pt>
              <c:pt idx="4301">
                <c:v>-0.21579652952786146</c:v>
              </c:pt>
              <c:pt idx="4302">
                <c:v>-0.21579652952786146</c:v>
              </c:pt>
              <c:pt idx="4303">
                <c:v>-0.21579652952786146</c:v>
              </c:pt>
              <c:pt idx="4304">
                <c:v>-0.21579652952786146</c:v>
              </c:pt>
              <c:pt idx="4305">
                <c:v>-0.21579652952786146</c:v>
              </c:pt>
              <c:pt idx="4306">
                <c:v>-0.21579652952786146</c:v>
              </c:pt>
              <c:pt idx="4307">
                <c:v>-0.21579652952786146</c:v>
              </c:pt>
              <c:pt idx="4308">
                <c:v>-0.21579652952786146</c:v>
              </c:pt>
              <c:pt idx="4309">
                <c:v>-0.21579652952786146</c:v>
              </c:pt>
              <c:pt idx="4310">
                <c:v>-0.21579652952786146</c:v>
              </c:pt>
              <c:pt idx="4311">
                <c:v>-0.21579652952786146</c:v>
              </c:pt>
              <c:pt idx="4312">
                <c:v>-0.21579652952786146</c:v>
              </c:pt>
              <c:pt idx="4313">
                <c:v>-0.21579652952786146</c:v>
              </c:pt>
              <c:pt idx="4314">
                <c:v>-0.21579652952786146</c:v>
              </c:pt>
              <c:pt idx="4315">
                <c:v>-0.21579652952786146</c:v>
              </c:pt>
              <c:pt idx="4316">
                <c:v>-0.21579652952786146</c:v>
              </c:pt>
              <c:pt idx="4317">
                <c:v>-0.21579652952786146</c:v>
              </c:pt>
              <c:pt idx="4318">
                <c:v>-0.21579652952786146</c:v>
              </c:pt>
              <c:pt idx="4319">
                <c:v>-0.21579652952786146</c:v>
              </c:pt>
              <c:pt idx="4320">
                <c:v>-0.21579652952786146</c:v>
              </c:pt>
              <c:pt idx="4321">
                <c:v>-0.21579652952786146</c:v>
              </c:pt>
              <c:pt idx="4322">
                <c:v>-0.21579652952786146</c:v>
              </c:pt>
              <c:pt idx="4323">
                <c:v>-0.21579652952786146</c:v>
              </c:pt>
              <c:pt idx="4324">
                <c:v>-0.21579652952786146</c:v>
              </c:pt>
              <c:pt idx="4325">
                <c:v>-0.21579652952786146</c:v>
              </c:pt>
              <c:pt idx="4326">
                <c:v>-0.21579652952786146</c:v>
              </c:pt>
              <c:pt idx="4327">
                <c:v>-0.21579652952786146</c:v>
              </c:pt>
              <c:pt idx="4328">
                <c:v>-0.21579652952786146</c:v>
              </c:pt>
              <c:pt idx="4329">
                <c:v>-0.21579652952786146</c:v>
              </c:pt>
              <c:pt idx="4330">
                <c:v>-0.21579652952786146</c:v>
              </c:pt>
              <c:pt idx="4331">
                <c:v>-0.21579652952786146</c:v>
              </c:pt>
              <c:pt idx="4332">
                <c:v>-0.21579652952786146</c:v>
              </c:pt>
              <c:pt idx="4333">
                <c:v>-0.21579652952786146</c:v>
              </c:pt>
              <c:pt idx="4334">
                <c:v>-0.21579652952786146</c:v>
              </c:pt>
              <c:pt idx="4335">
                <c:v>-0.21579652952786146</c:v>
              </c:pt>
              <c:pt idx="4336">
                <c:v>-0.21579652952786146</c:v>
              </c:pt>
              <c:pt idx="4337">
                <c:v>-0.21579652952786146</c:v>
              </c:pt>
              <c:pt idx="4338">
                <c:v>-0.21579652952786146</c:v>
              </c:pt>
              <c:pt idx="4339">
                <c:v>-0.21579652952786146</c:v>
              </c:pt>
              <c:pt idx="4340">
                <c:v>-0.21579652952786146</c:v>
              </c:pt>
              <c:pt idx="4341">
                <c:v>-0.23351412085164061</c:v>
              </c:pt>
              <c:pt idx="4342">
                <c:v>-0.23351412085164061</c:v>
              </c:pt>
              <c:pt idx="4343">
                <c:v>-0.23351412085164061</c:v>
              </c:pt>
              <c:pt idx="4344">
                <c:v>-0.23351412085164061</c:v>
              </c:pt>
              <c:pt idx="4345">
                <c:v>-0.23351412085164061</c:v>
              </c:pt>
              <c:pt idx="4346">
                <c:v>-0.23351412085164061</c:v>
              </c:pt>
              <c:pt idx="4347">
                <c:v>-0.23351412085164061</c:v>
              </c:pt>
              <c:pt idx="4348">
                <c:v>-0.23351412085164061</c:v>
              </c:pt>
              <c:pt idx="4349">
                <c:v>-0.23351412085164061</c:v>
              </c:pt>
              <c:pt idx="4350">
                <c:v>-0.23351412085164061</c:v>
              </c:pt>
              <c:pt idx="4351">
                <c:v>-0.23351412085164061</c:v>
              </c:pt>
              <c:pt idx="4352">
                <c:v>-0.23351412085164061</c:v>
              </c:pt>
              <c:pt idx="4353">
                <c:v>-0.23351412085164061</c:v>
              </c:pt>
              <c:pt idx="4354">
                <c:v>-0.23351412085164061</c:v>
              </c:pt>
              <c:pt idx="4355">
                <c:v>-0.23351412085164061</c:v>
              </c:pt>
              <c:pt idx="4356">
                <c:v>-0.23351412085164061</c:v>
              </c:pt>
              <c:pt idx="4357">
                <c:v>-0.23351412085164061</c:v>
              </c:pt>
              <c:pt idx="4358">
                <c:v>-0.23351412085164061</c:v>
              </c:pt>
              <c:pt idx="4359">
                <c:v>-0.23351412085164061</c:v>
              </c:pt>
              <c:pt idx="4360">
                <c:v>-0.23351412085164061</c:v>
              </c:pt>
              <c:pt idx="4361">
                <c:v>-0.23351412085164061</c:v>
              </c:pt>
              <c:pt idx="4362">
                <c:v>-0.23351412085164061</c:v>
              </c:pt>
              <c:pt idx="4363">
                <c:v>-0.23351412085164061</c:v>
              </c:pt>
              <c:pt idx="4364">
                <c:v>-0.23351412085164061</c:v>
              </c:pt>
              <c:pt idx="4365">
                <c:v>-0.23351412085164061</c:v>
              </c:pt>
              <c:pt idx="4366">
                <c:v>-0.23351412085164061</c:v>
              </c:pt>
              <c:pt idx="4367">
                <c:v>-0.23351412085164061</c:v>
              </c:pt>
              <c:pt idx="4368">
                <c:v>-0.23351412085164061</c:v>
              </c:pt>
              <c:pt idx="4369">
                <c:v>-0.23351412085164061</c:v>
              </c:pt>
              <c:pt idx="4370">
                <c:v>-0.23351412085164061</c:v>
              </c:pt>
              <c:pt idx="4371">
                <c:v>-0.23351412085164061</c:v>
              </c:pt>
              <c:pt idx="4372">
                <c:v>-0.23351412085164061</c:v>
              </c:pt>
              <c:pt idx="4373">
                <c:v>-0.23351412085164061</c:v>
              </c:pt>
              <c:pt idx="4374">
                <c:v>-0.23351412085164061</c:v>
              </c:pt>
              <c:pt idx="4375">
                <c:v>-0.23351412085164061</c:v>
              </c:pt>
              <c:pt idx="4376">
                <c:v>-0.23351412085164061</c:v>
              </c:pt>
              <c:pt idx="4377">
                <c:v>-0.23351412085164061</c:v>
              </c:pt>
              <c:pt idx="4378">
                <c:v>-0.23351412085164061</c:v>
              </c:pt>
              <c:pt idx="4379">
                <c:v>-0.23351412085164061</c:v>
              </c:pt>
              <c:pt idx="4380">
                <c:v>-0.23351412085164061</c:v>
              </c:pt>
              <c:pt idx="4381">
                <c:v>-0.23351412085164061</c:v>
              </c:pt>
              <c:pt idx="4382">
                <c:v>-0.23351412085164061</c:v>
              </c:pt>
              <c:pt idx="4383">
                <c:v>-0.23351412085164061</c:v>
              </c:pt>
              <c:pt idx="4384">
                <c:v>-0.23351412085164061</c:v>
              </c:pt>
              <c:pt idx="4385">
                <c:v>-0.23351412085164061</c:v>
              </c:pt>
              <c:pt idx="4386">
                <c:v>-0.23351412085164061</c:v>
              </c:pt>
              <c:pt idx="4387">
                <c:v>-0.23351412085164061</c:v>
              </c:pt>
              <c:pt idx="4388">
                <c:v>-0.23351412085164061</c:v>
              </c:pt>
              <c:pt idx="4389">
                <c:v>-0.23351412085164061</c:v>
              </c:pt>
              <c:pt idx="4390">
                <c:v>-0.23351412085164061</c:v>
              </c:pt>
              <c:pt idx="4391">
                <c:v>-0.23351412085164061</c:v>
              </c:pt>
              <c:pt idx="4392">
                <c:v>-0.23351412085164061</c:v>
              </c:pt>
              <c:pt idx="4393">
                <c:v>-0.23351412085164061</c:v>
              </c:pt>
              <c:pt idx="4394">
                <c:v>-0.23351412085164061</c:v>
              </c:pt>
              <c:pt idx="4395">
                <c:v>-0.23351412085164061</c:v>
              </c:pt>
              <c:pt idx="4396">
                <c:v>-0.23351412085164061</c:v>
              </c:pt>
              <c:pt idx="4397">
                <c:v>-0.23351412085164061</c:v>
              </c:pt>
              <c:pt idx="4398">
                <c:v>-0.23351412085164061</c:v>
              </c:pt>
              <c:pt idx="4399">
                <c:v>-0.23351412085164061</c:v>
              </c:pt>
              <c:pt idx="4400">
                <c:v>-0.23351412085164061</c:v>
              </c:pt>
              <c:pt idx="4401">
                <c:v>-0.23351412085164061</c:v>
              </c:pt>
              <c:pt idx="4402">
                <c:v>-0.23351412085164061</c:v>
              </c:pt>
              <c:pt idx="4403">
                <c:v>-0.23351412085164061</c:v>
              </c:pt>
              <c:pt idx="4404">
                <c:v>-0.23351412085164061</c:v>
              </c:pt>
              <c:pt idx="4405">
                <c:v>-0.23351412085164061</c:v>
              </c:pt>
              <c:pt idx="4406">
                <c:v>-0.23351412085164061</c:v>
              </c:pt>
              <c:pt idx="4407">
                <c:v>-0.23351412085164061</c:v>
              </c:pt>
              <c:pt idx="4408">
                <c:v>-0.23351412085164061</c:v>
              </c:pt>
              <c:pt idx="4409">
                <c:v>-0.23351412085164061</c:v>
              </c:pt>
              <c:pt idx="4410">
                <c:v>-0.23351412085164061</c:v>
              </c:pt>
              <c:pt idx="4411">
                <c:v>-0.23351412085164061</c:v>
              </c:pt>
              <c:pt idx="4412">
                <c:v>-0.23351412085164061</c:v>
              </c:pt>
              <c:pt idx="4413">
                <c:v>-0.23351412085164061</c:v>
              </c:pt>
              <c:pt idx="4414">
                <c:v>-0.23351412085164061</c:v>
              </c:pt>
              <c:pt idx="4415">
                <c:v>-0.23351412085164061</c:v>
              </c:pt>
              <c:pt idx="4416">
                <c:v>-0.23351412085164061</c:v>
              </c:pt>
              <c:pt idx="4417">
                <c:v>-0.23351412085164061</c:v>
              </c:pt>
              <c:pt idx="4418">
                <c:v>-0.23351412085164061</c:v>
              </c:pt>
              <c:pt idx="4419">
                <c:v>-0.23351412085164061</c:v>
              </c:pt>
              <c:pt idx="4420">
                <c:v>-0.23351412085164061</c:v>
              </c:pt>
              <c:pt idx="4421">
                <c:v>-0.23351412085164061</c:v>
              </c:pt>
              <c:pt idx="4422">
                <c:v>-0.23351412085164061</c:v>
              </c:pt>
              <c:pt idx="4423">
                <c:v>-0.23351412085164061</c:v>
              </c:pt>
              <c:pt idx="4424">
                <c:v>-0.23351412085164061</c:v>
              </c:pt>
              <c:pt idx="4425">
                <c:v>-0.23351412085164061</c:v>
              </c:pt>
              <c:pt idx="4426">
                <c:v>-0.23351412085164061</c:v>
              </c:pt>
              <c:pt idx="4427">
                <c:v>-0.23351412085164061</c:v>
              </c:pt>
              <c:pt idx="4428">
                <c:v>-0.23351412085164061</c:v>
              </c:pt>
              <c:pt idx="4429">
                <c:v>-0.23351412085164061</c:v>
              </c:pt>
              <c:pt idx="4430">
                <c:v>-0.23351412085164061</c:v>
              </c:pt>
              <c:pt idx="4431">
                <c:v>-0.23351412085164061</c:v>
              </c:pt>
              <c:pt idx="4432">
                <c:v>-0.23351412085164061</c:v>
              </c:pt>
              <c:pt idx="4433">
                <c:v>-0.23351412085164061</c:v>
              </c:pt>
              <c:pt idx="4434">
                <c:v>-0.23351412085164061</c:v>
              </c:pt>
              <c:pt idx="4435">
                <c:v>-0.23351412085164061</c:v>
              </c:pt>
              <c:pt idx="4436">
                <c:v>-0.23351412085164061</c:v>
              </c:pt>
              <c:pt idx="4437">
                <c:v>-0.23351412085164061</c:v>
              </c:pt>
              <c:pt idx="4438">
                <c:v>-0.23351412085164061</c:v>
              </c:pt>
              <c:pt idx="4439">
                <c:v>-0.23351412085164061</c:v>
              </c:pt>
              <c:pt idx="4440">
                <c:v>-0.23351412085164061</c:v>
              </c:pt>
              <c:pt idx="4441">
                <c:v>-0.23351412085164061</c:v>
              </c:pt>
              <c:pt idx="4442">
                <c:v>-0.23351412085164061</c:v>
              </c:pt>
              <c:pt idx="4443">
                <c:v>-0.23351412085164061</c:v>
              </c:pt>
              <c:pt idx="4444">
                <c:v>-0.23351412085164061</c:v>
              </c:pt>
              <c:pt idx="4445">
                <c:v>-0.23351412085164061</c:v>
              </c:pt>
              <c:pt idx="4446">
                <c:v>-0.23351412085164061</c:v>
              </c:pt>
              <c:pt idx="4447">
                <c:v>-0.23351412085164061</c:v>
              </c:pt>
              <c:pt idx="4448">
                <c:v>-0.23351412085164061</c:v>
              </c:pt>
              <c:pt idx="4449">
                <c:v>-0.23351412085164061</c:v>
              </c:pt>
              <c:pt idx="4450">
                <c:v>-0.23351412085164061</c:v>
              </c:pt>
              <c:pt idx="4451">
                <c:v>-0.23351412085164061</c:v>
              </c:pt>
              <c:pt idx="4452">
                <c:v>-0.23351412085164061</c:v>
              </c:pt>
              <c:pt idx="4453">
                <c:v>-0.23351412085164061</c:v>
              </c:pt>
              <c:pt idx="4454">
                <c:v>-0.23351412085164061</c:v>
              </c:pt>
              <c:pt idx="4455">
                <c:v>-0.23351412085164061</c:v>
              </c:pt>
              <c:pt idx="4456">
                <c:v>-0.23351412085164061</c:v>
              </c:pt>
              <c:pt idx="4457">
                <c:v>-0.23351412085164061</c:v>
              </c:pt>
              <c:pt idx="4458">
                <c:v>-0.23351412085164061</c:v>
              </c:pt>
              <c:pt idx="4459">
                <c:v>-0.23351412085164061</c:v>
              </c:pt>
              <c:pt idx="4460">
                <c:v>-0.23351412085164061</c:v>
              </c:pt>
              <c:pt idx="4461">
                <c:v>-0.23351412085164061</c:v>
              </c:pt>
              <c:pt idx="4462">
                <c:v>-0.23351412085164061</c:v>
              </c:pt>
              <c:pt idx="4463">
                <c:v>-0.23351412085164061</c:v>
              </c:pt>
              <c:pt idx="4464">
                <c:v>-0.23351412085164061</c:v>
              </c:pt>
              <c:pt idx="4465">
                <c:v>-0.23351412085164061</c:v>
              </c:pt>
              <c:pt idx="4466">
                <c:v>-0.23351412085164061</c:v>
              </c:pt>
              <c:pt idx="4467">
                <c:v>-0.23351412085164061</c:v>
              </c:pt>
              <c:pt idx="4468">
                <c:v>-0.23351412085164061</c:v>
              </c:pt>
              <c:pt idx="4469">
                <c:v>-0.23351412085164061</c:v>
              </c:pt>
              <c:pt idx="4470">
                <c:v>-0.23351412085164061</c:v>
              </c:pt>
              <c:pt idx="4471">
                <c:v>-0.23351412085164061</c:v>
              </c:pt>
              <c:pt idx="4472">
                <c:v>-0.23351412085164061</c:v>
              </c:pt>
              <c:pt idx="4473">
                <c:v>-0.23351412085164061</c:v>
              </c:pt>
              <c:pt idx="4474">
                <c:v>-0.23351412085164061</c:v>
              </c:pt>
              <c:pt idx="4475">
                <c:v>-0.23351412085164061</c:v>
              </c:pt>
              <c:pt idx="4476">
                <c:v>-0.25121707558613954</c:v>
              </c:pt>
              <c:pt idx="4477">
                <c:v>-0.25121707558613954</c:v>
              </c:pt>
              <c:pt idx="4478">
                <c:v>-0.25121707558613954</c:v>
              </c:pt>
              <c:pt idx="4479">
                <c:v>-0.25121707558613954</c:v>
              </c:pt>
              <c:pt idx="4480">
                <c:v>-0.25121707558613954</c:v>
              </c:pt>
              <c:pt idx="4481">
                <c:v>-0.25121707558613954</c:v>
              </c:pt>
              <c:pt idx="4482">
                <c:v>-0.25121707558613954</c:v>
              </c:pt>
              <c:pt idx="4483">
                <c:v>-0.25121707558613954</c:v>
              </c:pt>
              <c:pt idx="4484">
                <c:v>-0.25121707558613954</c:v>
              </c:pt>
              <c:pt idx="4485">
                <c:v>-0.25121707558613954</c:v>
              </c:pt>
              <c:pt idx="4486">
                <c:v>-0.25121707558613954</c:v>
              </c:pt>
              <c:pt idx="4487">
                <c:v>-0.25121707558613954</c:v>
              </c:pt>
              <c:pt idx="4488">
                <c:v>-0.25121707558613954</c:v>
              </c:pt>
              <c:pt idx="4489">
                <c:v>-0.25121707558613954</c:v>
              </c:pt>
              <c:pt idx="4490">
                <c:v>-0.25121707558613954</c:v>
              </c:pt>
              <c:pt idx="4491">
                <c:v>-0.25121707558613954</c:v>
              </c:pt>
              <c:pt idx="4492">
                <c:v>-0.25121707558613954</c:v>
              </c:pt>
              <c:pt idx="4493">
                <c:v>-0.25121707558613954</c:v>
              </c:pt>
              <c:pt idx="4494">
                <c:v>-0.25121707558613954</c:v>
              </c:pt>
              <c:pt idx="4495">
                <c:v>-0.25121707558613954</c:v>
              </c:pt>
              <c:pt idx="4496">
                <c:v>-0.25121707558613954</c:v>
              </c:pt>
              <c:pt idx="4497">
                <c:v>-0.25121707558613954</c:v>
              </c:pt>
              <c:pt idx="4498">
                <c:v>-0.25121707558613954</c:v>
              </c:pt>
              <c:pt idx="4499">
                <c:v>-0.25121707558613954</c:v>
              </c:pt>
              <c:pt idx="4500">
                <c:v>-0.25121707558613954</c:v>
              </c:pt>
              <c:pt idx="4501">
                <c:v>-0.25121707558613954</c:v>
              </c:pt>
              <c:pt idx="4502">
                <c:v>-0.25121707558613954</c:v>
              </c:pt>
              <c:pt idx="4503">
                <c:v>-0.25121707558613954</c:v>
              </c:pt>
              <c:pt idx="4504">
                <c:v>-0.25121707558613954</c:v>
              </c:pt>
              <c:pt idx="4505">
                <c:v>-0.25121707558613954</c:v>
              </c:pt>
              <c:pt idx="4506">
                <c:v>-0.25121707558613954</c:v>
              </c:pt>
              <c:pt idx="4507">
                <c:v>-0.25121707558613954</c:v>
              </c:pt>
              <c:pt idx="4508">
                <c:v>-0.25121707558613954</c:v>
              </c:pt>
              <c:pt idx="4509">
                <c:v>-0.25121707558613954</c:v>
              </c:pt>
              <c:pt idx="4510">
                <c:v>-0.25121707558613954</c:v>
              </c:pt>
              <c:pt idx="4511">
                <c:v>-0.25121707558613954</c:v>
              </c:pt>
              <c:pt idx="4512">
                <c:v>-0.25121707558613954</c:v>
              </c:pt>
              <c:pt idx="4513">
                <c:v>-0.25121707558613954</c:v>
              </c:pt>
              <c:pt idx="4514">
                <c:v>-0.25121707558613954</c:v>
              </c:pt>
              <c:pt idx="4515">
                <c:v>-0.25121707558613954</c:v>
              </c:pt>
              <c:pt idx="4516">
                <c:v>-0.25121707558613954</c:v>
              </c:pt>
              <c:pt idx="4517">
                <c:v>-0.25121707558613954</c:v>
              </c:pt>
              <c:pt idx="4518">
                <c:v>-0.25121707558613954</c:v>
              </c:pt>
              <c:pt idx="4519">
                <c:v>-0.25121707558613954</c:v>
              </c:pt>
              <c:pt idx="4520">
                <c:v>-0.25121707558613954</c:v>
              </c:pt>
              <c:pt idx="4521">
                <c:v>-0.25121707558613954</c:v>
              </c:pt>
              <c:pt idx="4522">
                <c:v>-0.25121707558613954</c:v>
              </c:pt>
              <c:pt idx="4523">
                <c:v>-0.25121707558613954</c:v>
              </c:pt>
              <c:pt idx="4524">
                <c:v>-0.25121707558613954</c:v>
              </c:pt>
              <c:pt idx="4525">
                <c:v>-0.25121707558613954</c:v>
              </c:pt>
              <c:pt idx="4526">
                <c:v>-0.25121707558613954</c:v>
              </c:pt>
              <c:pt idx="4527">
                <c:v>-0.25121707558613954</c:v>
              </c:pt>
              <c:pt idx="4528">
                <c:v>-0.25121707558613954</c:v>
              </c:pt>
              <c:pt idx="4529">
                <c:v>-0.25121707558613954</c:v>
              </c:pt>
              <c:pt idx="4530">
                <c:v>-0.25121707558613954</c:v>
              </c:pt>
              <c:pt idx="4531">
                <c:v>-0.25121707558613954</c:v>
              </c:pt>
              <c:pt idx="4532">
                <c:v>-0.25121707558613954</c:v>
              </c:pt>
              <c:pt idx="4533">
                <c:v>-0.25121707558613954</c:v>
              </c:pt>
              <c:pt idx="4534">
                <c:v>-0.25121707558613954</c:v>
              </c:pt>
              <c:pt idx="4535">
                <c:v>-0.25121707558613954</c:v>
              </c:pt>
              <c:pt idx="4536">
                <c:v>-0.25121707558613954</c:v>
              </c:pt>
              <c:pt idx="4537">
                <c:v>-0.25121707558613954</c:v>
              </c:pt>
              <c:pt idx="4538">
                <c:v>-0.25121707558613954</c:v>
              </c:pt>
              <c:pt idx="4539">
                <c:v>-0.25121707558613954</c:v>
              </c:pt>
              <c:pt idx="4540">
                <c:v>-0.25121707558613954</c:v>
              </c:pt>
              <c:pt idx="4541">
                <c:v>-0.25121707558613954</c:v>
              </c:pt>
              <c:pt idx="4542">
                <c:v>-0.25121707558613954</c:v>
              </c:pt>
              <c:pt idx="4543">
                <c:v>-0.25121707558613954</c:v>
              </c:pt>
              <c:pt idx="4544">
                <c:v>-0.25121707558613954</c:v>
              </c:pt>
              <c:pt idx="4545">
                <c:v>-0.25121707558613954</c:v>
              </c:pt>
              <c:pt idx="4546">
                <c:v>-0.25121707558613954</c:v>
              </c:pt>
              <c:pt idx="4547">
                <c:v>-0.25121707558613954</c:v>
              </c:pt>
              <c:pt idx="4548">
                <c:v>-0.25121707558613954</c:v>
              </c:pt>
              <c:pt idx="4549">
                <c:v>-0.25121707558613954</c:v>
              </c:pt>
              <c:pt idx="4550">
                <c:v>-0.25121707558613954</c:v>
              </c:pt>
              <c:pt idx="4551">
                <c:v>-0.25121707558613954</c:v>
              </c:pt>
              <c:pt idx="4552">
                <c:v>-0.25121707558613954</c:v>
              </c:pt>
              <c:pt idx="4553">
                <c:v>-0.25121707558613954</c:v>
              </c:pt>
              <c:pt idx="4554">
                <c:v>-0.25121707558613954</c:v>
              </c:pt>
              <c:pt idx="4555">
                <c:v>-0.25121707558613954</c:v>
              </c:pt>
              <c:pt idx="4556">
                <c:v>-0.25121707558613954</c:v>
              </c:pt>
              <c:pt idx="4557">
                <c:v>-0.25121707558613954</c:v>
              </c:pt>
              <c:pt idx="4558">
                <c:v>-0.25121707558613954</c:v>
              </c:pt>
              <c:pt idx="4559">
                <c:v>-0.25121707558613954</c:v>
              </c:pt>
              <c:pt idx="4560">
                <c:v>-0.25121707558613954</c:v>
              </c:pt>
              <c:pt idx="4561">
                <c:v>-0.25121707558613954</c:v>
              </c:pt>
              <c:pt idx="4562">
                <c:v>-0.25121707558613954</c:v>
              </c:pt>
              <c:pt idx="4563">
                <c:v>-0.26893466690991846</c:v>
              </c:pt>
              <c:pt idx="4564">
                <c:v>-0.26893466690991846</c:v>
              </c:pt>
              <c:pt idx="4565">
                <c:v>-0.26893466690991846</c:v>
              </c:pt>
              <c:pt idx="4566">
                <c:v>-0.26893466690991846</c:v>
              </c:pt>
              <c:pt idx="4567">
                <c:v>-0.26893466690991846</c:v>
              </c:pt>
              <c:pt idx="4568">
                <c:v>-0.26893466690991846</c:v>
              </c:pt>
              <c:pt idx="4569">
                <c:v>-0.26893466690991846</c:v>
              </c:pt>
              <c:pt idx="4570">
                <c:v>-0.26893466690991846</c:v>
              </c:pt>
              <c:pt idx="4571">
                <c:v>-0.26893466690991846</c:v>
              </c:pt>
              <c:pt idx="4572">
                <c:v>-0.26893466690991846</c:v>
              </c:pt>
              <c:pt idx="4573">
                <c:v>-0.26893466690991846</c:v>
              </c:pt>
              <c:pt idx="4574">
                <c:v>-0.26893466690991846</c:v>
              </c:pt>
              <c:pt idx="4575">
                <c:v>-0.26893466690991846</c:v>
              </c:pt>
              <c:pt idx="4576">
                <c:v>-0.26893466690991846</c:v>
              </c:pt>
              <c:pt idx="4577">
                <c:v>-0.26893466690991846</c:v>
              </c:pt>
              <c:pt idx="4578">
                <c:v>-0.26893466690991846</c:v>
              </c:pt>
              <c:pt idx="4579">
                <c:v>-0.26893466690991846</c:v>
              </c:pt>
              <c:pt idx="4580">
                <c:v>-0.26893466690991846</c:v>
              </c:pt>
              <c:pt idx="4581">
                <c:v>-0.26893466690991846</c:v>
              </c:pt>
              <c:pt idx="4582">
                <c:v>-0.26893466690991846</c:v>
              </c:pt>
              <c:pt idx="4583">
                <c:v>-0.26893466690991846</c:v>
              </c:pt>
              <c:pt idx="4584">
                <c:v>-0.26893466690991846</c:v>
              </c:pt>
              <c:pt idx="4585">
                <c:v>-0.26893466690991846</c:v>
              </c:pt>
              <c:pt idx="4586">
                <c:v>-0.26893466690991846</c:v>
              </c:pt>
              <c:pt idx="4587">
                <c:v>-0.26893466690991846</c:v>
              </c:pt>
              <c:pt idx="4588">
                <c:v>-0.26893466690991846</c:v>
              </c:pt>
              <c:pt idx="4589">
                <c:v>-0.26893466690991846</c:v>
              </c:pt>
              <c:pt idx="4590">
                <c:v>-0.26893466690991846</c:v>
              </c:pt>
              <c:pt idx="4591">
                <c:v>-0.26893466690991846</c:v>
              </c:pt>
              <c:pt idx="4592">
                <c:v>-0.26893466690991846</c:v>
              </c:pt>
              <c:pt idx="4593">
                <c:v>-0.26893466690991846</c:v>
              </c:pt>
              <c:pt idx="4594">
                <c:v>-0.26893466690991846</c:v>
              </c:pt>
              <c:pt idx="4595">
                <c:v>-0.26893466690991846</c:v>
              </c:pt>
              <c:pt idx="4596">
                <c:v>-0.26893466690991846</c:v>
              </c:pt>
              <c:pt idx="4597">
                <c:v>-0.26893466690991846</c:v>
              </c:pt>
              <c:pt idx="4598">
                <c:v>-0.26893466690991846</c:v>
              </c:pt>
              <c:pt idx="4599">
                <c:v>-0.26893466690991846</c:v>
              </c:pt>
              <c:pt idx="4600">
                <c:v>-0.26893466690991846</c:v>
              </c:pt>
              <c:pt idx="4601">
                <c:v>-0.26893466690991846</c:v>
              </c:pt>
              <c:pt idx="4602">
                <c:v>-0.26893466690991846</c:v>
              </c:pt>
              <c:pt idx="4603">
                <c:v>-0.26893466690991846</c:v>
              </c:pt>
              <c:pt idx="4604">
                <c:v>-0.26893466690991846</c:v>
              </c:pt>
              <c:pt idx="4605">
                <c:v>-0.26893466690991846</c:v>
              </c:pt>
              <c:pt idx="4606">
                <c:v>-0.26893466690991846</c:v>
              </c:pt>
              <c:pt idx="4607">
                <c:v>-0.26893466690991846</c:v>
              </c:pt>
              <c:pt idx="4608">
                <c:v>-0.26893466690991846</c:v>
              </c:pt>
              <c:pt idx="4609">
                <c:v>-0.26893466690991846</c:v>
              </c:pt>
              <c:pt idx="4610">
                <c:v>-0.26893466690991846</c:v>
              </c:pt>
              <c:pt idx="4611">
                <c:v>-0.26893466690991846</c:v>
              </c:pt>
              <c:pt idx="4612">
                <c:v>-0.26893466690991846</c:v>
              </c:pt>
              <c:pt idx="4613">
                <c:v>-0.26893466690991846</c:v>
              </c:pt>
              <c:pt idx="4614">
                <c:v>-0.26893466690991846</c:v>
              </c:pt>
              <c:pt idx="4615">
                <c:v>-0.26893466690991846</c:v>
              </c:pt>
              <c:pt idx="4616">
                <c:v>-0.26893466690991846</c:v>
              </c:pt>
              <c:pt idx="4617">
                <c:v>-0.26893466690991846</c:v>
              </c:pt>
              <c:pt idx="4618">
                <c:v>-0.26893466690991846</c:v>
              </c:pt>
              <c:pt idx="4619">
                <c:v>-0.26893466690991846</c:v>
              </c:pt>
              <c:pt idx="4620">
                <c:v>-0.26893466690991846</c:v>
              </c:pt>
              <c:pt idx="4621">
                <c:v>-0.26893466690991846</c:v>
              </c:pt>
              <c:pt idx="4622">
                <c:v>-0.26893466690991846</c:v>
              </c:pt>
              <c:pt idx="4623">
                <c:v>-0.26893466690991846</c:v>
              </c:pt>
              <c:pt idx="4624">
                <c:v>-0.26893466690991846</c:v>
              </c:pt>
              <c:pt idx="4625">
                <c:v>-0.26893466690991846</c:v>
              </c:pt>
              <c:pt idx="4626">
                <c:v>-0.26893466690991846</c:v>
              </c:pt>
              <c:pt idx="4627">
                <c:v>-0.26893466690991846</c:v>
              </c:pt>
              <c:pt idx="4628">
                <c:v>-0.26893466690991846</c:v>
              </c:pt>
              <c:pt idx="4629">
                <c:v>-0.26893466690991846</c:v>
              </c:pt>
              <c:pt idx="4630">
                <c:v>-0.26893466690991846</c:v>
              </c:pt>
              <c:pt idx="4631">
                <c:v>-0.26893466690991846</c:v>
              </c:pt>
              <c:pt idx="4632">
                <c:v>-0.26893466690991846</c:v>
              </c:pt>
              <c:pt idx="4633">
                <c:v>-0.26893466690991846</c:v>
              </c:pt>
              <c:pt idx="4634">
                <c:v>-0.26893466690991846</c:v>
              </c:pt>
              <c:pt idx="4635">
                <c:v>-0.26893466690991846</c:v>
              </c:pt>
              <c:pt idx="4636">
                <c:v>-0.26893466690991846</c:v>
              </c:pt>
              <c:pt idx="4637">
                <c:v>-0.26893466690991846</c:v>
              </c:pt>
              <c:pt idx="4638">
                <c:v>-0.26893466690991846</c:v>
              </c:pt>
              <c:pt idx="4639">
                <c:v>-0.26893466690991846</c:v>
              </c:pt>
              <c:pt idx="4640">
                <c:v>-0.26893466690991846</c:v>
              </c:pt>
              <c:pt idx="4641">
                <c:v>-0.26893466690991846</c:v>
              </c:pt>
              <c:pt idx="4642">
                <c:v>-0.26893466690991846</c:v>
              </c:pt>
              <c:pt idx="4643">
                <c:v>-0.26893466690991846</c:v>
              </c:pt>
              <c:pt idx="4644">
                <c:v>-0.26893466690991846</c:v>
              </c:pt>
              <c:pt idx="4645">
                <c:v>-0.26893466690991846</c:v>
              </c:pt>
              <c:pt idx="4646">
                <c:v>-0.28663762164441742</c:v>
              </c:pt>
              <c:pt idx="4647">
                <c:v>-0.28663762164441742</c:v>
              </c:pt>
              <c:pt idx="4648">
                <c:v>-0.28663762164441742</c:v>
              </c:pt>
              <c:pt idx="4649">
                <c:v>-0.28663762164441742</c:v>
              </c:pt>
              <c:pt idx="4650">
                <c:v>-0.28663762164441742</c:v>
              </c:pt>
              <c:pt idx="4651">
                <c:v>-0.28663762164441742</c:v>
              </c:pt>
              <c:pt idx="4652">
                <c:v>-0.28663762164441742</c:v>
              </c:pt>
              <c:pt idx="4653">
                <c:v>-0.28663762164441742</c:v>
              </c:pt>
              <c:pt idx="4654">
                <c:v>-0.28663762164441742</c:v>
              </c:pt>
              <c:pt idx="4655">
                <c:v>-0.28663762164441742</c:v>
              </c:pt>
              <c:pt idx="4656">
                <c:v>-0.28663762164441742</c:v>
              </c:pt>
              <c:pt idx="4657">
                <c:v>-0.28663762164441742</c:v>
              </c:pt>
              <c:pt idx="4658">
                <c:v>-0.28663762164441742</c:v>
              </c:pt>
              <c:pt idx="4659">
                <c:v>-0.28663762164441742</c:v>
              </c:pt>
              <c:pt idx="4660">
                <c:v>-0.28663762164441742</c:v>
              </c:pt>
              <c:pt idx="4661">
                <c:v>-0.28663762164441742</c:v>
              </c:pt>
              <c:pt idx="4662">
                <c:v>-0.28663762164441742</c:v>
              </c:pt>
              <c:pt idx="4663">
                <c:v>-0.28663762164441742</c:v>
              </c:pt>
              <c:pt idx="4664">
                <c:v>-0.28663762164441742</c:v>
              </c:pt>
              <c:pt idx="4665">
                <c:v>-0.28663762164441742</c:v>
              </c:pt>
              <c:pt idx="4666">
                <c:v>-0.28663762164441742</c:v>
              </c:pt>
              <c:pt idx="4667">
                <c:v>-0.28663762164441742</c:v>
              </c:pt>
              <c:pt idx="4668">
                <c:v>-0.28663762164441742</c:v>
              </c:pt>
              <c:pt idx="4669">
                <c:v>-0.28663762164441742</c:v>
              </c:pt>
              <c:pt idx="4670">
                <c:v>-0.28663762164441742</c:v>
              </c:pt>
              <c:pt idx="4671">
                <c:v>-0.28663762164441742</c:v>
              </c:pt>
              <c:pt idx="4672">
                <c:v>-0.28663762164441742</c:v>
              </c:pt>
              <c:pt idx="4673">
                <c:v>-0.28663762164441742</c:v>
              </c:pt>
              <c:pt idx="4674">
                <c:v>-0.28663762164441742</c:v>
              </c:pt>
              <c:pt idx="4675">
                <c:v>-0.28663762164441742</c:v>
              </c:pt>
              <c:pt idx="4676">
                <c:v>-0.28663762164441742</c:v>
              </c:pt>
              <c:pt idx="4677">
                <c:v>-0.28663762164441742</c:v>
              </c:pt>
              <c:pt idx="4678">
                <c:v>-0.28663762164441742</c:v>
              </c:pt>
              <c:pt idx="4679">
                <c:v>-0.28663762164441742</c:v>
              </c:pt>
              <c:pt idx="4680">
                <c:v>-0.28663762164441742</c:v>
              </c:pt>
              <c:pt idx="4681">
                <c:v>-0.28663762164441742</c:v>
              </c:pt>
              <c:pt idx="4682">
                <c:v>-0.28663762164441742</c:v>
              </c:pt>
              <c:pt idx="4683">
                <c:v>-0.28663762164441742</c:v>
              </c:pt>
              <c:pt idx="4684">
                <c:v>-0.28663762164441742</c:v>
              </c:pt>
              <c:pt idx="4685">
                <c:v>-0.28663762164441742</c:v>
              </c:pt>
              <c:pt idx="4686">
                <c:v>-0.28663762164441742</c:v>
              </c:pt>
              <c:pt idx="4687">
                <c:v>-0.28663762164441742</c:v>
              </c:pt>
              <c:pt idx="4688">
                <c:v>-0.28663762164441742</c:v>
              </c:pt>
              <c:pt idx="4689">
                <c:v>-0.28663762164441742</c:v>
              </c:pt>
              <c:pt idx="4690">
                <c:v>-0.28663762164441742</c:v>
              </c:pt>
              <c:pt idx="4691">
                <c:v>-0.28663762164441742</c:v>
              </c:pt>
              <c:pt idx="4692">
                <c:v>-0.28663762164441742</c:v>
              </c:pt>
              <c:pt idx="4693">
                <c:v>-0.28663762164441742</c:v>
              </c:pt>
              <c:pt idx="4694">
                <c:v>-0.28663762164441742</c:v>
              </c:pt>
              <c:pt idx="4695">
                <c:v>-0.28663762164441742</c:v>
              </c:pt>
              <c:pt idx="4696">
                <c:v>-0.28663762164441742</c:v>
              </c:pt>
              <c:pt idx="4697">
                <c:v>-0.28663762164441742</c:v>
              </c:pt>
              <c:pt idx="4698">
                <c:v>-0.28663762164441742</c:v>
              </c:pt>
              <c:pt idx="4699">
                <c:v>-0.28663762164441742</c:v>
              </c:pt>
              <c:pt idx="4700">
                <c:v>-0.28663762164441742</c:v>
              </c:pt>
              <c:pt idx="4701">
                <c:v>-0.28663762164441742</c:v>
              </c:pt>
              <c:pt idx="4702">
                <c:v>-0.28663762164441742</c:v>
              </c:pt>
              <c:pt idx="4703">
                <c:v>-0.28663762164441742</c:v>
              </c:pt>
              <c:pt idx="4704">
                <c:v>-0.28663762164441742</c:v>
              </c:pt>
              <c:pt idx="4705">
                <c:v>-0.28663762164441742</c:v>
              </c:pt>
              <c:pt idx="4706">
                <c:v>-0.28663762164441742</c:v>
              </c:pt>
              <c:pt idx="4707">
                <c:v>-0.28663762164441742</c:v>
              </c:pt>
              <c:pt idx="4708">
                <c:v>-0.28663762164441742</c:v>
              </c:pt>
              <c:pt idx="4709">
                <c:v>-0.28663762164441742</c:v>
              </c:pt>
              <c:pt idx="4710">
                <c:v>-0.28663762164441742</c:v>
              </c:pt>
              <c:pt idx="4711">
                <c:v>-0.28663762164441742</c:v>
              </c:pt>
              <c:pt idx="4712">
                <c:v>-0.28663762164441742</c:v>
              </c:pt>
              <c:pt idx="4713">
                <c:v>-0.28663762164441742</c:v>
              </c:pt>
              <c:pt idx="4714">
                <c:v>-0.30435521296819656</c:v>
              </c:pt>
              <c:pt idx="4715">
                <c:v>-0.30435521296819656</c:v>
              </c:pt>
              <c:pt idx="4716">
                <c:v>-0.30435521296819656</c:v>
              </c:pt>
              <c:pt idx="4717">
                <c:v>-0.30435521296819656</c:v>
              </c:pt>
              <c:pt idx="4718">
                <c:v>-0.30435521296819656</c:v>
              </c:pt>
              <c:pt idx="4719">
                <c:v>-0.30435521296819656</c:v>
              </c:pt>
              <c:pt idx="4720">
                <c:v>-0.30435521296819656</c:v>
              </c:pt>
              <c:pt idx="4721">
                <c:v>-0.30435521296819656</c:v>
              </c:pt>
              <c:pt idx="4722">
                <c:v>-0.30435521296819656</c:v>
              </c:pt>
              <c:pt idx="4723">
                <c:v>-0.30435521296819656</c:v>
              </c:pt>
              <c:pt idx="4724">
                <c:v>-0.30435521296819656</c:v>
              </c:pt>
              <c:pt idx="4725">
                <c:v>-0.30435521296819656</c:v>
              </c:pt>
              <c:pt idx="4726">
                <c:v>-0.30435521296819656</c:v>
              </c:pt>
              <c:pt idx="4727">
                <c:v>-0.30435521296819656</c:v>
              </c:pt>
              <c:pt idx="4728">
                <c:v>-0.30435521296819656</c:v>
              </c:pt>
              <c:pt idx="4729">
                <c:v>-0.30435521296819656</c:v>
              </c:pt>
              <c:pt idx="4730">
                <c:v>-0.30435521296819656</c:v>
              </c:pt>
              <c:pt idx="4731">
                <c:v>-0.30435521296819656</c:v>
              </c:pt>
              <c:pt idx="4732">
                <c:v>-0.30435521296819656</c:v>
              </c:pt>
              <c:pt idx="4733">
                <c:v>-0.30435521296819656</c:v>
              </c:pt>
              <c:pt idx="4734">
                <c:v>-0.30435521296819656</c:v>
              </c:pt>
              <c:pt idx="4735">
                <c:v>-0.30435521296819656</c:v>
              </c:pt>
              <c:pt idx="4736">
                <c:v>-0.30435521296819656</c:v>
              </c:pt>
              <c:pt idx="4737">
                <c:v>-0.30435521296819656</c:v>
              </c:pt>
              <c:pt idx="4738">
                <c:v>-0.30435521296819656</c:v>
              </c:pt>
              <c:pt idx="4739">
                <c:v>-0.30435521296819656</c:v>
              </c:pt>
              <c:pt idx="4740">
                <c:v>-0.30435521296819656</c:v>
              </c:pt>
              <c:pt idx="4741">
                <c:v>-0.30435521296819656</c:v>
              </c:pt>
              <c:pt idx="4742">
                <c:v>-0.30435521296819656</c:v>
              </c:pt>
              <c:pt idx="4743">
                <c:v>-0.30435521296819656</c:v>
              </c:pt>
              <c:pt idx="4744">
                <c:v>-0.30435521296819656</c:v>
              </c:pt>
              <c:pt idx="4745">
                <c:v>-0.30435521296819656</c:v>
              </c:pt>
              <c:pt idx="4746">
                <c:v>-0.30435521296819656</c:v>
              </c:pt>
              <c:pt idx="4747">
                <c:v>-0.30435521296819656</c:v>
              </c:pt>
              <c:pt idx="4748">
                <c:v>-0.30435521296819656</c:v>
              </c:pt>
              <c:pt idx="4749">
                <c:v>-0.30435521296819656</c:v>
              </c:pt>
              <c:pt idx="4750">
                <c:v>-0.30435521296819656</c:v>
              </c:pt>
              <c:pt idx="4751">
                <c:v>-0.30435521296819656</c:v>
              </c:pt>
              <c:pt idx="4752">
                <c:v>-0.30435521296819656</c:v>
              </c:pt>
              <c:pt idx="4753">
                <c:v>-0.30435521296819656</c:v>
              </c:pt>
              <c:pt idx="4754">
                <c:v>-0.30435521296819656</c:v>
              </c:pt>
              <c:pt idx="4755">
                <c:v>-0.30435521296819656</c:v>
              </c:pt>
              <c:pt idx="4756">
                <c:v>-0.30435521296819656</c:v>
              </c:pt>
              <c:pt idx="4757">
                <c:v>-0.30435521296819656</c:v>
              </c:pt>
              <c:pt idx="4758">
                <c:v>-0.30435521296819656</c:v>
              </c:pt>
              <c:pt idx="4759">
                <c:v>-0.30435521296819656</c:v>
              </c:pt>
              <c:pt idx="4760">
                <c:v>-0.30435521296819656</c:v>
              </c:pt>
              <c:pt idx="4761">
                <c:v>-0.30435521296819656</c:v>
              </c:pt>
              <c:pt idx="4762">
                <c:v>-0.30435521296819656</c:v>
              </c:pt>
              <c:pt idx="4763">
                <c:v>-0.30435521296819656</c:v>
              </c:pt>
              <c:pt idx="4764">
                <c:v>-0.30435521296819656</c:v>
              </c:pt>
              <c:pt idx="4765">
                <c:v>-0.30435521296819656</c:v>
              </c:pt>
              <c:pt idx="4766">
                <c:v>-0.30435521296819656</c:v>
              </c:pt>
              <c:pt idx="4767">
                <c:v>-0.30435521296819656</c:v>
              </c:pt>
              <c:pt idx="4768">
                <c:v>-0.30435521296819656</c:v>
              </c:pt>
              <c:pt idx="4769">
                <c:v>-0.30435521296819656</c:v>
              </c:pt>
              <c:pt idx="4770">
                <c:v>-0.30435521296819656</c:v>
              </c:pt>
              <c:pt idx="4771">
                <c:v>-0.30435521296819656</c:v>
              </c:pt>
              <c:pt idx="4772">
                <c:v>-0.30435521296819656</c:v>
              </c:pt>
              <c:pt idx="4773">
                <c:v>-0.30435521296819656</c:v>
              </c:pt>
              <c:pt idx="4774">
                <c:v>-0.30435521296819656</c:v>
              </c:pt>
              <c:pt idx="4775">
                <c:v>0.20922562885600632</c:v>
              </c:pt>
              <c:pt idx="4776">
                <c:v>0.20922562885600632</c:v>
              </c:pt>
              <c:pt idx="4777">
                <c:v>0.17380508279772844</c:v>
              </c:pt>
              <c:pt idx="4778">
                <c:v>0.13838697617099721</c:v>
              </c:pt>
              <c:pt idx="4779">
                <c:v>0.10296643011271933</c:v>
              </c:pt>
              <c:pt idx="4780">
                <c:v>8.5263475378220599E-2</c:v>
              </c:pt>
              <c:pt idx="4781">
                <c:v>8.5263475378220599E-2</c:v>
              </c:pt>
              <c:pt idx="4782">
                <c:v>8.5263475378220599E-2</c:v>
              </c:pt>
              <c:pt idx="4783">
                <c:v>6.7545884054441452E-2</c:v>
              </c:pt>
              <c:pt idx="4784">
                <c:v>1.4424822693211437E-2</c:v>
              </c:pt>
              <c:pt idx="4785">
                <c:v>1.4424822693211437E-2</c:v>
              </c:pt>
              <c:pt idx="4786">
                <c:v>-2.0995723365066582E-2</c:v>
              </c:pt>
              <c:pt idx="4787">
                <c:v>-3.8713314688845563E-2</c:v>
              </c:pt>
              <c:pt idx="4788">
                <c:v>-3.8713314688845563E-2</c:v>
              </c:pt>
              <c:pt idx="4789">
                <c:v>-5.6416269423344462E-2</c:v>
              </c:pt>
              <c:pt idx="4790">
                <c:v>-7.4133860747123609E-2</c:v>
              </c:pt>
              <c:pt idx="4791">
                <c:v>-9.1834376050075717E-2</c:v>
              </c:pt>
              <c:pt idx="4792">
                <c:v>-9.1834376050075717E-2</c:v>
              </c:pt>
              <c:pt idx="4793">
                <c:v>-9.1834376050075717E-2</c:v>
              </c:pt>
              <c:pt idx="4794">
                <c:v>-0.10955440680540149</c:v>
              </c:pt>
              <c:pt idx="4795">
                <c:v>-0.10955440680540149</c:v>
              </c:pt>
              <c:pt idx="4796">
                <c:v>-0.1272549221083536</c:v>
              </c:pt>
              <c:pt idx="4797">
                <c:v>-0.1272549221083536</c:v>
              </c:pt>
              <c:pt idx="4798">
                <c:v>-0.1272549221083536</c:v>
              </c:pt>
              <c:pt idx="4799">
                <c:v>-0.1272549221083536</c:v>
              </c:pt>
              <c:pt idx="4800">
                <c:v>-0.14495787684285233</c:v>
              </c:pt>
              <c:pt idx="4801">
                <c:v>-0.14495787684285233</c:v>
              </c:pt>
              <c:pt idx="4802">
                <c:v>-0.14495787684285233</c:v>
              </c:pt>
              <c:pt idx="4803">
                <c:v>-0.14495787684285233</c:v>
              </c:pt>
              <c:pt idx="4804">
                <c:v>-0.14495787684285233</c:v>
              </c:pt>
              <c:pt idx="4805">
                <c:v>-0.14495787684285233</c:v>
              </c:pt>
              <c:pt idx="4806">
                <c:v>-0.14495787684285233</c:v>
              </c:pt>
              <c:pt idx="4807">
                <c:v>-0.14495787684285233</c:v>
              </c:pt>
              <c:pt idx="4808">
                <c:v>-0.14495787684285233</c:v>
              </c:pt>
              <c:pt idx="4809">
                <c:v>-0.14495787684285233</c:v>
              </c:pt>
              <c:pt idx="4810">
                <c:v>-0.14495787684285233</c:v>
              </c:pt>
              <c:pt idx="4811">
                <c:v>-0.16267546816663148</c:v>
              </c:pt>
              <c:pt idx="4812">
                <c:v>-0.16267546816663148</c:v>
              </c:pt>
              <c:pt idx="4813">
                <c:v>-0.18037598346958358</c:v>
              </c:pt>
              <c:pt idx="4814">
                <c:v>-0.18037598346958358</c:v>
              </c:pt>
              <c:pt idx="4815">
                <c:v>-0.18037598346958358</c:v>
              </c:pt>
              <c:pt idx="4816">
                <c:v>-0.18037598346958358</c:v>
              </c:pt>
              <c:pt idx="4817">
                <c:v>-0.19809601422490936</c:v>
              </c:pt>
              <c:pt idx="4818">
                <c:v>-0.19809601422490936</c:v>
              </c:pt>
              <c:pt idx="4819">
                <c:v>-0.19809601422490936</c:v>
              </c:pt>
              <c:pt idx="4820">
                <c:v>-0.19809601422490936</c:v>
              </c:pt>
              <c:pt idx="4821">
                <c:v>-0.21579652952786146</c:v>
              </c:pt>
              <c:pt idx="4822">
                <c:v>-0.21579652952786146</c:v>
              </c:pt>
              <c:pt idx="4823">
                <c:v>-0.21579652952786146</c:v>
              </c:pt>
              <c:pt idx="4824">
                <c:v>-0.21579652952786146</c:v>
              </c:pt>
              <c:pt idx="4825">
                <c:v>-0.21579652952786146</c:v>
              </c:pt>
              <c:pt idx="4826">
                <c:v>-0.21579652952786146</c:v>
              </c:pt>
              <c:pt idx="4827">
                <c:v>-0.23351412085164061</c:v>
              </c:pt>
              <c:pt idx="4828">
                <c:v>-0.23351412085164061</c:v>
              </c:pt>
              <c:pt idx="4829">
                <c:v>-0.23351412085164061</c:v>
              </c:pt>
              <c:pt idx="4830">
                <c:v>-0.23351412085164061</c:v>
              </c:pt>
              <c:pt idx="4831">
                <c:v>-0.23351412085164061</c:v>
              </c:pt>
              <c:pt idx="4832">
                <c:v>-0.23351412085164061</c:v>
              </c:pt>
              <c:pt idx="4833">
                <c:v>-0.25121707558613954</c:v>
              </c:pt>
              <c:pt idx="4834">
                <c:v>-0.26893466690991846</c:v>
              </c:pt>
              <c:pt idx="4835">
                <c:v>-0.26893466690991846</c:v>
              </c:pt>
              <c:pt idx="4836">
                <c:v>-0.26893466690991846</c:v>
              </c:pt>
              <c:pt idx="4837">
                <c:v>-0.26893466690991846</c:v>
              </c:pt>
              <c:pt idx="4838">
                <c:v>-0.26893466690991846</c:v>
              </c:pt>
              <c:pt idx="4839">
                <c:v>-0.26893466690991846</c:v>
              </c:pt>
              <c:pt idx="4840">
                <c:v>-0.28663762164441742</c:v>
              </c:pt>
              <c:pt idx="4841">
                <c:v>-0.28663762164441742</c:v>
              </c:pt>
              <c:pt idx="4842">
                <c:v>-0.30435521296819656</c:v>
              </c:pt>
              <c:pt idx="4843">
                <c:v>-0.30435521296819656</c:v>
              </c:pt>
              <c:pt idx="4844">
                <c:v>0.15608749147394929</c:v>
              </c:pt>
              <c:pt idx="4845">
                <c:v>-0.19809601422490936</c:v>
              </c:pt>
              <c:pt idx="4846">
                <c:v>0.10296643011271933</c:v>
              </c:pt>
              <c:pt idx="4847">
                <c:v>0.20922562885600632</c:v>
              </c:pt>
              <c:pt idx="4848">
                <c:v>-2.0995723365066582E-2</c:v>
              </c:pt>
              <c:pt idx="4849">
                <c:v>0.12066694541567141</c:v>
              </c:pt>
              <c:pt idx="4850">
                <c:v>0.10296643011271933</c:v>
              </c:pt>
              <c:pt idx="4851">
                <c:v>8.5263475378220599E-2</c:v>
              </c:pt>
              <c:pt idx="4852">
                <c:v>-3.2927686305677106E-3</c:v>
              </c:pt>
              <c:pt idx="4853">
                <c:v>-3.2927686305677106E-3</c:v>
              </c:pt>
              <c:pt idx="4854">
                <c:v>-0.18037598346958358</c:v>
              </c:pt>
              <c:pt idx="4855">
                <c:v>-0.14495787684285233</c:v>
              </c:pt>
              <c:pt idx="4856">
                <c:v>-0.25121707558613954</c:v>
              </c:pt>
              <c:pt idx="4857">
                <c:v>-3.2927686305677106E-3</c:v>
              </c:pt>
              <c:pt idx="4858">
                <c:v>-9.1834376050075717E-2</c:v>
              </c:pt>
              <c:pt idx="4859">
                <c:v>0.20922562885600632</c:v>
              </c:pt>
              <c:pt idx="4860">
                <c:v>0.20922562885600632</c:v>
              </c:pt>
              <c:pt idx="4861">
                <c:v>0.20922562885600632</c:v>
              </c:pt>
              <c:pt idx="4862">
                <c:v>0.20922562885600632</c:v>
              </c:pt>
              <c:pt idx="4863">
                <c:v>0.20922562885600632</c:v>
              </c:pt>
              <c:pt idx="4864">
                <c:v>0.20922562885600632</c:v>
              </c:pt>
              <c:pt idx="4865">
                <c:v>0.20922562885600632</c:v>
              </c:pt>
              <c:pt idx="4866">
                <c:v>0.20922562885600632</c:v>
              </c:pt>
              <c:pt idx="4867">
                <c:v>0.19150803753222734</c:v>
              </c:pt>
              <c:pt idx="4868">
                <c:v>0.17380508279772844</c:v>
              </c:pt>
              <c:pt idx="4869">
                <c:v>0.17380508279772844</c:v>
              </c:pt>
              <c:pt idx="4870">
                <c:v>0.15608749147394929</c:v>
              </c:pt>
              <c:pt idx="4871">
                <c:v>0.13838697617099721</c:v>
              </c:pt>
              <c:pt idx="4872">
                <c:v>0.13838697617099721</c:v>
              </c:pt>
              <c:pt idx="4873">
                <c:v>0.13838697617099721</c:v>
              </c:pt>
              <c:pt idx="4874">
                <c:v>0.13838697617099721</c:v>
              </c:pt>
              <c:pt idx="4875">
                <c:v>0.13838697617099721</c:v>
              </c:pt>
              <c:pt idx="4876">
                <c:v>0.12066694541567141</c:v>
              </c:pt>
              <c:pt idx="4877">
                <c:v>0.12066694541567141</c:v>
              </c:pt>
              <c:pt idx="4878">
                <c:v>0.12066694541567141</c:v>
              </c:pt>
              <c:pt idx="4879">
                <c:v>0.10296643011271933</c:v>
              </c:pt>
              <c:pt idx="4880">
                <c:v>8.5263475378220599E-2</c:v>
              </c:pt>
              <c:pt idx="4881">
                <c:v>8.5263475378220599E-2</c:v>
              </c:pt>
              <c:pt idx="4882">
                <c:v>8.5263475378220599E-2</c:v>
              </c:pt>
              <c:pt idx="4883">
                <c:v>8.5263475378220599E-2</c:v>
              </c:pt>
              <c:pt idx="4884">
                <c:v>8.5263475378220599E-2</c:v>
              </c:pt>
              <c:pt idx="4885">
                <c:v>8.5263475378220599E-2</c:v>
              </c:pt>
              <c:pt idx="4886">
                <c:v>6.7545884054441452E-2</c:v>
              </c:pt>
              <c:pt idx="4887">
                <c:v>3.2125337996163572E-2</c:v>
              </c:pt>
              <c:pt idx="4888">
                <c:v>3.2125337996163572E-2</c:v>
              </c:pt>
              <c:pt idx="4889">
                <c:v>3.2125337996163572E-2</c:v>
              </c:pt>
              <c:pt idx="4890">
                <c:v>3.2125337996163572E-2</c:v>
              </c:pt>
              <c:pt idx="4891">
                <c:v>1.4424822693211437E-2</c:v>
              </c:pt>
              <c:pt idx="4892">
                <c:v>-3.2927686305677106E-3</c:v>
              </c:pt>
              <c:pt idx="4893">
                <c:v>-3.2927686305677106E-3</c:v>
              </c:pt>
              <c:pt idx="4894">
                <c:v>-2.0995723365066582E-2</c:v>
              </c:pt>
              <c:pt idx="4895">
                <c:v>-5.6416269423344462E-2</c:v>
              </c:pt>
              <c:pt idx="4896">
                <c:v>-5.6416269423344462E-2</c:v>
              </c:pt>
              <c:pt idx="4897">
                <c:v>-5.6416269423344462E-2</c:v>
              </c:pt>
              <c:pt idx="4898">
                <c:v>-5.6416269423344462E-2</c:v>
              </c:pt>
              <c:pt idx="4899">
                <c:v>-5.6416269423344462E-2</c:v>
              </c:pt>
              <c:pt idx="4900">
                <c:v>-7.4133860747123609E-2</c:v>
              </c:pt>
              <c:pt idx="4901">
                <c:v>-7.4133860747123609E-2</c:v>
              </c:pt>
              <c:pt idx="4902">
                <c:v>-9.1834376050075717E-2</c:v>
              </c:pt>
              <c:pt idx="4903">
                <c:v>-9.1834376050075717E-2</c:v>
              </c:pt>
              <c:pt idx="4904">
                <c:v>-0.10955440680540149</c:v>
              </c:pt>
              <c:pt idx="4905">
                <c:v>-0.10955440680540149</c:v>
              </c:pt>
              <c:pt idx="4906">
                <c:v>-0.1272549221083536</c:v>
              </c:pt>
              <c:pt idx="4907">
                <c:v>-0.1272549221083536</c:v>
              </c:pt>
              <c:pt idx="4908">
                <c:v>-0.1272549221083536</c:v>
              </c:pt>
              <c:pt idx="4909">
                <c:v>-0.14495787684285233</c:v>
              </c:pt>
              <c:pt idx="4910">
                <c:v>-0.14495787684285233</c:v>
              </c:pt>
              <c:pt idx="4911">
                <c:v>-0.14495787684285233</c:v>
              </c:pt>
              <c:pt idx="4912">
                <c:v>-0.14495787684285233</c:v>
              </c:pt>
              <c:pt idx="4913">
                <c:v>-0.16267546816663148</c:v>
              </c:pt>
              <c:pt idx="4914">
                <c:v>-0.16267546816663148</c:v>
              </c:pt>
              <c:pt idx="4915">
                <c:v>-0.16267546816663148</c:v>
              </c:pt>
              <c:pt idx="4916">
                <c:v>-0.16267546816663148</c:v>
              </c:pt>
              <c:pt idx="4917">
                <c:v>-0.18037598346958358</c:v>
              </c:pt>
              <c:pt idx="4918">
                <c:v>-0.18037598346958358</c:v>
              </c:pt>
              <c:pt idx="4919">
                <c:v>-0.19809601422490936</c:v>
              </c:pt>
              <c:pt idx="4920">
                <c:v>-0.19809601422490936</c:v>
              </c:pt>
              <c:pt idx="4921">
                <c:v>-0.23351412085164061</c:v>
              </c:pt>
              <c:pt idx="4922">
                <c:v>-0.23351412085164061</c:v>
              </c:pt>
              <c:pt idx="4923">
                <c:v>-0.25121707558613954</c:v>
              </c:pt>
              <c:pt idx="4924">
                <c:v>-0.25121707558613954</c:v>
              </c:pt>
              <c:pt idx="4925">
                <c:v>-0.26893466690991846</c:v>
              </c:pt>
              <c:pt idx="4926">
                <c:v>-0.26893466690991846</c:v>
              </c:pt>
              <c:pt idx="4927">
                <c:v>-0.26893466690991846</c:v>
              </c:pt>
              <c:pt idx="4928">
                <c:v>-0.26893466690991846</c:v>
              </c:pt>
              <c:pt idx="4929">
                <c:v>-0.28663762164441742</c:v>
              </c:pt>
              <c:pt idx="4930">
                <c:v>0.19273348636459875</c:v>
              </c:pt>
              <c:pt idx="4931">
                <c:v>0.11931485886128196</c:v>
              </c:pt>
              <c:pt idx="4932">
                <c:v>8.260554510962359E-2</c:v>
              </c:pt>
              <c:pt idx="4933">
                <c:v>2.7526548156408814E-2</c:v>
              </c:pt>
              <c:pt idx="4934">
                <c:v>-8.260139309856615E-2</c:v>
              </c:pt>
              <c:pt idx="4935">
                <c:v>-0.10095604997439533</c:v>
              </c:pt>
              <c:pt idx="4936">
                <c:v>-0.11931070685022452</c:v>
              </c:pt>
              <c:pt idx="4937">
                <c:v>0.15602417261294038</c:v>
              </c:pt>
              <c:pt idx="4938">
                <c:v>6.4250888233794434E-2</c:v>
              </c:pt>
              <c:pt idx="4939">
                <c:v>-0.26616298818258505</c:v>
              </c:pt>
              <c:pt idx="4940">
                <c:v>0.22944280011625695</c:v>
              </c:pt>
              <c:pt idx="4941">
                <c:v>0.26615211386791532</c:v>
              </c:pt>
              <c:pt idx="4942">
                <c:v>0.26615211386791532</c:v>
              </c:pt>
              <c:pt idx="4943">
                <c:v>0.26615211386791532</c:v>
              </c:pt>
              <c:pt idx="4944">
                <c:v>0.26615211386791532</c:v>
              </c:pt>
              <c:pt idx="4945">
                <c:v>0.26615211386791532</c:v>
              </c:pt>
              <c:pt idx="4946">
                <c:v>0.26615211386791532</c:v>
              </c:pt>
              <c:pt idx="4947">
                <c:v>0.21108814324042774</c:v>
              </c:pt>
              <c:pt idx="4948">
                <c:v>0.17437882948876954</c:v>
              </c:pt>
              <c:pt idx="4949">
                <c:v>0.11931485886128196</c:v>
              </c:pt>
              <c:pt idx="4950">
                <c:v>0.1009602019854528</c:v>
              </c:pt>
              <c:pt idx="4951">
                <c:v>0.1009602019854528</c:v>
              </c:pt>
              <c:pt idx="4952">
                <c:v>0.1009602019854528</c:v>
              </c:pt>
              <c:pt idx="4953">
                <c:v>8.260554510962359E-2</c:v>
              </c:pt>
              <c:pt idx="4954">
                <c:v>6.4250888233794434E-2</c:v>
              </c:pt>
              <c:pt idx="4955">
                <c:v>6.4250888233794434E-2</c:v>
              </c:pt>
              <c:pt idx="4956">
                <c:v>4.5896231357965223E-2</c:v>
              </c:pt>
              <c:pt idx="4957">
                <c:v>2.7526548156408814E-2</c:v>
              </c:pt>
              <c:pt idx="4958">
                <c:v>2.7526548156408814E-2</c:v>
              </c:pt>
              <c:pt idx="4959">
                <c:v>2.7526548156408814E-2</c:v>
              </c:pt>
              <c:pt idx="4960">
                <c:v>9.1718912805796582E-3</c:v>
              </c:pt>
              <c:pt idx="4961">
                <c:v>-2.7537422471078571E-2</c:v>
              </c:pt>
              <c:pt idx="4962">
                <c:v>-4.5892079346907755E-2</c:v>
              </c:pt>
              <c:pt idx="4963">
                <c:v>-6.4246736222736939E-2</c:v>
              </c:pt>
              <c:pt idx="4964">
                <c:v>-6.4246736222736939E-2</c:v>
              </c:pt>
              <c:pt idx="4965">
                <c:v>-0.10095604997439533</c:v>
              </c:pt>
              <c:pt idx="4966">
                <c:v>-0.10095604997439533</c:v>
              </c:pt>
              <c:pt idx="4967">
                <c:v>-0.11931070685022452</c:v>
              </c:pt>
              <c:pt idx="4968">
                <c:v>-0.11931070685022452</c:v>
              </c:pt>
              <c:pt idx="4969">
                <c:v>-0.11931070685022452</c:v>
              </c:pt>
              <c:pt idx="4970">
                <c:v>-0.1376653637260537</c:v>
              </c:pt>
              <c:pt idx="4971">
                <c:v>-0.15602002060188291</c:v>
              </c:pt>
              <c:pt idx="4972">
                <c:v>-0.1743746774777119</c:v>
              </c:pt>
              <c:pt idx="4973">
                <c:v>-0.1743746774777119</c:v>
              </c:pt>
              <c:pt idx="4974">
                <c:v>-0.19272933435354112</c:v>
              </c:pt>
              <c:pt idx="4975">
                <c:v>-0.19272933435354112</c:v>
              </c:pt>
              <c:pt idx="4976">
                <c:v>-0.22943614371757837</c:v>
              </c:pt>
              <c:pt idx="4977">
                <c:v>-0.22943614371757837</c:v>
              </c:pt>
              <c:pt idx="4978">
                <c:v>-0.24779080059340738</c:v>
              </c:pt>
              <c:pt idx="4979">
                <c:v>0.26615211386791532</c:v>
              </c:pt>
              <c:pt idx="4980">
                <c:v>0.11125824388385774</c:v>
              </c:pt>
              <c:pt idx="4981">
                <c:v>0.1438803970377055</c:v>
              </c:pt>
              <c:pt idx="4982">
                <c:v>0.1438803970377055</c:v>
              </c:pt>
              <c:pt idx="4983">
                <c:v>0.11867373563025296</c:v>
              </c:pt>
              <c:pt idx="4984">
                <c:v>0.10725122368992596</c:v>
              </c:pt>
              <c:pt idx="4985">
                <c:v>0.26615211386791532</c:v>
              </c:pt>
              <c:pt idx="4986">
                <c:v>0.24779745699208616</c:v>
              </c:pt>
              <c:pt idx="4987">
                <c:v>0.17437882948876954</c:v>
              </c:pt>
              <c:pt idx="4988">
                <c:v>0.17437882948876954</c:v>
              </c:pt>
              <c:pt idx="4989">
                <c:v>0.17437882948876954</c:v>
              </c:pt>
              <c:pt idx="4990">
                <c:v>0.1009602019854528</c:v>
              </c:pt>
              <c:pt idx="4991">
                <c:v>0.26615211386791532</c:v>
              </c:pt>
              <c:pt idx="4992">
                <c:v>0.26615211386791532</c:v>
              </c:pt>
              <c:pt idx="4993">
                <c:v>0.26615211386791532</c:v>
              </c:pt>
              <c:pt idx="4994">
                <c:v>0.26615211386791532</c:v>
              </c:pt>
              <c:pt idx="4995">
                <c:v>0.26615211386791532</c:v>
              </c:pt>
              <c:pt idx="4996">
                <c:v>0.26615211386791532</c:v>
              </c:pt>
              <c:pt idx="4997">
                <c:v>0.26615211386791532</c:v>
              </c:pt>
              <c:pt idx="4998">
                <c:v>0.26615211386791532</c:v>
              </c:pt>
              <c:pt idx="4999">
                <c:v>0.26615211386791532</c:v>
              </c:pt>
              <c:pt idx="5000">
                <c:v>0.26615211386791532</c:v>
              </c:pt>
              <c:pt idx="5001">
                <c:v>0.26615211386791532</c:v>
              </c:pt>
              <c:pt idx="5002">
                <c:v>0.26615211386791532</c:v>
              </c:pt>
              <c:pt idx="5003">
                <c:v>0.24779745699208616</c:v>
              </c:pt>
              <c:pt idx="5004">
                <c:v>0.24779745699208616</c:v>
              </c:pt>
              <c:pt idx="5005">
                <c:v>0.24779745699208616</c:v>
              </c:pt>
              <c:pt idx="5006">
                <c:v>0.22944280011625695</c:v>
              </c:pt>
              <c:pt idx="5007">
                <c:v>6.4250888233794434E-2</c:v>
              </c:pt>
              <c:pt idx="5008">
                <c:v>6.4250888233794434E-2</c:v>
              </c:pt>
              <c:pt idx="5009">
                <c:v>0.21108814324042774</c:v>
              </c:pt>
              <c:pt idx="5010">
                <c:v>4.5896231357965223E-2</c:v>
              </c:pt>
              <c:pt idx="5011">
                <c:v>0.19273348636459875</c:v>
              </c:pt>
              <c:pt idx="5012">
                <c:v>0.19273348636459875</c:v>
              </c:pt>
              <c:pt idx="5013">
                <c:v>0.19273348636459875</c:v>
              </c:pt>
              <c:pt idx="5014">
                <c:v>2.7526548156408814E-2</c:v>
              </c:pt>
              <c:pt idx="5015">
                <c:v>0.17437882948876954</c:v>
              </c:pt>
              <c:pt idx="5016">
                <c:v>0.17437882948876954</c:v>
              </c:pt>
              <c:pt idx="5017">
                <c:v>0.17437882948876954</c:v>
              </c:pt>
              <c:pt idx="5018">
                <c:v>9.1718912805796582E-3</c:v>
              </c:pt>
              <c:pt idx="5019">
                <c:v>0.15602417261294038</c:v>
              </c:pt>
              <c:pt idx="5020">
                <c:v>0.15602417261294038</c:v>
              </c:pt>
              <c:pt idx="5021">
                <c:v>0.13766951573711117</c:v>
              </c:pt>
              <c:pt idx="5022">
                <c:v>0.13766951573711117</c:v>
              </c:pt>
              <c:pt idx="5023">
                <c:v>0.13766951573711117</c:v>
              </c:pt>
              <c:pt idx="5024">
                <c:v>0.13766951573711117</c:v>
              </c:pt>
              <c:pt idx="5025">
                <c:v>0.13766951573711117</c:v>
              </c:pt>
              <c:pt idx="5026">
                <c:v>-2.7537422471078571E-2</c:v>
              </c:pt>
              <c:pt idx="5027">
                <c:v>-2.7537422471078571E-2</c:v>
              </c:pt>
              <c:pt idx="5028">
                <c:v>0.11931485886128196</c:v>
              </c:pt>
              <c:pt idx="5029">
                <c:v>0.1009602019854528</c:v>
              </c:pt>
              <c:pt idx="5030">
                <c:v>8.260554510962359E-2</c:v>
              </c:pt>
              <c:pt idx="5031">
                <c:v>6.4250888233794434E-2</c:v>
              </c:pt>
              <c:pt idx="5032">
                <c:v>6.4250888233794434E-2</c:v>
              </c:pt>
              <c:pt idx="5033">
                <c:v>6.4250888233794434E-2</c:v>
              </c:pt>
              <c:pt idx="5034">
                <c:v>6.4250888233794434E-2</c:v>
              </c:pt>
              <c:pt idx="5035">
                <c:v>6.4250888233794434E-2</c:v>
              </c:pt>
              <c:pt idx="5036">
                <c:v>6.4250888233794434E-2</c:v>
              </c:pt>
              <c:pt idx="5037">
                <c:v>-8.260139309856615E-2</c:v>
              </c:pt>
              <c:pt idx="5038">
                <c:v>4.5896231357965223E-2</c:v>
              </c:pt>
              <c:pt idx="5039">
                <c:v>4.5896231357965223E-2</c:v>
              </c:pt>
              <c:pt idx="5040">
                <c:v>4.5896231357965223E-2</c:v>
              </c:pt>
              <c:pt idx="5041">
                <c:v>2.7526548156408814E-2</c:v>
              </c:pt>
              <c:pt idx="5042">
                <c:v>2.7526548156408814E-2</c:v>
              </c:pt>
              <c:pt idx="5043">
                <c:v>2.7526548156408814E-2</c:v>
              </c:pt>
              <c:pt idx="5044">
                <c:v>2.7526548156408814E-2</c:v>
              </c:pt>
              <c:pt idx="5045">
                <c:v>2.7526548156408814E-2</c:v>
              </c:pt>
              <c:pt idx="5046">
                <c:v>2.7526548156408814E-2</c:v>
              </c:pt>
              <c:pt idx="5047">
                <c:v>2.7526548156408814E-2</c:v>
              </c:pt>
              <c:pt idx="5048">
                <c:v>2.7526548156408814E-2</c:v>
              </c:pt>
              <c:pt idx="5049">
                <c:v>2.7526548156408814E-2</c:v>
              </c:pt>
              <c:pt idx="5050">
                <c:v>-9.182765595249387E-3</c:v>
              </c:pt>
              <c:pt idx="5051">
                <c:v>-9.182765595249387E-3</c:v>
              </c:pt>
              <c:pt idx="5052">
                <c:v>-9.182765595249387E-3</c:v>
              </c:pt>
              <c:pt idx="5053">
                <c:v>-9.182765595249387E-3</c:v>
              </c:pt>
              <c:pt idx="5054">
                <c:v>-2.7537422471078571E-2</c:v>
              </c:pt>
              <c:pt idx="5055">
                <c:v>-2.7537422471078571E-2</c:v>
              </c:pt>
              <c:pt idx="5056">
                <c:v>-4.5892079346907755E-2</c:v>
              </c:pt>
              <c:pt idx="5057">
                <c:v>-4.5892079346907755E-2</c:v>
              </c:pt>
              <c:pt idx="5058">
                <c:v>-4.5892079346907755E-2</c:v>
              </c:pt>
              <c:pt idx="5059">
                <c:v>-4.5892079346907755E-2</c:v>
              </c:pt>
              <c:pt idx="5060">
                <c:v>-4.5892079346907755E-2</c:v>
              </c:pt>
              <c:pt idx="5061">
                <c:v>-8.260139309856615E-2</c:v>
              </c:pt>
              <c:pt idx="5062">
                <c:v>-8.260139309856615E-2</c:v>
              </c:pt>
              <c:pt idx="5063">
                <c:v>-8.260139309856615E-2</c:v>
              </c:pt>
              <c:pt idx="5064">
                <c:v>-8.260139309856615E-2</c:v>
              </c:pt>
              <c:pt idx="5065">
                <c:v>-8.260139309856615E-2</c:v>
              </c:pt>
              <c:pt idx="5066">
                <c:v>-8.260139309856615E-2</c:v>
              </c:pt>
              <c:pt idx="5067">
                <c:v>-0.10095604997439533</c:v>
              </c:pt>
              <c:pt idx="5068">
                <c:v>-0.10095604997439533</c:v>
              </c:pt>
              <c:pt idx="5069">
                <c:v>-0.10095604997439533</c:v>
              </c:pt>
              <c:pt idx="5070">
                <c:v>-0.10095604997439533</c:v>
              </c:pt>
              <c:pt idx="5071">
                <c:v>-0.10095604997439533</c:v>
              </c:pt>
              <c:pt idx="5072">
                <c:v>-0.10095604997439533</c:v>
              </c:pt>
              <c:pt idx="5073">
                <c:v>-0.10095604997439533</c:v>
              </c:pt>
              <c:pt idx="5074">
                <c:v>-0.10095604997439533</c:v>
              </c:pt>
              <c:pt idx="5075">
                <c:v>-0.10095604997439533</c:v>
              </c:pt>
              <c:pt idx="5076">
                <c:v>-0.22943614371757837</c:v>
              </c:pt>
              <c:pt idx="5077">
                <c:v>-0.22943614371757837</c:v>
              </c:pt>
              <c:pt idx="5078">
                <c:v>-0.11931070685022452</c:v>
              </c:pt>
              <c:pt idx="5079">
                <c:v>-0.11931070685022452</c:v>
              </c:pt>
              <c:pt idx="5080">
                <c:v>-0.11931070685022452</c:v>
              </c:pt>
              <c:pt idx="5081">
                <c:v>-0.11931070685022452</c:v>
              </c:pt>
              <c:pt idx="5082">
                <c:v>-0.11931070685022452</c:v>
              </c:pt>
              <c:pt idx="5083">
                <c:v>-0.11931070685022452</c:v>
              </c:pt>
              <c:pt idx="5084">
                <c:v>-0.11931070685022452</c:v>
              </c:pt>
              <c:pt idx="5085">
                <c:v>-0.11931070685022452</c:v>
              </c:pt>
              <c:pt idx="5086">
                <c:v>-0.11931070685022452</c:v>
              </c:pt>
              <c:pt idx="5087">
                <c:v>-0.1376653637260537</c:v>
              </c:pt>
              <c:pt idx="5088">
                <c:v>-0.1376653637260537</c:v>
              </c:pt>
              <c:pt idx="5089">
                <c:v>-0.15602002060188291</c:v>
              </c:pt>
              <c:pt idx="5090">
                <c:v>-0.15602002060188291</c:v>
              </c:pt>
              <c:pt idx="5091">
                <c:v>-0.15602002060188291</c:v>
              </c:pt>
              <c:pt idx="5092">
                <c:v>-0.15602002060188291</c:v>
              </c:pt>
              <c:pt idx="5093">
                <c:v>-0.15602002060188291</c:v>
              </c:pt>
              <c:pt idx="5094">
                <c:v>-0.1743746774777119</c:v>
              </c:pt>
              <c:pt idx="5095">
                <c:v>-0.1743746774777119</c:v>
              </c:pt>
              <c:pt idx="5096">
                <c:v>-0.1743746774777119</c:v>
              </c:pt>
              <c:pt idx="5097">
                <c:v>-0.1743746774777119</c:v>
              </c:pt>
              <c:pt idx="5098">
                <c:v>-0.1743746774777119</c:v>
              </c:pt>
              <c:pt idx="5099">
                <c:v>-0.1743746774777119</c:v>
              </c:pt>
              <c:pt idx="5100">
                <c:v>-0.19272933435354112</c:v>
              </c:pt>
              <c:pt idx="5101">
                <c:v>-0.19272933435354112</c:v>
              </c:pt>
              <c:pt idx="5102">
                <c:v>-0.19272933435354112</c:v>
              </c:pt>
              <c:pt idx="5103">
                <c:v>-0.19272933435354112</c:v>
              </c:pt>
              <c:pt idx="5104">
                <c:v>-0.19272933435354112</c:v>
              </c:pt>
              <c:pt idx="5105">
                <c:v>-0.21108399122937027</c:v>
              </c:pt>
              <c:pt idx="5106">
                <c:v>-0.21108399122937027</c:v>
              </c:pt>
              <c:pt idx="5107">
                <c:v>-0.21108399122937027</c:v>
              </c:pt>
              <c:pt idx="5108">
                <c:v>-0.22943614371757837</c:v>
              </c:pt>
              <c:pt idx="5109">
                <c:v>-0.22943614371757837</c:v>
              </c:pt>
              <c:pt idx="5110">
                <c:v>-0.22943614371757837</c:v>
              </c:pt>
              <c:pt idx="5111">
                <c:v>-0.22943614371757837</c:v>
              </c:pt>
              <c:pt idx="5112">
                <c:v>-0.22943614371757837</c:v>
              </c:pt>
              <c:pt idx="5113">
                <c:v>-0.22943614371757837</c:v>
              </c:pt>
              <c:pt idx="5114">
                <c:v>-0.24779080059340738</c:v>
              </c:pt>
              <c:pt idx="5115">
                <c:v>-0.24779080059340738</c:v>
              </c:pt>
              <c:pt idx="5116">
                <c:v>-0.24779080059340738</c:v>
              </c:pt>
              <c:pt idx="5117">
                <c:v>-0.24779080059340738</c:v>
              </c:pt>
              <c:pt idx="5118">
                <c:v>-0.24779080059340738</c:v>
              </c:pt>
              <c:pt idx="5119">
                <c:v>-0.24779080059340738</c:v>
              </c:pt>
              <c:pt idx="5120">
                <c:v>-0.25701946897755684</c:v>
              </c:pt>
              <c:pt idx="5121">
                <c:v>-0.26616298818258505</c:v>
              </c:pt>
              <c:pt idx="5122">
                <c:v>0.26615211386791532</c:v>
              </c:pt>
              <c:pt idx="5123">
                <c:v>0.15602417261294038</c:v>
              </c:pt>
              <c:pt idx="5124">
                <c:v>6.4250888233794434E-2</c:v>
              </c:pt>
              <c:pt idx="5125">
                <c:v>4.5896231357965223E-2</c:v>
              </c:pt>
              <c:pt idx="5126">
                <c:v>-8.260139309856615E-2</c:v>
              </c:pt>
              <c:pt idx="5127">
                <c:v>0.26615211386791532</c:v>
              </c:pt>
              <c:pt idx="5128">
                <c:v>0.15602417261294038</c:v>
              </c:pt>
              <c:pt idx="5129">
                <c:v>0.26615211386791532</c:v>
              </c:pt>
              <c:pt idx="5130">
                <c:v>0.26615211386791532</c:v>
              </c:pt>
              <c:pt idx="5131">
                <c:v>0.26615211386791532</c:v>
              </c:pt>
              <c:pt idx="5132">
                <c:v>0.21108814324042774</c:v>
              </c:pt>
              <c:pt idx="5133">
                <c:v>0.21108814324042774</c:v>
              </c:pt>
              <c:pt idx="5134">
                <c:v>0.21108814324042774</c:v>
              </c:pt>
              <c:pt idx="5135">
                <c:v>0.19273348636459875</c:v>
              </c:pt>
              <c:pt idx="5136">
                <c:v>0.15602417261294038</c:v>
              </c:pt>
              <c:pt idx="5137">
                <c:v>0.15602417261294038</c:v>
              </c:pt>
              <c:pt idx="5138">
                <c:v>0.15602417261294038</c:v>
              </c:pt>
              <c:pt idx="5139">
                <c:v>0.13766951573711117</c:v>
              </c:pt>
              <c:pt idx="5140">
                <c:v>0.13766951573711117</c:v>
              </c:pt>
              <c:pt idx="5141">
                <c:v>0.11931485886128196</c:v>
              </c:pt>
              <c:pt idx="5142">
                <c:v>0.1009602019854528</c:v>
              </c:pt>
              <c:pt idx="5143">
                <c:v>0.1009602019854528</c:v>
              </c:pt>
              <c:pt idx="5144">
                <c:v>0.1009602019854528</c:v>
              </c:pt>
              <c:pt idx="5145">
                <c:v>8.260554510962359E-2</c:v>
              </c:pt>
              <c:pt idx="5146">
                <c:v>8.260554510962359E-2</c:v>
              </c:pt>
              <c:pt idx="5147">
                <c:v>6.4250888233794434E-2</c:v>
              </c:pt>
              <c:pt idx="5148">
                <c:v>6.4250888233794434E-2</c:v>
              </c:pt>
              <c:pt idx="5149">
                <c:v>6.4250888233794434E-2</c:v>
              </c:pt>
              <c:pt idx="5150">
                <c:v>4.5896231357965223E-2</c:v>
              </c:pt>
              <c:pt idx="5151">
                <c:v>-9.182765595249387E-3</c:v>
              </c:pt>
              <c:pt idx="5152">
                <c:v>-2.7537422471078571E-2</c:v>
              </c:pt>
              <c:pt idx="5153">
                <c:v>-4.5892079346907755E-2</c:v>
              </c:pt>
              <c:pt idx="5154">
                <c:v>-4.5892079346907755E-2</c:v>
              </c:pt>
              <c:pt idx="5155">
                <c:v>-0.11931070685022452</c:v>
              </c:pt>
              <c:pt idx="5156">
                <c:v>-0.11931070685022452</c:v>
              </c:pt>
              <c:pt idx="5157">
                <c:v>-0.11931070685022452</c:v>
              </c:pt>
              <c:pt idx="5158">
                <c:v>-0.1376653637260537</c:v>
              </c:pt>
              <c:pt idx="5159">
                <c:v>-0.1743746774777119</c:v>
              </c:pt>
              <c:pt idx="5160">
                <c:v>-0.1743746774777119</c:v>
              </c:pt>
              <c:pt idx="5161">
                <c:v>-0.19272933435354112</c:v>
              </c:pt>
              <c:pt idx="5162">
                <c:v>-0.22943614371757837</c:v>
              </c:pt>
              <c:pt idx="5163">
                <c:v>-0.22943614371757837</c:v>
              </c:pt>
              <c:pt idx="5164">
                <c:v>-0.22943614371757837</c:v>
              </c:pt>
              <c:pt idx="5165">
                <c:v>-0.24779080059340738</c:v>
              </c:pt>
              <c:pt idx="5166">
                <c:v>-0.24779080059340738</c:v>
              </c:pt>
              <c:pt idx="5167">
                <c:v>-0.26616298818258505</c:v>
              </c:pt>
              <c:pt idx="5168">
                <c:v>-0.26616298818258505</c:v>
              </c:pt>
              <c:pt idx="5169">
                <c:v>0.16396514132264411</c:v>
              </c:pt>
              <c:pt idx="5170">
                <c:v>7.7648321977953183E-2</c:v>
              </c:pt>
              <c:pt idx="5171">
                <c:v>6.3263902143244233E-2</c:v>
              </c:pt>
              <c:pt idx="5172">
                <c:v>5.7313729726270468E-3</c:v>
              </c:pt>
              <c:pt idx="5173">
                <c:v>-2.3034891612681546E-2</c:v>
              </c:pt>
              <c:pt idx="5174">
                <c:v>-0.10933368536860735</c:v>
              </c:pt>
              <c:pt idx="5175">
                <c:v>-0.12371810520331626</c:v>
              </c:pt>
              <c:pt idx="5176">
                <c:v>-0.13809994995391595</c:v>
              </c:pt>
              <c:pt idx="5177">
                <c:v>-0.1524998202932808</c:v>
              </c:pt>
              <c:pt idx="5178">
                <c:v>-0.18126608487858942</c:v>
              </c:pt>
              <c:pt idx="5179">
                <c:v>0.16396514132264411</c:v>
              </c:pt>
              <c:pt idx="5180">
                <c:v>-2.3034891612681546E-2</c:v>
              </c:pt>
              <c:pt idx="5181">
                <c:v>-6.6183000948589837E-2</c:v>
              </c:pt>
              <c:pt idx="5182">
                <c:v>0.16396514132264411</c:v>
              </c:pt>
              <c:pt idx="5183">
                <c:v>0.16396514132264411</c:v>
              </c:pt>
              <c:pt idx="5184">
                <c:v>0.16396514132264411</c:v>
              </c:pt>
              <c:pt idx="5185">
                <c:v>0.16396514132264411</c:v>
              </c:pt>
              <c:pt idx="5186">
                <c:v>0.16396514132264411</c:v>
              </c:pt>
              <c:pt idx="5187">
                <c:v>0.16396514132264411</c:v>
              </c:pt>
              <c:pt idx="5188">
                <c:v>0.16396514132264411</c:v>
              </c:pt>
              <c:pt idx="5189">
                <c:v>0.16396514132264411</c:v>
              </c:pt>
              <c:pt idx="5190">
                <c:v>0.1208144569026266</c:v>
              </c:pt>
              <c:pt idx="5191">
                <c:v>9.2048192317318034E-2</c:v>
              </c:pt>
              <c:pt idx="5192">
                <c:v>5.7313729726270468E-3</c:v>
              </c:pt>
              <c:pt idx="5193">
                <c:v>-3.7416736363281244E-2</c:v>
              </c:pt>
              <c:pt idx="5194">
                <c:v>-3.7416736363281244E-2</c:v>
              </c:pt>
              <c:pt idx="5195">
                <c:v>-9.4951840618007669E-2</c:v>
              </c:pt>
              <c:pt idx="5196">
                <c:v>-0.18126608487858942</c:v>
              </c:pt>
              <c:pt idx="5197">
                <c:v>-0.1524998202932808</c:v>
              </c:pt>
              <c:pt idx="5198">
                <c:v>-0.1524998202932808</c:v>
              </c:pt>
              <c:pt idx="5199">
                <c:v>-2.3034891612681546E-2</c:v>
              </c:pt>
              <c:pt idx="5200">
                <c:v>-3.7416736363281244E-2</c:v>
              </c:pt>
              <c:pt idx="5201">
                <c:v>-6.6183000948589837E-2</c:v>
              </c:pt>
              <c:pt idx="5202">
                <c:v>-8.056742078329876E-2</c:v>
              </c:pt>
              <c:pt idx="5203">
                <c:v>-0.12371810520331626</c:v>
              </c:pt>
              <c:pt idx="5204">
                <c:v>-0.12371810520331626</c:v>
              </c:pt>
              <c:pt idx="5205">
                <c:v>-0.12371810520331626</c:v>
              </c:pt>
              <c:pt idx="5206">
                <c:v>-0.1524998202932808</c:v>
              </c:pt>
              <c:pt idx="5207">
                <c:v>-0.1524998202932808</c:v>
              </c:pt>
              <c:pt idx="5208">
                <c:v>0.16396514132264411</c:v>
              </c:pt>
              <c:pt idx="5209">
                <c:v>0.1064300370679177</c:v>
              </c:pt>
              <c:pt idx="5210">
                <c:v>7.7648321977953183E-2</c:v>
              </c:pt>
              <c:pt idx="5211">
                <c:v>-2.3034891612681546E-2</c:v>
              </c:pt>
              <c:pt idx="5212">
                <c:v>0.16396514132264411</c:v>
              </c:pt>
              <c:pt idx="5213">
                <c:v>0.16396514132264411</c:v>
              </c:pt>
              <c:pt idx="5214">
                <c:v>0.16396514132264411</c:v>
              </c:pt>
              <c:pt idx="5215">
                <c:v>0.16396514132264411</c:v>
              </c:pt>
              <c:pt idx="5216">
                <c:v>0.16396514132264411</c:v>
              </c:pt>
              <c:pt idx="5217">
                <c:v>0.14958072148793522</c:v>
              </c:pt>
              <c:pt idx="5218">
                <c:v>0.1208144569026266</c:v>
              </c:pt>
              <c:pt idx="5219">
                <c:v>-0.10933368536860735</c:v>
              </c:pt>
              <c:pt idx="5220">
                <c:v>0.16396514132264411</c:v>
              </c:pt>
              <c:pt idx="5221">
                <c:v>0.16396514132264411</c:v>
              </c:pt>
              <c:pt idx="5222">
                <c:v>0.16396514132264411</c:v>
              </c:pt>
              <c:pt idx="5223">
                <c:v>0.16396514132264411</c:v>
              </c:pt>
              <c:pt idx="5224">
                <c:v>0.16396514132264411</c:v>
              </c:pt>
              <c:pt idx="5225">
                <c:v>0.16396514132264411</c:v>
              </c:pt>
              <c:pt idx="5226">
                <c:v>0.16396514132264411</c:v>
              </c:pt>
              <c:pt idx="5227">
                <c:v>0.16396514132264411</c:v>
              </c:pt>
              <c:pt idx="5228">
                <c:v>0.16396514132264411</c:v>
              </c:pt>
              <c:pt idx="5229">
                <c:v>0.16396514132264411</c:v>
              </c:pt>
              <c:pt idx="5230">
                <c:v>0.16396514132264411</c:v>
              </c:pt>
              <c:pt idx="5231">
                <c:v>0.16396514132264411</c:v>
              </c:pt>
              <c:pt idx="5232">
                <c:v>0.16396514132264411</c:v>
              </c:pt>
              <c:pt idx="5233">
                <c:v>0.16396514132264411</c:v>
              </c:pt>
              <c:pt idx="5234">
                <c:v>0.16396514132264411</c:v>
              </c:pt>
              <c:pt idx="5235">
                <c:v>0.16396514132264411</c:v>
              </c:pt>
              <c:pt idx="5236">
                <c:v>0.16396514132264411</c:v>
              </c:pt>
              <c:pt idx="5237">
                <c:v>0.16396514132264411</c:v>
              </c:pt>
              <c:pt idx="5238">
                <c:v>0.16396514132264411</c:v>
              </c:pt>
              <c:pt idx="5239">
                <c:v>0.16396514132264411</c:v>
              </c:pt>
              <c:pt idx="5240">
                <c:v>0.16396514132264411</c:v>
              </c:pt>
              <c:pt idx="5241">
                <c:v>0.16396514132264411</c:v>
              </c:pt>
              <c:pt idx="5242">
                <c:v>0.16396514132264411</c:v>
              </c:pt>
              <c:pt idx="5243">
                <c:v>0.16396514132264411</c:v>
              </c:pt>
              <c:pt idx="5244">
                <c:v>0.16396514132264411</c:v>
              </c:pt>
              <c:pt idx="5245">
                <c:v>0.16396514132264411</c:v>
              </c:pt>
              <c:pt idx="5246">
                <c:v>0.16396514132264411</c:v>
              </c:pt>
              <c:pt idx="5247">
                <c:v>0.16396514132264411</c:v>
              </c:pt>
              <c:pt idx="5248">
                <c:v>0.16396514132264411</c:v>
              </c:pt>
              <c:pt idx="5249">
                <c:v>0.16396514132264411</c:v>
              </c:pt>
              <c:pt idx="5250">
                <c:v>0.16396514132264411</c:v>
              </c:pt>
              <c:pt idx="5251">
                <c:v>0.16396514132264411</c:v>
              </c:pt>
              <c:pt idx="5252">
                <c:v>0.16396514132264411</c:v>
              </c:pt>
              <c:pt idx="5253">
                <c:v>0.16396514132264411</c:v>
              </c:pt>
              <c:pt idx="5254">
                <c:v>0.16396514132264411</c:v>
              </c:pt>
              <c:pt idx="5255">
                <c:v>0.16396514132264411</c:v>
              </c:pt>
              <c:pt idx="5256">
                <c:v>0.16396514132264411</c:v>
              </c:pt>
              <c:pt idx="5257">
                <c:v>0.16396514132264411</c:v>
              </c:pt>
              <c:pt idx="5258">
                <c:v>0.16396514132264411</c:v>
              </c:pt>
              <c:pt idx="5259">
                <c:v>0.16396514132264411</c:v>
              </c:pt>
              <c:pt idx="5260">
                <c:v>0.16396514132264411</c:v>
              </c:pt>
              <c:pt idx="5261">
                <c:v>0.16396514132264411</c:v>
              </c:pt>
              <c:pt idx="5262">
                <c:v>0.16396514132264411</c:v>
              </c:pt>
              <c:pt idx="5263">
                <c:v>0.16396514132264411</c:v>
              </c:pt>
              <c:pt idx="5264">
                <c:v>0.16396514132264411</c:v>
              </c:pt>
              <c:pt idx="5265">
                <c:v>0.16396514132264411</c:v>
              </c:pt>
              <c:pt idx="5266">
                <c:v>0.16396514132264411</c:v>
              </c:pt>
              <c:pt idx="5267">
                <c:v>0.16396514132264411</c:v>
              </c:pt>
              <c:pt idx="5268">
                <c:v>0.16396514132264411</c:v>
              </c:pt>
              <c:pt idx="5269">
                <c:v>0.16396514132264411</c:v>
              </c:pt>
              <c:pt idx="5270">
                <c:v>0.16396514132264411</c:v>
              </c:pt>
              <c:pt idx="5271">
                <c:v>0.16396514132264411</c:v>
              </c:pt>
              <c:pt idx="5272">
                <c:v>0.16396514132264411</c:v>
              </c:pt>
              <c:pt idx="5273">
                <c:v>0.16396514132264411</c:v>
              </c:pt>
              <c:pt idx="5274">
                <c:v>0.16396514132264411</c:v>
              </c:pt>
              <c:pt idx="5275">
                <c:v>0.16396514132264411</c:v>
              </c:pt>
              <c:pt idx="5276">
                <c:v>0.16396514132264411</c:v>
              </c:pt>
              <c:pt idx="5277">
                <c:v>0.16396514132264411</c:v>
              </c:pt>
              <c:pt idx="5278">
                <c:v>0.16396514132264411</c:v>
              </c:pt>
              <c:pt idx="5279">
                <c:v>0.16396514132264411</c:v>
              </c:pt>
              <c:pt idx="5280">
                <c:v>0.16396514132264411</c:v>
              </c:pt>
              <c:pt idx="5281">
                <c:v>0.16396514132264411</c:v>
              </c:pt>
              <c:pt idx="5282">
                <c:v>0.16396514132264411</c:v>
              </c:pt>
              <c:pt idx="5283">
                <c:v>0.16396514132264411</c:v>
              </c:pt>
              <c:pt idx="5284">
                <c:v>0.16396514132264411</c:v>
              </c:pt>
              <c:pt idx="5285">
                <c:v>0.16396514132264411</c:v>
              </c:pt>
              <c:pt idx="5286">
                <c:v>0.16396514132264411</c:v>
              </c:pt>
              <c:pt idx="5287">
                <c:v>0.16396514132264411</c:v>
              </c:pt>
              <c:pt idx="5288">
                <c:v>0.16396514132264411</c:v>
              </c:pt>
              <c:pt idx="5289">
                <c:v>0.16396514132264411</c:v>
              </c:pt>
              <c:pt idx="5290">
                <c:v>0.16396514132264411</c:v>
              </c:pt>
              <c:pt idx="5291">
                <c:v>0.16396514132264411</c:v>
              </c:pt>
              <c:pt idx="5292">
                <c:v>0.16396514132264411</c:v>
              </c:pt>
              <c:pt idx="5293">
                <c:v>0.16396514132264411</c:v>
              </c:pt>
              <c:pt idx="5294">
                <c:v>0.16396514132264411</c:v>
              </c:pt>
              <c:pt idx="5295">
                <c:v>0.16396514132264411</c:v>
              </c:pt>
              <c:pt idx="5296">
                <c:v>0.16396514132264411</c:v>
              </c:pt>
              <c:pt idx="5297">
                <c:v>0.14958072148793522</c:v>
              </c:pt>
              <c:pt idx="5298">
                <c:v>0.14958072148793522</c:v>
              </c:pt>
              <c:pt idx="5299">
                <c:v>0.14958072148793522</c:v>
              </c:pt>
              <c:pt idx="5300">
                <c:v>0.14958072148793522</c:v>
              </c:pt>
              <c:pt idx="5301">
                <c:v>0.14958072148793522</c:v>
              </c:pt>
              <c:pt idx="5302">
                <c:v>0.14958072148793522</c:v>
              </c:pt>
              <c:pt idx="5303">
                <c:v>0.14958072148793522</c:v>
              </c:pt>
              <c:pt idx="5304">
                <c:v>0.14958072148793522</c:v>
              </c:pt>
              <c:pt idx="5305">
                <c:v>0.14958072148793522</c:v>
              </c:pt>
              <c:pt idx="5306">
                <c:v>0.14958072148793522</c:v>
              </c:pt>
              <c:pt idx="5307">
                <c:v>0.14958072148793522</c:v>
              </c:pt>
              <c:pt idx="5308">
                <c:v>0.14958072148793522</c:v>
              </c:pt>
              <c:pt idx="5309">
                <c:v>0.14958072148793522</c:v>
              </c:pt>
              <c:pt idx="5310">
                <c:v>0.14958072148793522</c:v>
              </c:pt>
              <c:pt idx="5311">
                <c:v>0.14958072148793522</c:v>
              </c:pt>
              <c:pt idx="5312">
                <c:v>0.14958072148793522</c:v>
              </c:pt>
              <c:pt idx="5313">
                <c:v>0.14958072148793522</c:v>
              </c:pt>
              <c:pt idx="5314">
                <c:v>0.14958072148793522</c:v>
              </c:pt>
              <c:pt idx="5315">
                <c:v>0.14958072148793522</c:v>
              </c:pt>
              <c:pt idx="5316">
                <c:v>0.14958072148793522</c:v>
              </c:pt>
              <c:pt idx="5317">
                <c:v>0.14958072148793522</c:v>
              </c:pt>
              <c:pt idx="5318">
                <c:v>0.14958072148793522</c:v>
              </c:pt>
              <c:pt idx="5319">
                <c:v>0.14958072148793522</c:v>
              </c:pt>
              <c:pt idx="5320">
                <c:v>0.14958072148793522</c:v>
              </c:pt>
              <c:pt idx="5321">
                <c:v>0.14958072148793522</c:v>
              </c:pt>
              <c:pt idx="5322">
                <c:v>0.14958072148793522</c:v>
              </c:pt>
              <c:pt idx="5323">
                <c:v>0.14958072148793522</c:v>
              </c:pt>
              <c:pt idx="5324">
                <c:v>0.14958072148793522</c:v>
              </c:pt>
              <c:pt idx="5325">
                <c:v>0.14958072148793522</c:v>
              </c:pt>
              <c:pt idx="5326">
                <c:v>0.13519630165322633</c:v>
              </c:pt>
              <c:pt idx="5327">
                <c:v>0.13519630165322633</c:v>
              </c:pt>
              <c:pt idx="5328">
                <c:v>0.13519630165322633</c:v>
              </c:pt>
              <c:pt idx="5329">
                <c:v>0.13519630165322633</c:v>
              </c:pt>
              <c:pt idx="5330">
                <c:v>0.13519630165322633</c:v>
              </c:pt>
              <c:pt idx="5331">
                <c:v>0.13519630165322633</c:v>
              </c:pt>
              <c:pt idx="5332">
                <c:v>0.13519630165322633</c:v>
              </c:pt>
              <c:pt idx="5333">
                <c:v>0.13519630165322633</c:v>
              </c:pt>
              <c:pt idx="5334">
                <c:v>0.13519630165322633</c:v>
              </c:pt>
              <c:pt idx="5335">
                <c:v>0.13519630165322633</c:v>
              </c:pt>
              <c:pt idx="5336">
                <c:v>0.13519630165322633</c:v>
              </c:pt>
              <c:pt idx="5337">
                <c:v>0.13519630165322633</c:v>
              </c:pt>
              <c:pt idx="5338">
                <c:v>0.13519630165322633</c:v>
              </c:pt>
              <c:pt idx="5339">
                <c:v>0.13519630165322633</c:v>
              </c:pt>
              <c:pt idx="5340">
                <c:v>0.13519630165322633</c:v>
              </c:pt>
              <c:pt idx="5341">
                <c:v>0.13519630165322633</c:v>
              </c:pt>
              <c:pt idx="5342">
                <c:v>0.13519630165322633</c:v>
              </c:pt>
              <c:pt idx="5343">
                <c:v>0.13519630165322633</c:v>
              </c:pt>
              <c:pt idx="5344">
                <c:v>0.13519630165322633</c:v>
              </c:pt>
              <c:pt idx="5345">
                <c:v>0.13519630165322633</c:v>
              </c:pt>
              <c:pt idx="5346">
                <c:v>0.13519630165322633</c:v>
              </c:pt>
              <c:pt idx="5347">
                <c:v>0.13519630165322633</c:v>
              </c:pt>
              <c:pt idx="5348">
                <c:v>0.1208144569026266</c:v>
              </c:pt>
              <c:pt idx="5349">
                <c:v>0.1208144569026266</c:v>
              </c:pt>
              <c:pt idx="5350">
                <c:v>0.1208144569026266</c:v>
              </c:pt>
              <c:pt idx="5351">
                <c:v>0.1208144569026266</c:v>
              </c:pt>
              <c:pt idx="5352">
                <c:v>0.1208144569026266</c:v>
              </c:pt>
              <c:pt idx="5353">
                <c:v>0.1208144569026266</c:v>
              </c:pt>
              <c:pt idx="5354">
                <c:v>0.1208144569026266</c:v>
              </c:pt>
              <c:pt idx="5355">
                <c:v>0.1208144569026266</c:v>
              </c:pt>
              <c:pt idx="5356">
                <c:v>0.1208144569026266</c:v>
              </c:pt>
              <c:pt idx="5357">
                <c:v>0.1208144569026266</c:v>
              </c:pt>
              <c:pt idx="5358">
                <c:v>0.1208144569026266</c:v>
              </c:pt>
              <c:pt idx="5359">
                <c:v>0.1208144569026266</c:v>
              </c:pt>
              <c:pt idx="5360">
                <c:v>0.1208144569026266</c:v>
              </c:pt>
              <c:pt idx="5361">
                <c:v>0.1208144569026266</c:v>
              </c:pt>
              <c:pt idx="5362">
                <c:v>0.1208144569026266</c:v>
              </c:pt>
              <c:pt idx="5363">
                <c:v>0.1208144569026266</c:v>
              </c:pt>
              <c:pt idx="5364">
                <c:v>0.1208144569026266</c:v>
              </c:pt>
              <c:pt idx="5365">
                <c:v>0.1208144569026266</c:v>
              </c:pt>
              <c:pt idx="5366">
                <c:v>0.1208144569026266</c:v>
              </c:pt>
              <c:pt idx="5367">
                <c:v>0.1208144569026266</c:v>
              </c:pt>
              <c:pt idx="5368">
                <c:v>0.1208144569026266</c:v>
              </c:pt>
              <c:pt idx="5369">
                <c:v>0.1208144569026266</c:v>
              </c:pt>
              <c:pt idx="5370">
                <c:v>0.1208144569026266</c:v>
              </c:pt>
              <c:pt idx="5371">
                <c:v>0.1208144569026266</c:v>
              </c:pt>
              <c:pt idx="5372">
                <c:v>0.1208144569026266</c:v>
              </c:pt>
              <c:pt idx="5373">
                <c:v>0.1064300370679177</c:v>
              </c:pt>
              <c:pt idx="5374">
                <c:v>0.1064300370679177</c:v>
              </c:pt>
              <c:pt idx="5375">
                <c:v>0.1064300370679177</c:v>
              </c:pt>
              <c:pt idx="5376">
                <c:v>0.1064300370679177</c:v>
              </c:pt>
              <c:pt idx="5377">
                <c:v>0.1064300370679177</c:v>
              </c:pt>
              <c:pt idx="5378">
                <c:v>0.1064300370679177</c:v>
              </c:pt>
              <c:pt idx="5379">
                <c:v>0.1064300370679177</c:v>
              </c:pt>
              <c:pt idx="5380">
                <c:v>0.1064300370679177</c:v>
              </c:pt>
              <c:pt idx="5381">
                <c:v>0.1064300370679177</c:v>
              </c:pt>
              <c:pt idx="5382">
                <c:v>0.1064300370679177</c:v>
              </c:pt>
              <c:pt idx="5383">
                <c:v>0.1064300370679177</c:v>
              </c:pt>
              <c:pt idx="5384">
                <c:v>0.1064300370679177</c:v>
              </c:pt>
              <c:pt idx="5385">
                <c:v>0.1064300370679177</c:v>
              </c:pt>
              <c:pt idx="5386">
                <c:v>0.1064300370679177</c:v>
              </c:pt>
              <c:pt idx="5387">
                <c:v>0.1064300370679177</c:v>
              </c:pt>
              <c:pt idx="5388">
                <c:v>0.1064300370679177</c:v>
              </c:pt>
              <c:pt idx="5389">
                <c:v>0.1064300370679177</c:v>
              </c:pt>
              <c:pt idx="5390">
                <c:v>0.1064300370679177</c:v>
              </c:pt>
              <c:pt idx="5391">
                <c:v>0.1064300370679177</c:v>
              </c:pt>
              <c:pt idx="5392">
                <c:v>0.1064300370679177</c:v>
              </c:pt>
              <c:pt idx="5393">
                <c:v>0.1064300370679177</c:v>
              </c:pt>
              <c:pt idx="5394">
                <c:v>0.1064300370679177</c:v>
              </c:pt>
              <c:pt idx="5395">
                <c:v>0.1064300370679177</c:v>
              </c:pt>
              <c:pt idx="5396">
                <c:v>0.1064300370679177</c:v>
              </c:pt>
              <c:pt idx="5397">
                <c:v>0.1064300370679177</c:v>
              </c:pt>
              <c:pt idx="5398">
                <c:v>0.1064300370679177</c:v>
              </c:pt>
              <c:pt idx="5399">
                <c:v>0.1064300370679177</c:v>
              </c:pt>
              <c:pt idx="5400">
                <c:v>0.1064300370679177</c:v>
              </c:pt>
              <c:pt idx="5401">
                <c:v>0.1064300370679177</c:v>
              </c:pt>
              <c:pt idx="5402">
                <c:v>0.1064300370679177</c:v>
              </c:pt>
              <c:pt idx="5403">
                <c:v>-0.19565050471329831</c:v>
              </c:pt>
              <c:pt idx="5404">
                <c:v>9.2048192317318034E-2</c:v>
              </c:pt>
              <c:pt idx="5405">
                <c:v>9.2048192317318034E-2</c:v>
              </c:pt>
              <c:pt idx="5406">
                <c:v>9.2048192317318034E-2</c:v>
              </c:pt>
              <c:pt idx="5407">
                <c:v>9.2048192317318034E-2</c:v>
              </c:pt>
              <c:pt idx="5408">
                <c:v>9.2048192317318034E-2</c:v>
              </c:pt>
              <c:pt idx="5409">
                <c:v>9.2048192317318034E-2</c:v>
              </c:pt>
              <c:pt idx="5410">
                <c:v>9.2048192317318034E-2</c:v>
              </c:pt>
              <c:pt idx="5411">
                <c:v>9.2048192317318034E-2</c:v>
              </c:pt>
              <c:pt idx="5412">
                <c:v>9.2048192317318034E-2</c:v>
              </c:pt>
              <c:pt idx="5413">
                <c:v>9.2048192317318034E-2</c:v>
              </c:pt>
              <c:pt idx="5414">
                <c:v>9.2048192317318034E-2</c:v>
              </c:pt>
              <c:pt idx="5415">
                <c:v>9.2048192317318034E-2</c:v>
              </c:pt>
              <c:pt idx="5416">
                <c:v>9.2048192317318034E-2</c:v>
              </c:pt>
              <c:pt idx="5417">
                <c:v>9.2048192317318034E-2</c:v>
              </c:pt>
              <c:pt idx="5418">
                <c:v>9.2048192317318034E-2</c:v>
              </c:pt>
              <c:pt idx="5419">
                <c:v>9.2048192317318034E-2</c:v>
              </c:pt>
              <c:pt idx="5420">
                <c:v>9.2048192317318034E-2</c:v>
              </c:pt>
              <c:pt idx="5421">
                <c:v>9.2048192317318034E-2</c:v>
              </c:pt>
              <c:pt idx="5422">
                <c:v>9.2048192317318034E-2</c:v>
              </c:pt>
              <c:pt idx="5423">
                <c:v>9.2048192317318034E-2</c:v>
              </c:pt>
              <c:pt idx="5424">
                <c:v>9.2048192317318034E-2</c:v>
              </c:pt>
              <c:pt idx="5425">
                <c:v>9.2048192317318034E-2</c:v>
              </c:pt>
              <c:pt idx="5426">
                <c:v>9.2048192317318034E-2</c:v>
              </c:pt>
              <c:pt idx="5427">
                <c:v>9.2048192317318034E-2</c:v>
              </c:pt>
              <c:pt idx="5428">
                <c:v>9.2048192317318034E-2</c:v>
              </c:pt>
              <c:pt idx="5429">
                <c:v>9.2048192317318034E-2</c:v>
              </c:pt>
              <c:pt idx="5430">
                <c:v>9.2048192317318034E-2</c:v>
              </c:pt>
              <c:pt idx="5431">
                <c:v>9.2048192317318034E-2</c:v>
              </c:pt>
              <c:pt idx="5432">
                <c:v>9.2048192317318034E-2</c:v>
              </c:pt>
              <c:pt idx="5433">
                <c:v>9.2048192317318034E-2</c:v>
              </c:pt>
              <c:pt idx="5434">
                <c:v>9.2048192317318034E-2</c:v>
              </c:pt>
              <c:pt idx="5435">
                <c:v>9.2048192317318034E-2</c:v>
              </c:pt>
              <c:pt idx="5436">
                <c:v>3.4497637557935668E-2</c:v>
              </c:pt>
              <c:pt idx="5437">
                <c:v>7.7648321977953183E-2</c:v>
              </c:pt>
              <c:pt idx="5438">
                <c:v>7.7648321977953183E-2</c:v>
              </c:pt>
              <c:pt idx="5439">
                <c:v>7.7648321977953183E-2</c:v>
              </c:pt>
              <c:pt idx="5440">
                <c:v>7.7648321977953183E-2</c:v>
              </c:pt>
              <c:pt idx="5441">
                <c:v>7.7648321977953183E-2</c:v>
              </c:pt>
              <c:pt idx="5442">
                <c:v>7.7648321977953183E-2</c:v>
              </c:pt>
              <c:pt idx="5443">
                <c:v>7.7648321977953183E-2</c:v>
              </c:pt>
              <c:pt idx="5444">
                <c:v>7.7648321977953183E-2</c:v>
              </c:pt>
              <c:pt idx="5445">
                <c:v>7.7648321977953183E-2</c:v>
              </c:pt>
              <c:pt idx="5446">
                <c:v>7.7648321977953183E-2</c:v>
              </c:pt>
              <c:pt idx="5447">
                <c:v>7.7648321977953183E-2</c:v>
              </c:pt>
              <c:pt idx="5448">
                <c:v>7.7648321977953183E-2</c:v>
              </c:pt>
              <c:pt idx="5449">
                <c:v>7.7648321977953183E-2</c:v>
              </c:pt>
              <c:pt idx="5450">
                <c:v>7.7648321977953183E-2</c:v>
              </c:pt>
              <c:pt idx="5451">
                <c:v>7.7648321977953183E-2</c:v>
              </c:pt>
              <c:pt idx="5452">
                <c:v>7.7648321977953183E-2</c:v>
              </c:pt>
              <c:pt idx="5453">
                <c:v>7.7648321977953183E-2</c:v>
              </c:pt>
              <c:pt idx="5454">
                <c:v>7.7648321977953183E-2</c:v>
              </c:pt>
              <c:pt idx="5455">
                <c:v>7.7648321977953183E-2</c:v>
              </c:pt>
              <c:pt idx="5456">
                <c:v>7.7648321977953183E-2</c:v>
              </c:pt>
              <c:pt idx="5457">
                <c:v>7.7648321977953183E-2</c:v>
              </c:pt>
              <c:pt idx="5458">
                <c:v>7.7648321977953183E-2</c:v>
              </c:pt>
              <c:pt idx="5459">
                <c:v>7.7648321977953183E-2</c:v>
              </c:pt>
              <c:pt idx="5460">
                <c:v>7.7648321977953183E-2</c:v>
              </c:pt>
              <c:pt idx="5461">
                <c:v>7.7648321977953183E-2</c:v>
              </c:pt>
              <c:pt idx="5462">
                <c:v>7.7648321977953183E-2</c:v>
              </c:pt>
              <c:pt idx="5463">
                <c:v>7.7648321977953183E-2</c:v>
              </c:pt>
              <c:pt idx="5464">
                <c:v>6.3263902143244233E-2</c:v>
              </c:pt>
              <c:pt idx="5465">
                <c:v>6.3263902143244233E-2</c:v>
              </c:pt>
              <c:pt idx="5466">
                <c:v>6.3263902143244233E-2</c:v>
              </c:pt>
              <c:pt idx="5467">
                <c:v>6.3263902143244233E-2</c:v>
              </c:pt>
              <c:pt idx="5468">
                <c:v>6.3263902143244233E-2</c:v>
              </c:pt>
              <c:pt idx="5469">
                <c:v>6.3263902143244233E-2</c:v>
              </c:pt>
              <c:pt idx="5470">
                <c:v>6.3263902143244233E-2</c:v>
              </c:pt>
              <c:pt idx="5471">
                <c:v>6.3263902143244233E-2</c:v>
              </c:pt>
              <c:pt idx="5472">
                <c:v>6.3263902143244233E-2</c:v>
              </c:pt>
              <c:pt idx="5473">
                <c:v>6.3263902143244233E-2</c:v>
              </c:pt>
              <c:pt idx="5474">
                <c:v>6.3263902143244233E-2</c:v>
              </c:pt>
              <c:pt idx="5475">
                <c:v>6.3263902143244233E-2</c:v>
              </c:pt>
              <c:pt idx="5476">
                <c:v>6.3263902143244233E-2</c:v>
              </c:pt>
              <c:pt idx="5477">
                <c:v>6.3263902143244233E-2</c:v>
              </c:pt>
              <c:pt idx="5478">
                <c:v>6.3263902143244233E-2</c:v>
              </c:pt>
              <c:pt idx="5479">
                <c:v>6.3263902143244233E-2</c:v>
              </c:pt>
              <c:pt idx="5480">
                <c:v>6.3263902143244233E-2</c:v>
              </c:pt>
              <c:pt idx="5481">
                <c:v>6.3263902143244233E-2</c:v>
              </c:pt>
              <c:pt idx="5482">
                <c:v>6.3263902143244233E-2</c:v>
              </c:pt>
              <c:pt idx="5483">
                <c:v>6.3263902143244233E-2</c:v>
              </c:pt>
              <c:pt idx="5484">
                <c:v>6.3263902143244233E-2</c:v>
              </c:pt>
              <c:pt idx="5485">
                <c:v>6.3263902143244233E-2</c:v>
              </c:pt>
              <c:pt idx="5486">
                <c:v>6.3263902143244233E-2</c:v>
              </c:pt>
              <c:pt idx="5487">
                <c:v>6.3263902143244233E-2</c:v>
              </c:pt>
              <c:pt idx="5488">
                <c:v>6.3263902143244233E-2</c:v>
              </c:pt>
              <c:pt idx="5489">
                <c:v>6.3263902143244233E-2</c:v>
              </c:pt>
              <c:pt idx="5490">
                <c:v>6.3263902143244233E-2</c:v>
              </c:pt>
              <c:pt idx="5491">
                <c:v>6.3263902143244233E-2</c:v>
              </c:pt>
              <c:pt idx="5492">
                <c:v>6.3263902143244233E-2</c:v>
              </c:pt>
              <c:pt idx="5493">
                <c:v>4.8882057392644562E-2</c:v>
              </c:pt>
              <c:pt idx="5494">
                <c:v>4.8882057392644562E-2</c:v>
              </c:pt>
              <c:pt idx="5495">
                <c:v>4.8882057392644562E-2</c:v>
              </c:pt>
              <c:pt idx="5496">
                <c:v>4.8882057392644562E-2</c:v>
              </c:pt>
              <c:pt idx="5497">
                <c:v>4.8882057392644562E-2</c:v>
              </c:pt>
              <c:pt idx="5498">
                <c:v>4.8882057392644562E-2</c:v>
              </c:pt>
              <c:pt idx="5499">
                <c:v>4.8882057392644562E-2</c:v>
              </c:pt>
              <c:pt idx="5500">
                <c:v>4.8882057392644562E-2</c:v>
              </c:pt>
              <c:pt idx="5501">
                <c:v>4.8882057392644562E-2</c:v>
              </c:pt>
              <c:pt idx="5502">
                <c:v>4.8882057392644562E-2</c:v>
              </c:pt>
              <c:pt idx="5503">
                <c:v>4.8882057392644562E-2</c:v>
              </c:pt>
              <c:pt idx="5504">
                <c:v>4.8882057392644562E-2</c:v>
              </c:pt>
              <c:pt idx="5505">
                <c:v>4.8882057392644562E-2</c:v>
              </c:pt>
              <c:pt idx="5506">
                <c:v>4.8882057392644562E-2</c:v>
              </c:pt>
              <c:pt idx="5507">
                <c:v>4.8882057392644562E-2</c:v>
              </c:pt>
              <c:pt idx="5508">
                <c:v>4.8882057392644562E-2</c:v>
              </c:pt>
              <c:pt idx="5509">
                <c:v>4.8882057392644562E-2</c:v>
              </c:pt>
              <c:pt idx="5510">
                <c:v>4.8882057392644562E-2</c:v>
              </c:pt>
              <c:pt idx="5511">
                <c:v>4.8882057392644562E-2</c:v>
              </c:pt>
              <c:pt idx="5512">
                <c:v>4.8882057392644562E-2</c:v>
              </c:pt>
              <c:pt idx="5513">
                <c:v>4.8882057392644562E-2</c:v>
              </c:pt>
              <c:pt idx="5514">
                <c:v>4.8882057392644562E-2</c:v>
              </c:pt>
              <c:pt idx="5515">
                <c:v>4.8882057392644562E-2</c:v>
              </c:pt>
              <c:pt idx="5516">
                <c:v>3.4497637557935668E-2</c:v>
              </c:pt>
              <c:pt idx="5517">
                <c:v>3.4497637557935668E-2</c:v>
              </c:pt>
              <c:pt idx="5518">
                <c:v>3.4497637557935668E-2</c:v>
              </c:pt>
              <c:pt idx="5519">
                <c:v>3.4497637557935668E-2</c:v>
              </c:pt>
              <c:pt idx="5520">
                <c:v>3.4497637557935668E-2</c:v>
              </c:pt>
              <c:pt idx="5521">
                <c:v>3.4497637557935668E-2</c:v>
              </c:pt>
              <c:pt idx="5522">
                <c:v>3.4497637557935668E-2</c:v>
              </c:pt>
              <c:pt idx="5523">
                <c:v>3.4497637557935668E-2</c:v>
              </c:pt>
              <c:pt idx="5524">
                <c:v>3.4497637557935668E-2</c:v>
              </c:pt>
              <c:pt idx="5525">
                <c:v>3.4497637557935668E-2</c:v>
              </c:pt>
              <c:pt idx="5526">
                <c:v>3.4497637557935668E-2</c:v>
              </c:pt>
              <c:pt idx="5527">
                <c:v>3.4497637557935668E-2</c:v>
              </c:pt>
              <c:pt idx="5528">
                <c:v>3.4497637557935668E-2</c:v>
              </c:pt>
              <c:pt idx="5529">
                <c:v>3.4497637557935668E-2</c:v>
              </c:pt>
              <c:pt idx="5530">
                <c:v>3.4497637557935668E-2</c:v>
              </c:pt>
              <c:pt idx="5531">
                <c:v>3.4497637557935668E-2</c:v>
              </c:pt>
              <c:pt idx="5532">
                <c:v>3.4497637557935668E-2</c:v>
              </c:pt>
              <c:pt idx="5533">
                <c:v>3.4497637557935668E-2</c:v>
              </c:pt>
              <c:pt idx="5534">
                <c:v>3.4497637557935668E-2</c:v>
              </c:pt>
              <c:pt idx="5535">
                <c:v>3.4497637557935668E-2</c:v>
              </c:pt>
              <c:pt idx="5536">
                <c:v>3.4497637557935668E-2</c:v>
              </c:pt>
              <c:pt idx="5537">
                <c:v>3.4497637557935668E-2</c:v>
              </c:pt>
              <c:pt idx="5538">
                <c:v>3.4497637557935668E-2</c:v>
              </c:pt>
              <c:pt idx="5539">
                <c:v>3.4497637557935668E-2</c:v>
              </c:pt>
              <c:pt idx="5540">
                <c:v>3.4497637557935668E-2</c:v>
              </c:pt>
              <c:pt idx="5541">
                <c:v>-2.3034891612681546E-2</c:v>
              </c:pt>
              <c:pt idx="5542">
                <c:v>2.0115792807335969E-2</c:v>
              </c:pt>
              <c:pt idx="5543">
                <c:v>2.0115792807335969E-2</c:v>
              </c:pt>
              <c:pt idx="5544">
                <c:v>2.0115792807335969E-2</c:v>
              </c:pt>
              <c:pt idx="5545">
                <c:v>2.0115792807335969E-2</c:v>
              </c:pt>
              <c:pt idx="5546">
                <c:v>2.0115792807335969E-2</c:v>
              </c:pt>
              <c:pt idx="5547">
                <c:v>2.0115792807335969E-2</c:v>
              </c:pt>
              <c:pt idx="5548">
                <c:v>2.0115792807335969E-2</c:v>
              </c:pt>
              <c:pt idx="5549">
                <c:v>2.0115792807335969E-2</c:v>
              </c:pt>
              <c:pt idx="5550">
                <c:v>2.0115792807335969E-2</c:v>
              </c:pt>
              <c:pt idx="5551">
                <c:v>2.0115792807335969E-2</c:v>
              </c:pt>
              <c:pt idx="5552">
                <c:v>2.0115792807335969E-2</c:v>
              </c:pt>
              <c:pt idx="5553">
                <c:v>2.0115792807335969E-2</c:v>
              </c:pt>
              <c:pt idx="5554">
                <c:v>2.0115792807335969E-2</c:v>
              </c:pt>
              <c:pt idx="5555">
                <c:v>2.0115792807335969E-2</c:v>
              </c:pt>
              <c:pt idx="5556">
                <c:v>2.0115792807335969E-2</c:v>
              </c:pt>
              <c:pt idx="5557">
                <c:v>2.0115792807335969E-2</c:v>
              </c:pt>
              <c:pt idx="5558">
                <c:v>2.0115792807335969E-2</c:v>
              </c:pt>
              <c:pt idx="5559">
                <c:v>2.0115792807335969E-2</c:v>
              </c:pt>
              <c:pt idx="5560">
                <c:v>2.0115792807335969E-2</c:v>
              </c:pt>
              <c:pt idx="5561">
                <c:v>2.0115792807335969E-2</c:v>
              </c:pt>
              <c:pt idx="5562">
                <c:v>2.0115792807335969E-2</c:v>
              </c:pt>
              <c:pt idx="5563">
                <c:v>2.0115792807335969E-2</c:v>
              </c:pt>
              <c:pt idx="5564">
                <c:v>2.0115792807335969E-2</c:v>
              </c:pt>
              <c:pt idx="5565">
                <c:v>5.7313729726270468E-3</c:v>
              </c:pt>
              <c:pt idx="5566">
                <c:v>5.7313729726270468E-3</c:v>
              </c:pt>
              <c:pt idx="5567">
                <c:v>5.7313729726270468E-3</c:v>
              </c:pt>
              <c:pt idx="5568">
                <c:v>5.7313729726270468E-3</c:v>
              </c:pt>
              <c:pt idx="5569">
                <c:v>5.7313729726270468E-3</c:v>
              </c:pt>
              <c:pt idx="5570">
                <c:v>5.7313729726270468E-3</c:v>
              </c:pt>
              <c:pt idx="5571">
                <c:v>5.7313729726270468E-3</c:v>
              </c:pt>
              <c:pt idx="5572">
                <c:v>5.7313729726270468E-3</c:v>
              </c:pt>
              <c:pt idx="5573">
                <c:v>5.7313729726270468E-3</c:v>
              </c:pt>
              <c:pt idx="5574">
                <c:v>5.7313729726270468E-3</c:v>
              </c:pt>
              <c:pt idx="5575">
                <c:v>5.7313729726270468E-3</c:v>
              </c:pt>
              <c:pt idx="5576">
                <c:v>5.7313729726270468E-3</c:v>
              </c:pt>
              <c:pt idx="5577">
                <c:v>5.7313729726270468E-3</c:v>
              </c:pt>
              <c:pt idx="5578">
                <c:v>5.7313729726270468E-3</c:v>
              </c:pt>
              <c:pt idx="5579">
                <c:v>5.7313729726270468E-3</c:v>
              </c:pt>
              <c:pt idx="5580">
                <c:v>5.7313729726270468E-3</c:v>
              </c:pt>
              <c:pt idx="5581">
                <c:v>5.7313729726270468E-3</c:v>
              </c:pt>
              <c:pt idx="5582">
                <c:v>5.7313729726270468E-3</c:v>
              </c:pt>
              <c:pt idx="5583">
                <c:v>5.7313729726270468E-3</c:v>
              </c:pt>
              <c:pt idx="5584">
                <c:v>5.7313729726270468E-3</c:v>
              </c:pt>
              <c:pt idx="5585">
                <c:v>5.7313729726270468E-3</c:v>
              </c:pt>
              <c:pt idx="5586">
                <c:v>5.7313729726270468E-3</c:v>
              </c:pt>
              <c:pt idx="5587">
                <c:v>5.7313729726270468E-3</c:v>
              </c:pt>
              <c:pt idx="5588">
                <c:v>5.7313729726270468E-3</c:v>
              </c:pt>
              <c:pt idx="5589">
                <c:v>5.7313729726270468E-3</c:v>
              </c:pt>
              <c:pt idx="5590">
                <c:v>5.7313729726270468E-3</c:v>
              </c:pt>
              <c:pt idx="5591">
                <c:v>5.7313729726270468E-3</c:v>
              </c:pt>
              <c:pt idx="5592">
                <c:v>5.7313729726270468E-3</c:v>
              </c:pt>
              <c:pt idx="5593">
                <c:v>5.7313729726270468E-3</c:v>
              </c:pt>
              <c:pt idx="5594">
                <c:v>5.7313729726270468E-3</c:v>
              </c:pt>
              <c:pt idx="5595">
                <c:v>5.7313729726270468E-3</c:v>
              </c:pt>
              <c:pt idx="5596">
                <c:v>5.7313729726270468E-3</c:v>
              </c:pt>
              <c:pt idx="5597">
                <c:v>5.7313729726270468E-3</c:v>
              </c:pt>
              <c:pt idx="5598">
                <c:v>5.7313729726270468E-3</c:v>
              </c:pt>
              <c:pt idx="5599">
                <c:v>5.7313729726270468E-3</c:v>
              </c:pt>
              <c:pt idx="5600">
                <c:v>5.7313729726270468E-3</c:v>
              </c:pt>
              <c:pt idx="5601">
                <c:v>-8.6504717779726237E-3</c:v>
              </c:pt>
              <c:pt idx="5602">
                <c:v>-8.6504717779726237E-3</c:v>
              </c:pt>
              <c:pt idx="5603">
                <c:v>-8.6504717779726237E-3</c:v>
              </c:pt>
              <c:pt idx="5604">
                <c:v>-8.6504717779726237E-3</c:v>
              </c:pt>
              <c:pt idx="5605">
                <c:v>-8.6504717779726237E-3</c:v>
              </c:pt>
              <c:pt idx="5606">
                <c:v>-8.6504717779726237E-3</c:v>
              </c:pt>
              <c:pt idx="5607">
                <c:v>-8.6504717779726237E-3</c:v>
              </c:pt>
              <c:pt idx="5608">
                <c:v>-8.6504717779726237E-3</c:v>
              </c:pt>
              <c:pt idx="5609">
                <c:v>-8.6504717779726237E-3</c:v>
              </c:pt>
              <c:pt idx="5610">
                <c:v>-8.6504717779726237E-3</c:v>
              </c:pt>
              <c:pt idx="5611">
                <c:v>-8.6504717779726237E-3</c:v>
              </c:pt>
              <c:pt idx="5612">
                <c:v>-8.6504717779726237E-3</c:v>
              </c:pt>
              <c:pt idx="5613">
                <c:v>-8.6504717779726237E-3</c:v>
              </c:pt>
              <c:pt idx="5614">
                <c:v>-8.6504717779726237E-3</c:v>
              </c:pt>
              <c:pt idx="5615">
                <c:v>-8.6504717779726237E-3</c:v>
              </c:pt>
              <c:pt idx="5616">
                <c:v>-8.6504717779726237E-3</c:v>
              </c:pt>
              <c:pt idx="5617">
                <c:v>-8.6504717779726237E-3</c:v>
              </c:pt>
              <c:pt idx="5618">
                <c:v>-8.6504717779726237E-3</c:v>
              </c:pt>
              <c:pt idx="5619">
                <c:v>-8.6504717779726237E-3</c:v>
              </c:pt>
              <c:pt idx="5620">
                <c:v>-8.6504717779726237E-3</c:v>
              </c:pt>
              <c:pt idx="5621">
                <c:v>-8.6504717779726237E-3</c:v>
              </c:pt>
              <c:pt idx="5622">
                <c:v>-8.6504717779726237E-3</c:v>
              </c:pt>
              <c:pt idx="5623">
                <c:v>-8.6504717779726237E-3</c:v>
              </c:pt>
              <c:pt idx="5624">
                <c:v>-8.6504717779726237E-3</c:v>
              </c:pt>
              <c:pt idx="5625">
                <c:v>-8.6504717779726237E-3</c:v>
              </c:pt>
              <c:pt idx="5626">
                <c:v>-8.6504717779726237E-3</c:v>
              </c:pt>
              <c:pt idx="5627">
                <c:v>-8.6504717779726237E-3</c:v>
              </c:pt>
              <c:pt idx="5628">
                <c:v>-8.6504717779726237E-3</c:v>
              </c:pt>
              <c:pt idx="5629">
                <c:v>-8.6504717779726237E-3</c:v>
              </c:pt>
              <c:pt idx="5630">
                <c:v>-8.6504717779726237E-3</c:v>
              </c:pt>
              <c:pt idx="5631">
                <c:v>-8.6504717779726237E-3</c:v>
              </c:pt>
              <c:pt idx="5632">
                <c:v>-8.6504717779726237E-3</c:v>
              </c:pt>
              <c:pt idx="5633">
                <c:v>-8.6504717779726237E-3</c:v>
              </c:pt>
              <c:pt idx="5634">
                <c:v>-8.6504717779726237E-3</c:v>
              </c:pt>
              <c:pt idx="5635">
                <c:v>-8.6504717779726237E-3</c:v>
              </c:pt>
              <c:pt idx="5636">
                <c:v>-8.6504717779726237E-3</c:v>
              </c:pt>
              <c:pt idx="5637">
                <c:v>-8.6504717779726237E-3</c:v>
              </c:pt>
              <c:pt idx="5638">
                <c:v>-8.6504717779726237E-3</c:v>
              </c:pt>
              <c:pt idx="5639">
                <c:v>-8.6504717779726237E-3</c:v>
              </c:pt>
              <c:pt idx="5640">
                <c:v>-8.6504717779726237E-3</c:v>
              </c:pt>
              <c:pt idx="5641">
                <c:v>-2.3034891612681546E-2</c:v>
              </c:pt>
              <c:pt idx="5642">
                <c:v>-2.3034891612681546E-2</c:v>
              </c:pt>
              <c:pt idx="5643">
                <c:v>-2.3034891612681546E-2</c:v>
              </c:pt>
              <c:pt idx="5644">
                <c:v>-2.3034891612681546E-2</c:v>
              </c:pt>
              <c:pt idx="5645">
                <c:v>-2.3034891612681546E-2</c:v>
              </c:pt>
              <c:pt idx="5646">
                <c:v>-2.3034891612681546E-2</c:v>
              </c:pt>
              <c:pt idx="5647">
                <c:v>-2.3034891612681546E-2</c:v>
              </c:pt>
              <c:pt idx="5648">
                <c:v>-2.3034891612681546E-2</c:v>
              </c:pt>
              <c:pt idx="5649">
                <c:v>-2.3034891612681546E-2</c:v>
              </c:pt>
              <c:pt idx="5650">
                <c:v>-2.3034891612681546E-2</c:v>
              </c:pt>
              <c:pt idx="5651">
                <c:v>-2.3034891612681546E-2</c:v>
              </c:pt>
              <c:pt idx="5652">
                <c:v>-2.3034891612681546E-2</c:v>
              </c:pt>
              <c:pt idx="5653">
                <c:v>-2.3034891612681546E-2</c:v>
              </c:pt>
              <c:pt idx="5654">
                <c:v>-2.3034891612681546E-2</c:v>
              </c:pt>
              <c:pt idx="5655">
                <c:v>-2.3034891612681546E-2</c:v>
              </c:pt>
              <c:pt idx="5656">
                <c:v>-2.3034891612681546E-2</c:v>
              </c:pt>
              <c:pt idx="5657">
                <c:v>-2.3034891612681546E-2</c:v>
              </c:pt>
              <c:pt idx="5658">
                <c:v>-2.3034891612681546E-2</c:v>
              </c:pt>
              <c:pt idx="5659">
                <c:v>-2.3034891612681546E-2</c:v>
              </c:pt>
              <c:pt idx="5660">
                <c:v>-2.3034891612681546E-2</c:v>
              </c:pt>
              <c:pt idx="5661">
                <c:v>-2.3034891612681546E-2</c:v>
              </c:pt>
              <c:pt idx="5662">
                <c:v>-2.3034891612681546E-2</c:v>
              </c:pt>
              <c:pt idx="5663">
                <c:v>-2.3034891612681546E-2</c:v>
              </c:pt>
              <c:pt idx="5664">
                <c:v>-2.3034891612681546E-2</c:v>
              </c:pt>
              <c:pt idx="5665">
                <c:v>-2.3034891612681546E-2</c:v>
              </c:pt>
              <c:pt idx="5666">
                <c:v>-2.3034891612681546E-2</c:v>
              </c:pt>
              <c:pt idx="5667">
                <c:v>-2.3034891612681546E-2</c:v>
              </c:pt>
              <c:pt idx="5668">
                <c:v>-2.3034891612681546E-2</c:v>
              </c:pt>
              <c:pt idx="5669">
                <c:v>-3.7416736363281244E-2</c:v>
              </c:pt>
              <c:pt idx="5670">
                <c:v>-3.7416736363281244E-2</c:v>
              </c:pt>
              <c:pt idx="5671">
                <c:v>-3.7416736363281244E-2</c:v>
              </c:pt>
              <c:pt idx="5672">
                <c:v>-3.7416736363281244E-2</c:v>
              </c:pt>
              <c:pt idx="5673">
                <c:v>-3.7416736363281244E-2</c:v>
              </c:pt>
              <c:pt idx="5674">
                <c:v>-3.7416736363281244E-2</c:v>
              </c:pt>
              <c:pt idx="5675">
                <c:v>-3.7416736363281244E-2</c:v>
              </c:pt>
              <c:pt idx="5676">
                <c:v>-3.7416736363281244E-2</c:v>
              </c:pt>
              <c:pt idx="5677">
                <c:v>-3.7416736363281244E-2</c:v>
              </c:pt>
              <c:pt idx="5678">
                <c:v>-3.7416736363281244E-2</c:v>
              </c:pt>
              <c:pt idx="5679">
                <c:v>-3.7416736363281244E-2</c:v>
              </c:pt>
              <c:pt idx="5680">
                <c:v>-3.7416736363281244E-2</c:v>
              </c:pt>
              <c:pt idx="5681">
                <c:v>-3.7416736363281244E-2</c:v>
              </c:pt>
              <c:pt idx="5682">
                <c:v>-3.7416736363281244E-2</c:v>
              </c:pt>
              <c:pt idx="5683">
                <c:v>-3.7416736363281244E-2</c:v>
              </c:pt>
              <c:pt idx="5684">
                <c:v>-3.7416736363281244E-2</c:v>
              </c:pt>
              <c:pt idx="5685">
                <c:v>-3.7416736363281244E-2</c:v>
              </c:pt>
              <c:pt idx="5686">
                <c:v>-3.7416736363281244E-2</c:v>
              </c:pt>
              <c:pt idx="5687">
                <c:v>-3.7416736363281244E-2</c:v>
              </c:pt>
              <c:pt idx="5688">
                <c:v>-3.7416736363281244E-2</c:v>
              </c:pt>
              <c:pt idx="5689">
                <c:v>-3.7416736363281244E-2</c:v>
              </c:pt>
              <c:pt idx="5690">
                <c:v>-3.7416736363281244E-2</c:v>
              </c:pt>
              <c:pt idx="5691">
                <c:v>-3.7416736363281244E-2</c:v>
              </c:pt>
              <c:pt idx="5692">
                <c:v>-3.7416736363281244E-2</c:v>
              </c:pt>
              <c:pt idx="5693">
                <c:v>-3.7416736363281244E-2</c:v>
              </c:pt>
              <c:pt idx="5694">
                <c:v>-3.7416736363281244E-2</c:v>
              </c:pt>
              <c:pt idx="5695">
                <c:v>-5.1801156197990139E-2</c:v>
              </c:pt>
              <c:pt idx="5696">
                <c:v>-5.1801156197990139E-2</c:v>
              </c:pt>
              <c:pt idx="5697">
                <c:v>-5.1801156197990139E-2</c:v>
              </c:pt>
              <c:pt idx="5698">
                <c:v>-5.1801156197990139E-2</c:v>
              </c:pt>
              <c:pt idx="5699">
                <c:v>-5.1801156197990139E-2</c:v>
              </c:pt>
              <c:pt idx="5700">
                <c:v>-5.1801156197990139E-2</c:v>
              </c:pt>
              <c:pt idx="5701">
                <c:v>-5.1801156197990139E-2</c:v>
              </c:pt>
              <c:pt idx="5702">
                <c:v>-5.1801156197990139E-2</c:v>
              </c:pt>
              <c:pt idx="5703">
                <c:v>-5.1801156197990139E-2</c:v>
              </c:pt>
              <c:pt idx="5704">
                <c:v>-5.1801156197990139E-2</c:v>
              </c:pt>
              <c:pt idx="5705">
                <c:v>-5.1801156197990139E-2</c:v>
              </c:pt>
              <c:pt idx="5706">
                <c:v>-5.1801156197990139E-2</c:v>
              </c:pt>
              <c:pt idx="5707">
                <c:v>-5.1801156197990139E-2</c:v>
              </c:pt>
              <c:pt idx="5708">
                <c:v>-5.1801156197990139E-2</c:v>
              </c:pt>
              <c:pt idx="5709">
                <c:v>-5.1801156197990139E-2</c:v>
              </c:pt>
              <c:pt idx="5710">
                <c:v>-5.1801156197990139E-2</c:v>
              </c:pt>
              <c:pt idx="5711">
                <c:v>-5.1801156197990139E-2</c:v>
              </c:pt>
              <c:pt idx="5712">
                <c:v>-5.1801156197990139E-2</c:v>
              </c:pt>
              <c:pt idx="5713">
                <c:v>-5.1801156197990139E-2</c:v>
              </c:pt>
              <c:pt idx="5714">
                <c:v>-5.1801156197990139E-2</c:v>
              </c:pt>
              <c:pt idx="5715">
                <c:v>-5.1801156197990139E-2</c:v>
              </c:pt>
              <c:pt idx="5716">
                <c:v>-5.1801156197990139E-2</c:v>
              </c:pt>
              <c:pt idx="5717">
                <c:v>-5.1801156197990139E-2</c:v>
              </c:pt>
              <c:pt idx="5718">
                <c:v>-5.1801156197990139E-2</c:v>
              </c:pt>
              <c:pt idx="5719">
                <c:v>-5.1801156197990139E-2</c:v>
              </c:pt>
              <c:pt idx="5720">
                <c:v>-6.6183000948589837E-2</c:v>
              </c:pt>
              <c:pt idx="5721">
                <c:v>-6.6183000948589837E-2</c:v>
              </c:pt>
              <c:pt idx="5722">
                <c:v>-6.6183000948589837E-2</c:v>
              </c:pt>
              <c:pt idx="5723">
                <c:v>-6.6183000948589837E-2</c:v>
              </c:pt>
              <c:pt idx="5724">
                <c:v>-6.6183000948589837E-2</c:v>
              </c:pt>
              <c:pt idx="5725">
                <c:v>-6.6183000948589837E-2</c:v>
              </c:pt>
              <c:pt idx="5726">
                <c:v>-6.6183000948589837E-2</c:v>
              </c:pt>
              <c:pt idx="5727">
                <c:v>-6.6183000948589837E-2</c:v>
              </c:pt>
              <c:pt idx="5728">
                <c:v>-6.6183000948589837E-2</c:v>
              </c:pt>
              <c:pt idx="5729">
                <c:v>-6.6183000948589837E-2</c:v>
              </c:pt>
              <c:pt idx="5730">
                <c:v>-6.6183000948589837E-2</c:v>
              </c:pt>
              <c:pt idx="5731">
                <c:v>-6.6183000948589837E-2</c:v>
              </c:pt>
              <c:pt idx="5732">
                <c:v>-6.6183000948589837E-2</c:v>
              </c:pt>
              <c:pt idx="5733">
                <c:v>-6.6183000948589837E-2</c:v>
              </c:pt>
              <c:pt idx="5734">
                <c:v>-6.6183000948589837E-2</c:v>
              </c:pt>
              <c:pt idx="5735">
                <c:v>-6.6183000948589837E-2</c:v>
              </c:pt>
              <c:pt idx="5736">
                <c:v>-6.6183000948589837E-2</c:v>
              </c:pt>
              <c:pt idx="5737">
                <c:v>-6.6183000948589837E-2</c:v>
              </c:pt>
              <c:pt idx="5738">
                <c:v>-6.6183000948589837E-2</c:v>
              </c:pt>
              <c:pt idx="5739">
                <c:v>-6.6183000948589837E-2</c:v>
              </c:pt>
              <c:pt idx="5740">
                <c:v>-6.6183000948589837E-2</c:v>
              </c:pt>
              <c:pt idx="5741">
                <c:v>-6.6183000948589837E-2</c:v>
              </c:pt>
              <c:pt idx="5742">
                <c:v>-6.6183000948589837E-2</c:v>
              </c:pt>
              <c:pt idx="5743">
                <c:v>-6.6183000948589837E-2</c:v>
              </c:pt>
              <c:pt idx="5744">
                <c:v>-6.6183000948589837E-2</c:v>
              </c:pt>
              <c:pt idx="5745">
                <c:v>-6.6183000948589837E-2</c:v>
              </c:pt>
              <c:pt idx="5746">
                <c:v>-6.6183000948589837E-2</c:v>
              </c:pt>
              <c:pt idx="5747">
                <c:v>-6.6183000948589837E-2</c:v>
              </c:pt>
              <c:pt idx="5748">
                <c:v>-6.6183000948589837E-2</c:v>
              </c:pt>
              <c:pt idx="5749">
                <c:v>-6.6183000948589837E-2</c:v>
              </c:pt>
              <c:pt idx="5750">
                <c:v>-6.6183000948589837E-2</c:v>
              </c:pt>
              <c:pt idx="5751">
                <c:v>-6.6183000948589837E-2</c:v>
              </c:pt>
              <c:pt idx="5752">
                <c:v>-6.6183000948589837E-2</c:v>
              </c:pt>
              <c:pt idx="5753">
                <c:v>-6.6183000948589837E-2</c:v>
              </c:pt>
              <c:pt idx="5754">
                <c:v>-6.6183000948589837E-2</c:v>
              </c:pt>
              <c:pt idx="5755">
                <c:v>-6.6183000948589837E-2</c:v>
              </c:pt>
              <c:pt idx="5756">
                <c:v>-0.10933368536860735</c:v>
              </c:pt>
              <c:pt idx="5757">
                <c:v>-8.056742078329876E-2</c:v>
              </c:pt>
              <c:pt idx="5758">
                <c:v>-8.056742078329876E-2</c:v>
              </c:pt>
              <c:pt idx="5759">
                <c:v>-8.056742078329876E-2</c:v>
              </c:pt>
              <c:pt idx="5760">
                <c:v>-8.056742078329876E-2</c:v>
              </c:pt>
              <c:pt idx="5761">
                <c:v>-8.056742078329876E-2</c:v>
              </c:pt>
              <c:pt idx="5762">
                <c:v>-8.056742078329876E-2</c:v>
              </c:pt>
              <c:pt idx="5763">
                <c:v>-8.056742078329876E-2</c:v>
              </c:pt>
              <c:pt idx="5764">
                <c:v>-8.056742078329876E-2</c:v>
              </c:pt>
              <c:pt idx="5765">
                <c:v>-8.056742078329876E-2</c:v>
              </c:pt>
              <c:pt idx="5766">
                <c:v>-8.056742078329876E-2</c:v>
              </c:pt>
              <c:pt idx="5767">
                <c:v>-8.056742078329876E-2</c:v>
              </c:pt>
              <c:pt idx="5768">
                <c:v>-8.056742078329876E-2</c:v>
              </c:pt>
              <c:pt idx="5769">
                <c:v>-8.056742078329876E-2</c:v>
              </c:pt>
              <c:pt idx="5770">
                <c:v>-8.056742078329876E-2</c:v>
              </c:pt>
              <c:pt idx="5771">
                <c:v>-8.056742078329876E-2</c:v>
              </c:pt>
              <c:pt idx="5772">
                <c:v>-8.056742078329876E-2</c:v>
              </c:pt>
              <c:pt idx="5773">
                <c:v>-8.056742078329876E-2</c:v>
              </c:pt>
              <c:pt idx="5774">
                <c:v>-8.056742078329876E-2</c:v>
              </c:pt>
              <c:pt idx="5775">
                <c:v>-8.056742078329876E-2</c:v>
              </c:pt>
              <c:pt idx="5776">
                <c:v>-8.056742078329876E-2</c:v>
              </c:pt>
              <c:pt idx="5777">
                <c:v>-8.056742078329876E-2</c:v>
              </c:pt>
              <c:pt idx="5778">
                <c:v>-8.056742078329876E-2</c:v>
              </c:pt>
              <c:pt idx="5779">
                <c:v>-8.056742078329876E-2</c:v>
              </c:pt>
              <c:pt idx="5780">
                <c:v>-8.056742078329876E-2</c:v>
              </c:pt>
              <c:pt idx="5781">
                <c:v>-8.056742078329876E-2</c:v>
              </c:pt>
              <c:pt idx="5782">
                <c:v>-8.056742078329876E-2</c:v>
              </c:pt>
              <c:pt idx="5783">
                <c:v>-8.056742078329876E-2</c:v>
              </c:pt>
              <c:pt idx="5784">
                <c:v>-8.056742078329876E-2</c:v>
              </c:pt>
              <c:pt idx="5785">
                <c:v>-8.056742078329876E-2</c:v>
              </c:pt>
              <c:pt idx="5786">
                <c:v>-8.056742078329876E-2</c:v>
              </c:pt>
              <c:pt idx="5787">
                <c:v>-8.056742078329876E-2</c:v>
              </c:pt>
              <c:pt idx="5788">
                <c:v>-8.056742078329876E-2</c:v>
              </c:pt>
              <c:pt idx="5789">
                <c:v>-8.056742078329876E-2</c:v>
              </c:pt>
              <c:pt idx="5790">
                <c:v>-8.056742078329876E-2</c:v>
              </c:pt>
              <c:pt idx="5791">
                <c:v>-8.056742078329876E-2</c:v>
              </c:pt>
              <c:pt idx="5792">
                <c:v>-8.056742078329876E-2</c:v>
              </c:pt>
              <c:pt idx="5793">
                <c:v>-8.056742078329876E-2</c:v>
              </c:pt>
              <c:pt idx="5794">
                <c:v>-8.056742078329876E-2</c:v>
              </c:pt>
              <c:pt idx="5795">
                <c:v>-8.056742078329876E-2</c:v>
              </c:pt>
              <c:pt idx="5796">
                <c:v>-8.056742078329876E-2</c:v>
              </c:pt>
              <c:pt idx="5797">
                <c:v>-8.056742078329876E-2</c:v>
              </c:pt>
              <c:pt idx="5798">
                <c:v>-8.056742078329876E-2</c:v>
              </c:pt>
              <c:pt idx="5799">
                <c:v>-9.4951840618007669E-2</c:v>
              </c:pt>
              <c:pt idx="5800">
                <c:v>-9.4951840618007669E-2</c:v>
              </c:pt>
              <c:pt idx="5801">
                <c:v>-9.4951840618007669E-2</c:v>
              </c:pt>
              <c:pt idx="5802">
                <c:v>-9.4951840618007669E-2</c:v>
              </c:pt>
              <c:pt idx="5803">
                <c:v>-9.4951840618007669E-2</c:v>
              </c:pt>
              <c:pt idx="5804">
                <c:v>-9.4951840618007669E-2</c:v>
              </c:pt>
              <c:pt idx="5805">
                <c:v>-9.4951840618007669E-2</c:v>
              </c:pt>
              <c:pt idx="5806">
                <c:v>-9.4951840618007669E-2</c:v>
              </c:pt>
              <c:pt idx="5807">
                <c:v>-9.4951840618007669E-2</c:v>
              </c:pt>
              <c:pt idx="5808">
                <c:v>-9.4951840618007669E-2</c:v>
              </c:pt>
              <c:pt idx="5809">
                <c:v>-9.4951840618007669E-2</c:v>
              </c:pt>
              <c:pt idx="5810">
                <c:v>-9.4951840618007669E-2</c:v>
              </c:pt>
              <c:pt idx="5811">
                <c:v>-9.4951840618007669E-2</c:v>
              </c:pt>
              <c:pt idx="5812">
                <c:v>-9.4951840618007669E-2</c:v>
              </c:pt>
              <c:pt idx="5813">
                <c:v>-9.4951840618007669E-2</c:v>
              </c:pt>
              <c:pt idx="5814">
                <c:v>-9.4951840618007669E-2</c:v>
              </c:pt>
              <c:pt idx="5815">
                <c:v>-9.4951840618007669E-2</c:v>
              </c:pt>
              <c:pt idx="5816">
                <c:v>-9.4951840618007669E-2</c:v>
              </c:pt>
              <c:pt idx="5817">
                <c:v>-9.4951840618007669E-2</c:v>
              </c:pt>
              <c:pt idx="5818">
                <c:v>-9.4951840618007669E-2</c:v>
              </c:pt>
              <c:pt idx="5819">
                <c:v>-9.4951840618007669E-2</c:v>
              </c:pt>
              <c:pt idx="5820">
                <c:v>-9.4951840618007669E-2</c:v>
              </c:pt>
              <c:pt idx="5821">
                <c:v>-9.4951840618007669E-2</c:v>
              </c:pt>
              <c:pt idx="5822">
                <c:v>-9.4951840618007669E-2</c:v>
              </c:pt>
              <c:pt idx="5823">
                <c:v>-9.4951840618007669E-2</c:v>
              </c:pt>
              <c:pt idx="5824">
                <c:v>-9.4951840618007669E-2</c:v>
              </c:pt>
              <c:pt idx="5825">
                <c:v>-9.4951840618007669E-2</c:v>
              </c:pt>
              <c:pt idx="5826">
                <c:v>-9.4951840618007669E-2</c:v>
              </c:pt>
              <c:pt idx="5827">
                <c:v>-9.4951840618007669E-2</c:v>
              </c:pt>
              <c:pt idx="5828">
                <c:v>-9.4951840618007669E-2</c:v>
              </c:pt>
              <c:pt idx="5829">
                <c:v>-9.4951840618007669E-2</c:v>
              </c:pt>
              <c:pt idx="5830">
                <c:v>-9.4951840618007669E-2</c:v>
              </c:pt>
              <c:pt idx="5831">
                <c:v>-9.4951840618007669E-2</c:v>
              </c:pt>
              <c:pt idx="5832">
                <c:v>-9.4951840618007669E-2</c:v>
              </c:pt>
              <c:pt idx="5833">
                <c:v>-9.4951840618007669E-2</c:v>
              </c:pt>
              <c:pt idx="5834">
                <c:v>-9.4951840618007669E-2</c:v>
              </c:pt>
              <c:pt idx="5835">
                <c:v>-9.4951840618007669E-2</c:v>
              </c:pt>
              <c:pt idx="5836">
                <c:v>-0.10933368536860735</c:v>
              </c:pt>
              <c:pt idx="5837">
                <c:v>-0.10933368536860735</c:v>
              </c:pt>
              <c:pt idx="5838">
                <c:v>-0.10933368536860735</c:v>
              </c:pt>
              <c:pt idx="5839">
                <c:v>-0.10933368536860735</c:v>
              </c:pt>
              <c:pt idx="5840">
                <c:v>-0.10933368536860735</c:v>
              </c:pt>
              <c:pt idx="5841">
                <c:v>-0.10933368536860735</c:v>
              </c:pt>
              <c:pt idx="5842">
                <c:v>-0.10933368536860735</c:v>
              </c:pt>
              <c:pt idx="5843">
                <c:v>-0.10933368536860735</c:v>
              </c:pt>
              <c:pt idx="5844">
                <c:v>-0.10933368536860735</c:v>
              </c:pt>
              <c:pt idx="5845">
                <c:v>-0.10933368536860735</c:v>
              </c:pt>
              <c:pt idx="5846">
                <c:v>-0.10933368536860735</c:v>
              </c:pt>
              <c:pt idx="5847">
                <c:v>-0.10933368536860735</c:v>
              </c:pt>
              <c:pt idx="5848">
                <c:v>-0.10933368536860735</c:v>
              </c:pt>
              <c:pt idx="5849">
                <c:v>-0.10933368536860735</c:v>
              </c:pt>
              <c:pt idx="5850">
                <c:v>-0.10933368536860735</c:v>
              </c:pt>
              <c:pt idx="5851">
                <c:v>-0.10933368536860735</c:v>
              </c:pt>
              <c:pt idx="5852">
                <c:v>-0.10933368536860735</c:v>
              </c:pt>
              <c:pt idx="5853">
                <c:v>-0.10933368536860735</c:v>
              </c:pt>
              <c:pt idx="5854">
                <c:v>-0.10933368536860735</c:v>
              </c:pt>
              <c:pt idx="5855">
                <c:v>-0.10933368536860735</c:v>
              </c:pt>
              <c:pt idx="5856">
                <c:v>-0.10933368536860735</c:v>
              </c:pt>
              <c:pt idx="5857">
                <c:v>-0.10933368536860735</c:v>
              </c:pt>
              <c:pt idx="5858">
                <c:v>-0.10933368536860735</c:v>
              </c:pt>
              <c:pt idx="5859">
                <c:v>-0.10933368536860735</c:v>
              </c:pt>
              <c:pt idx="5860">
                <c:v>-0.10933368536860735</c:v>
              </c:pt>
              <c:pt idx="5861">
                <c:v>-0.10933368536860735</c:v>
              </c:pt>
              <c:pt idx="5862">
                <c:v>-0.10933368536860735</c:v>
              </c:pt>
              <c:pt idx="5863">
                <c:v>-0.10933368536860735</c:v>
              </c:pt>
              <c:pt idx="5864">
                <c:v>-0.10933368536860735</c:v>
              </c:pt>
              <c:pt idx="5865">
                <c:v>-0.10933368536860735</c:v>
              </c:pt>
              <c:pt idx="5866">
                <c:v>-0.10933368536860735</c:v>
              </c:pt>
              <c:pt idx="5867">
                <c:v>-0.10933368536860735</c:v>
              </c:pt>
              <c:pt idx="5868">
                <c:v>-0.10933368536860735</c:v>
              </c:pt>
              <c:pt idx="5869">
                <c:v>-0.10933368536860735</c:v>
              </c:pt>
              <c:pt idx="5870">
                <c:v>-0.10933368536860735</c:v>
              </c:pt>
              <c:pt idx="5871">
                <c:v>-0.10933368536860735</c:v>
              </c:pt>
              <c:pt idx="5872">
                <c:v>-0.10933368536860735</c:v>
              </c:pt>
              <c:pt idx="5873">
                <c:v>-0.10933368536860735</c:v>
              </c:pt>
              <c:pt idx="5874">
                <c:v>-0.10933368536860735</c:v>
              </c:pt>
              <c:pt idx="5875">
                <c:v>-0.10933368536860735</c:v>
              </c:pt>
              <c:pt idx="5876">
                <c:v>-0.10933368536860735</c:v>
              </c:pt>
              <c:pt idx="5877">
                <c:v>-0.10933368536860735</c:v>
              </c:pt>
              <c:pt idx="5878">
                <c:v>-0.10933368536860735</c:v>
              </c:pt>
              <c:pt idx="5879">
                <c:v>-0.10933368536860735</c:v>
              </c:pt>
              <c:pt idx="5880">
                <c:v>-0.10933368536860735</c:v>
              </c:pt>
              <c:pt idx="5881">
                <c:v>-0.10933368536860735</c:v>
              </c:pt>
              <c:pt idx="5882">
                <c:v>-0.10933368536860735</c:v>
              </c:pt>
              <c:pt idx="5883">
                <c:v>-0.10933368536860735</c:v>
              </c:pt>
              <c:pt idx="5884">
                <c:v>-0.10933368536860735</c:v>
              </c:pt>
              <c:pt idx="5885">
                <c:v>-0.10933368536860735</c:v>
              </c:pt>
              <c:pt idx="5886">
                <c:v>-0.10933368536860735</c:v>
              </c:pt>
              <c:pt idx="5887">
                <c:v>-0.10933368536860735</c:v>
              </c:pt>
              <c:pt idx="5888">
                <c:v>-0.10933368536860735</c:v>
              </c:pt>
              <c:pt idx="5889">
                <c:v>-0.10933368536860735</c:v>
              </c:pt>
              <c:pt idx="5890">
                <c:v>-0.10933368536860735</c:v>
              </c:pt>
              <c:pt idx="5891">
                <c:v>-0.10933368536860735</c:v>
              </c:pt>
              <c:pt idx="5892">
                <c:v>-0.10933368536860735</c:v>
              </c:pt>
              <c:pt idx="5893">
                <c:v>-0.10933368536860735</c:v>
              </c:pt>
              <c:pt idx="5894">
                <c:v>-0.10933368536860735</c:v>
              </c:pt>
              <c:pt idx="5895">
                <c:v>-0.10933368536860735</c:v>
              </c:pt>
              <c:pt idx="5896">
                <c:v>-0.10933368536860735</c:v>
              </c:pt>
              <c:pt idx="5897">
                <c:v>-0.10933368536860735</c:v>
              </c:pt>
              <c:pt idx="5898">
                <c:v>-0.10933368536860735</c:v>
              </c:pt>
              <c:pt idx="5899">
                <c:v>-0.10933368536860735</c:v>
              </c:pt>
              <c:pt idx="5900">
                <c:v>-0.10933368536860735</c:v>
              </c:pt>
              <c:pt idx="5901">
                <c:v>-0.10933368536860735</c:v>
              </c:pt>
              <c:pt idx="5902">
                <c:v>-0.10933368536860735</c:v>
              </c:pt>
              <c:pt idx="5903">
                <c:v>-0.10933368536860735</c:v>
              </c:pt>
              <c:pt idx="5904">
                <c:v>-0.10933368536860735</c:v>
              </c:pt>
              <c:pt idx="5905">
                <c:v>-0.10933368536860735</c:v>
              </c:pt>
              <c:pt idx="5906">
                <c:v>-0.12371810520331626</c:v>
              </c:pt>
              <c:pt idx="5907">
                <c:v>-0.12371810520331626</c:v>
              </c:pt>
              <c:pt idx="5908">
                <c:v>-0.12371810520331626</c:v>
              </c:pt>
              <c:pt idx="5909">
                <c:v>-0.12371810520331626</c:v>
              </c:pt>
              <c:pt idx="5910">
                <c:v>-0.12371810520331626</c:v>
              </c:pt>
              <c:pt idx="5911">
                <c:v>-0.12371810520331626</c:v>
              </c:pt>
              <c:pt idx="5912">
                <c:v>-0.12371810520331626</c:v>
              </c:pt>
              <c:pt idx="5913">
                <c:v>-0.12371810520331626</c:v>
              </c:pt>
              <c:pt idx="5914">
                <c:v>-0.12371810520331626</c:v>
              </c:pt>
              <c:pt idx="5915">
                <c:v>-0.12371810520331626</c:v>
              </c:pt>
              <c:pt idx="5916">
                <c:v>-0.12371810520331626</c:v>
              </c:pt>
              <c:pt idx="5917">
                <c:v>-0.12371810520331626</c:v>
              </c:pt>
              <c:pt idx="5918">
                <c:v>-0.12371810520331626</c:v>
              </c:pt>
              <c:pt idx="5919">
                <c:v>-0.12371810520331626</c:v>
              </c:pt>
              <c:pt idx="5920">
                <c:v>-0.12371810520331626</c:v>
              </c:pt>
              <c:pt idx="5921">
                <c:v>-0.12371810520331626</c:v>
              </c:pt>
              <c:pt idx="5922">
                <c:v>-0.12371810520331626</c:v>
              </c:pt>
              <c:pt idx="5923">
                <c:v>-0.12371810520331626</c:v>
              </c:pt>
              <c:pt idx="5924">
                <c:v>-0.12371810520331626</c:v>
              </c:pt>
              <c:pt idx="5925">
                <c:v>-0.12371810520331626</c:v>
              </c:pt>
              <c:pt idx="5926">
                <c:v>-0.12371810520331626</c:v>
              </c:pt>
              <c:pt idx="5927">
                <c:v>-0.12371810520331626</c:v>
              </c:pt>
              <c:pt idx="5928">
                <c:v>-0.12371810520331626</c:v>
              </c:pt>
              <c:pt idx="5929">
                <c:v>-0.12371810520331626</c:v>
              </c:pt>
              <c:pt idx="5930">
                <c:v>-0.12371810520331626</c:v>
              </c:pt>
              <c:pt idx="5931">
                <c:v>-0.12371810520331626</c:v>
              </c:pt>
              <c:pt idx="5932">
                <c:v>-0.12371810520331626</c:v>
              </c:pt>
              <c:pt idx="5933">
                <c:v>-0.12371810520331626</c:v>
              </c:pt>
              <c:pt idx="5934">
                <c:v>-0.12371810520331626</c:v>
              </c:pt>
              <c:pt idx="5935">
                <c:v>-0.12371810520331626</c:v>
              </c:pt>
              <c:pt idx="5936">
                <c:v>-0.12371810520331626</c:v>
              </c:pt>
              <c:pt idx="5937">
                <c:v>-0.12371810520331626</c:v>
              </c:pt>
              <c:pt idx="5938">
                <c:v>-0.12371810520331626</c:v>
              </c:pt>
              <c:pt idx="5939">
                <c:v>-0.12371810520331626</c:v>
              </c:pt>
              <c:pt idx="5940">
                <c:v>-0.12371810520331626</c:v>
              </c:pt>
              <c:pt idx="5941">
                <c:v>-0.12371810520331626</c:v>
              </c:pt>
              <c:pt idx="5942">
                <c:v>-0.12371810520331626</c:v>
              </c:pt>
              <c:pt idx="5943">
                <c:v>-0.12371810520331626</c:v>
              </c:pt>
              <c:pt idx="5944">
                <c:v>-0.12371810520331626</c:v>
              </c:pt>
              <c:pt idx="5945">
                <c:v>-0.12371810520331626</c:v>
              </c:pt>
              <c:pt idx="5946">
                <c:v>-0.12371810520331626</c:v>
              </c:pt>
              <c:pt idx="5947">
                <c:v>-0.12371810520331626</c:v>
              </c:pt>
              <c:pt idx="5948">
                <c:v>-0.12371810520331626</c:v>
              </c:pt>
              <c:pt idx="5949">
                <c:v>-0.12371810520331626</c:v>
              </c:pt>
              <c:pt idx="5950">
                <c:v>-0.12371810520331626</c:v>
              </c:pt>
              <c:pt idx="5951">
                <c:v>-0.12371810520331626</c:v>
              </c:pt>
              <c:pt idx="5952">
                <c:v>-0.12371810520331626</c:v>
              </c:pt>
              <c:pt idx="5953">
                <c:v>-0.12371810520331626</c:v>
              </c:pt>
              <c:pt idx="5954">
                <c:v>-0.12371810520331626</c:v>
              </c:pt>
              <c:pt idx="5955">
                <c:v>-0.12371810520331626</c:v>
              </c:pt>
              <c:pt idx="5956">
                <c:v>-0.12371810520331626</c:v>
              </c:pt>
              <c:pt idx="5957">
                <c:v>-0.12371810520331626</c:v>
              </c:pt>
              <c:pt idx="5958">
                <c:v>-0.12371810520331626</c:v>
              </c:pt>
              <c:pt idx="5959">
                <c:v>-0.12371810520331626</c:v>
              </c:pt>
              <c:pt idx="5960">
                <c:v>-0.12371810520331626</c:v>
              </c:pt>
              <c:pt idx="5961">
                <c:v>-0.12371810520331626</c:v>
              </c:pt>
              <c:pt idx="5962">
                <c:v>-0.12371810520331626</c:v>
              </c:pt>
              <c:pt idx="5963">
                <c:v>-0.12371810520331626</c:v>
              </c:pt>
              <c:pt idx="5964">
                <c:v>-0.12371810520331626</c:v>
              </c:pt>
              <c:pt idx="5965">
                <c:v>-0.12371810520331626</c:v>
              </c:pt>
              <c:pt idx="5966">
                <c:v>-0.12371810520331626</c:v>
              </c:pt>
              <c:pt idx="5967">
                <c:v>-0.12371810520331626</c:v>
              </c:pt>
              <c:pt idx="5968">
                <c:v>-0.12371810520331626</c:v>
              </c:pt>
              <c:pt idx="5969">
                <c:v>-0.12371810520331626</c:v>
              </c:pt>
              <c:pt idx="5970">
                <c:v>-0.12371810520331626</c:v>
              </c:pt>
              <c:pt idx="5971">
                <c:v>-0.12371810520331626</c:v>
              </c:pt>
              <c:pt idx="5972">
                <c:v>-0.12371810520331626</c:v>
              </c:pt>
              <c:pt idx="5973">
                <c:v>-0.12371810520331626</c:v>
              </c:pt>
              <c:pt idx="5974">
                <c:v>-0.12371810520331626</c:v>
              </c:pt>
              <c:pt idx="5975">
                <c:v>-0.12371810520331626</c:v>
              </c:pt>
              <c:pt idx="5976">
                <c:v>-0.12371810520331626</c:v>
              </c:pt>
              <c:pt idx="5977">
                <c:v>-0.12371810520331626</c:v>
              </c:pt>
              <c:pt idx="5978">
                <c:v>-0.12371810520331626</c:v>
              </c:pt>
              <c:pt idx="5979">
                <c:v>-0.12371810520331626</c:v>
              </c:pt>
              <c:pt idx="5980">
                <c:v>-0.12371810520331626</c:v>
              </c:pt>
              <c:pt idx="5981">
                <c:v>-0.12371810520331626</c:v>
              </c:pt>
              <c:pt idx="5982">
                <c:v>-0.12371810520331626</c:v>
              </c:pt>
              <c:pt idx="5983">
                <c:v>-0.12371810520331626</c:v>
              </c:pt>
              <c:pt idx="5984">
                <c:v>-0.12371810520331626</c:v>
              </c:pt>
              <c:pt idx="5985">
                <c:v>-0.12371810520331626</c:v>
              </c:pt>
              <c:pt idx="5986">
                <c:v>-0.12371810520331626</c:v>
              </c:pt>
              <c:pt idx="5987">
                <c:v>-0.12371810520331626</c:v>
              </c:pt>
              <c:pt idx="5988">
                <c:v>-0.12371810520331626</c:v>
              </c:pt>
              <c:pt idx="5989">
                <c:v>-0.12371810520331626</c:v>
              </c:pt>
              <c:pt idx="5990">
                <c:v>-0.12371810520331626</c:v>
              </c:pt>
              <c:pt idx="5991">
                <c:v>-0.12371810520331626</c:v>
              </c:pt>
              <c:pt idx="5992">
                <c:v>-0.12371810520331626</c:v>
              </c:pt>
              <c:pt idx="5993">
                <c:v>-0.13809994995391595</c:v>
              </c:pt>
              <c:pt idx="5994">
                <c:v>-0.13809994995391595</c:v>
              </c:pt>
              <c:pt idx="5995">
                <c:v>-0.13809994995391595</c:v>
              </c:pt>
              <c:pt idx="5996">
                <c:v>-0.13809994995391595</c:v>
              </c:pt>
              <c:pt idx="5997">
                <c:v>-0.13809994995391595</c:v>
              </c:pt>
              <c:pt idx="5998">
                <c:v>-0.13809994995391595</c:v>
              </c:pt>
              <c:pt idx="5999">
                <c:v>-0.13809994995391595</c:v>
              </c:pt>
              <c:pt idx="6000">
                <c:v>-0.13809994995391595</c:v>
              </c:pt>
              <c:pt idx="6001">
                <c:v>-0.13809994995391595</c:v>
              </c:pt>
              <c:pt idx="6002">
                <c:v>-0.13809994995391595</c:v>
              </c:pt>
              <c:pt idx="6003">
                <c:v>-0.13809994995391595</c:v>
              </c:pt>
              <c:pt idx="6004">
                <c:v>-0.13809994995391595</c:v>
              </c:pt>
              <c:pt idx="6005">
                <c:v>-0.13809994995391595</c:v>
              </c:pt>
              <c:pt idx="6006">
                <c:v>-0.13809994995391595</c:v>
              </c:pt>
              <c:pt idx="6007">
                <c:v>-0.13809994995391595</c:v>
              </c:pt>
              <c:pt idx="6008">
                <c:v>-0.13809994995391595</c:v>
              </c:pt>
              <c:pt idx="6009">
                <c:v>-0.13809994995391595</c:v>
              </c:pt>
              <c:pt idx="6010">
                <c:v>-0.13809994995391595</c:v>
              </c:pt>
              <c:pt idx="6011">
                <c:v>-0.13809994995391595</c:v>
              </c:pt>
              <c:pt idx="6012">
                <c:v>-0.13809994995391595</c:v>
              </c:pt>
              <c:pt idx="6013">
                <c:v>-0.13809994995391595</c:v>
              </c:pt>
              <c:pt idx="6014">
                <c:v>-0.13809994995391595</c:v>
              </c:pt>
              <c:pt idx="6015">
                <c:v>-0.13809994995391595</c:v>
              </c:pt>
              <c:pt idx="6016">
                <c:v>-0.13809994995391595</c:v>
              </c:pt>
              <c:pt idx="6017">
                <c:v>-0.13809994995391595</c:v>
              </c:pt>
              <c:pt idx="6018">
                <c:v>-0.13809994995391595</c:v>
              </c:pt>
              <c:pt idx="6019">
                <c:v>-0.13809994995391595</c:v>
              </c:pt>
              <c:pt idx="6020">
                <c:v>-0.13809994995391595</c:v>
              </c:pt>
              <c:pt idx="6021">
                <c:v>-0.13809994995391595</c:v>
              </c:pt>
              <c:pt idx="6022">
                <c:v>-0.13809994995391595</c:v>
              </c:pt>
              <c:pt idx="6023">
                <c:v>-0.13809994995391595</c:v>
              </c:pt>
              <c:pt idx="6024">
                <c:v>-0.13809994995391595</c:v>
              </c:pt>
              <c:pt idx="6025">
                <c:v>-0.13809994995391595</c:v>
              </c:pt>
              <c:pt idx="6026">
                <c:v>-0.13809994995391595</c:v>
              </c:pt>
              <c:pt idx="6027">
                <c:v>-0.13809994995391595</c:v>
              </c:pt>
              <c:pt idx="6028">
                <c:v>-0.13809994995391595</c:v>
              </c:pt>
              <c:pt idx="6029">
                <c:v>-0.13809994995391595</c:v>
              </c:pt>
              <c:pt idx="6030">
                <c:v>-0.13809994995391595</c:v>
              </c:pt>
              <c:pt idx="6031">
                <c:v>-0.13809994995391595</c:v>
              </c:pt>
              <c:pt idx="6032">
                <c:v>-0.13809994995391595</c:v>
              </c:pt>
              <c:pt idx="6033">
                <c:v>-0.13809994995391595</c:v>
              </c:pt>
              <c:pt idx="6034">
                <c:v>-0.13809994995391595</c:v>
              </c:pt>
              <c:pt idx="6035">
                <c:v>-0.13809994995391595</c:v>
              </c:pt>
              <c:pt idx="6036">
                <c:v>-0.13809994995391595</c:v>
              </c:pt>
              <c:pt idx="6037">
                <c:v>-0.13809994995391595</c:v>
              </c:pt>
              <c:pt idx="6038">
                <c:v>-0.13809994995391595</c:v>
              </c:pt>
              <c:pt idx="6039">
                <c:v>-0.13809994995391595</c:v>
              </c:pt>
              <c:pt idx="6040">
                <c:v>-0.13809994995391595</c:v>
              </c:pt>
              <c:pt idx="6041">
                <c:v>-0.13809994995391595</c:v>
              </c:pt>
              <c:pt idx="6042">
                <c:v>-0.13809994995391595</c:v>
              </c:pt>
              <c:pt idx="6043">
                <c:v>-0.13809994995391595</c:v>
              </c:pt>
              <c:pt idx="6044">
                <c:v>-0.13809994995391595</c:v>
              </c:pt>
              <c:pt idx="6045">
                <c:v>-0.13809994995391595</c:v>
              </c:pt>
              <c:pt idx="6046">
                <c:v>-0.13809994995391595</c:v>
              </c:pt>
              <c:pt idx="6047">
                <c:v>-0.13809994995391595</c:v>
              </c:pt>
              <c:pt idx="6048">
                <c:v>-0.13809994995391595</c:v>
              </c:pt>
              <c:pt idx="6049">
                <c:v>-0.13809994995391595</c:v>
              </c:pt>
              <c:pt idx="6050">
                <c:v>-0.13809994995391595</c:v>
              </c:pt>
              <c:pt idx="6051">
                <c:v>-0.13809994995391595</c:v>
              </c:pt>
              <c:pt idx="6052">
                <c:v>-0.13809994995391595</c:v>
              </c:pt>
              <c:pt idx="6053">
                <c:v>-0.13809994995391595</c:v>
              </c:pt>
              <c:pt idx="6054">
                <c:v>-0.13809994995391595</c:v>
              </c:pt>
              <c:pt idx="6055">
                <c:v>-0.13809994995391595</c:v>
              </c:pt>
              <c:pt idx="6056">
                <c:v>-0.13809994995391595</c:v>
              </c:pt>
              <c:pt idx="6057">
                <c:v>-0.13809994995391595</c:v>
              </c:pt>
              <c:pt idx="6058">
                <c:v>-0.13809994995391595</c:v>
              </c:pt>
              <c:pt idx="6059">
                <c:v>-0.13809994995391595</c:v>
              </c:pt>
              <c:pt idx="6060">
                <c:v>-0.13809994995391595</c:v>
              </c:pt>
              <c:pt idx="6061">
                <c:v>-0.13809994995391595</c:v>
              </c:pt>
              <c:pt idx="6062">
                <c:v>-0.13809994995391595</c:v>
              </c:pt>
              <c:pt idx="6063">
                <c:v>-0.13809994995391595</c:v>
              </c:pt>
              <c:pt idx="6064">
                <c:v>-0.13809994995391595</c:v>
              </c:pt>
              <c:pt idx="6065">
                <c:v>-0.13809994995391595</c:v>
              </c:pt>
              <c:pt idx="6066">
                <c:v>-0.13809994995391595</c:v>
              </c:pt>
              <c:pt idx="6067">
                <c:v>-0.13809994995391595</c:v>
              </c:pt>
              <c:pt idx="6068">
                <c:v>-0.13809994995391595</c:v>
              </c:pt>
              <c:pt idx="6069">
                <c:v>-0.13809994995391595</c:v>
              </c:pt>
              <c:pt idx="6070">
                <c:v>-0.13809994995391595</c:v>
              </c:pt>
              <c:pt idx="6071">
                <c:v>-0.13809994995391595</c:v>
              </c:pt>
              <c:pt idx="6072">
                <c:v>-0.13809994995391595</c:v>
              </c:pt>
              <c:pt idx="6073">
                <c:v>-0.13809994995391595</c:v>
              </c:pt>
              <c:pt idx="6074">
                <c:v>-0.13809994995391595</c:v>
              </c:pt>
              <c:pt idx="6075">
                <c:v>-0.13809994995391595</c:v>
              </c:pt>
              <c:pt idx="6076">
                <c:v>-0.13809994995391595</c:v>
              </c:pt>
              <c:pt idx="6077">
                <c:v>-0.1524998202932808</c:v>
              </c:pt>
              <c:pt idx="6078">
                <c:v>-0.1524998202932808</c:v>
              </c:pt>
              <c:pt idx="6079">
                <c:v>-0.1524998202932808</c:v>
              </c:pt>
              <c:pt idx="6080">
                <c:v>-0.1524998202932808</c:v>
              </c:pt>
              <c:pt idx="6081">
                <c:v>-0.1524998202932808</c:v>
              </c:pt>
              <c:pt idx="6082">
                <c:v>-0.1524998202932808</c:v>
              </c:pt>
              <c:pt idx="6083">
                <c:v>-0.1524998202932808</c:v>
              </c:pt>
              <c:pt idx="6084">
                <c:v>-0.1524998202932808</c:v>
              </c:pt>
              <c:pt idx="6085">
                <c:v>-0.1524998202932808</c:v>
              </c:pt>
              <c:pt idx="6086">
                <c:v>-0.1524998202932808</c:v>
              </c:pt>
              <c:pt idx="6087">
                <c:v>-0.1524998202932808</c:v>
              </c:pt>
              <c:pt idx="6088">
                <c:v>-0.1524998202932808</c:v>
              </c:pt>
              <c:pt idx="6089">
                <c:v>-0.1524998202932808</c:v>
              </c:pt>
              <c:pt idx="6090">
                <c:v>-0.1524998202932808</c:v>
              </c:pt>
              <c:pt idx="6091">
                <c:v>-0.1524998202932808</c:v>
              </c:pt>
              <c:pt idx="6092">
                <c:v>-0.1524998202932808</c:v>
              </c:pt>
              <c:pt idx="6093">
                <c:v>-0.1524998202932808</c:v>
              </c:pt>
              <c:pt idx="6094">
                <c:v>-0.1524998202932808</c:v>
              </c:pt>
              <c:pt idx="6095">
                <c:v>-0.1524998202932808</c:v>
              </c:pt>
              <c:pt idx="6096">
                <c:v>-0.1524998202932808</c:v>
              </c:pt>
              <c:pt idx="6097">
                <c:v>-0.1524998202932808</c:v>
              </c:pt>
              <c:pt idx="6098">
                <c:v>-0.1524998202932808</c:v>
              </c:pt>
              <c:pt idx="6099">
                <c:v>-0.1524998202932808</c:v>
              </c:pt>
              <c:pt idx="6100">
                <c:v>-0.1524998202932808</c:v>
              </c:pt>
              <c:pt idx="6101">
                <c:v>-0.1524998202932808</c:v>
              </c:pt>
              <c:pt idx="6102">
                <c:v>-0.1524998202932808</c:v>
              </c:pt>
              <c:pt idx="6103">
                <c:v>-0.1524998202932808</c:v>
              </c:pt>
              <c:pt idx="6104">
                <c:v>-0.1524998202932808</c:v>
              </c:pt>
              <c:pt idx="6105">
                <c:v>-0.1524998202932808</c:v>
              </c:pt>
              <c:pt idx="6106">
                <c:v>-0.1524998202932808</c:v>
              </c:pt>
              <c:pt idx="6107">
                <c:v>-0.1524998202932808</c:v>
              </c:pt>
              <c:pt idx="6108">
                <c:v>-0.1524998202932808</c:v>
              </c:pt>
              <c:pt idx="6109">
                <c:v>-0.1524998202932808</c:v>
              </c:pt>
              <c:pt idx="6110">
                <c:v>-0.1524998202932808</c:v>
              </c:pt>
              <c:pt idx="6111">
                <c:v>-0.1524998202932808</c:v>
              </c:pt>
              <c:pt idx="6112">
                <c:v>-0.1524998202932808</c:v>
              </c:pt>
              <c:pt idx="6113">
                <c:v>-0.1524998202932808</c:v>
              </c:pt>
              <c:pt idx="6114">
                <c:v>-0.1524998202932808</c:v>
              </c:pt>
              <c:pt idx="6115">
                <c:v>-0.1524998202932808</c:v>
              </c:pt>
              <c:pt idx="6116">
                <c:v>-0.1524998202932808</c:v>
              </c:pt>
              <c:pt idx="6117">
                <c:v>-0.1524998202932808</c:v>
              </c:pt>
              <c:pt idx="6118">
                <c:v>-0.1524998202932808</c:v>
              </c:pt>
              <c:pt idx="6119">
                <c:v>-0.1524998202932808</c:v>
              </c:pt>
              <c:pt idx="6120">
                <c:v>-0.1524998202932808</c:v>
              </c:pt>
              <c:pt idx="6121">
                <c:v>-0.1524998202932808</c:v>
              </c:pt>
              <c:pt idx="6122">
                <c:v>-0.1524998202932808</c:v>
              </c:pt>
              <c:pt idx="6123">
                <c:v>-0.1524998202932808</c:v>
              </c:pt>
              <c:pt idx="6124">
                <c:v>-0.1524998202932808</c:v>
              </c:pt>
              <c:pt idx="6125">
                <c:v>-0.1524998202932808</c:v>
              </c:pt>
              <c:pt idx="6126">
                <c:v>-0.1524998202932808</c:v>
              </c:pt>
              <c:pt idx="6127">
                <c:v>-0.1524998202932808</c:v>
              </c:pt>
              <c:pt idx="6128">
                <c:v>-0.1524998202932808</c:v>
              </c:pt>
              <c:pt idx="6129">
                <c:v>-0.1524998202932808</c:v>
              </c:pt>
              <c:pt idx="6130">
                <c:v>-0.1524998202932808</c:v>
              </c:pt>
              <c:pt idx="6131">
                <c:v>-0.1524998202932808</c:v>
              </c:pt>
              <c:pt idx="6132">
                <c:v>-0.1524998202932808</c:v>
              </c:pt>
              <c:pt idx="6133">
                <c:v>-0.1524998202932808</c:v>
              </c:pt>
              <c:pt idx="6134">
                <c:v>-0.1524998202932808</c:v>
              </c:pt>
              <c:pt idx="6135">
                <c:v>-0.1524998202932808</c:v>
              </c:pt>
              <c:pt idx="6136">
                <c:v>-0.1524998202932808</c:v>
              </c:pt>
              <c:pt idx="6137">
                <c:v>-0.1524998202932808</c:v>
              </c:pt>
              <c:pt idx="6138">
                <c:v>-0.1524998202932808</c:v>
              </c:pt>
              <c:pt idx="6139">
                <c:v>-0.1524998202932808</c:v>
              </c:pt>
              <c:pt idx="6140">
                <c:v>-0.1524998202932808</c:v>
              </c:pt>
              <c:pt idx="6141">
                <c:v>-0.1524998202932808</c:v>
              </c:pt>
              <c:pt idx="6142">
                <c:v>-0.1524998202932808</c:v>
              </c:pt>
              <c:pt idx="6143">
                <c:v>-0.1524998202932808</c:v>
              </c:pt>
              <c:pt idx="6144">
                <c:v>-0.1524998202932808</c:v>
              </c:pt>
              <c:pt idx="6145">
                <c:v>-0.1524998202932808</c:v>
              </c:pt>
              <c:pt idx="6146">
                <c:v>-0.1524998202932808</c:v>
              </c:pt>
              <c:pt idx="6147">
                <c:v>-0.1524998202932808</c:v>
              </c:pt>
              <c:pt idx="6148">
                <c:v>-0.16688424012798972</c:v>
              </c:pt>
              <c:pt idx="6149">
                <c:v>-0.16688424012798972</c:v>
              </c:pt>
              <c:pt idx="6150">
                <c:v>-0.16688424012798972</c:v>
              </c:pt>
              <c:pt idx="6151">
                <c:v>-0.16688424012798972</c:v>
              </c:pt>
              <c:pt idx="6152">
                <c:v>-0.16688424012798972</c:v>
              </c:pt>
              <c:pt idx="6153">
                <c:v>-0.16688424012798972</c:v>
              </c:pt>
              <c:pt idx="6154">
                <c:v>-0.16688424012798972</c:v>
              </c:pt>
              <c:pt idx="6155">
                <c:v>-0.16688424012798972</c:v>
              </c:pt>
              <c:pt idx="6156">
                <c:v>-0.16688424012798972</c:v>
              </c:pt>
              <c:pt idx="6157">
                <c:v>-0.16688424012798972</c:v>
              </c:pt>
              <c:pt idx="6158">
                <c:v>-0.16688424012798972</c:v>
              </c:pt>
              <c:pt idx="6159">
                <c:v>-0.16688424012798972</c:v>
              </c:pt>
              <c:pt idx="6160">
                <c:v>-0.16688424012798972</c:v>
              </c:pt>
              <c:pt idx="6161">
                <c:v>-0.16688424012798972</c:v>
              </c:pt>
              <c:pt idx="6162">
                <c:v>-0.16688424012798972</c:v>
              </c:pt>
              <c:pt idx="6163">
                <c:v>-0.16688424012798972</c:v>
              </c:pt>
              <c:pt idx="6164">
                <c:v>-0.16688424012798972</c:v>
              </c:pt>
              <c:pt idx="6165">
                <c:v>-0.16688424012798972</c:v>
              </c:pt>
              <c:pt idx="6166">
                <c:v>-0.16688424012798972</c:v>
              </c:pt>
              <c:pt idx="6167">
                <c:v>-0.16688424012798972</c:v>
              </c:pt>
              <c:pt idx="6168">
                <c:v>-0.16688424012798972</c:v>
              </c:pt>
              <c:pt idx="6169">
                <c:v>-0.16688424012798972</c:v>
              </c:pt>
              <c:pt idx="6170">
                <c:v>-0.16688424012798972</c:v>
              </c:pt>
              <c:pt idx="6171">
                <c:v>-0.16688424012798972</c:v>
              </c:pt>
              <c:pt idx="6172">
                <c:v>-0.16688424012798972</c:v>
              </c:pt>
              <c:pt idx="6173">
                <c:v>-0.16688424012798972</c:v>
              </c:pt>
              <c:pt idx="6174">
                <c:v>-0.16688424012798972</c:v>
              </c:pt>
              <c:pt idx="6175">
                <c:v>-0.16688424012798972</c:v>
              </c:pt>
              <c:pt idx="6176">
                <c:v>-0.16688424012798972</c:v>
              </c:pt>
              <c:pt idx="6177">
                <c:v>-0.16688424012798972</c:v>
              </c:pt>
              <c:pt idx="6178">
                <c:v>-0.16688424012798972</c:v>
              </c:pt>
              <c:pt idx="6179">
                <c:v>-0.16688424012798972</c:v>
              </c:pt>
              <c:pt idx="6180">
                <c:v>-0.16688424012798972</c:v>
              </c:pt>
              <c:pt idx="6181">
                <c:v>-0.16688424012798972</c:v>
              </c:pt>
              <c:pt idx="6182">
                <c:v>-0.16688424012798972</c:v>
              </c:pt>
              <c:pt idx="6183">
                <c:v>-0.16688424012798972</c:v>
              </c:pt>
              <c:pt idx="6184">
                <c:v>-0.16688424012798972</c:v>
              </c:pt>
              <c:pt idx="6185">
                <c:v>-0.16688424012798972</c:v>
              </c:pt>
              <c:pt idx="6186">
                <c:v>-0.16688424012798972</c:v>
              </c:pt>
              <c:pt idx="6187">
                <c:v>-0.16688424012798972</c:v>
              </c:pt>
              <c:pt idx="6188">
                <c:v>-0.16688424012798972</c:v>
              </c:pt>
              <c:pt idx="6189">
                <c:v>-0.16688424012798972</c:v>
              </c:pt>
              <c:pt idx="6190">
                <c:v>-0.16688424012798972</c:v>
              </c:pt>
              <c:pt idx="6191">
                <c:v>-0.16688424012798972</c:v>
              </c:pt>
              <c:pt idx="6192">
                <c:v>-0.16688424012798972</c:v>
              </c:pt>
              <c:pt idx="6193">
                <c:v>-0.16688424012798972</c:v>
              </c:pt>
              <c:pt idx="6194">
                <c:v>-0.16688424012798972</c:v>
              </c:pt>
              <c:pt idx="6195">
                <c:v>-0.16688424012798972</c:v>
              </c:pt>
              <c:pt idx="6196">
                <c:v>-0.16688424012798972</c:v>
              </c:pt>
              <c:pt idx="6197">
                <c:v>-0.16688424012798972</c:v>
              </c:pt>
              <c:pt idx="6198">
                <c:v>-0.16688424012798972</c:v>
              </c:pt>
              <c:pt idx="6199">
                <c:v>-0.16688424012798972</c:v>
              </c:pt>
              <c:pt idx="6200">
                <c:v>-0.16688424012798972</c:v>
              </c:pt>
              <c:pt idx="6201">
                <c:v>-0.16688424012798972</c:v>
              </c:pt>
              <c:pt idx="6202">
                <c:v>-0.16688424012798972</c:v>
              </c:pt>
              <c:pt idx="6203">
                <c:v>-0.16688424012798972</c:v>
              </c:pt>
              <c:pt idx="6204">
                <c:v>-0.16688424012798972</c:v>
              </c:pt>
              <c:pt idx="6205">
                <c:v>-0.16688424012798972</c:v>
              </c:pt>
              <c:pt idx="6206">
                <c:v>-0.16688424012798972</c:v>
              </c:pt>
              <c:pt idx="6207">
                <c:v>-0.16688424012798972</c:v>
              </c:pt>
              <c:pt idx="6208">
                <c:v>-0.16688424012798972</c:v>
              </c:pt>
              <c:pt idx="6209">
                <c:v>-0.16688424012798972</c:v>
              </c:pt>
              <c:pt idx="6210">
                <c:v>-0.16688424012798972</c:v>
              </c:pt>
              <c:pt idx="6211">
                <c:v>-0.16688424012798972</c:v>
              </c:pt>
              <c:pt idx="6212">
                <c:v>-0.16688424012798972</c:v>
              </c:pt>
              <c:pt idx="6213">
                <c:v>-0.16688424012798972</c:v>
              </c:pt>
              <c:pt idx="6214">
                <c:v>-0.18126608487858942</c:v>
              </c:pt>
              <c:pt idx="6215">
                <c:v>-0.18126608487858942</c:v>
              </c:pt>
              <c:pt idx="6216">
                <c:v>-0.18126608487858942</c:v>
              </c:pt>
              <c:pt idx="6217">
                <c:v>-0.18126608487858942</c:v>
              </c:pt>
              <c:pt idx="6218">
                <c:v>-0.18126608487858942</c:v>
              </c:pt>
              <c:pt idx="6219">
                <c:v>-0.18126608487858942</c:v>
              </c:pt>
              <c:pt idx="6220">
                <c:v>-0.18126608487858942</c:v>
              </c:pt>
              <c:pt idx="6221">
                <c:v>-0.18126608487858942</c:v>
              </c:pt>
              <c:pt idx="6222">
                <c:v>-0.18126608487858942</c:v>
              </c:pt>
              <c:pt idx="6223">
                <c:v>-0.18126608487858942</c:v>
              </c:pt>
              <c:pt idx="6224">
                <c:v>-0.18126608487858942</c:v>
              </c:pt>
              <c:pt idx="6225">
                <c:v>-0.18126608487858942</c:v>
              </c:pt>
              <c:pt idx="6226">
                <c:v>-0.18126608487858942</c:v>
              </c:pt>
              <c:pt idx="6227">
                <c:v>-0.18126608487858942</c:v>
              </c:pt>
              <c:pt idx="6228">
                <c:v>-0.18126608487858942</c:v>
              </c:pt>
              <c:pt idx="6229">
                <c:v>-0.18126608487858942</c:v>
              </c:pt>
              <c:pt idx="6230">
                <c:v>-0.18126608487858942</c:v>
              </c:pt>
              <c:pt idx="6231">
                <c:v>-0.18126608487858942</c:v>
              </c:pt>
              <c:pt idx="6232">
                <c:v>-0.18126608487858942</c:v>
              </c:pt>
              <c:pt idx="6233">
                <c:v>-0.18126608487858942</c:v>
              </c:pt>
              <c:pt idx="6234">
                <c:v>-0.18126608487858942</c:v>
              </c:pt>
              <c:pt idx="6235">
                <c:v>-0.18126608487858942</c:v>
              </c:pt>
              <c:pt idx="6236">
                <c:v>-0.18126608487858942</c:v>
              </c:pt>
              <c:pt idx="6237">
                <c:v>-0.18126608487858942</c:v>
              </c:pt>
              <c:pt idx="6238">
                <c:v>-0.18126608487858942</c:v>
              </c:pt>
              <c:pt idx="6239">
                <c:v>-0.18126608487858942</c:v>
              </c:pt>
              <c:pt idx="6240">
                <c:v>-0.18126608487858942</c:v>
              </c:pt>
              <c:pt idx="6241">
                <c:v>-0.18126608487858942</c:v>
              </c:pt>
              <c:pt idx="6242">
                <c:v>-0.18126608487858942</c:v>
              </c:pt>
              <c:pt idx="6243">
                <c:v>-0.18126608487858942</c:v>
              </c:pt>
              <c:pt idx="6244">
                <c:v>-0.18126608487858942</c:v>
              </c:pt>
              <c:pt idx="6245">
                <c:v>-0.18126608487858942</c:v>
              </c:pt>
              <c:pt idx="6246">
                <c:v>-0.18126608487858942</c:v>
              </c:pt>
              <c:pt idx="6247">
                <c:v>-0.18126608487858942</c:v>
              </c:pt>
              <c:pt idx="6248">
                <c:v>-0.18126608487858942</c:v>
              </c:pt>
              <c:pt idx="6249">
                <c:v>-0.18126608487858942</c:v>
              </c:pt>
              <c:pt idx="6250">
                <c:v>-0.18126608487858942</c:v>
              </c:pt>
              <c:pt idx="6251">
                <c:v>-0.18126608487858942</c:v>
              </c:pt>
              <c:pt idx="6252">
                <c:v>-0.18126608487858942</c:v>
              </c:pt>
              <c:pt idx="6253">
                <c:v>-0.18126608487858942</c:v>
              </c:pt>
              <c:pt idx="6254">
                <c:v>-0.18126608487858942</c:v>
              </c:pt>
              <c:pt idx="6255">
                <c:v>-0.18126608487858942</c:v>
              </c:pt>
              <c:pt idx="6256">
                <c:v>-0.18126608487858942</c:v>
              </c:pt>
              <c:pt idx="6257">
                <c:v>-0.18126608487858942</c:v>
              </c:pt>
              <c:pt idx="6258">
                <c:v>-0.18126608487858942</c:v>
              </c:pt>
              <c:pt idx="6259">
                <c:v>-0.18126608487858942</c:v>
              </c:pt>
              <c:pt idx="6260">
                <c:v>-0.18126608487858942</c:v>
              </c:pt>
              <c:pt idx="6261">
                <c:v>-0.18126608487858942</c:v>
              </c:pt>
              <c:pt idx="6262">
                <c:v>-0.18126608487858942</c:v>
              </c:pt>
              <c:pt idx="6263">
                <c:v>-0.18126608487858942</c:v>
              </c:pt>
              <c:pt idx="6264">
                <c:v>-0.18126608487858942</c:v>
              </c:pt>
              <c:pt idx="6265">
                <c:v>-0.18126608487858942</c:v>
              </c:pt>
              <c:pt idx="6266">
                <c:v>-0.18126608487858942</c:v>
              </c:pt>
              <c:pt idx="6267">
                <c:v>-0.18126608487858942</c:v>
              </c:pt>
              <c:pt idx="6268">
                <c:v>-0.18126608487858942</c:v>
              </c:pt>
              <c:pt idx="6269">
                <c:v>-0.18126608487858942</c:v>
              </c:pt>
              <c:pt idx="6270">
                <c:v>-0.18126608487858942</c:v>
              </c:pt>
              <c:pt idx="6271">
                <c:v>-0.18126608487858942</c:v>
              </c:pt>
              <c:pt idx="6272">
                <c:v>-0.18126608487858942</c:v>
              </c:pt>
              <c:pt idx="6273">
                <c:v>-0.18126608487858942</c:v>
              </c:pt>
              <c:pt idx="6274">
                <c:v>-0.18126608487858942</c:v>
              </c:pt>
              <c:pt idx="6275">
                <c:v>-0.18126608487858942</c:v>
              </c:pt>
              <c:pt idx="6276">
                <c:v>-0.18126608487858942</c:v>
              </c:pt>
              <c:pt idx="6277">
                <c:v>-0.18126608487858942</c:v>
              </c:pt>
              <c:pt idx="6278">
                <c:v>-0.18126608487858942</c:v>
              </c:pt>
              <c:pt idx="6279">
                <c:v>-0.18126608487858942</c:v>
              </c:pt>
              <c:pt idx="6280">
                <c:v>-0.18126608487858942</c:v>
              </c:pt>
              <c:pt idx="6281">
                <c:v>-0.18126608487858942</c:v>
              </c:pt>
              <c:pt idx="6282">
                <c:v>-0.18126608487858942</c:v>
              </c:pt>
              <c:pt idx="6283">
                <c:v>-0.18126608487858942</c:v>
              </c:pt>
              <c:pt idx="6284">
                <c:v>-0.18126608487858942</c:v>
              </c:pt>
              <c:pt idx="6285">
                <c:v>-0.18126608487858942</c:v>
              </c:pt>
              <c:pt idx="6286">
                <c:v>-0.18126608487858942</c:v>
              </c:pt>
              <c:pt idx="6287">
                <c:v>-0.18126608487858942</c:v>
              </c:pt>
              <c:pt idx="6288">
                <c:v>-0.18126608487858942</c:v>
              </c:pt>
              <c:pt idx="6289">
                <c:v>-0.18126608487858942</c:v>
              </c:pt>
              <c:pt idx="6290">
                <c:v>-0.18126608487858942</c:v>
              </c:pt>
              <c:pt idx="6291">
                <c:v>-0.18126608487858942</c:v>
              </c:pt>
              <c:pt idx="6292">
                <c:v>-0.18126608487858942</c:v>
              </c:pt>
              <c:pt idx="6293">
                <c:v>-0.18126608487858942</c:v>
              </c:pt>
              <c:pt idx="6294">
                <c:v>-0.18126608487858942</c:v>
              </c:pt>
              <c:pt idx="6295">
                <c:v>-0.18126608487858942</c:v>
              </c:pt>
              <c:pt idx="6296">
                <c:v>-0.18126608487858942</c:v>
              </c:pt>
              <c:pt idx="6297">
                <c:v>-0.18126608487858942</c:v>
              </c:pt>
              <c:pt idx="6298">
                <c:v>-0.19565050471329831</c:v>
              </c:pt>
              <c:pt idx="6299">
                <c:v>-0.19565050471329831</c:v>
              </c:pt>
              <c:pt idx="6300">
                <c:v>-0.19565050471329831</c:v>
              </c:pt>
              <c:pt idx="6301">
                <c:v>-0.19565050471329831</c:v>
              </c:pt>
              <c:pt idx="6302">
                <c:v>-0.19565050471329831</c:v>
              </c:pt>
              <c:pt idx="6303">
                <c:v>-0.19565050471329831</c:v>
              </c:pt>
              <c:pt idx="6304">
                <c:v>-0.19565050471329831</c:v>
              </c:pt>
              <c:pt idx="6305">
                <c:v>-0.19565050471329831</c:v>
              </c:pt>
              <c:pt idx="6306">
                <c:v>-0.19565050471329831</c:v>
              </c:pt>
              <c:pt idx="6307">
                <c:v>-0.19565050471329831</c:v>
              </c:pt>
              <c:pt idx="6308">
                <c:v>-0.19565050471329831</c:v>
              </c:pt>
              <c:pt idx="6309">
                <c:v>-0.19565050471329831</c:v>
              </c:pt>
              <c:pt idx="6310">
                <c:v>-0.19565050471329831</c:v>
              </c:pt>
              <c:pt idx="6311">
                <c:v>-0.19565050471329831</c:v>
              </c:pt>
              <c:pt idx="6312">
                <c:v>-0.19565050471329831</c:v>
              </c:pt>
              <c:pt idx="6313">
                <c:v>-0.19565050471329831</c:v>
              </c:pt>
              <c:pt idx="6314">
                <c:v>-0.19565050471329831</c:v>
              </c:pt>
              <c:pt idx="6315">
                <c:v>-0.19565050471329831</c:v>
              </c:pt>
              <c:pt idx="6316">
                <c:v>-0.19565050471329831</c:v>
              </c:pt>
              <c:pt idx="6317">
                <c:v>-0.19565050471329831</c:v>
              </c:pt>
              <c:pt idx="6318">
                <c:v>-0.19565050471329831</c:v>
              </c:pt>
              <c:pt idx="6319">
                <c:v>-0.19565050471329831</c:v>
              </c:pt>
              <c:pt idx="6320">
                <c:v>-0.19565050471329831</c:v>
              </c:pt>
              <c:pt idx="6321">
                <c:v>-0.19565050471329831</c:v>
              </c:pt>
              <c:pt idx="6322">
                <c:v>-0.19565050471329831</c:v>
              </c:pt>
              <c:pt idx="6323">
                <c:v>-0.19565050471329831</c:v>
              </c:pt>
              <c:pt idx="6324">
                <c:v>-0.19565050471329831</c:v>
              </c:pt>
              <c:pt idx="6325">
                <c:v>-0.19565050471329831</c:v>
              </c:pt>
              <c:pt idx="6326">
                <c:v>-0.19565050471329831</c:v>
              </c:pt>
              <c:pt idx="6327">
                <c:v>-0.19565050471329831</c:v>
              </c:pt>
              <c:pt idx="6328">
                <c:v>-0.19565050471329831</c:v>
              </c:pt>
              <c:pt idx="6329">
                <c:v>-0.19565050471329831</c:v>
              </c:pt>
              <c:pt idx="6330">
                <c:v>-0.19565050471329831</c:v>
              </c:pt>
              <c:pt idx="6331">
                <c:v>-0.19565050471329831</c:v>
              </c:pt>
              <c:pt idx="6332">
                <c:v>-0.19565050471329831</c:v>
              </c:pt>
              <c:pt idx="6333">
                <c:v>-0.19565050471329831</c:v>
              </c:pt>
              <c:pt idx="6334">
                <c:v>-0.19565050471329831</c:v>
              </c:pt>
              <c:pt idx="6335">
                <c:v>-0.19565050471329831</c:v>
              </c:pt>
              <c:pt idx="6336">
                <c:v>-0.19565050471329831</c:v>
              </c:pt>
              <c:pt idx="6337">
                <c:v>-0.19565050471329831</c:v>
              </c:pt>
              <c:pt idx="6338">
                <c:v>-0.19565050471329831</c:v>
              </c:pt>
              <c:pt idx="6339">
                <c:v>-0.19565050471329831</c:v>
              </c:pt>
              <c:pt idx="6340">
                <c:v>-0.19565050471329831</c:v>
              </c:pt>
              <c:pt idx="6341">
                <c:v>-0.19565050471329831</c:v>
              </c:pt>
              <c:pt idx="6342">
                <c:v>-0.19565050471329831</c:v>
              </c:pt>
              <c:pt idx="6343">
                <c:v>-0.19565050471329831</c:v>
              </c:pt>
              <c:pt idx="6344">
                <c:v>-0.19565050471329831</c:v>
              </c:pt>
              <c:pt idx="6345">
                <c:v>-0.19565050471329831</c:v>
              </c:pt>
              <c:pt idx="6346">
                <c:v>-0.19565050471329831</c:v>
              </c:pt>
              <c:pt idx="6347">
                <c:v>-0.19565050471329831</c:v>
              </c:pt>
              <c:pt idx="6348">
                <c:v>-0.19565050471329831</c:v>
              </c:pt>
              <c:pt idx="6349">
                <c:v>-0.19565050471329831</c:v>
              </c:pt>
              <c:pt idx="6350">
                <c:v>-0.19565050471329831</c:v>
              </c:pt>
              <c:pt idx="6351">
                <c:v>-0.19565050471329831</c:v>
              </c:pt>
              <c:pt idx="6352">
                <c:v>-0.19565050471329831</c:v>
              </c:pt>
              <c:pt idx="6353">
                <c:v>-0.19565050471329831</c:v>
              </c:pt>
              <c:pt idx="6354">
                <c:v>-0.19565050471329831</c:v>
              </c:pt>
              <c:pt idx="6355">
                <c:v>-0.19565050471329831</c:v>
              </c:pt>
              <c:pt idx="6356">
                <c:v>-0.19565050471329831</c:v>
              </c:pt>
              <c:pt idx="6357">
                <c:v>-0.19565050471329831</c:v>
              </c:pt>
              <c:pt idx="6358">
                <c:v>-0.19565050471329831</c:v>
              </c:pt>
              <c:pt idx="6359">
                <c:v>-0.19565050471329831</c:v>
              </c:pt>
              <c:pt idx="6360">
                <c:v>-0.19565050471329831</c:v>
              </c:pt>
              <c:pt idx="6361">
                <c:v>-0.19565050471329831</c:v>
              </c:pt>
              <c:pt idx="6362">
                <c:v>-0.19565050471329831</c:v>
              </c:pt>
              <c:pt idx="6363">
                <c:v>-0.19565050471329831</c:v>
              </c:pt>
              <c:pt idx="6364">
                <c:v>-0.19565050471329831</c:v>
              </c:pt>
              <c:pt idx="6365">
                <c:v>-0.19565050471329831</c:v>
              </c:pt>
              <c:pt idx="6366">
                <c:v>-0.19565050471329831</c:v>
              </c:pt>
              <c:pt idx="6367">
                <c:v>-0.19565050471329831</c:v>
              </c:pt>
              <c:pt idx="6368" formatCode="General">
                <c:v>-0.19565050471329831</c:v>
              </c:pt>
              <c:pt idx="6369" formatCode="General">
                <c:v>-0.19565050471329831</c:v>
              </c:pt>
              <c:pt idx="6370" formatCode="General">
                <c:v>-0.19565050471329831</c:v>
              </c:pt>
              <c:pt idx="6371" formatCode="General">
                <c:v>-0.19565050471329831</c:v>
              </c:pt>
              <c:pt idx="6372" formatCode="General">
                <c:v>-0.19565050471329831</c:v>
              </c:pt>
              <c:pt idx="6373" formatCode="General">
                <c:v>-0.21003234946389801</c:v>
              </c:pt>
              <c:pt idx="6374" formatCode="General">
                <c:v>-0.21003234946389801</c:v>
              </c:pt>
              <c:pt idx="6375" formatCode="General">
                <c:v>-0.21003234946389801</c:v>
              </c:pt>
              <c:pt idx="6376" formatCode="General">
                <c:v>-0.21003234946389801</c:v>
              </c:pt>
              <c:pt idx="6377" formatCode="General">
                <c:v>-0.21003234946389801</c:v>
              </c:pt>
              <c:pt idx="6378" formatCode="General">
                <c:v>-0.21003234946389801</c:v>
              </c:pt>
              <c:pt idx="6379" formatCode="General">
                <c:v>-0.21003234946389801</c:v>
              </c:pt>
              <c:pt idx="6380" formatCode="General">
                <c:v>-0.21003234946389801</c:v>
              </c:pt>
              <c:pt idx="6381" formatCode="General">
                <c:v>-0.21003234946389801</c:v>
              </c:pt>
              <c:pt idx="6382" formatCode="General">
                <c:v>-0.21003234946389801</c:v>
              </c:pt>
              <c:pt idx="6383" formatCode="General">
                <c:v>-0.21003234946389801</c:v>
              </c:pt>
              <c:pt idx="6384" formatCode="General">
                <c:v>-0.21003234946389801</c:v>
              </c:pt>
              <c:pt idx="6385" formatCode="General">
                <c:v>-0.21003234946389801</c:v>
              </c:pt>
              <c:pt idx="6386" formatCode="General">
                <c:v>-0.21003234946389801</c:v>
              </c:pt>
              <c:pt idx="6387" formatCode="General">
                <c:v>-0.21003234946389801</c:v>
              </c:pt>
              <c:pt idx="6388" formatCode="General">
                <c:v>-0.21003234946389801</c:v>
              </c:pt>
              <c:pt idx="6389" formatCode="General">
                <c:v>-0.21003234946389801</c:v>
              </c:pt>
              <c:pt idx="6390" formatCode="General">
                <c:v>-0.21003234946389801</c:v>
              </c:pt>
              <c:pt idx="6391" formatCode="General">
                <c:v>-0.21003234946389801</c:v>
              </c:pt>
              <c:pt idx="6392" formatCode="General">
                <c:v>-0.21003234946389801</c:v>
              </c:pt>
              <c:pt idx="6393" formatCode="General">
                <c:v>-0.21003234946389801</c:v>
              </c:pt>
              <c:pt idx="6394" formatCode="General">
                <c:v>-0.21003234946389801</c:v>
              </c:pt>
              <c:pt idx="6395" formatCode="General">
                <c:v>-0.21003234946389801</c:v>
              </c:pt>
              <c:pt idx="6396" formatCode="General">
                <c:v>-0.21003234946389801</c:v>
              </c:pt>
              <c:pt idx="6397" formatCode="General">
                <c:v>-0.21003234946389801</c:v>
              </c:pt>
              <c:pt idx="6398" formatCode="General">
                <c:v>-0.21003234946389801</c:v>
              </c:pt>
              <c:pt idx="6399" formatCode="General">
                <c:v>-0.21003234946389801</c:v>
              </c:pt>
              <c:pt idx="6400" formatCode="General">
                <c:v>-0.21003234946389801</c:v>
              </c:pt>
              <c:pt idx="6401" formatCode="General">
                <c:v>-0.21003234946389801</c:v>
              </c:pt>
              <c:pt idx="6402" formatCode="General">
                <c:v>-0.21003234946389801</c:v>
              </c:pt>
              <c:pt idx="6403" formatCode="General">
                <c:v>-0.21003234946389801</c:v>
              </c:pt>
              <c:pt idx="6404" formatCode="General">
                <c:v>-0.21003234946389801</c:v>
              </c:pt>
              <c:pt idx="6405" formatCode="General">
                <c:v>-0.21003234946389801</c:v>
              </c:pt>
              <c:pt idx="6406" formatCode="General">
                <c:v>-0.21003234946389801</c:v>
              </c:pt>
              <c:pt idx="6407" formatCode="General">
                <c:v>-0.21003234946389801</c:v>
              </c:pt>
              <c:pt idx="6408" formatCode="General">
                <c:v>-0.21003234946389801</c:v>
              </c:pt>
              <c:pt idx="6409" formatCode="General">
                <c:v>-0.21003234946389801</c:v>
              </c:pt>
              <c:pt idx="6410" formatCode="General">
                <c:v>-0.21003234946389801</c:v>
              </c:pt>
              <c:pt idx="6411" formatCode="General">
                <c:v>-0.21003234946389801</c:v>
              </c:pt>
              <c:pt idx="6412" formatCode="General">
                <c:v>-0.21003234946389801</c:v>
              </c:pt>
              <c:pt idx="6413" formatCode="General">
                <c:v>-0.21003234946389801</c:v>
              </c:pt>
              <c:pt idx="6414" formatCode="General">
                <c:v>-0.21003234946389801</c:v>
              </c:pt>
              <c:pt idx="6415" formatCode="General">
                <c:v>-0.21003234946389801</c:v>
              </c:pt>
              <c:pt idx="6416" formatCode="General">
                <c:v>-0.21003234946389801</c:v>
              </c:pt>
              <c:pt idx="6417" formatCode="General">
                <c:v>-0.21003234946389801</c:v>
              </c:pt>
              <c:pt idx="6418" formatCode="General">
                <c:v>-0.21003234946389801</c:v>
              </c:pt>
              <c:pt idx="6419" formatCode="General">
                <c:v>-0.21003234946389801</c:v>
              </c:pt>
              <c:pt idx="6420" formatCode="General">
                <c:v>-0.21003234946389801</c:v>
              </c:pt>
              <c:pt idx="6421" formatCode="General">
                <c:v>-0.21003234946389801</c:v>
              </c:pt>
              <c:pt idx="6422" formatCode="General">
                <c:v>-0.22441676929860691</c:v>
              </c:pt>
              <c:pt idx="6423" formatCode="General">
                <c:v>-0.22441676929860691</c:v>
              </c:pt>
              <c:pt idx="6424" formatCode="General">
                <c:v>-0.22441676929860691</c:v>
              </c:pt>
              <c:pt idx="6425" formatCode="General">
                <c:v>-0.22441676929860691</c:v>
              </c:pt>
              <c:pt idx="6426" formatCode="General">
                <c:v>-0.22441676929860691</c:v>
              </c:pt>
              <c:pt idx="6427" formatCode="General">
                <c:v>-0.22441676929860691</c:v>
              </c:pt>
              <c:pt idx="6428" formatCode="General">
                <c:v>-0.22441676929860691</c:v>
              </c:pt>
              <c:pt idx="6429" formatCode="General">
                <c:v>-0.22441676929860691</c:v>
              </c:pt>
              <c:pt idx="6430" formatCode="General">
                <c:v>-0.22441676929860691</c:v>
              </c:pt>
              <c:pt idx="6431" formatCode="General">
                <c:v>-0.22441676929860691</c:v>
              </c:pt>
              <c:pt idx="6432" formatCode="General">
                <c:v>-0.22441676929860691</c:v>
              </c:pt>
              <c:pt idx="6433" formatCode="General">
                <c:v>-0.22441676929860691</c:v>
              </c:pt>
              <c:pt idx="6434" formatCode="General">
                <c:v>-0.22441676929860691</c:v>
              </c:pt>
              <c:pt idx="6435" formatCode="General">
                <c:v>-0.22441676929860691</c:v>
              </c:pt>
              <c:pt idx="6436" formatCode="General">
                <c:v>-0.22441676929860691</c:v>
              </c:pt>
              <c:pt idx="6437" formatCode="General">
                <c:v>-0.22441676929860691</c:v>
              </c:pt>
              <c:pt idx="6438" formatCode="General">
                <c:v>-0.22441676929860691</c:v>
              </c:pt>
              <c:pt idx="6439" formatCode="General">
                <c:v>-0.22441676929860691</c:v>
              </c:pt>
              <c:pt idx="6440" formatCode="General">
                <c:v>-0.22441676929860691</c:v>
              </c:pt>
              <c:pt idx="6441" formatCode="General">
                <c:v>-0.22441676929860691</c:v>
              </c:pt>
              <c:pt idx="6442" formatCode="General">
                <c:v>-0.22441676929860691</c:v>
              </c:pt>
              <c:pt idx="6443" formatCode="General">
                <c:v>-0.22441676929860691</c:v>
              </c:pt>
              <c:pt idx="6444" formatCode="General">
                <c:v>-0.22441676929860691</c:v>
              </c:pt>
              <c:pt idx="6445" formatCode="General">
                <c:v>-0.22441676929860691</c:v>
              </c:pt>
              <c:pt idx="6446" formatCode="General">
                <c:v>-0.22441676929860691</c:v>
              </c:pt>
              <c:pt idx="6447" formatCode="General">
                <c:v>-0.22441676929860691</c:v>
              </c:pt>
              <c:pt idx="6448" formatCode="General">
                <c:v>-0.22441676929860691</c:v>
              </c:pt>
              <c:pt idx="6449" formatCode="General">
                <c:v>-0.22441676929860691</c:v>
              </c:pt>
              <c:pt idx="6450" formatCode="General">
                <c:v>-0.22441676929860691</c:v>
              </c:pt>
              <c:pt idx="6451" formatCode="General">
                <c:v>-0.22441676929860691</c:v>
              </c:pt>
              <c:pt idx="6452" formatCode="General">
                <c:v>-0.22441676929860691</c:v>
              </c:pt>
              <c:pt idx="6453" formatCode="General">
                <c:v>-0.22441676929860691</c:v>
              </c:pt>
              <c:pt idx="6454" formatCode="General">
                <c:v>-0.22441676929860691</c:v>
              </c:pt>
              <c:pt idx="6455" formatCode="General">
                <c:v>-0.22441676929860691</c:v>
              </c:pt>
              <c:pt idx="6456" formatCode="General">
                <c:v>-0.22441676929860691</c:v>
              </c:pt>
              <c:pt idx="6457" formatCode="General">
                <c:v>-0.22441676929860691</c:v>
              </c:pt>
              <c:pt idx="6458" formatCode="General">
                <c:v>-0.22441676929860691</c:v>
              </c:pt>
              <c:pt idx="6459" formatCode="General">
                <c:v>-0.22441676929860691</c:v>
              </c:pt>
              <c:pt idx="6460" formatCode="General">
                <c:v>-0.22441676929860691</c:v>
              </c:pt>
              <c:pt idx="6461" formatCode="General">
                <c:v>-0.22441676929860691</c:v>
              </c:pt>
              <c:pt idx="6462" formatCode="General">
                <c:v>-0.22441676929860691</c:v>
              </c:pt>
              <c:pt idx="6463" formatCode="General">
                <c:v>-0.22441676929860691</c:v>
              </c:pt>
              <c:pt idx="6464" formatCode="General">
                <c:v>-0.22441676929860691</c:v>
              </c:pt>
              <c:pt idx="6465" formatCode="General">
                <c:v>-0.22441676929860691</c:v>
              </c:pt>
              <c:pt idx="6466" formatCode="General">
                <c:v>-0.22441676929860691</c:v>
              </c:pt>
              <c:pt idx="6467" formatCode="General">
                <c:v>-0.22441676929860691</c:v>
              </c:pt>
              <c:pt idx="6468" formatCode="General">
                <c:v>-0.22441676929860691</c:v>
              </c:pt>
              <c:pt idx="6469" formatCode="General">
                <c:v>-0.22441676929860691</c:v>
              </c:pt>
              <c:pt idx="6470" formatCode="General">
                <c:v>-0.22441676929860691</c:v>
              </c:pt>
              <c:pt idx="6471" formatCode="General">
                <c:v>-0.22441676929860691</c:v>
              </c:pt>
              <c:pt idx="6472" formatCode="General">
                <c:v>-0.22441676929860691</c:v>
              </c:pt>
              <c:pt idx="6473" formatCode="General">
                <c:v>-0.22441676929860691</c:v>
              </c:pt>
              <c:pt idx="6474" formatCode="General">
                <c:v>-0.22441676929860691</c:v>
              </c:pt>
              <c:pt idx="6475" formatCode="General">
                <c:v>-0.22441676929860691</c:v>
              </c:pt>
              <c:pt idx="6476" formatCode="General">
                <c:v>-0.22441676929860691</c:v>
              </c:pt>
              <c:pt idx="6477" formatCode="General">
                <c:v>-0.22441676929860691</c:v>
              </c:pt>
              <c:pt idx="6478" formatCode="General">
                <c:v>-0.22441676929860691</c:v>
              </c:pt>
              <c:pt idx="6479" formatCode="General">
                <c:v>-0.22441676929860691</c:v>
              </c:pt>
              <c:pt idx="6480" formatCode="General">
                <c:v>-0.22441676929860691</c:v>
              </c:pt>
              <c:pt idx="6481" formatCode="General">
                <c:v>-0.22441676929860691</c:v>
              </c:pt>
              <c:pt idx="6482" formatCode="General">
                <c:v>-0.22441676929860691</c:v>
              </c:pt>
              <c:pt idx="6483" formatCode="General">
                <c:v>-0.22441676929860691</c:v>
              </c:pt>
              <c:pt idx="6484" formatCode="General">
                <c:v>-0.22441676929860691</c:v>
              </c:pt>
              <c:pt idx="6485" formatCode="General">
                <c:v>-0.22441676929860691</c:v>
              </c:pt>
              <c:pt idx="6486" formatCode="General">
                <c:v>-0.22441676929860691</c:v>
              </c:pt>
              <c:pt idx="6487" formatCode="General">
                <c:v>-0.22441676929860691</c:v>
              </c:pt>
              <c:pt idx="6488" formatCode="General">
                <c:v>-0.22441676929860691</c:v>
              </c:pt>
              <c:pt idx="6489" formatCode="General">
                <c:v>-0.22441676929860691</c:v>
              </c:pt>
              <c:pt idx="6490" formatCode="General">
                <c:v>-0.22441676929860691</c:v>
              </c:pt>
              <c:pt idx="6491" formatCode="General">
                <c:v>-0.22441676929860691</c:v>
              </c:pt>
              <c:pt idx="6492" formatCode="General">
                <c:v>-0.22441676929860691</c:v>
              </c:pt>
              <c:pt idx="6493" formatCode="General">
                <c:v>-0.2387986140492066</c:v>
              </c:pt>
              <c:pt idx="6494" formatCode="General">
                <c:v>-0.2387986140492066</c:v>
              </c:pt>
              <c:pt idx="6495" formatCode="General">
                <c:v>-0.2387986140492066</c:v>
              </c:pt>
              <c:pt idx="6496" formatCode="General">
                <c:v>-0.2387986140492066</c:v>
              </c:pt>
              <c:pt idx="6497" formatCode="General">
                <c:v>-0.2387986140492066</c:v>
              </c:pt>
              <c:pt idx="6498" formatCode="General">
                <c:v>-0.2387986140492066</c:v>
              </c:pt>
              <c:pt idx="6499" formatCode="General">
                <c:v>-0.2387986140492066</c:v>
              </c:pt>
              <c:pt idx="6500" formatCode="General">
                <c:v>-0.2387986140492066</c:v>
              </c:pt>
              <c:pt idx="6501" formatCode="General">
                <c:v>-0.2387986140492066</c:v>
              </c:pt>
              <c:pt idx="6502" formatCode="General">
                <c:v>-0.2387986140492066</c:v>
              </c:pt>
              <c:pt idx="6503" formatCode="General">
                <c:v>-0.2387986140492066</c:v>
              </c:pt>
              <c:pt idx="6504" formatCode="General">
                <c:v>-0.2387986140492066</c:v>
              </c:pt>
              <c:pt idx="6505" formatCode="General">
                <c:v>-0.2387986140492066</c:v>
              </c:pt>
              <c:pt idx="6506" formatCode="General">
                <c:v>-0.2387986140492066</c:v>
              </c:pt>
              <c:pt idx="6507" formatCode="General">
                <c:v>-0.2387986140492066</c:v>
              </c:pt>
              <c:pt idx="6508" formatCode="General">
                <c:v>-0.2387986140492066</c:v>
              </c:pt>
              <c:pt idx="6509" formatCode="General">
                <c:v>-0.2387986140492066</c:v>
              </c:pt>
              <c:pt idx="6510" formatCode="General">
                <c:v>-0.2387986140492066</c:v>
              </c:pt>
              <c:pt idx="6511" formatCode="General">
                <c:v>-0.2387986140492066</c:v>
              </c:pt>
              <c:pt idx="6512" formatCode="General">
                <c:v>-0.2387986140492066</c:v>
              </c:pt>
              <c:pt idx="6513" formatCode="General">
                <c:v>-0.2387986140492066</c:v>
              </c:pt>
              <c:pt idx="6514" formatCode="General">
                <c:v>-0.2387986140492066</c:v>
              </c:pt>
              <c:pt idx="6515" formatCode="General">
                <c:v>-0.2387986140492066</c:v>
              </c:pt>
              <c:pt idx="6516" formatCode="General">
                <c:v>-0.2387986140492066</c:v>
              </c:pt>
              <c:pt idx="6517" formatCode="General">
                <c:v>-0.2387986140492066</c:v>
              </c:pt>
              <c:pt idx="6518" formatCode="General">
                <c:v>-0.2387986140492066</c:v>
              </c:pt>
              <c:pt idx="6519" formatCode="General">
                <c:v>-0.2387986140492066</c:v>
              </c:pt>
              <c:pt idx="6520" formatCode="General">
                <c:v>-0.2387986140492066</c:v>
              </c:pt>
              <c:pt idx="6521" formatCode="General">
                <c:v>-0.2387986140492066</c:v>
              </c:pt>
              <c:pt idx="6522" formatCode="General">
                <c:v>-0.2387986140492066</c:v>
              </c:pt>
              <c:pt idx="6523" formatCode="General">
                <c:v>-0.2387986140492066</c:v>
              </c:pt>
              <c:pt idx="6524" formatCode="General">
                <c:v>-0.2387986140492066</c:v>
              </c:pt>
              <c:pt idx="6525" formatCode="General">
                <c:v>-0.2387986140492066</c:v>
              </c:pt>
              <c:pt idx="6526" formatCode="General">
                <c:v>-0.2387986140492066</c:v>
              </c:pt>
              <c:pt idx="6527" formatCode="General">
                <c:v>-0.2387986140492066</c:v>
              </c:pt>
              <c:pt idx="6528" formatCode="General">
                <c:v>-0.2387986140492066</c:v>
              </c:pt>
              <c:pt idx="6529" formatCode="General">
                <c:v>-0.2387986140492066</c:v>
              </c:pt>
              <c:pt idx="6530" formatCode="General">
                <c:v>-0.2387986140492066</c:v>
              </c:pt>
              <c:pt idx="6531" formatCode="General">
                <c:v>-0.2387986140492066</c:v>
              </c:pt>
              <c:pt idx="6532" formatCode="General">
                <c:v>-0.2387986140492066</c:v>
              </c:pt>
              <c:pt idx="6533" formatCode="General">
                <c:v>-0.2387986140492066</c:v>
              </c:pt>
              <c:pt idx="6534" formatCode="General">
                <c:v>-0.2387986140492066</c:v>
              </c:pt>
              <c:pt idx="6535" formatCode="General">
                <c:v>-0.2387986140492066</c:v>
              </c:pt>
              <c:pt idx="6536" formatCode="General">
                <c:v>-0.2387986140492066</c:v>
              </c:pt>
              <c:pt idx="6537" formatCode="General">
                <c:v>-0.2387986140492066</c:v>
              </c:pt>
              <c:pt idx="6538" formatCode="General">
                <c:v>-0.2387986140492066</c:v>
              </c:pt>
              <c:pt idx="6539" formatCode="General">
                <c:v>-0.2387986140492066</c:v>
              </c:pt>
              <c:pt idx="6540" formatCode="General">
                <c:v>-0.2387986140492066</c:v>
              </c:pt>
              <c:pt idx="6541" formatCode="General">
                <c:v>-0.2531830338839155</c:v>
              </c:pt>
              <c:pt idx="6542" formatCode="General">
                <c:v>-0.2531830338839155</c:v>
              </c:pt>
              <c:pt idx="6543" formatCode="General">
                <c:v>-0.2531830338839155</c:v>
              </c:pt>
              <c:pt idx="6544" formatCode="General">
                <c:v>-0.2531830338839155</c:v>
              </c:pt>
              <c:pt idx="6545" formatCode="General">
                <c:v>-0.2531830338839155</c:v>
              </c:pt>
              <c:pt idx="6546" formatCode="General">
                <c:v>-0.2531830338839155</c:v>
              </c:pt>
              <c:pt idx="6547" formatCode="General">
                <c:v>-0.2531830338839155</c:v>
              </c:pt>
              <c:pt idx="6548" formatCode="General">
                <c:v>-0.2531830338839155</c:v>
              </c:pt>
              <c:pt idx="6549" formatCode="General">
                <c:v>-0.2531830338839155</c:v>
              </c:pt>
              <c:pt idx="6550" formatCode="General">
                <c:v>-0.2531830338839155</c:v>
              </c:pt>
              <c:pt idx="6551" formatCode="General">
                <c:v>-0.2531830338839155</c:v>
              </c:pt>
              <c:pt idx="6552" formatCode="General">
                <c:v>-0.2531830338839155</c:v>
              </c:pt>
              <c:pt idx="6553" formatCode="General">
                <c:v>-0.2531830338839155</c:v>
              </c:pt>
              <c:pt idx="6554" formatCode="General">
                <c:v>-0.2531830338839155</c:v>
              </c:pt>
              <c:pt idx="6555" formatCode="General">
                <c:v>-0.2531830338839155</c:v>
              </c:pt>
              <c:pt idx="6556" formatCode="General">
                <c:v>-0.2531830338839155</c:v>
              </c:pt>
              <c:pt idx="6557" formatCode="General">
                <c:v>-0.2531830338839155</c:v>
              </c:pt>
              <c:pt idx="6558" formatCode="General">
                <c:v>-0.2531830338839155</c:v>
              </c:pt>
              <c:pt idx="6559" formatCode="General">
                <c:v>-0.2531830338839155</c:v>
              </c:pt>
              <c:pt idx="6560" formatCode="General">
                <c:v>-0.2531830338839155</c:v>
              </c:pt>
              <c:pt idx="6561" formatCode="General">
                <c:v>-0.2531830338839155</c:v>
              </c:pt>
              <c:pt idx="6562" formatCode="General">
                <c:v>-0.2531830338839155</c:v>
              </c:pt>
              <c:pt idx="6563" formatCode="General">
                <c:v>-0.2531830338839155</c:v>
              </c:pt>
              <c:pt idx="6564" formatCode="General">
                <c:v>-0.2531830338839155</c:v>
              </c:pt>
              <c:pt idx="6565" formatCode="General">
                <c:v>-0.2531830338839155</c:v>
              </c:pt>
              <c:pt idx="6566" formatCode="General">
                <c:v>-0.2531830338839155</c:v>
              </c:pt>
              <c:pt idx="6567" formatCode="General">
                <c:v>-0.2531830338839155</c:v>
              </c:pt>
              <c:pt idx="6568" formatCode="General">
                <c:v>-0.2531830338839155</c:v>
              </c:pt>
              <c:pt idx="6569" formatCode="General">
                <c:v>-0.2531830338839155</c:v>
              </c:pt>
              <c:pt idx="6570" formatCode="General">
                <c:v>-0.2531830338839155</c:v>
              </c:pt>
              <c:pt idx="6571" formatCode="General">
                <c:v>-0.2531830338839155</c:v>
              </c:pt>
              <c:pt idx="6572" formatCode="General">
                <c:v>-0.2531830338839155</c:v>
              </c:pt>
              <c:pt idx="6573" formatCode="General">
                <c:v>-0.2531830338839155</c:v>
              </c:pt>
              <c:pt idx="6574" formatCode="General">
                <c:v>-0.2531830338839155</c:v>
              </c:pt>
              <c:pt idx="6575" formatCode="General">
                <c:v>-0.2531830338839155</c:v>
              </c:pt>
              <c:pt idx="6576" formatCode="General">
                <c:v>-0.2531830338839155</c:v>
              </c:pt>
              <c:pt idx="6577" formatCode="General">
                <c:v>-0.2531830338839155</c:v>
              </c:pt>
              <c:pt idx="6578" formatCode="General">
                <c:v>-0.2531830338839155</c:v>
              </c:pt>
              <c:pt idx="6579" formatCode="General">
                <c:v>-0.2531830338839155</c:v>
              </c:pt>
              <c:pt idx="6580" formatCode="General">
                <c:v>-0.2531830338839155</c:v>
              </c:pt>
              <c:pt idx="6581" formatCode="General">
                <c:v>-0.2531830338839155</c:v>
              </c:pt>
              <c:pt idx="6582" formatCode="General">
                <c:v>-0.2531830338839155</c:v>
              </c:pt>
              <c:pt idx="6583" formatCode="General">
                <c:v>-0.2531830338839155</c:v>
              </c:pt>
              <c:pt idx="6584" formatCode="General">
                <c:v>-0.2531830338839155</c:v>
              </c:pt>
              <c:pt idx="6585" formatCode="General">
                <c:v>-0.2531830338839155</c:v>
              </c:pt>
              <c:pt idx="6586" formatCode="General">
                <c:v>-0.2531830338839155</c:v>
              </c:pt>
              <c:pt idx="6587" formatCode="General">
                <c:v>-0.2531830338839155</c:v>
              </c:pt>
              <c:pt idx="6588" formatCode="General">
                <c:v>-0.2531830338839155</c:v>
              </c:pt>
              <c:pt idx="6589" formatCode="General">
                <c:v>-0.2531830338839155</c:v>
              </c:pt>
              <c:pt idx="6590" formatCode="General">
                <c:v>-0.2531830338839155</c:v>
              </c:pt>
              <c:pt idx="6591" formatCode="General">
                <c:v>-0.2531830338839155</c:v>
              </c:pt>
              <c:pt idx="6592" formatCode="General">
                <c:v>-0.2531830338839155</c:v>
              </c:pt>
              <c:pt idx="6593" formatCode="General">
                <c:v>-0.2531830338839155</c:v>
              </c:pt>
              <c:pt idx="6594" formatCode="General">
                <c:v>-0.2531830338839155</c:v>
              </c:pt>
              <c:pt idx="6595" formatCode="General">
                <c:v>0.16396514132264411</c:v>
              </c:pt>
              <c:pt idx="6596" formatCode="General">
                <c:v>0.14958072148793522</c:v>
              </c:pt>
              <c:pt idx="6597" formatCode="General">
                <c:v>0.13519630165322633</c:v>
              </c:pt>
              <c:pt idx="6598" formatCode="General">
                <c:v>9.2048192317318034E-2</c:v>
              </c:pt>
              <c:pt idx="6599" formatCode="General">
                <c:v>7.7648321977953183E-2</c:v>
              </c:pt>
              <c:pt idx="6600" formatCode="General">
                <c:v>2.0115792807335969E-2</c:v>
              </c:pt>
              <c:pt idx="6601" formatCode="General">
                <c:v>5.7313729726270468E-3</c:v>
              </c:pt>
              <c:pt idx="6602" formatCode="General">
                <c:v>5.7313729726270468E-3</c:v>
              </c:pt>
              <c:pt idx="6603" formatCode="General">
                <c:v>-8.6504717779726237E-3</c:v>
              </c:pt>
              <c:pt idx="6604" formatCode="General">
                <c:v>-8.6504717779726237E-3</c:v>
              </c:pt>
              <c:pt idx="6605" formatCode="General">
                <c:v>-8.6504717779726237E-3</c:v>
              </c:pt>
              <c:pt idx="6606" formatCode="General">
                <c:v>-3.7416736363281244E-2</c:v>
              </c:pt>
              <c:pt idx="6607" formatCode="General">
                <c:v>-6.6183000948589837E-2</c:v>
              </c:pt>
              <c:pt idx="6608" formatCode="General">
                <c:v>-8.056742078329876E-2</c:v>
              </c:pt>
              <c:pt idx="6609" formatCode="General">
                <c:v>-8.056742078329876E-2</c:v>
              </c:pt>
              <c:pt idx="6610" formatCode="General">
                <c:v>-9.4951840618007669E-2</c:v>
              </c:pt>
              <c:pt idx="6611" formatCode="General">
                <c:v>-9.4951840618007669E-2</c:v>
              </c:pt>
              <c:pt idx="6612" formatCode="General">
                <c:v>-0.10933368536860735</c:v>
              </c:pt>
              <c:pt idx="6613" formatCode="General">
                <c:v>-0.10933368536860735</c:v>
              </c:pt>
              <c:pt idx="6614" formatCode="General">
                <c:v>-0.10933368536860735</c:v>
              </c:pt>
              <c:pt idx="6615" formatCode="General">
                <c:v>-0.10933368536860735</c:v>
              </c:pt>
              <c:pt idx="6616" formatCode="General">
                <c:v>-0.12371810520331626</c:v>
              </c:pt>
              <c:pt idx="6617" formatCode="General">
                <c:v>-0.12371810520331626</c:v>
              </c:pt>
              <c:pt idx="6618" formatCode="General">
                <c:v>-0.12371810520331626</c:v>
              </c:pt>
              <c:pt idx="6619" formatCode="General">
                <c:v>-0.12371810520331626</c:v>
              </c:pt>
              <c:pt idx="6620" formatCode="General">
                <c:v>-0.13809994995391595</c:v>
              </c:pt>
              <c:pt idx="6621" formatCode="General">
                <c:v>-0.13809994995391595</c:v>
              </c:pt>
              <c:pt idx="6622" formatCode="General">
                <c:v>-0.13809994995391595</c:v>
              </c:pt>
              <c:pt idx="6623" formatCode="General">
                <c:v>-0.13809994995391595</c:v>
              </c:pt>
              <c:pt idx="6624" formatCode="General">
                <c:v>-0.1524998202932808</c:v>
              </c:pt>
              <c:pt idx="6625" formatCode="General">
                <c:v>-0.1524998202932808</c:v>
              </c:pt>
              <c:pt idx="6626" formatCode="General">
                <c:v>-0.1524998202932808</c:v>
              </c:pt>
              <c:pt idx="6627" formatCode="General">
                <c:v>-0.16688424012798972</c:v>
              </c:pt>
              <c:pt idx="6628" formatCode="General">
                <c:v>-0.16688424012798972</c:v>
              </c:pt>
              <c:pt idx="6629" formatCode="General">
                <c:v>-0.16688424012798972</c:v>
              </c:pt>
              <c:pt idx="6630" formatCode="General">
                <c:v>-0.18126608487858942</c:v>
              </c:pt>
              <c:pt idx="6631" formatCode="General">
                <c:v>-0.18126608487858942</c:v>
              </c:pt>
              <c:pt idx="6632" formatCode="General">
                <c:v>-0.18126608487858942</c:v>
              </c:pt>
              <c:pt idx="6633" formatCode="General">
                <c:v>-0.18126608487858942</c:v>
              </c:pt>
              <c:pt idx="6634" formatCode="General">
                <c:v>-0.19565050471329831</c:v>
              </c:pt>
              <c:pt idx="6635" formatCode="General">
                <c:v>-0.19565050471329831</c:v>
              </c:pt>
              <c:pt idx="6636" formatCode="General">
                <c:v>-0.19565050471329831</c:v>
              </c:pt>
              <c:pt idx="6637" formatCode="General">
                <c:v>-0.21003234946389801</c:v>
              </c:pt>
              <c:pt idx="6638" formatCode="General">
                <c:v>-0.21003234946389801</c:v>
              </c:pt>
              <c:pt idx="6639" formatCode="General">
                <c:v>-0.21003234946389801</c:v>
              </c:pt>
              <c:pt idx="6640" formatCode="General">
                <c:v>-0.22441676929860691</c:v>
              </c:pt>
              <c:pt idx="6641" formatCode="General">
                <c:v>-0.22441676929860691</c:v>
              </c:pt>
              <c:pt idx="6642" formatCode="General">
                <c:v>-0.22441676929860691</c:v>
              </c:pt>
              <c:pt idx="6643" formatCode="General">
                <c:v>-0.2387986140492066</c:v>
              </c:pt>
              <c:pt idx="6644" formatCode="General">
                <c:v>-0.2387986140492066</c:v>
              </c:pt>
              <c:pt idx="6645" formatCode="General">
                <c:v>-0.2531830338839155</c:v>
              </c:pt>
              <c:pt idx="6646" formatCode="General">
                <c:v>-0.411991045990313</c:v>
              </c:pt>
              <c:pt idx="6647" formatCode="General">
                <c:v>-0.411991045990313</c:v>
              </c:pt>
              <c:pt idx="6648" formatCode="General">
                <c:v>0.23045896319372444</c:v>
              </c:pt>
              <c:pt idx="6649" formatCode="General">
                <c:v>0.16396514132264411</c:v>
              </c:pt>
              <c:pt idx="6650" formatCode="General">
                <c:v>0.16396514132264411</c:v>
              </c:pt>
              <c:pt idx="6651" formatCode="General">
                <c:v>0.15567852065882515</c:v>
              </c:pt>
              <c:pt idx="6652" formatCode="General">
                <c:v>-8.6504717779726237E-3</c:v>
              </c:pt>
              <c:pt idx="6653" formatCode="General">
                <c:v>-5.1801156197990139E-2</c:v>
              </c:pt>
              <c:pt idx="6654" formatCode="General">
                <c:v>-6.6183000948589837E-2</c:v>
              </c:pt>
              <c:pt idx="6655" formatCode="General">
                <c:v>-6.6183000948589837E-2</c:v>
              </c:pt>
              <c:pt idx="6656" formatCode="General">
                <c:v>-6.6183000948589837E-2</c:v>
              </c:pt>
              <c:pt idx="6657" formatCode="General">
                <c:v>-0.17952275293657396</c:v>
              </c:pt>
              <c:pt idx="6658" formatCode="General">
                <c:v>-0.2531830338839155</c:v>
              </c:pt>
              <c:pt idx="6659" formatCode="General">
                <c:v>-6.6183000948589837E-2</c:v>
              </c:pt>
              <c:pt idx="6660" formatCode="General">
                <c:v>-0.10933368536860735</c:v>
              </c:pt>
              <c:pt idx="6661" formatCode="General">
                <c:v>-0.13809994995391595</c:v>
              </c:pt>
              <c:pt idx="6662" formatCode="General">
                <c:v>-0.1524998202932808</c:v>
              </c:pt>
              <c:pt idx="6663" formatCode="General">
                <c:v>0.21662789791219425</c:v>
              </c:pt>
              <c:pt idx="6664" formatCode="General">
                <c:v>9.7120462942081681E-2</c:v>
              </c:pt>
              <c:pt idx="6665" formatCode="General">
                <c:v>6.7225089857202353E-2</c:v>
              </c:pt>
              <c:pt idx="6666" formatCode="General">
                <c:v>0.10105178751435928</c:v>
              </c:pt>
              <c:pt idx="6667" formatCode="General">
                <c:v>0.10105178751435928</c:v>
              </c:pt>
              <c:pt idx="6668" formatCode="General">
                <c:v>9.0532568927752299E-2</c:v>
              </c:pt>
              <c:pt idx="6669" formatCode="General">
                <c:v>-7.7847030813019163E-2</c:v>
              </c:pt>
              <c:pt idx="6670" formatCode="General">
                <c:v>7.9995324752380165E-2</c:v>
              </c:pt>
              <c:pt idx="6671" formatCode="General">
                <c:v>7.9995324752380165E-2</c:v>
              </c:pt>
              <c:pt idx="6672" formatCode="General">
                <c:v>0.10105178751435928</c:v>
              </c:pt>
              <c:pt idx="6673" formatCode="General">
                <c:v>4.8432518824340742E-2</c:v>
              </c:pt>
              <c:pt idx="6674" formatCode="General">
                <c:v>1.6854262391645586E-2</c:v>
              </c:pt>
              <c:pt idx="6675" formatCode="General">
                <c:v>-4.1867498656776025E-3</c:v>
              </c:pt>
              <c:pt idx="6676" formatCode="General">
                <c:v>-7.7847030813019163E-2</c:v>
              </c:pt>
              <c:pt idx="6677" formatCode="General">
                <c:v>-4.628679996908916E-2</c:v>
              </c:pt>
              <c:pt idx="6678" formatCode="General">
                <c:v>-0.14098809317375374</c:v>
              </c:pt>
              <c:pt idx="6679" formatCode="General">
                <c:v>-0.19360736186377209</c:v>
              </c:pt>
              <c:pt idx="6680" formatCode="General">
                <c:v>0.12724903530832793</c:v>
              </c:pt>
              <c:pt idx="6681" formatCode="General">
                <c:v>0.12724903530832793</c:v>
              </c:pt>
              <c:pt idx="6682" formatCode="General">
                <c:v>0.12724903530832793</c:v>
              </c:pt>
              <c:pt idx="6683" formatCode="General">
                <c:v>0.12724903530832793</c:v>
              </c:pt>
              <c:pt idx="6684" formatCode="General">
                <c:v>0.12724903530832793</c:v>
              </c:pt>
              <c:pt idx="6685" formatCode="General">
                <c:v>0.12724903530832793</c:v>
              </c:pt>
              <c:pt idx="6686" formatCode="General">
                <c:v>0.12724903530832793</c:v>
              </c:pt>
              <c:pt idx="6687" formatCode="General">
                <c:v>0.12724903530832793</c:v>
              </c:pt>
              <c:pt idx="6688" formatCode="General">
                <c:v>0.12724903530832793</c:v>
              </c:pt>
              <c:pt idx="6689" formatCode="General">
                <c:v>0.12724903530832793</c:v>
              </c:pt>
              <c:pt idx="6690" formatCode="General">
                <c:v>0.12724903530832793</c:v>
              </c:pt>
              <c:pt idx="6691" formatCode="General">
                <c:v>0.12724903530832793</c:v>
              </c:pt>
              <c:pt idx="6692" formatCode="General">
                <c:v>0.12724903530832793</c:v>
              </c:pt>
              <c:pt idx="6693" formatCode="General">
                <c:v>0.12724903530832793</c:v>
              </c:pt>
              <c:pt idx="6694" formatCode="General">
                <c:v>0.12724903530832793</c:v>
              </c:pt>
              <c:pt idx="6695" formatCode="General">
                <c:v>0.12724903530832793</c:v>
              </c:pt>
              <c:pt idx="6696" formatCode="General">
                <c:v>0.12724903530832793</c:v>
              </c:pt>
              <c:pt idx="6697" formatCode="General">
                <c:v>0.12724903530832793</c:v>
              </c:pt>
              <c:pt idx="6698" formatCode="General">
                <c:v>0.12724903530832793</c:v>
              </c:pt>
              <c:pt idx="6699" formatCode="General">
                <c:v>0.12724903530832793</c:v>
              </c:pt>
              <c:pt idx="6700" formatCode="General">
                <c:v>0.12724903530832793</c:v>
              </c:pt>
              <c:pt idx="6701" formatCode="General">
                <c:v>0.12724903530832793</c:v>
              </c:pt>
              <c:pt idx="6702" formatCode="General">
                <c:v>0.12724903530832793</c:v>
              </c:pt>
              <c:pt idx="6703" formatCode="General">
                <c:v>0.12724903530832793</c:v>
              </c:pt>
              <c:pt idx="6704" formatCode="General">
                <c:v>0.12724903530832793</c:v>
              </c:pt>
              <c:pt idx="6705" formatCode="General">
                <c:v>0.12724903530832793</c:v>
              </c:pt>
              <c:pt idx="6706" formatCode="General">
                <c:v>0.12724903530832793</c:v>
              </c:pt>
              <c:pt idx="6707" formatCode="General">
                <c:v>0.12724903530832793</c:v>
              </c:pt>
              <c:pt idx="6708" formatCode="General">
                <c:v>0.12724903530832793</c:v>
              </c:pt>
              <c:pt idx="6709" formatCode="General">
                <c:v>0.12724903530832793</c:v>
              </c:pt>
              <c:pt idx="6710" formatCode="General">
                <c:v>0.12724903530832793</c:v>
              </c:pt>
              <c:pt idx="6711" formatCode="General">
                <c:v>0.12724903530832793</c:v>
              </c:pt>
              <c:pt idx="6712" formatCode="General">
                <c:v>0.12724903530832793</c:v>
              </c:pt>
              <c:pt idx="6713" formatCode="General">
                <c:v>0.12724903530832793</c:v>
              </c:pt>
              <c:pt idx="6714" formatCode="General">
                <c:v>0.12724903530832793</c:v>
              </c:pt>
              <c:pt idx="6715" formatCode="General">
                <c:v>0.12724903530832793</c:v>
              </c:pt>
              <c:pt idx="6716" formatCode="General">
                <c:v>0.12724903530832793</c:v>
              </c:pt>
              <c:pt idx="6717" formatCode="General">
                <c:v>0.12724903530832793</c:v>
              </c:pt>
              <c:pt idx="6718" formatCode="General">
                <c:v>0.12724903530832793</c:v>
              </c:pt>
              <c:pt idx="6719" formatCode="General">
                <c:v>0.12724903530832793</c:v>
              </c:pt>
              <c:pt idx="6720" formatCode="General">
                <c:v>0.12724903530832793</c:v>
              </c:pt>
              <c:pt idx="6721" formatCode="General">
                <c:v>0.12724903530832793</c:v>
              </c:pt>
              <c:pt idx="6722" formatCode="General">
                <c:v>0.12724903530832793</c:v>
              </c:pt>
              <c:pt idx="6723" formatCode="General">
                <c:v>0.12724903530832793</c:v>
              </c:pt>
              <c:pt idx="6724" formatCode="General">
                <c:v>0.12724903530832793</c:v>
              </c:pt>
              <c:pt idx="6725" formatCode="General">
                <c:v>0.12724903530832793</c:v>
              </c:pt>
              <c:pt idx="6726" formatCode="General">
                <c:v>0.12724903530832793</c:v>
              </c:pt>
              <c:pt idx="6727" formatCode="General">
                <c:v>0.12724903530832793</c:v>
              </c:pt>
              <c:pt idx="6728" formatCode="General">
                <c:v>0.12724903530832793</c:v>
              </c:pt>
              <c:pt idx="6729" formatCode="General">
                <c:v>0.12724903530832793</c:v>
              </c:pt>
              <c:pt idx="6730" formatCode="General">
                <c:v>0.12724903530832793</c:v>
              </c:pt>
              <c:pt idx="6731" formatCode="General">
                <c:v>0.12724903530832793</c:v>
              </c:pt>
              <c:pt idx="6732" formatCode="General">
                <c:v>0.12724903530832793</c:v>
              </c:pt>
              <c:pt idx="6733" formatCode="General">
                <c:v>0.12724903530832793</c:v>
              </c:pt>
              <c:pt idx="6734" formatCode="General">
                <c:v>0.12724903530832793</c:v>
              </c:pt>
              <c:pt idx="6735" formatCode="General">
                <c:v>0.12724903530832793</c:v>
              </c:pt>
              <c:pt idx="6736" formatCode="General">
                <c:v>0.12724903530832793</c:v>
              </c:pt>
              <c:pt idx="6737" formatCode="General">
                <c:v>0.12724903530832793</c:v>
              </c:pt>
              <c:pt idx="6738" formatCode="General">
                <c:v>0.12724903530832793</c:v>
              </c:pt>
              <c:pt idx="6739" formatCode="General">
                <c:v>0.12724903530832793</c:v>
              </c:pt>
              <c:pt idx="6740" formatCode="General">
                <c:v>0.12724903530832793</c:v>
              </c:pt>
              <c:pt idx="6741" formatCode="General">
                <c:v>0.12724903530832793</c:v>
              </c:pt>
              <c:pt idx="6742" formatCode="General">
                <c:v>0.12724903530832793</c:v>
              </c:pt>
              <c:pt idx="6743" formatCode="General">
                <c:v>0.12724903530832793</c:v>
              </c:pt>
              <c:pt idx="6744" formatCode="General">
                <c:v>0.12724903530832793</c:v>
              </c:pt>
              <c:pt idx="6745" formatCode="General">
                <c:v>0.12724903530832793</c:v>
              </c:pt>
              <c:pt idx="6746" formatCode="General">
                <c:v>0.12724903530832793</c:v>
              </c:pt>
              <c:pt idx="6747" formatCode="General">
                <c:v>0.12724903530832793</c:v>
              </c:pt>
              <c:pt idx="6748" formatCode="General">
                <c:v>0.12724903530832793</c:v>
              </c:pt>
              <c:pt idx="6749" formatCode="General">
                <c:v>0.12724903530832793</c:v>
              </c:pt>
              <c:pt idx="6750" formatCode="General">
                <c:v>0.12724903530832793</c:v>
              </c:pt>
              <c:pt idx="6751" formatCode="General">
                <c:v>0.12724903530832793</c:v>
              </c:pt>
              <c:pt idx="6752" formatCode="General">
                <c:v>0.12724903530832793</c:v>
              </c:pt>
              <c:pt idx="6753" formatCode="General">
                <c:v>0.12724903530832793</c:v>
              </c:pt>
              <c:pt idx="6754" formatCode="General">
                <c:v>0.12724903530832793</c:v>
              </c:pt>
              <c:pt idx="6755" formatCode="General">
                <c:v>0.12724903530832793</c:v>
              </c:pt>
              <c:pt idx="6756" formatCode="General">
                <c:v>0.12724903530832793</c:v>
              </c:pt>
              <c:pt idx="6757" formatCode="General">
                <c:v>0.12724903530832793</c:v>
              </c:pt>
              <c:pt idx="6758" formatCode="General">
                <c:v>0.12724903530832793</c:v>
              </c:pt>
              <c:pt idx="6759" formatCode="General">
                <c:v>0.12724903530832793</c:v>
              </c:pt>
              <c:pt idx="6760" formatCode="General">
                <c:v>0.12724903530832793</c:v>
              </c:pt>
              <c:pt idx="6761" formatCode="General">
                <c:v>0.12724903530832793</c:v>
              </c:pt>
              <c:pt idx="6762" formatCode="General">
                <c:v>0.12724903530832793</c:v>
              </c:pt>
              <c:pt idx="6763" formatCode="General">
                <c:v>0.12724903530832793</c:v>
              </c:pt>
              <c:pt idx="6764" formatCode="General">
                <c:v>0.12724903530832793</c:v>
              </c:pt>
              <c:pt idx="6765" formatCode="General">
                <c:v>0.12724903530832793</c:v>
              </c:pt>
              <c:pt idx="6766" formatCode="General">
                <c:v>0.12724903530832793</c:v>
              </c:pt>
              <c:pt idx="6767" formatCode="General">
                <c:v>0.12724903530832793</c:v>
              </c:pt>
              <c:pt idx="6768" formatCode="General">
                <c:v>0.12724903530832793</c:v>
              </c:pt>
              <c:pt idx="6769" formatCode="General">
                <c:v>0.12724903530832793</c:v>
              </c:pt>
              <c:pt idx="6770" formatCode="General">
                <c:v>0.12724903530832793</c:v>
              </c:pt>
              <c:pt idx="6771" formatCode="General">
                <c:v>0.12724903530832793</c:v>
              </c:pt>
              <c:pt idx="6772" formatCode="General">
                <c:v>0.12724903530832793</c:v>
              </c:pt>
              <c:pt idx="6773" formatCode="General">
                <c:v>0.12724903530832793</c:v>
              </c:pt>
              <c:pt idx="6774" formatCode="General">
                <c:v>0.12724903530832793</c:v>
              </c:pt>
              <c:pt idx="6775" formatCode="General">
                <c:v>0.12724903530832793</c:v>
              </c:pt>
              <c:pt idx="6776" formatCode="General">
                <c:v>0.12724903530832793</c:v>
              </c:pt>
              <c:pt idx="6777" formatCode="General">
                <c:v>0.12724903530832793</c:v>
              </c:pt>
              <c:pt idx="6778" formatCode="General">
                <c:v>0.12724903530832793</c:v>
              </c:pt>
              <c:pt idx="6779" formatCode="General">
                <c:v>0.12724903530832793</c:v>
              </c:pt>
              <c:pt idx="6780" formatCode="General">
                <c:v>0.12724903530832793</c:v>
              </c:pt>
              <c:pt idx="6781" formatCode="General">
                <c:v>0.12724903530832793</c:v>
              </c:pt>
              <c:pt idx="6782" formatCode="General">
                <c:v>0.12724903530832793</c:v>
              </c:pt>
              <c:pt idx="6783" formatCode="General">
                <c:v>0.12724903530832793</c:v>
              </c:pt>
              <c:pt idx="6784" formatCode="General">
                <c:v>0.12724903530832793</c:v>
              </c:pt>
              <c:pt idx="6785" formatCode="General">
                <c:v>0.12724903530832793</c:v>
              </c:pt>
              <c:pt idx="6786" formatCode="General">
                <c:v>8.6101422977832298E-2</c:v>
              </c:pt>
              <c:pt idx="6787" formatCode="General">
                <c:v>8.6101422977832298E-2</c:v>
              </c:pt>
              <c:pt idx="6788" formatCode="General">
                <c:v>8.6101422977832298E-2</c:v>
              </c:pt>
              <c:pt idx="6789" formatCode="General">
                <c:v>8.6101422977832298E-2</c:v>
              </c:pt>
              <c:pt idx="6790" formatCode="General">
                <c:v>8.6101422977832298E-2</c:v>
              </c:pt>
              <c:pt idx="6791" formatCode="General">
                <c:v>8.6101422977832298E-2</c:v>
              </c:pt>
              <c:pt idx="6792" formatCode="General">
                <c:v>8.6101422977832298E-2</c:v>
              </c:pt>
              <c:pt idx="6793" formatCode="General">
                <c:v>8.6101422977832298E-2</c:v>
              </c:pt>
              <c:pt idx="6794" formatCode="General">
                <c:v>4.5954431885651181E-2</c:v>
              </c:pt>
              <c:pt idx="6795" formatCode="General">
                <c:v>4.5954431885651181E-2</c:v>
              </c:pt>
              <c:pt idx="6796" formatCode="General">
                <c:v>4.5954431885651181E-2</c:v>
              </c:pt>
              <c:pt idx="6797" formatCode="General">
                <c:v>4.5954431885651181E-2</c:v>
              </c:pt>
              <c:pt idx="6798" formatCode="General">
                <c:v>4.5954431885651181E-2</c:v>
              </c:pt>
              <c:pt idx="6799" formatCode="General">
                <c:v>4.5954431885651181E-2</c:v>
              </c:pt>
              <c:pt idx="6800" formatCode="General">
                <c:v>4.5954431885651181E-2</c:v>
              </c:pt>
              <c:pt idx="6801" formatCode="General">
                <c:v>2.6162801477113806E-2</c:v>
              </c:pt>
              <c:pt idx="6802" formatCode="General">
                <c:v>6.845644050124805E-3</c:v>
              </c:pt>
              <c:pt idx="6803" formatCode="General">
                <c:v>6.845644050124805E-3</c:v>
              </c:pt>
              <c:pt idx="6804" formatCode="General">
                <c:v>6.845644050124805E-3</c:v>
              </c:pt>
              <c:pt idx="6805" formatCode="General">
                <c:v>6.845644050124805E-3</c:v>
              </c:pt>
              <c:pt idx="6806" formatCode="General">
                <c:v>6.845644050124805E-3</c:v>
              </c:pt>
              <c:pt idx="6807" formatCode="General">
                <c:v>6.845644050124805E-3</c:v>
              </c:pt>
              <c:pt idx="6808" formatCode="General">
                <c:v>6.845644050124805E-3</c:v>
              </c:pt>
              <c:pt idx="6809" formatCode="General">
                <c:v>-1.1945365120098195E-2</c:v>
              </c:pt>
              <c:pt idx="6810" formatCode="General">
                <c:v>-1.1945365120098195E-2</c:v>
              </c:pt>
              <c:pt idx="6811" formatCode="General">
                <c:v>-1.1945365120098195E-2</c:v>
              </c:pt>
              <c:pt idx="6812" formatCode="General">
                <c:v>-1.1945365120098195E-2</c:v>
              </c:pt>
              <c:pt idx="6813" formatCode="General">
                <c:v>-1.1945365120098195E-2</c:v>
              </c:pt>
              <c:pt idx="6814" formatCode="General">
                <c:v>-1.1945365120098195E-2</c:v>
              </c:pt>
              <c:pt idx="6815" formatCode="General">
                <c:v>-1.1945365120098195E-2</c:v>
              </c:pt>
              <c:pt idx="6816" formatCode="General">
                <c:v>-1.1945365120098195E-2</c:v>
              </c:pt>
              <c:pt idx="6817" formatCode="General">
                <c:v>-1.1945365120098195E-2</c:v>
              </c:pt>
              <c:pt idx="6818" formatCode="General">
                <c:v>-1.1945365120098195E-2</c:v>
              </c:pt>
              <c:pt idx="6819" formatCode="General">
                <c:v>-1.1945365120098195E-2</c:v>
              </c:pt>
              <c:pt idx="6820" formatCode="General">
                <c:v>-1.1945365120098195E-2</c:v>
              </c:pt>
              <c:pt idx="6821" formatCode="General">
                <c:v>-1.1945365120098195E-2</c:v>
              </c:pt>
              <c:pt idx="6822" formatCode="General">
                <c:v>-1.1945365120098195E-2</c:v>
              </c:pt>
              <c:pt idx="6823" formatCode="General">
                <c:v>-1.1945365120098195E-2</c:v>
              </c:pt>
              <c:pt idx="6824" formatCode="General">
                <c:v>-1.1945365120098195E-2</c:v>
              </c:pt>
              <c:pt idx="6825" formatCode="General">
                <c:v>-1.1945365120098195E-2</c:v>
              </c:pt>
              <c:pt idx="6826" formatCode="General">
                <c:v>-1.1945365120098195E-2</c:v>
              </c:pt>
              <c:pt idx="6827" formatCode="General">
                <c:v>-1.1945365120098195E-2</c:v>
              </c:pt>
              <c:pt idx="6828" formatCode="General">
                <c:v>-1.1945365120098195E-2</c:v>
              </c:pt>
              <c:pt idx="6829" formatCode="General">
                <c:v>-1.1945365120098195E-2</c:v>
              </c:pt>
              <c:pt idx="6830" formatCode="General">
                <c:v>-1.1945365120098195E-2</c:v>
              </c:pt>
              <c:pt idx="6831" formatCode="General">
                <c:v>-1.1945365120098195E-2</c:v>
              </c:pt>
              <c:pt idx="6832" formatCode="General">
                <c:v>-1.1945365120098195E-2</c:v>
              </c:pt>
              <c:pt idx="6833" formatCode="General">
                <c:v>-1.1945365120098195E-2</c:v>
              </c:pt>
              <c:pt idx="6834" formatCode="General">
                <c:v>-1.1945365120098195E-2</c:v>
              </c:pt>
              <c:pt idx="6835" formatCode="General">
                <c:v>-1.1945365120098195E-2</c:v>
              </c:pt>
              <c:pt idx="6836" formatCode="General">
                <c:v>-1.1945365120098195E-2</c:v>
              </c:pt>
              <c:pt idx="6837" formatCode="General">
                <c:v>-1.1945365120098195E-2</c:v>
              </c:pt>
              <c:pt idx="6838" formatCode="General">
                <c:v>-1.1945365120098195E-2</c:v>
              </c:pt>
              <c:pt idx="6839" formatCode="General">
                <c:v>-1.1945365120098195E-2</c:v>
              </c:pt>
              <c:pt idx="6840" formatCode="General">
                <c:v>-1.1945365120098195E-2</c:v>
              </c:pt>
              <c:pt idx="6841" formatCode="General">
                <c:v>-1.1945365120098195E-2</c:v>
              </c:pt>
              <c:pt idx="6842" formatCode="General">
                <c:v>-1.1945365120098195E-2</c:v>
              </c:pt>
              <c:pt idx="6843" formatCode="General">
                <c:v>-1.1945365120098195E-2</c:v>
              </c:pt>
              <c:pt idx="6844" formatCode="General">
                <c:v>-1.1945365120098195E-2</c:v>
              </c:pt>
              <c:pt idx="6845" formatCode="General">
                <c:v>-1.1945365120098195E-2</c:v>
              </c:pt>
              <c:pt idx="6846" formatCode="General">
                <c:v>-1.1945365120098195E-2</c:v>
              </c:pt>
              <c:pt idx="6847" formatCode="General">
                <c:v>-1.1945365120098195E-2</c:v>
              </c:pt>
              <c:pt idx="6848" formatCode="General">
                <c:v>-1.1945365120098195E-2</c:v>
              </c:pt>
              <c:pt idx="6849" formatCode="General">
                <c:v>-1.1945365120098195E-2</c:v>
              </c:pt>
              <c:pt idx="6850" formatCode="General">
                <c:v>-1.1945365120098195E-2</c:v>
              </c:pt>
              <c:pt idx="6851" formatCode="General">
                <c:v>-1.1945365120098195E-2</c:v>
              </c:pt>
              <c:pt idx="6852" formatCode="General">
                <c:v>-1.1945365120098195E-2</c:v>
              </c:pt>
              <c:pt idx="6853" formatCode="General">
                <c:v>-1.1945365120098195E-2</c:v>
              </c:pt>
              <c:pt idx="6854" formatCode="General">
                <c:v>-1.1945365120098195E-2</c:v>
              </c:pt>
              <c:pt idx="6855" formatCode="General">
                <c:v>-1.1945365120098195E-2</c:v>
              </c:pt>
              <c:pt idx="6856" formatCode="General">
                <c:v>-1.1945365120098195E-2</c:v>
              </c:pt>
              <c:pt idx="6857" formatCode="General">
                <c:v>-1.1945365120098195E-2</c:v>
              </c:pt>
              <c:pt idx="6858" formatCode="General">
                <c:v>-1.1945365120098195E-2</c:v>
              </c:pt>
              <c:pt idx="6859" formatCode="General">
                <c:v>-1.1945365120098195E-2</c:v>
              </c:pt>
              <c:pt idx="6860" formatCode="General">
                <c:v>-1.1945365120098195E-2</c:v>
              </c:pt>
              <c:pt idx="6861" formatCode="General">
                <c:v>-1.1945365120098195E-2</c:v>
              </c:pt>
              <c:pt idx="6862" formatCode="General">
                <c:v>-1.1945365120098195E-2</c:v>
              </c:pt>
              <c:pt idx="6863" formatCode="General">
                <c:v>-1.1945365120098195E-2</c:v>
              </c:pt>
              <c:pt idx="6864" formatCode="General">
                <c:v>-1.1945365120098195E-2</c:v>
              </c:pt>
              <c:pt idx="6865" formatCode="General">
                <c:v>-1.1945365120098195E-2</c:v>
              </c:pt>
              <c:pt idx="6866" formatCode="General">
                <c:v>-1.1945365120098195E-2</c:v>
              </c:pt>
              <c:pt idx="6867" formatCode="General">
                <c:v>-1.1945365120098195E-2</c:v>
              </c:pt>
              <c:pt idx="6868" formatCode="General">
                <c:v>-1.1945365120098195E-2</c:v>
              </c:pt>
              <c:pt idx="6869" formatCode="General">
                <c:v>-1.1945365120098195E-2</c:v>
              </c:pt>
              <c:pt idx="6870" formatCode="General">
                <c:v>-1.1945365120098195E-2</c:v>
              </c:pt>
              <c:pt idx="6871" formatCode="General">
                <c:v>-1.1945365120098195E-2</c:v>
              </c:pt>
              <c:pt idx="6872" formatCode="General">
                <c:v>-1.1945365120098195E-2</c:v>
              </c:pt>
              <c:pt idx="6873" formatCode="General">
                <c:v>-1.1945365120098195E-2</c:v>
              </c:pt>
              <c:pt idx="6874" formatCode="General">
                <c:v>-1.1945365120098195E-2</c:v>
              </c:pt>
              <c:pt idx="6875" formatCode="General">
                <c:v>-1.1945365120098195E-2</c:v>
              </c:pt>
              <c:pt idx="6876" formatCode="General">
                <c:v>-1.1945365120098195E-2</c:v>
              </c:pt>
              <c:pt idx="6877" formatCode="General">
                <c:v>-1.1945365120098195E-2</c:v>
              </c:pt>
              <c:pt idx="6878" formatCode="General">
                <c:v>-1.1945365120098195E-2</c:v>
              </c:pt>
              <c:pt idx="6879" formatCode="General">
                <c:v>-1.1945365120098195E-2</c:v>
              </c:pt>
              <c:pt idx="6880" formatCode="General">
                <c:v>-1.1945365120098195E-2</c:v>
              </c:pt>
              <c:pt idx="6881" formatCode="General">
                <c:v>-1.1945365120098195E-2</c:v>
              </c:pt>
              <c:pt idx="6882" formatCode="General">
                <c:v>-1.1945365120098195E-2</c:v>
              </c:pt>
              <c:pt idx="6883" formatCode="General">
                <c:v>-1.1945365120098195E-2</c:v>
              </c:pt>
              <c:pt idx="6884" formatCode="General">
                <c:v>-1.1945365120098195E-2</c:v>
              </c:pt>
              <c:pt idx="6885" formatCode="General">
                <c:v>-1.1945365120098195E-2</c:v>
              </c:pt>
              <c:pt idx="6886" formatCode="General">
                <c:v>-1.1945365120098195E-2</c:v>
              </c:pt>
              <c:pt idx="6887" formatCode="General">
                <c:v>-1.1945365120098195E-2</c:v>
              </c:pt>
              <c:pt idx="6888" formatCode="General">
                <c:v>-1.1945365120098195E-2</c:v>
              </c:pt>
              <c:pt idx="6889" formatCode="General">
                <c:v>-1.1945365120098195E-2</c:v>
              </c:pt>
              <c:pt idx="6890" formatCode="General">
                <c:v>-1.1945365120098195E-2</c:v>
              </c:pt>
              <c:pt idx="6891" formatCode="General">
                <c:v>-1.1945365120098195E-2</c:v>
              </c:pt>
              <c:pt idx="6892" formatCode="General">
                <c:v>-1.1945365120098195E-2</c:v>
              </c:pt>
              <c:pt idx="6893" formatCode="General">
                <c:v>-1.1945365120098195E-2</c:v>
              </c:pt>
              <c:pt idx="6894" formatCode="General">
                <c:v>-1.1945365120098195E-2</c:v>
              </c:pt>
              <c:pt idx="6895" formatCode="General">
                <c:v>-1.1945365120098195E-2</c:v>
              </c:pt>
              <c:pt idx="6896" formatCode="General">
                <c:v>-1.1945365120098195E-2</c:v>
              </c:pt>
              <c:pt idx="6897" formatCode="General">
                <c:v>-1.1945365120098195E-2</c:v>
              </c:pt>
              <c:pt idx="6898" formatCode="General">
                <c:v>-1.1945365120098195E-2</c:v>
              </c:pt>
              <c:pt idx="6899" formatCode="General">
                <c:v>-1.1945365120098195E-2</c:v>
              </c:pt>
              <c:pt idx="6900" formatCode="General">
                <c:v>-1.1945365120098195E-2</c:v>
              </c:pt>
              <c:pt idx="6901" formatCode="General">
                <c:v>-1.1945365120098195E-2</c:v>
              </c:pt>
              <c:pt idx="6902" formatCode="General">
                <c:v>-1.1945365120098195E-2</c:v>
              </c:pt>
              <c:pt idx="6903" formatCode="General">
                <c:v>-1.1945365120098195E-2</c:v>
              </c:pt>
              <c:pt idx="6904" formatCode="General">
                <c:v>-1.1945365120098195E-2</c:v>
              </c:pt>
              <c:pt idx="6905" formatCode="General">
                <c:v>-1.1945365120098195E-2</c:v>
              </c:pt>
              <c:pt idx="6906" formatCode="General">
                <c:v>-3.0210226033554832E-2</c:v>
              </c:pt>
              <c:pt idx="6907" formatCode="General">
                <c:v>-3.0210226033554832E-2</c:v>
              </c:pt>
              <c:pt idx="6908" formatCode="General">
                <c:v>-3.0210226033554832E-2</c:v>
              </c:pt>
              <c:pt idx="6909" formatCode="General">
                <c:v>-3.0210226033554832E-2</c:v>
              </c:pt>
              <c:pt idx="6910" formatCode="General">
                <c:v>-3.0210226033554832E-2</c:v>
              </c:pt>
              <c:pt idx="6911" formatCode="General">
                <c:v>-3.0210226033554832E-2</c:v>
              </c:pt>
              <c:pt idx="6912" formatCode="General">
                <c:v>-3.0210226033554832E-2</c:v>
              </c:pt>
              <c:pt idx="6913" formatCode="General">
                <c:v>-3.0210226033554832E-2</c:v>
              </c:pt>
              <c:pt idx="6914" formatCode="General">
                <c:v>-3.0210226033554832E-2</c:v>
              </c:pt>
              <c:pt idx="6915" formatCode="General">
                <c:v>-3.0210226033554832E-2</c:v>
              </c:pt>
              <c:pt idx="6916" formatCode="General">
                <c:v>-3.0210226033554832E-2</c:v>
              </c:pt>
              <c:pt idx="6917" formatCode="General">
                <c:v>-3.0210226033554832E-2</c:v>
              </c:pt>
              <c:pt idx="6918" formatCode="General">
                <c:v>-3.0210226033554832E-2</c:v>
              </c:pt>
              <c:pt idx="6919" formatCode="General">
                <c:v>-3.0210226033554832E-2</c:v>
              </c:pt>
              <c:pt idx="6920" formatCode="General">
                <c:v>-3.0210226033554832E-2</c:v>
              </c:pt>
              <c:pt idx="6921" formatCode="General">
                <c:v>-3.0210226033554832E-2</c:v>
              </c:pt>
              <c:pt idx="6922" formatCode="General">
                <c:v>-3.0210226033554832E-2</c:v>
              </c:pt>
              <c:pt idx="6923" formatCode="General">
                <c:v>-3.0210226033554832E-2</c:v>
              </c:pt>
              <c:pt idx="6924" formatCode="General">
                <c:v>-3.0210226033554832E-2</c:v>
              </c:pt>
              <c:pt idx="6925" formatCode="General">
                <c:v>-3.0210226033554832E-2</c:v>
              </c:pt>
              <c:pt idx="6926" formatCode="General">
                <c:v>-3.0210226033554832E-2</c:v>
              </c:pt>
              <c:pt idx="6927" formatCode="General">
                <c:v>-4.8526762222229652E-2</c:v>
              </c:pt>
              <c:pt idx="6928" formatCode="General">
                <c:v>-4.8526762222229652E-2</c:v>
              </c:pt>
              <c:pt idx="6929" formatCode="General">
                <c:v>-4.8526762222229652E-2</c:v>
              </c:pt>
              <c:pt idx="6930" formatCode="General">
                <c:v>-4.8526762222229652E-2</c:v>
              </c:pt>
              <c:pt idx="6931" formatCode="General">
                <c:v>-4.8526762222229652E-2</c:v>
              </c:pt>
              <c:pt idx="6932" formatCode="General">
                <c:v>-4.8526762222229652E-2</c:v>
              </c:pt>
              <c:pt idx="6933" formatCode="General">
                <c:v>-4.8526762222229652E-2</c:v>
              </c:pt>
              <c:pt idx="6934" formatCode="General">
                <c:v>-4.8526762222229652E-2</c:v>
              </c:pt>
              <c:pt idx="6935" formatCode="General">
                <c:v>-4.8526762222229652E-2</c:v>
              </c:pt>
              <c:pt idx="6936" formatCode="General">
                <c:v>-4.8526762222229652E-2</c:v>
              </c:pt>
              <c:pt idx="6937" formatCode="General">
                <c:v>-4.8526762222229652E-2</c:v>
              </c:pt>
              <c:pt idx="6938" formatCode="General">
                <c:v>-4.8526762222229652E-2</c:v>
              </c:pt>
              <c:pt idx="6939" formatCode="General">
                <c:v>-4.8526762222229652E-2</c:v>
              </c:pt>
              <c:pt idx="6940" formatCode="General">
                <c:v>-6.679162313568629E-2</c:v>
              </c:pt>
              <c:pt idx="6941" formatCode="General">
                <c:v>-6.679162313568629E-2</c:v>
              </c:pt>
              <c:pt idx="6942" formatCode="General">
                <c:v>-6.679162313568629E-2</c:v>
              </c:pt>
              <c:pt idx="6943" formatCode="General">
                <c:v>-6.679162313568629E-2</c:v>
              </c:pt>
              <c:pt idx="6944" formatCode="General">
                <c:v>-6.679162313568629E-2</c:v>
              </c:pt>
              <c:pt idx="6945" formatCode="General">
                <c:v>-6.679162313568629E-2</c:v>
              </c:pt>
              <c:pt idx="6946" formatCode="General">
                <c:v>-6.679162313568629E-2</c:v>
              </c:pt>
              <c:pt idx="6947" formatCode="General">
                <c:v>-6.679162313568629E-2</c:v>
              </c:pt>
              <c:pt idx="6948" formatCode="General">
                <c:v>-6.679162313568629E-2</c:v>
              </c:pt>
              <c:pt idx="6949" formatCode="General">
                <c:v>-6.679162313568629E-2</c:v>
              </c:pt>
              <c:pt idx="6950" formatCode="General">
                <c:v>-6.679162313568629E-2</c:v>
              </c:pt>
              <c:pt idx="6951" formatCode="General">
                <c:v>-6.679162313568629E-2</c:v>
              </c:pt>
              <c:pt idx="6952" formatCode="General">
                <c:v>-6.679162313568629E-2</c:v>
              </c:pt>
              <c:pt idx="6953" formatCode="General">
                <c:v>-6.679162313568629E-2</c:v>
              </c:pt>
              <c:pt idx="6954" formatCode="General">
                <c:v>-6.679162313568629E-2</c:v>
              </c:pt>
              <c:pt idx="6955" formatCode="General">
                <c:v>-6.679162313568629E-2</c:v>
              </c:pt>
              <c:pt idx="6956" formatCode="General">
                <c:v>-6.679162313568629E-2</c:v>
              </c:pt>
              <c:pt idx="6957" formatCode="General">
                <c:v>-8.4060560563121112E-2</c:v>
              </c:pt>
              <c:pt idx="6958" formatCode="General">
                <c:v>-8.4060560563121112E-2</c:v>
              </c:pt>
              <c:pt idx="6959" formatCode="General">
                <c:v>-8.4060560563121112E-2</c:v>
              </c:pt>
              <c:pt idx="6960" formatCode="General">
                <c:v>-8.4060560563121112E-2</c:v>
              </c:pt>
              <c:pt idx="6961" formatCode="General">
                <c:v>-8.4060560563121112E-2</c:v>
              </c:pt>
              <c:pt idx="6962" formatCode="General">
                <c:v>-8.4060560563121112E-2</c:v>
              </c:pt>
              <c:pt idx="6963" formatCode="General">
                <c:v>-8.4060560563121112E-2</c:v>
              </c:pt>
              <c:pt idx="6964" formatCode="General">
                <c:v>-8.4060560563121112E-2</c:v>
              </c:pt>
              <c:pt idx="6965" formatCode="General">
                <c:v>-8.4060560563121112E-2</c:v>
              </c:pt>
              <c:pt idx="6966" formatCode="General">
                <c:v>-8.4060560563121112E-2</c:v>
              </c:pt>
              <c:pt idx="6967" formatCode="General">
                <c:v>-8.4060560563121112E-2</c:v>
              </c:pt>
              <c:pt idx="6968" formatCode="General">
                <c:v>-8.4060560563121112E-2</c:v>
              </c:pt>
              <c:pt idx="6969" formatCode="General">
                <c:v>-8.4060560563121112E-2</c:v>
              </c:pt>
              <c:pt idx="6970" formatCode="General">
                <c:v>-0.10185094849502957</c:v>
              </c:pt>
              <c:pt idx="6971" formatCode="General">
                <c:v>-0.10185094849502957</c:v>
              </c:pt>
              <c:pt idx="6972" formatCode="General">
                <c:v>-0.11859843541799074</c:v>
              </c:pt>
              <c:pt idx="6973" formatCode="General">
                <c:v>-0.11859843541799074</c:v>
              </c:pt>
              <c:pt idx="6974" formatCode="General">
                <c:v>-0.11859843541799074</c:v>
              </c:pt>
              <c:pt idx="6975" formatCode="General">
                <c:v>-0.11859843541799074</c:v>
              </c:pt>
              <c:pt idx="6976" formatCode="General">
                <c:v>-0.11859843541799074</c:v>
              </c:pt>
              <c:pt idx="6977" formatCode="General">
                <c:v>-0.11859843541799074</c:v>
              </c:pt>
              <c:pt idx="6978" formatCode="General">
                <c:v>-0.11859843541799074</c:v>
              </c:pt>
              <c:pt idx="6979" formatCode="General">
                <c:v>-0.11859843541799074</c:v>
              </c:pt>
              <c:pt idx="6980" formatCode="General">
                <c:v>-0.11859843541799074</c:v>
              </c:pt>
              <c:pt idx="6981" formatCode="General">
                <c:v>-0.11859843541799074</c:v>
              </c:pt>
              <c:pt idx="6982" formatCode="General">
                <c:v>-0.11859843541799074</c:v>
              </c:pt>
              <c:pt idx="6983" formatCode="General">
                <c:v>-0.11859843541799074</c:v>
              </c:pt>
              <c:pt idx="6984" formatCode="General">
                <c:v>-0.11859843541799074</c:v>
              </c:pt>
              <c:pt idx="6985" formatCode="General">
                <c:v>-0.11859843541799074</c:v>
              </c:pt>
              <c:pt idx="6986" formatCode="General">
                <c:v>-0.11859843541799074</c:v>
              </c:pt>
              <c:pt idx="6987" formatCode="General">
                <c:v>-0.11859843541799074</c:v>
              </c:pt>
              <c:pt idx="6988" formatCode="General">
                <c:v>-0.11859843541799074</c:v>
              </c:pt>
              <c:pt idx="6989" formatCode="General">
                <c:v>-0.11859843541799074</c:v>
              </c:pt>
              <c:pt idx="6990" formatCode="General">
                <c:v>-0.11859843541799074</c:v>
              </c:pt>
              <c:pt idx="6991" formatCode="General">
                <c:v>-0.11859843541799074</c:v>
              </c:pt>
              <c:pt idx="6992" formatCode="General">
                <c:v>-0.11859843541799074</c:v>
              </c:pt>
              <c:pt idx="6993" formatCode="General">
                <c:v>-0.11859843541799074</c:v>
              </c:pt>
              <c:pt idx="6994" formatCode="General">
                <c:v>-0.11859843541799074</c:v>
              </c:pt>
              <c:pt idx="6995" formatCode="General">
                <c:v>-0.11859843541799074</c:v>
              </c:pt>
              <c:pt idx="6996" formatCode="General">
                <c:v>-0.11859843541799074</c:v>
              </c:pt>
              <c:pt idx="6997" formatCode="General">
                <c:v>-0.11859843541799074</c:v>
              </c:pt>
              <c:pt idx="6998" formatCode="General">
                <c:v>-0.11859843541799074</c:v>
              </c:pt>
              <c:pt idx="6999" formatCode="General">
                <c:v>-0.11859843541799074</c:v>
              </c:pt>
              <c:pt idx="7000" formatCode="General">
                <c:v>-0.11859843541799074</c:v>
              </c:pt>
              <c:pt idx="7001" formatCode="General">
                <c:v>-0.11859843541799074</c:v>
              </c:pt>
              <c:pt idx="7002" formatCode="General">
                <c:v>-0.11859843541799074</c:v>
              </c:pt>
              <c:pt idx="7003" formatCode="General">
                <c:v>-0.11859843541799074</c:v>
              </c:pt>
              <c:pt idx="7004" formatCode="General">
                <c:v>-0.11859843541799074</c:v>
              </c:pt>
              <c:pt idx="7005" formatCode="General">
                <c:v>-0.11859843541799074</c:v>
              </c:pt>
              <c:pt idx="7006" formatCode="General">
                <c:v>-0.11859843541799074</c:v>
              </c:pt>
              <c:pt idx="7007" formatCode="General">
                <c:v>-0.11859843541799074</c:v>
              </c:pt>
              <c:pt idx="7008" formatCode="General">
                <c:v>-0.11859843541799074</c:v>
              </c:pt>
              <c:pt idx="7009" formatCode="General">
                <c:v>-0.11859843541799074</c:v>
              </c:pt>
              <c:pt idx="7010" formatCode="General">
                <c:v>-0.11859843541799074</c:v>
              </c:pt>
              <c:pt idx="7011" formatCode="General">
                <c:v>-0.11859843541799074</c:v>
              </c:pt>
              <c:pt idx="7012" formatCode="General">
                <c:v>-0.11859843541799074</c:v>
              </c:pt>
              <c:pt idx="7013" formatCode="General">
                <c:v>-0.11859843541799074</c:v>
              </c:pt>
              <c:pt idx="7014" formatCode="General">
                <c:v>-0.11859843541799074</c:v>
              </c:pt>
              <c:pt idx="7015" formatCode="General">
                <c:v>-0.11859843541799074</c:v>
              </c:pt>
              <c:pt idx="7016" formatCode="General">
                <c:v>-0.11859843541799074</c:v>
              </c:pt>
              <c:pt idx="7017" formatCode="General">
                <c:v>-0.11859843541799074</c:v>
              </c:pt>
              <c:pt idx="7018" formatCode="General">
                <c:v>-0.11859843541799074</c:v>
              </c:pt>
              <c:pt idx="7019" formatCode="General">
                <c:v>-0.11859843541799074</c:v>
              </c:pt>
              <c:pt idx="7020" formatCode="General">
                <c:v>-0.11859843541799074</c:v>
              </c:pt>
              <c:pt idx="7021" formatCode="General">
                <c:v>-0.11859843541799074</c:v>
              </c:pt>
              <c:pt idx="7022" formatCode="General">
                <c:v>-0.11859843541799074</c:v>
              </c:pt>
              <c:pt idx="7023" formatCode="General">
                <c:v>-0.11859843541799074</c:v>
              </c:pt>
              <c:pt idx="7024" formatCode="General">
                <c:v>-0.11859843541799074</c:v>
              </c:pt>
              <c:pt idx="7025" formatCode="General">
                <c:v>-0.11859843541799074</c:v>
              </c:pt>
              <c:pt idx="7026" formatCode="General">
                <c:v>-0.11859843541799074</c:v>
              </c:pt>
              <c:pt idx="7027" formatCode="General">
                <c:v>-0.11859843541799074</c:v>
              </c:pt>
              <c:pt idx="7028" formatCode="General">
                <c:v>-0.11859843541799074</c:v>
              </c:pt>
              <c:pt idx="7029" formatCode="General">
                <c:v>-0.11859843541799074</c:v>
              </c:pt>
              <c:pt idx="7030" formatCode="General">
                <c:v>-0.11859843541799074</c:v>
              </c:pt>
              <c:pt idx="7031" formatCode="General">
                <c:v>-0.11859843541799074</c:v>
              </c:pt>
              <c:pt idx="7032" formatCode="General">
                <c:v>-0.11859843541799074</c:v>
              </c:pt>
              <c:pt idx="7033" formatCode="General">
                <c:v>-0.11859843541799074</c:v>
              </c:pt>
              <c:pt idx="7034" formatCode="General">
                <c:v>-0.11859843541799074</c:v>
              </c:pt>
              <c:pt idx="7035" formatCode="General">
                <c:v>-0.11859843541799074</c:v>
              </c:pt>
              <c:pt idx="7036" formatCode="General">
                <c:v>-0.11859843541799074</c:v>
              </c:pt>
              <c:pt idx="7037" formatCode="General">
                <c:v>-0.11859843541799074</c:v>
              </c:pt>
              <c:pt idx="7038" formatCode="General">
                <c:v>-0.11859843541799074</c:v>
              </c:pt>
              <c:pt idx="7039" formatCode="General">
                <c:v>-0.11859843541799074</c:v>
              </c:pt>
              <c:pt idx="7040" formatCode="General">
                <c:v>-0.11859843541799074</c:v>
              </c:pt>
              <c:pt idx="7041" formatCode="General">
                <c:v>-0.11859843541799074</c:v>
              </c:pt>
              <c:pt idx="7042" formatCode="General">
                <c:v>-0.11859843541799074</c:v>
              </c:pt>
              <c:pt idx="7043" formatCode="General">
                <c:v>-0.11859843541799074</c:v>
              </c:pt>
              <c:pt idx="7044" formatCode="General">
                <c:v>-0.11859843541799074</c:v>
              </c:pt>
              <c:pt idx="7045" formatCode="General">
                <c:v>-0.11859843541799074</c:v>
              </c:pt>
              <c:pt idx="7046" formatCode="General">
                <c:v>-0.11859843541799074</c:v>
              </c:pt>
              <c:pt idx="7047" formatCode="General">
                <c:v>-0.11859843541799074</c:v>
              </c:pt>
              <c:pt idx="7048" formatCode="General">
                <c:v>-0.11859843541799074</c:v>
              </c:pt>
              <c:pt idx="7049" formatCode="General">
                <c:v>-0.11859843541799074</c:v>
              </c:pt>
              <c:pt idx="7050" formatCode="General">
                <c:v>-0.11859843541799074</c:v>
              </c:pt>
              <c:pt idx="7051" formatCode="General">
                <c:v>-0.11859843541799074</c:v>
              </c:pt>
              <c:pt idx="7052" formatCode="General">
                <c:v>-0.11859843541799074</c:v>
              </c:pt>
              <c:pt idx="7053" formatCode="General">
                <c:v>-0.11859843541799074</c:v>
              </c:pt>
              <c:pt idx="7054" formatCode="General">
                <c:v>-0.11859843541799074</c:v>
              </c:pt>
              <c:pt idx="7055" formatCode="General">
                <c:v>-0.11859843541799074</c:v>
              </c:pt>
              <c:pt idx="7056" formatCode="General">
                <c:v>-0.11859843541799074</c:v>
              </c:pt>
              <c:pt idx="7057" formatCode="General">
                <c:v>-0.11859843541799074</c:v>
              </c:pt>
              <c:pt idx="7058" formatCode="General">
                <c:v>-0.11859843541799074</c:v>
              </c:pt>
              <c:pt idx="7059" formatCode="General">
                <c:v>-0.11859843541799074</c:v>
              </c:pt>
              <c:pt idx="7060" formatCode="General">
                <c:v>-0.11859843541799074</c:v>
              </c:pt>
              <c:pt idx="7061" formatCode="General">
                <c:v>-0.11859843541799074</c:v>
              </c:pt>
              <c:pt idx="7062" formatCode="General">
                <c:v>-0.11859843541799074</c:v>
              </c:pt>
              <c:pt idx="7063" formatCode="General">
                <c:v>-0.11859843541799074</c:v>
              </c:pt>
              <c:pt idx="7064" formatCode="General">
                <c:v>-0.11859843541799074</c:v>
              </c:pt>
              <c:pt idx="7065" formatCode="General">
                <c:v>-0.11859843541799074</c:v>
              </c:pt>
              <c:pt idx="7066" formatCode="General">
                <c:v>-0.11859843541799074</c:v>
              </c:pt>
              <c:pt idx="7067" formatCode="General">
                <c:v>-0.11859843541799074</c:v>
              </c:pt>
              <c:pt idx="7068" formatCode="General">
                <c:v>-0.11859843541799074</c:v>
              </c:pt>
              <c:pt idx="7069" formatCode="General">
                <c:v>-0.11859843541799074</c:v>
              </c:pt>
              <c:pt idx="7070" formatCode="General">
                <c:v>-0.11859843541799074</c:v>
              </c:pt>
              <c:pt idx="7071" formatCode="General">
                <c:v>-0.11859843541799074</c:v>
              </c:pt>
              <c:pt idx="7072" formatCode="General">
                <c:v>-0.11859843541799074</c:v>
              </c:pt>
              <c:pt idx="7073" formatCode="General">
                <c:v>-0.11859843541799074</c:v>
              </c:pt>
              <c:pt idx="7074" formatCode="General">
                <c:v>-0.11859843541799074</c:v>
              </c:pt>
              <c:pt idx="7075" formatCode="General">
                <c:v>-0.11859843541799074</c:v>
              </c:pt>
              <c:pt idx="7076" formatCode="General">
                <c:v>-0.11859843541799074</c:v>
              </c:pt>
              <c:pt idx="7077" formatCode="General">
                <c:v>-0.11859843541799074</c:v>
              </c:pt>
              <c:pt idx="7078" formatCode="General">
                <c:v>-0.11859843541799074</c:v>
              </c:pt>
              <c:pt idx="7079" formatCode="General">
                <c:v>-0.11859843541799074</c:v>
              </c:pt>
              <c:pt idx="7080" formatCode="General">
                <c:v>-0.11859843541799074</c:v>
              </c:pt>
              <c:pt idx="7081" formatCode="General">
                <c:v>-0.11859843541799074</c:v>
              </c:pt>
              <c:pt idx="7082" formatCode="General">
                <c:v>-0.11859843541799074</c:v>
              </c:pt>
              <c:pt idx="7083" formatCode="General">
                <c:v>-0.11859843541799074</c:v>
              </c:pt>
              <c:pt idx="7084" formatCode="General">
                <c:v>-0.11859843541799074</c:v>
              </c:pt>
              <c:pt idx="7085" formatCode="General">
                <c:v>-0.11859843541799074</c:v>
              </c:pt>
              <c:pt idx="7086" formatCode="General">
                <c:v>-0.11859843541799074</c:v>
              </c:pt>
              <c:pt idx="7087" formatCode="General">
                <c:v>-0.11859843541799074</c:v>
              </c:pt>
              <c:pt idx="7088" formatCode="General">
                <c:v>-0.11859843541799074</c:v>
              </c:pt>
              <c:pt idx="7089" formatCode="General">
                <c:v>-0.11859843541799074</c:v>
              </c:pt>
              <c:pt idx="7090" formatCode="General">
                <c:v>-0.11859843541799074</c:v>
              </c:pt>
              <c:pt idx="7091" formatCode="General">
                <c:v>-0.11859843541799074</c:v>
              </c:pt>
              <c:pt idx="7092" formatCode="General">
                <c:v>-0.11859843541799074</c:v>
              </c:pt>
              <c:pt idx="7093" formatCode="General">
                <c:v>-0.11859843541799074</c:v>
              </c:pt>
              <c:pt idx="7094" formatCode="General">
                <c:v>-0.11859843541799074</c:v>
              </c:pt>
              <c:pt idx="7095" formatCode="General">
                <c:v>-0.11859843541799074</c:v>
              </c:pt>
              <c:pt idx="7096" formatCode="General">
                <c:v>-0.11859843541799074</c:v>
              </c:pt>
              <c:pt idx="7097" formatCode="General">
                <c:v>-0.11859843541799074</c:v>
              </c:pt>
              <c:pt idx="7098" formatCode="General">
                <c:v>-0.11859843541799074</c:v>
              </c:pt>
              <c:pt idx="7099" formatCode="General">
                <c:v>-0.11859843541799074</c:v>
              </c:pt>
              <c:pt idx="7100" formatCode="General">
                <c:v>-0.11859843541799074</c:v>
              </c:pt>
              <c:pt idx="7101" formatCode="General">
                <c:v>-0.11859843541799074</c:v>
              </c:pt>
              <c:pt idx="7102" formatCode="General">
                <c:v>-0.13534592234095194</c:v>
              </c:pt>
              <c:pt idx="7103" formatCode="General">
                <c:v>-0.13534592234095194</c:v>
              </c:pt>
              <c:pt idx="7104" formatCode="General">
                <c:v>-0.13534592234095194</c:v>
              </c:pt>
              <c:pt idx="7105" formatCode="General">
                <c:v>-0.13534592234095194</c:v>
              </c:pt>
              <c:pt idx="7106" formatCode="General">
                <c:v>-0.13534592234095194</c:v>
              </c:pt>
              <c:pt idx="7107" formatCode="General">
                <c:v>-0.13534592234095194</c:v>
              </c:pt>
              <c:pt idx="7108" formatCode="General">
                <c:v>-0.13534592234095194</c:v>
              </c:pt>
              <c:pt idx="7109" formatCode="General">
                <c:v>-0.13534592234095194</c:v>
              </c:pt>
              <c:pt idx="7110" formatCode="General">
                <c:v>-0.13534592234095194</c:v>
              </c:pt>
              <c:pt idx="7111" formatCode="General">
                <c:v>-0.13534592234095194</c:v>
              </c:pt>
              <c:pt idx="7112" formatCode="General">
                <c:v>-0.152135689034546</c:v>
              </c:pt>
              <c:pt idx="7113" formatCode="General">
                <c:v>-0.152135689034546</c:v>
              </c:pt>
              <c:pt idx="7114" formatCode="General">
                <c:v>-0.152135689034546</c:v>
              </c:pt>
              <c:pt idx="7115" formatCode="General">
                <c:v>-0.152135689034546</c:v>
              </c:pt>
              <c:pt idx="7116" formatCode="General">
                <c:v>-0.152135689034546</c:v>
              </c:pt>
              <c:pt idx="7117" formatCode="General">
                <c:v>-0.152135689034546</c:v>
              </c:pt>
              <c:pt idx="7118" formatCode="General">
                <c:v>-0.152135689034546</c:v>
              </c:pt>
              <c:pt idx="7119" formatCode="General">
                <c:v>-0.152135689034546</c:v>
              </c:pt>
              <c:pt idx="7120" formatCode="General">
                <c:v>-0.152135689034546</c:v>
              </c:pt>
              <c:pt idx="7121" formatCode="General">
                <c:v>-0.152135689034546</c:v>
              </c:pt>
              <c:pt idx="7122" formatCode="General">
                <c:v>-0.16836172545303354</c:v>
              </c:pt>
              <c:pt idx="7123" formatCode="General">
                <c:v>-0.18410859113768036</c:v>
              </c:pt>
              <c:pt idx="7124" formatCode="General">
                <c:v>-0.18410859113768036</c:v>
              </c:pt>
              <c:pt idx="7125" formatCode="General">
                <c:v>-0.18410859113768036</c:v>
              </c:pt>
              <c:pt idx="7126" formatCode="General">
                <c:v>-0.18410859113768036</c:v>
              </c:pt>
              <c:pt idx="7127" formatCode="General">
                <c:v>-0.18410859113768036</c:v>
              </c:pt>
              <c:pt idx="7128" formatCode="General">
                <c:v>-0.18410859113768036</c:v>
              </c:pt>
              <c:pt idx="7129" formatCode="General">
                <c:v>-0.18410859113768036</c:v>
              </c:pt>
              <c:pt idx="7130" formatCode="General">
                <c:v>-0.18410859113768036</c:v>
              </c:pt>
              <c:pt idx="7131" formatCode="General">
                <c:v>-0.19985545682232717</c:v>
              </c:pt>
              <c:pt idx="7132" formatCode="General">
                <c:v>-0.19985545682232717</c:v>
              </c:pt>
              <c:pt idx="7133" formatCode="General">
                <c:v>-0.19985545682232717</c:v>
              </c:pt>
              <c:pt idx="7134" formatCode="General">
                <c:v>-0.19985545682232717</c:v>
              </c:pt>
              <c:pt idx="7135" formatCode="General">
                <c:v>-0.19985545682232717</c:v>
              </c:pt>
              <c:pt idx="7136" formatCode="General">
                <c:v>-0.19985545682232717</c:v>
              </c:pt>
              <c:pt idx="7137" formatCode="General">
                <c:v>-0.19985545682232717</c:v>
              </c:pt>
              <c:pt idx="7138" formatCode="General">
                <c:v>-0.19985545682232717</c:v>
              </c:pt>
              <c:pt idx="7139" formatCode="General">
                <c:v>-0.19985545682232717</c:v>
              </c:pt>
              <c:pt idx="7140" formatCode="General">
                <c:v>-0.19985545682232717</c:v>
              </c:pt>
              <c:pt idx="7141" formatCode="General">
                <c:v>-0.19985545682232717</c:v>
              </c:pt>
              <c:pt idx="7142" formatCode="General">
                <c:v>-0.19985545682232717</c:v>
              </c:pt>
              <c:pt idx="7143" formatCode="General">
                <c:v>-0.19985545682232717</c:v>
              </c:pt>
              <c:pt idx="7144" formatCode="General">
                <c:v>-0.19985545682232717</c:v>
              </c:pt>
              <c:pt idx="7145" formatCode="General">
                <c:v>-0.21559762475468125</c:v>
              </c:pt>
              <c:pt idx="7146" formatCode="General">
                <c:v>-0.21559762475468125</c:v>
              </c:pt>
              <c:pt idx="7147" formatCode="General">
                <c:v>-0.21559762475468125</c:v>
              </c:pt>
              <c:pt idx="7148" formatCode="General">
                <c:v>-0.21559762475468125</c:v>
              </c:pt>
              <c:pt idx="7149" formatCode="General">
                <c:v>-0.21559762475468125</c:v>
              </c:pt>
              <c:pt idx="7150" formatCode="General">
                <c:v>-0.21559762475468125</c:v>
              </c:pt>
              <c:pt idx="7151" formatCode="General">
                <c:v>-0.21559762475468125</c:v>
              </c:pt>
              <c:pt idx="7152" formatCode="General">
                <c:v>-0.21559762475468125</c:v>
              </c:pt>
              <c:pt idx="7153" formatCode="General">
                <c:v>-0.21559762475468125</c:v>
              </c:pt>
              <c:pt idx="7154" formatCode="General">
                <c:v>-0.23034386920101368</c:v>
              </c:pt>
              <c:pt idx="7155" formatCode="General">
                <c:v>-0.23034386920101368</c:v>
              </c:pt>
              <c:pt idx="7156" formatCode="General">
                <c:v>-0.23034386920101368</c:v>
              </c:pt>
              <c:pt idx="7157" formatCode="General">
                <c:v>-0.23034386920101368</c:v>
              </c:pt>
              <c:pt idx="7158" formatCode="General">
                <c:v>-0.23034386920101368</c:v>
              </c:pt>
              <c:pt idx="7159" formatCode="General">
                <c:v>-0.23034386920101368</c:v>
              </c:pt>
              <c:pt idx="7160" formatCode="General">
                <c:v>-0.23034386920101368</c:v>
              </c:pt>
              <c:pt idx="7161" formatCode="General">
                <c:v>-0.23034386920101368</c:v>
              </c:pt>
              <c:pt idx="7162" formatCode="General">
                <c:v>-0.23034386920101368</c:v>
              </c:pt>
              <c:pt idx="7163" formatCode="General">
                <c:v>-0.23034386920101368</c:v>
              </c:pt>
              <c:pt idx="7164" formatCode="General">
                <c:v>-0.23034386920101368</c:v>
              </c:pt>
              <c:pt idx="7165" formatCode="General">
                <c:v>-0.23034386920101368</c:v>
              </c:pt>
              <c:pt idx="7166" formatCode="General">
                <c:v>-0.23034386920101368</c:v>
              </c:pt>
              <c:pt idx="7167" formatCode="General">
                <c:v>-0.23034386920101368</c:v>
              </c:pt>
              <c:pt idx="7168" formatCode="General">
                <c:v>-0.23034386920101368</c:v>
              </c:pt>
              <c:pt idx="7169" formatCode="General">
                <c:v>-0.23034386920101368</c:v>
              </c:pt>
              <c:pt idx="7170" formatCode="General">
                <c:v>-0.23034386920101368</c:v>
              </c:pt>
              <c:pt idx="7171" formatCode="General">
                <c:v>-0.23034386920101368</c:v>
              </c:pt>
              <c:pt idx="7172" formatCode="General">
                <c:v>-0.23034386920101368</c:v>
              </c:pt>
              <c:pt idx="7173" formatCode="General">
                <c:v>-0.23034386920101368</c:v>
              </c:pt>
              <c:pt idx="7174" formatCode="General">
                <c:v>-0.23034386920101368</c:v>
              </c:pt>
              <c:pt idx="7175" formatCode="General">
                <c:v>-0.23034386920101368</c:v>
              </c:pt>
              <c:pt idx="7176" formatCode="General">
                <c:v>-0.23034386920101368</c:v>
              </c:pt>
              <c:pt idx="7177" formatCode="General">
                <c:v>-0.23034386920101368</c:v>
              </c:pt>
              <c:pt idx="7178" formatCode="General">
                <c:v>-0.23034386920101368</c:v>
              </c:pt>
              <c:pt idx="7179" formatCode="General">
                <c:v>-0.23034386920101368</c:v>
              </c:pt>
              <c:pt idx="7180" formatCode="General">
                <c:v>-0.24556928438118686</c:v>
              </c:pt>
              <c:pt idx="7181" formatCode="General">
                <c:v>-0.24556928438118686</c:v>
              </c:pt>
              <c:pt idx="7182" formatCode="General">
                <c:v>-0.24556928438118686</c:v>
              </c:pt>
              <c:pt idx="7183" formatCode="General">
                <c:v>-0.24556928438118686</c:v>
              </c:pt>
              <c:pt idx="7184" formatCode="General">
                <c:v>-0.24556928438118686</c:v>
              </c:pt>
              <c:pt idx="7185" formatCode="General">
                <c:v>-0.24556928438118686</c:v>
              </c:pt>
              <c:pt idx="7186" formatCode="General">
                <c:v>-0.24556928438118686</c:v>
              </c:pt>
              <c:pt idx="7187" formatCode="General">
                <c:v>-0.24556928438118686</c:v>
              </c:pt>
              <c:pt idx="7188" formatCode="General">
                <c:v>-0.24556928438118686</c:v>
              </c:pt>
              <c:pt idx="7189" formatCode="General">
                <c:v>-0.24556928438118686</c:v>
              </c:pt>
              <c:pt idx="7190" formatCode="General">
                <c:v>-0.24556928438118686</c:v>
              </c:pt>
              <c:pt idx="7191" formatCode="General">
                <c:v>-0.24556928438118686</c:v>
              </c:pt>
              <c:pt idx="7192" formatCode="General">
                <c:v>-0.24556928438118686</c:v>
              </c:pt>
              <c:pt idx="7193" formatCode="General">
                <c:v>-0.26031552882751929</c:v>
              </c:pt>
              <c:pt idx="7194" formatCode="General">
                <c:v>-0.26031552882751929</c:v>
              </c:pt>
              <c:pt idx="7195" formatCode="General">
                <c:v>-0.26031552882751929</c:v>
              </c:pt>
              <c:pt idx="7196" formatCode="General">
                <c:v>-0.26031552882751929</c:v>
              </c:pt>
              <c:pt idx="7197" formatCode="General">
                <c:v>-0.26031552882751929</c:v>
              </c:pt>
              <c:pt idx="7198" formatCode="General">
                <c:v>-0.26031552882751929</c:v>
              </c:pt>
              <c:pt idx="7199" formatCode="General">
                <c:v>-0.26031552882751929</c:v>
              </c:pt>
              <c:pt idx="7200" formatCode="General">
                <c:v>-0.26031552882751929</c:v>
              </c:pt>
              <c:pt idx="7201" formatCode="General">
                <c:v>-0.26031552882751929</c:v>
              </c:pt>
              <c:pt idx="7202" formatCode="General">
                <c:v>-0.26031552882751929</c:v>
              </c:pt>
              <c:pt idx="7203" formatCode="General">
                <c:v>-0.26031552882751929</c:v>
              </c:pt>
              <c:pt idx="7204" formatCode="General">
                <c:v>-0.26031552882751929</c:v>
              </c:pt>
              <c:pt idx="7205" formatCode="General">
                <c:v>-0.26031552882751929</c:v>
              </c:pt>
              <c:pt idx="7206" formatCode="General">
                <c:v>-0.26031552882751929</c:v>
              </c:pt>
              <c:pt idx="7207" formatCode="General">
                <c:v>-0.26031552882751929</c:v>
              </c:pt>
              <c:pt idx="7208" formatCode="General">
                <c:v>-0.26031552882751929</c:v>
              </c:pt>
              <c:pt idx="7209" formatCode="General">
                <c:v>-0.26031552882751929</c:v>
              </c:pt>
              <c:pt idx="7210" formatCode="General">
                <c:v>-0.26031552882751929</c:v>
              </c:pt>
              <c:pt idx="7211" formatCode="General">
                <c:v>-0.26031552882751929</c:v>
              </c:pt>
              <c:pt idx="7212" formatCode="General">
                <c:v>-0.26031552882751929</c:v>
              </c:pt>
              <c:pt idx="7213" formatCode="General">
                <c:v>-0.26031552882751929</c:v>
              </c:pt>
              <c:pt idx="7214" formatCode="General">
                <c:v>-0.26031552882751929</c:v>
              </c:pt>
              <c:pt idx="7215" formatCode="General">
                <c:v>-0.26031552882751929</c:v>
              </c:pt>
              <c:pt idx="7216" formatCode="General">
                <c:v>-0.26031552882751929</c:v>
              </c:pt>
              <c:pt idx="7217" formatCode="General">
                <c:v>-0.26031552882751929</c:v>
              </c:pt>
              <c:pt idx="7218" formatCode="General">
                <c:v>-0.26031552882751929</c:v>
              </c:pt>
              <c:pt idx="7219" formatCode="General">
                <c:v>-0.26031552882751929</c:v>
              </c:pt>
              <c:pt idx="7220" formatCode="General">
                <c:v>-0.26031552882751929</c:v>
              </c:pt>
              <c:pt idx="7221" formatCode="General">
                <c:v>-0.26031552882751929</c:v>
              </c:pt>
              <c:pt idx="7222" formatCode="General">
                <c:v>-0.26031552882751929</c:v>
              </c:pt>
              <c:pt idx="7223" formatCode="General">
                <c:v>-0.26031552882751929</c:v>
              </c:pt>
              <c:pt idx="7224" formatCode="General">
                <c:v>-0.27454032276937806</c:v>
              </c:pt>
              <c:pt idx="7225" formatCode="General">
                <c:v>-0.27454032276937806</c:v>
              </c:pt>
              <c:pt idx="7226" formatCode="General">
                <c:v>-0.27454032276937806</c:v>
              </c:pt>
              <c:pt idx="7227" formatCode="General">
                <c:v>-0.27454032276937806</c:v>
              </c:pt>
              <c:pt idx="7228" formatCode="General">
                <c:v>-0.27454032276937806</c:v>
              </c:pt>
              <c:pt idx="7229" formatCode="General">
                <c:v>-0.27454032276937806</c:v>
              </c:pt>
              <c:pt idx="7230" formatCode="General">
                <c:v>-0.27454032276937806</c:v>
              </c:pt>
              <c:pt idx="7231" formatCode="General">
                <c:v>-0.27454032276937806</c:v>
              </c:pt>
              <c:pt idx="7232" formatCode="General">
                <c:v>-0.27454032276937806</c:v>
              </c:pt>
              <c:pt idx="7233" formatCode="General">
                <c:v>-0.27454032276937806</c:v>
              </c:pt>
              <c:pt idx="7234" formatCode="General">
                <c:v>-0.27454032276937806</c:v>
              </c:pt>
              <c:pt idx="7235" formatCode="General">
                <c:v>-0.27454032276937806</c:v>
              </c:pt>
              <c:pt idx="7236" formatCode="General">
                <c:v>-0.27454032276937806</c:v>
              </c:pt>
              <c:pt idx="7237" formatCode="General">
                <c:v>-0.27454032276937806</c:v>
              </c:pt>
              <c:pt idx="7238" formatCode="General">
                <c:v>-0.27454032276937806</c:v>
              </c:pt>
              <c:pt idx="7239" formatCode="General">
                <c:v>-0.27454032276937806</c:v>
              </c:pt>
              <c:pt idx="7240" formatCode="General">
                <c:v>-0.27454032276937806</c:v>
              </c:pt>
              <c:pt idx="7241" formatCode="General">
                <c:v>-0.27454032276937806</c:v>
              </c:pt>
              <c:pt idx="7242" formatCode="General">
                <c:v>-0.27454032276937806</c:v>
              </c:pt>
              <c:pt idx="7243" formatCode="General">
                <c:v>-0.27454032276937806</c:v>
              </c:pt>
              <c:pt idx="7244" formatCode="General">
                <c:v>-0.27454032276937806</c:v>
              </c:pt>
              <c:pt idx="7245" formatCode="General">
                <c:v>-0.27454032276937806</c:v>
              </c:pt>
              <c:pt idx="7246" formatCode="General">
                <c:v>-0.27454032276937806</c:v>
              </c:pt>
              <c:pt idx="7247" formatCode="General">
                <c:v>-0.27454032276937806</c:v>
              </c:pt>
              <c:pt idx="7248" formatCode="General">
                <c:v>-0.27454032276937806</c:v>
              </c:pt>
              <c:pt idx="7249" formatCode="General">
                <c:v>-0.27454032276937806</c:v>
              </c:pt>
              <c:pt idx="7250" formatCode="General">
                <c:v>-0.27454032276937806</c:v>
              </c:pt>
              <c:pt idx="7251" formatCode="General">
                <c:v>-0.27454032276937806</c:v>
              </c:pt>
              <c:pt idx="7252" formatCode="General">
                <c:v>-0.27454032276937806</c:v>
              </c:pt>
              <c:pt idx="7253" formatCode="General">
                <c:v>-0.27454032276937806</c:v>
              </c:pt>
              <c:pt idx="7254" formatCode="General">
                <c:v>-0.27454032276937806</c:v>
              </c:pt>
              <c:pt idx="7255" formatCode="General">
                <c:v>-0.27454032276937806</c:v>
              </c:pt>
              <c:pt idx="7256" formatCode="General">
                <c:v>-0.27454032276937806</c:v>
              </c:pt>
              <c:pt idx="7257" formatCode="General">
                <c:v>-0.28876041895894417</c:v>
              </c:pt>
              <c:pt idx="7258" formatCode="General">
                <c:v>-0.28876041895894417</c:v>
              </c:pt>
              <c:pt idx="7259" formatCode="General">
                <c:v>-0.28876041895894417</c:v>
              </c:pt>
              <c:pt idx="7260" formatCode="General">
                <c:v>-0.28876041895894417</c:v>
              </c:pt>
              <c:pt idx="7261" formatCode="General">
                <c:v>-0.28876041895894417</c:v>
              </c:pt>
              <c:pt idx="7262" formatCode="General">
                <c:v>-0.28876041895894417</c:v>
              </c:pt>
              <c:pt idx="7263" formatCode="General">
                <c:v>0.21714070751330142</c:v>
              </c:pt>
              <c:pt idx="7264" formatCode="General">
                <c:v>0.21714070751330142</c:v>
              </c:pt>
              <c:pt idx="7265" formatCode="General">
                <c:v>0.19395667555400495</c:v>
              </c:pt>
              <c:pt idx="7266" formatCode="General">
                <c:v>0.17121218064921054</c:v>
              </c:pt>
              <c:pt idx="7267" formatCode="General">
                <c:v>6.2999395963362598E-2</c:v>
              </c:pt>
              <c:pt idx="7268" formatCode="General">
                <c:v>-0.16235310907864209</c:v>
              </c:pt>
              <c:pt idx="7269" formatCode="General">
                <c:v>-0.19569601859340069</c:v>
              </c:pt>
              <c:pt idx="7270" formatCode="General">
                <c:v>-0.29958153002436266</c:v>
              </c:pt>
              <c:pt idx="7271" formatCode="General">
                <c:v>-0.29958153002436266</c:v>
              </c:pt>
              <c:pt idx="7272" formatCode="General">
                <c:v>-0.29958153002436266</c:v>
              </c:pt>
              <c:pt idx="7273" formatCode="General">
                <c:v>-0.29958153002436266</c:v>
              </c:pt>
            </c:numLit>
          </c:xVal>
          <c:yVal>
            <c:numLit>
              <c:formatCode>General</c:formatCode>
              <c:ptCount val="7859"/>
              <c:pt idx="0">
                <c:v>42</c:v>
              </c:pt>
              <c:pt idx="1">
                <c:v>42</c:v>
              </c:pt>
              <c:pt idx="2">
                <c:v>42</c:v>
              </c:pt>
              <c:pt idx="3">
                <c:v>42</c:v>
              </c:pt>
              <c:pt idx="4">
                <c:v>42</c:v>
              </c:pt>
              <c:pt idx="5">
                <c:v>42</c:v>
              </c:pt>
              <c:pt idx="6">
                <c:v>42</c:v>
              </c:pt>
              <c:pt idx="7">
                <c:v>42</c:v>
              </c:pt>
              <c:pt idx="8">
                <c:v>41</c:v>
              </c:pt>
              <c:pt idx="9">
                <c:v>40</c:v>
              </c:pt>
              <c:pt idx="10">
                <c:v>40</c:v>
              </c:pt>
              <c:pt idx="11">
                <c:v>40</c:v>
              </c:pt>
              <c:pt idx="12">
                <c:v>40</c:v>
              </c:pt>
              <c:pt idx="13">
                <c:v>40</c:v>
              </c:pt>
              <c:pt idx="14">
                <c:v>40</c:v>
              </c:pt>
              <c:pt idx="15">
                <c:v>40</c:v>
              </c:pt>
              <c:pt idx="16">
                <c:v>40</c:v>
              </c:pt>
              <c:pt idx="17">
                <c:v>39</c:v>
              </c:pt>
              <c:pt idx="18">
                <c:v>39</c:v>
              </c:pt>
              <c:pt idx="19">
                <c:v>39</c:v>
              </c:pt>
              <c:pt idx="20">
                <c:v>39</c:v>
              </c:pt>
              <c:pt idx="21">
                <c:v>39</c:v>
              </c:pt>
              <c:pt idx="22">
                <c:v>39</c:v>
              </c:pt>
              <c:pt idx="23">
                <c:v>39</c:v>
              </c:pt>
              <c:pt idx="24">
                <c:v>39</c:v>
              </c:pt>
              <c:pt idx="25">
                <c:v>39</c:v>
              </c:pt>
              <c:pt idx="26">
                <c:v>39</c:v>
              </c:pt>
              <c:pt idx="27">
                <c:v>39</c:v>
              </c:pt>
              <c:pt idx="28">
                <c:v>39</c:v>
              </c:pt>
              <c:pt idx="29">
                <c:v>39</c:v>
              </c:pt>
              <c:pt idx="30">
                <c:v>39</c:v>
              </c:pt>
              <c:pt idx="31">
                <c:v>39</c:v>
              </c:pt>
              <c:pt idx="32">
                <c:v>39</c:v>
              </c:pt>
              <c:pt idx="33">
                <c:v>39</c:v>
              </c:pt>
              <c:pt idx="34">
                <c:v>39</c:v>
              </c:pt>
              <c:pt idx="35">
                <c:v>39</c:v>
              </c:pt>
              <c:pt idx="36">
                <c:v>39</c:v>
              </c:pt>
              <c:pt idx="37">
                <c:v>39</c:v>
              </c:pt>
              <c:pt idx="38">
                <c:v>39</c:v>
              </c:pt>
              <c:pt idx="39">
                <c:v>39</c:v>
              </c:pt>
              <c:pt idx="40">
                <c:v>39</c:v>
              </c:pt>
              <c:pt idx="41">
                <c:v>38</c:v>
              </c:pt>
              <c:pt idx="42">
                <c:v>38</c:v>
              </c:pt>
              <c:pt idx="43">
                <c:v>38</c:v>
              </c:pt>
              <c:pt idx="44">
                <c:v>38</c:v>
              </c:pt>
              <c:pt idx="45">
                <c:v>38</c:v>
              </c:pt>
              <c:pt idx="46">
                <c:v>38</c:v>
              </c:pt>
              <c:pt idx="47">
                <c:v>38</c:v>
              </c:pt>
              <c:pt idx="48">
                <c:v>38</c:v>
              </c:pt>
              <c:pt idx="49">
                <c:v>38</c:v>
              </c:pt>
              <c:pt idx="50">
                <c:v>38</c:v>
              </c:pt>
              <c:pt idx="51">
                <c:v>38</c:v>
              </c:pt>
              <c:pt idx="52">
                <c:v>38</c:v>
              </c:pt>
              <c:pt idx="53">
                <c:v>38</c:v>
              </c:pt>
              <c:pt idx="54">
                <c:v>38</c:v>
              </c:pt>
              <c:pt idx="55">
                <c:v>38</c:v>
              </c:pt>
              <c:pt idx="56">
                <c:v>38</c:v>
              </c:pt>
              <c:pt idx="57">
                <c:v>38</c:v>
              </c:pt>
              <c:pt idx="58">
                <c:v>38</c:v>
              </c:pt>
              <c:pt idx="59">
                <c:v>38</c:v>
              </c:pt>
              <c:pt idx="60">
                <c:v>37</c:v>
              </c:pt>
              <c:pt idx="61">
                <c:v>37</c:v>
              </c:pt>
              <c:pt idx="62">
                <c:v>37</c:v>
              </c:pt>
              <c:pt idx="63">
                <c:v>37</c:v>
              </c:pt>
              <c:pt idx="64">
                <c:v>37</c:v>
              </c:pt>
              <c:pt idx="65">
                <c:v>37</c:v>
              </c:pt>
              <c:pt idx="66">
                <c:v>37</c:v>
              </c:pt>
              <c:pt idx="67">
                <c:v>37</c:v>
              </c:pt>
              <c:pt idx="68">
                <c:v>37</c:v>
              </c:pt>
              <c:pt idx="69">
                <c:v>37</c:v>
              </c:pt>
              <c:pt idx="70">
                <c:v>37</c:v>
              </c:pt>
              <c:pt idx="71">
                <c:v>37</c:v>
              </c:pt>
              <c:pt idx="72">
                <c:v>37</c:v>
              </c:pt>
              <c:pt idx="73">
                <c:v>37</c:v>
              </c:pt>
              <c:pt idx="74">
                <c:v>37</c:v>
              </c:pt>
              <c:pt idx="75">
                <c:v>37</c:v>
              </c:pt>
              <c:pt idx="76">
                <c:v>37</c:v>
              </c:pt>
              <c:pt idx="77">
                <c:v>37</c:v>
              </c:pt>
              <c:pt idx="78">
                <c:v>37</c:v>
              </c:pt>
              <c:pt idx="79">
                <c:v>37</c:v>
              </c:pt>
              <c:pt idx="80">
                <c:v>37</c:v>
              </c:pt>
              <c:pt idx="81">
                <c:v>37</c:v>
              </c:pt>
              <c:pt idx="82">
                <c:v>37</c:v>
              </c:pt>
              <c:pt idx="83">
                <c:v>37</c:v>
              </c:pt>
              <c:pt idx="84">
                <c:v>37</c:v>
              </c:pt>
              <c:pt idx="85">
                <c:v>37</c:v>
              </c:pt>
              <c:pt idx="86">
                <c:v>37</c:v>
              </c:pt>
              <c:pt idx="87">
                <c:v>37</c:v>
              </c:pt>
              <c:pt idx="88">
                <c:v>37</c:v>
              </c:pt>
              <c:pt idx="89">
                <c:v>37</c:v>
              </c:pt>
              <c:pt idx="90">
                <c:v>37</c:v>
              </c:pt>
              <c:pt idx="91">
                <c:v>37</c:v>
              </c:pt>
              <c:pt idx="92">
                <c:v>37</c:v>
              </c:pt>
              <c:pt idx="93">
                <c:v>37</c:v>
              </c:pt>
              <c:pt idx="94">
                <c:v>37</c:v>
              </c:pt>
              <c:pt idx="95">
                <c:v>37</c:v>
              </c:pt>
              <c:pt idx="96">
                <c:v>37</c:v>
              </c:pt>
              <c:pt idx="97">
                <c:v>37</c:v>
              </c:pt>
              <c:pt idx="98">
                <c:v>37</c:v>
              </c:pt>
              <c:pt idx="99">
                <c:v>37</c:v>
              </c:pt>
              <c:pt idx="100">
                <c:v>37</c:v>
              </c:pt>
              <c:pt idx="101">
                <c:v>37</c:v>
              </c:pt>
              <c:pt idx="102">
                <c:v>37</c:v>
              </c:pt>
              <c:pt idx="103">
                <c:v>37</c:v>
              </c:pt>
              <c:pt idx="104">
                <c:v>37</c:v>
              </c:pt>
              <c:pt idx="105">
                <c:v>37</c:v>
              </c:pt>
              <c:pt idx="106">
                <c:v>37</c:v>
              </c:pt>
              <c:pt idx="107">
                <c:v>37</c:v>
              </c:pt>
              <c:pt idx="108">
                <c:v>37</c:v>
              </c:pt>
              <c:pt idx="109">
                <c:v>37</c:v>
              </c:pt>
              <c:pt idx="110">
                <c:v>37</c:v>
              </c:pt>
              <c:pt idx="111">
                <c:v>37</c:v>
              </c:pt>
              <c:pt idx="112">
                <c:v>37</c:v>
              </c:pt>
              <c:pt idx="113">
                <c:v>37</c:v>
              </c:pt>
              <c:pt idx="114">
                <c:v>37</c:v>
              </c:pt>
              <c:pt idx="115">
                <c:v>37</c:v>
              </c:pt>
              <c:pt idx="116">
                <c:v>37</c:v>
              </c:pt>
              <c:pt idx="117">
                <c:v>37</c:v>
              </c:pt>
              <c:pt idx="118">
                <c:v>37</c:v>
              </c:pt>
              <c:pt idx="119">
                <c:v>37</c:v>
              </c:pt>
              <c:pt idx="120">
                <c:v>37</c:v>
              </c:pt>
              <c:pt idx="121">
                <c:v>37</c:v>
              </c:pt>
              <c:pt idx="122">
                <c:v>37</c:v>
              </c:pt>
              <c:pt idx="123">
                <c:v>37</c:v>
              </c:pt>
              <c:pt idx="124">
                <c:v>37</c:v>
              </c:pt>
              <c:pt idx="125">
                <c:v>37</c:v>
              </c:pt>
              <c:pt idx="126">
                <c:v>37</c:v>
              </c:pt>
              <c:pt idx="127">
                <c:v>37</c:v>
              </c:pt>
              <c:pt idx="128">
                <c:v>37</c:v>
              </c:pt>
              <c:pt idx="129">
                <c:v>37</c:v>
              </c:pt>
              <c:pt idx="130">
                <c:v>37</c:v>
              </c:pt>
              <c:pt idx="131">
                <c:v>37</c:v>
              </c:pt>
              <c:pt idx="132">
                <c:v>37</c:v>
              </c:pt>
              <c:pt idx="133">
                <c:v>37</c:v>
              </c:pt>
              <c:pt idx="134">
                <c:v>37</c:v>
              </c:pt>
              <c:pt idx="135">
                <c:v>37</c:v>
              </c:pt>
              <c:pt idx="136">
                <c:v>37</c:v>
              </c:pt>
              <c:pt idx="137">
                <c:v>36</c:v>
              </c:pt>
              <c:pt idx="138">
                <c:v>36</c:v>
              </c:pt>
              <c:pt idx="139">
                <c:v>36</c:v>
              </c:pt>
              <c:pt idx="140">
                <c:v>36</c:v>
              </c:pt>
              <c:pt idx="141">
                <c:v>36</c:v>
              </c:pt>
              <c:pt idx="142">
                <c:v>36</c:v>
              </c:pt>
              <c:pt idx="143">
                <c:v>36</c:v>
              </c:pt>
              <c:pt idx="144">
                <c:v>36</c:v>
              </c:pt>
              <c:pt idx="145">
                <c:v>36</c:v>
              </c:pt>
              <c:pt idx="146">
                <c:v>36</c:v>
              </c:pt>
              <c:pt idx="147">
                <c:v>36</c:v>
              </c:pt>
              <c:pt idx="148">
                <c:v>36</c:v>
              </c:pt>
              <c:pt idx="149">
                <c:v>36</c:v>
              </c:pt>
              <c:pt idx="150">
                <c:v>36</c:v>
              </c:pt>
              <c:pt idx="151">
                <c:v>36</c:v>
              </c:pt>
              <c:pt idx="152">
                <c:v>36</c:v>
              </c:pt>
              <c:pt idx="153">
                <c:v>36</c:v>
              </c:pt>
              <c:pt idx="154">
                <c:v>36</c:v>
              </c:pt>
              <c:pt idx="155">
                <c:v>36</c:v>
              </c:pt>
              <c:pt idx="156">
                <c:v>36</c:v>
              </c:pt>
              <c:pt idx="157">
                <c:v>36</c:v>
              </c:pt>
              <c:pt idx="158">
                <c:v>36</c:v>
              </c:pt>
              <c:pt idx="159">
                <c:v>36</c:v>
              </c:pt>
              <c:pt idx="160">
                <c:v>36</c:v>
              </c:pt>
              <c:pt idx="161">
                <c:v>36</c:v>
              </c:pt>
              <c:pt idx="162">
                <c:v>36</c:v>
              </c:pt>
              <c:pt idx="163">
                <c:v>36</c:v>
              </c:pt>
              <c:pt idx="164">
                <c:v>36</c:v>
              </c:pt>
              <c:pt idx="165">
                <c:v>36</c:v>
              </c:pt>
              <c:pt idx="166">
                <c:v>36</c:v>
              </c:pt>
              <c:pt idx="167">
                <c:v>36</c:v>
              </c:pt>
              <c:pt idx="168">
                <c:v>36</c:v>
              </c:pt>
              <c:pt idx="169">
                <c:v>36</c:v>
              </c:pt>
              <c:pt idx="170">
                <c:v>36</c:v>
              </c:pt>
              <c:pt idx="171">
                <c:v>36</c:v>
              </c:pt>
              <c:pt idx="172">
                <c:v>36</c:v>
              </c:pt>
              <c:pt idx="173">
                <c:v>36</c:v>
              </c:pt>
              <c:pt idx="174">
                <c:v>36</c:v>
              </c:pt>
              <c:pt idx="175">
                <c:v>36</c:v>
              </c:pt>
              <c:pt idx="176">
                <c:v>36</c:v>
              </c:pt>
              <c:pt idx="177">
                <c:v>36</c:v>
              </c:pt>
              <c:pt idx="178">
                <c:v>36</c:v>
              </c:pt>
              <c:pt idx="179">
                <c:v>36</c:v>
              </c:pt>
              <c:pt idx="180">
                <c:v>36</c:v>
              </c:pt>
              <c:pt idx="181">
                <c:v>36</c:v>
              </c:pt>
              <c:pt idx="182">
                <c:v>36</c:v>
              </c:pt>
              <c:pt idx="183">
                <c:v>35</c:v>
              </c:pt>
              <c:pt idx="184">
                <c:v>35</c:v>
              </c:pt>
              <c:pt idx="185">
                <c:v>35</c:v>
              </c:pt>
              <c:pt idx="186">
                <c:v>35</c:v>
              </c:pt>
              <c:pt idx="187">
                <c:v>35</c:v>
              </c:pt>
              <c:pt idx="188">
                <c:v>35</c:v>
              </c:pt>
              <c:pt idx="189">
                <c:v>35</c:v>
              </c:pt>
              <c:pt idx="190">
                <c:v>35</c:v>
              </c:pt>
              <c:pt idx="191">
                <c:v>35</c:v>
              </c:pt>
              <c:pt idx="192">
                <c:v>35</c:v>
              </c:pt>
              <c:pt idx="193">
                <c:v>35</c:v>
              </c:pt>
              <c:pt idx="194">
                <c:v>35</c:v>
              </c:pt>
              <c:pt idx="195">
                <c:v>35</c:v>
              </c:pt>
              <c:pt idx="196">
                <c:v>35</c:v>
              </c:pt>
              <c:pt idx="197">
                <c:v>35</c:v>
              </c:pt>
              <c:pt idx="198">
                <c:v>35</c:v>
              </c:pt>
              <c:pt idx="199">
                <c:v>35</c:v>
              </c:pt>
              <c:pt idx="200">
                <c:v>35</c:v>
              </c:pt>
              <c:pt idx="201">
                <c:v>35</c:v>
              </c:pt>
              <c:pt idx="202">
                <c:v>35</c:v>
              </c:pt>
              <c:pt idx="203">
                <c:v>35</c:v>
              </c:pt>
              <c:pt idx="204">
                <c:v>35</c:v>
              </c:pt>
              <c:pt idx="205">
                <c:v>35</c:v>
              </c:pt>
              <c:pt idx="206">
                <c:v>35</c:v>
              </c:pt>
              <c:pt idx="207">
                <c:v>35</c:v>
              </c:pt>
              <c:pt idx="208">
                <c:v>35</c:v>
              </c:pt>
              <c:pt idx="209">
                <c:v>35</c:v>
              </c:pt>
              <c:pt idx="210">
                <c:v>35</c:v>
              </c:pt>
              <c:pt idx="211">
                <c:v>35</c:v>
              </c:pt>
              <c:pt idx="212">
                <c:v>35</c:v>
              </c:pt>
              <c:pt idx="213">
                <c:v>35</c:v>
              </c:pt>
              <c:pt idx="214">
                <c:v>35</c:v>
              </c:pt>
              <c:pt idx="215">
                <c:v>34</c:v>
              </c:pt>
              <c:pt idx="216">
                <c:v>34</c:v>
              </c:pt>
              <c:pt idx="217">
                <c:v>34</c:v>
              </c:pt>
              <c:pt idx="218">
                <c:v>34</c:v>
              </c:pt>
              <c:pt idx="219">
                <c:v>34</c:v>
              </c:pt>
              <c:pt idx="220">
                <c:v>34</c:v>
              </c:pt>
              <c:pt idx="221">
                <c:v>34</c:v>
              </c:pt>
              <c:pt idx="222">
                <c:v>34</c:v>
              </c:pt>
              <c:pt idx="223">
                <c:v>33</c:v>
              </c:pt>
              <c:pt idx="224">
                <c:v>33</c:v>
              </c:pt>
              <c:pt idx="225">
                <c:v>33</c:v>
              </c:pt>
              <c:pt idx="226">
                <c:v>33</c:v>
              </c:pt>
              <c:pt idx="227">
                <c:v>33</c:v>
              </c:pt>
              <c:pt idx="228">
                <c:v>33</c:v>
              </c:pt>
              <c:pt idx="229">
                <c:v>33</c:v>
              </c:pt>
              <c:pt idx="230">
                <c:v>33</c:v>
              </c:pt>
              <c:pt idx="231">
                <c:v>33</c:v>
              </c:pt>
              <c:pt idx="232">
                <c:v>33</c:v>
              </c:pt>
              <c:pt idx="233">
                <c:v>33</c:v>
              </c:pt>
              <c:pt idx="234">
                <c:v>33</c:v>
              </c:pt>
              <c:pt idx="235">
                <c:v>33</c:v>
              </c:pt>
              <c:pt idx="236">
                <c:v>33</c:v>
              </c:pt>
              <c:pt idx="237">
                <c:v>33</c:v>
              </c:pt>
              <c:pt idx="238">
                <c:v>33</c:v>
              </c:pt>
              <c:pt idx="239">
                <c:v>33</c:v>
              </c:pt>
              <c:pt idx="240">
                <c:v>33</c:v>
              </c:pt>
              <c:pt idx="241">
                <c:v>33</c:v>
              </c:pt>
              <c:pt idx="242">
                <c:v>33</c:v>
              </c:pt>
              <c:pt idx="243">
                <c:v>33</c:v>
              </c:pt>
              <c:pt idx="244">
                <c:v>33</c:v>
              </c:pt>
              <c:pt idx="245">
                <c:v>33</c:v>
              </c:pt>
              <c:pt idx="246">
                <c:v>33</c:v>
              </c:pt>
              <c:pt idx="247">
                <c:v>33</c:v>
              </c:pt>
              <c:pt idx="248">
                <c:v>33</c:v>
              </c:pt>
              <c:pt idx="249">
                <c:v>33</c:v>
              </c:pt>
              <c:pt idx="250">
                <c:v>33</c:v>
              </c:pt>
              <c:pt idx="251">
                <c:v>33</c:v>
              </c:pt>
              <c:pt idx="252">
                <c:v>33</c:v>
              </c:pt>
              <c:pt idx="253">
                <c:v>33</c:v>
              </c:pt>
              <c:pt idx="254">
                <c:v>33</c:v>
              </c:pt>
              <c:pt idx="255">
                <c:v>33</c:v>
              </c:pt>
              <c:pt idx="256">
                <c:v>33</c:v>
              </c:pt>
              <c:pt idx="257">
                <c:v>33</c:v>
              </c:pt>
              <c:pt idx="258">
                <c:v>33</c:v>
              </c:pt>
              <c:pt idx="259">
                <c:v>33</c:v>
              </c:pt>
              <c:pt idx="260">
                <c:v>33</c:v>
              </c:pt>
              <c:pt idx="261">
                <c:v>33</c:v>
              </c:pt>
              <c:pt idx="262">
                <c:v>33</c:v>
              </c:pt>
              <c:pt idx="263">
                <c:v>33</c:v>
              </c:pt>
              <c:pt idx="264">
                <c:v>33</c:v>
              </c:pt>
              <c:pt idx="265">
                <c:v>33</c:v>
              </c:pt>
              <c:pt idx="266">
                <c:v>33</c:v>
              </c:pt>
              <c:pt idx="267">
                <c:v>33</c:v>
              </c:pt>
              <c:pt idx="268">
                <c:v>33</c:v>
              </c:pt>
              <c:pt idx="269">
                <c:v>33</c:v>
              </c:pt>
              <c:pt idx="270">
                <c:v>33</c:v>
              </c:pt>
              <c:pt idx="271">
                <c:v>33</c:v>
              </c:pt>
              <c:pt idx="272">
                <c:v>33</c:v>
              </c:pt>
              <c:pt idx="273">
                <c:v>33</c:v>
              </c:pt>
              <c:pt idx="274">
                <c:v>33</c:v>
              </c:pt>
              <c:pt idx="275">
                <c:v>33</c:v>
              </c:pt>
              <c:pt idx="276">
                <c:v>33</c:v>
              </c:pt>
              <c:pt idx="277">
                <c:v>33</c:v>
              </c:pt>
              <c:pt idx="278">
                <c:v>33</c:v>
              </c:pt>
              <c:pt idx="279">
                <c:v>33</c:v>
              </c:pt>
              <c:pt idx="280">
                <c:v>33</c:v>
              </c:pt>
              <c:pt idx="281">
                <c:v>33</c:v>
              </c:pt>
              <c:pt idx="282">
                <c:v>33</c:v>
              </c:pt>
              <c:pt idx="283">
                <c:v>33</c:v>
              </c:pt>
              <c:pt idx="284">
                <c:v>33</c:v>
              </c:pt>
              <c:pt idx="285">
                <c:v>33</c:v>
              </c:pt>
              <c:pt idx="286">
                <c:v>33</c:v>
              </c:pt>
              <c:pt idx="287">
                <c:v>33</c:v>
              </c:pt>
              <c:pt idx="288">
                <c:v>33</c:v>
              </c:pt>
              <c:pt idx="289">
                <c:v>33</c:v>
              </c:pt>
              <c:pt idx="290">
                <c:v>33</c:v>
              </c:pt>
              <c:pt idx="291">
                <c:v>33</c:v>
              </c:pt>
              <c:pt idx="292">
                <c:v>33</c:v>
              </c:pt>
              <c:pt idx="293">
                <c:v>33</c:v>
              </c:pt>
              <c:pt idx="294">
                <c:v>33</c:v>
              </c:pt>
              <c:pt idx="295">
                <c:v>33</c:v>
              </c:pt>
              <c:pt idx="296">
                <c:v>33</c:v>
              </c:pt>
              <c:pt idx="297">
                <c:v>33</c:v>
              </c:pt>
              <c:pt idx="298">
                <c:v>33</c:v>
              </c:pt>
              <c:pt idx="299">
                <c:v>33</c:v>
              </c:pt>
              <c:pt idx="300">
                <c:v>33</c:v>
              </c:pt>
              <c:pt idx="301">
                <c:v>33</c:v>
              </c:pt>
              <c:pt idx="302">
                <c:v>33</c:v>
              </c:pt>
              <c:pt idx="303">
                <c:v>33</c:v>
              </c:pt>
              <c:pt idx="304">
                <c:v>33</c:v>
              </c:pt>
              <c:pt idx="305">
                <c:v>33</c:v>
              </c:pt>
              <c:pt idx="306">
                <c:v>33</c:v>
              </c:pt>
              <c:pt idx="307">
                <c:v>33</c:v>
              </c:pt>
              <c:pt idx="308">
                <c:v>33</c:v>
              </c:pt>
              <c:pt idx="309">
                <c:v>33</c:v>
              </c:pt>
              <c:pt idx="310">
                <c:v>33</c:v>
              </c:pt>
              <c:pt idx="311">
                <c:v>33</c:v>
              </c:pt>
              <c:pt idx="312">
                <c:v>33</c:v>
              </c:pt>
              <c:pt idx="313">
                <c:v>33</c:v>
              </c:pt>
              <c:pt idx="314">
                <c:v>33</c:v>
              </c:pt>
              <c:pt idx="315">
                <c:v>33</c:v>
              </c:pt>
              <c:pt idx="316">
                <c:v>33</c:v>
              </c:pt>
              <c:pt idx="317">
                <c:v>33</c:v>
              </c:pt>
              <c:pt idx="318">
                <c:v>33</c:v>
              </c:pt>
              <c:pt idx="319">
                <c:v>33</c:v>
              </c:pt>
              <c:pt idx="320">
                <c:v>33</c:v>
              </c:pt>
              <c:pt idx="321">
                <c:v>33</c:v>
              </c:pt>
              <c:pt idx="322">
                <c:v>33</c:v>
              </c:pt>
              <c:pt idx="323">
                <c:v>33</c:v>
              </c:pt>
              <c:pt idx="324">
                <c:v>33</c:v>
              </c:pt>
              <c:pt idx="325">
                <c:v>33</c:v>
              </c:pt>
              <c:pt idx="326">
                <c:v>33</c:v>
              </c:pt>
              <c:pt idx="327">
                <c:v>33</c:v>
              </c:pt>
              <c:pt idx="328">
                <c:v>33</c:v>
              </c:pt>
              <c:pt idx="329">
                <c:v>33</c:v>
              </c:pt>
              <c:pt idx="330">
                <c:v>33</c:v>
              </c:pt>
              <c:pt idx="331">
                <c:v>33</c:v>
              </c:pt>
              <c:pt idx="332">
                <c:v>33</c:v>
              </c:pt>
              <c:pt idx="333">
                <c:v>33</c:v>
              </c:pt>
              <c:pt idx="334">
                <c:v>33</c:v>
              </c:pt>
              <c:pt idx="335">
                <c:v>33</c:v>
              </c:pt>
              <c:pt idx="336">
                <c:v>33</c:v>
              </c:pt>
              <c:pt idx="337">
                <c:v>33</c:v>
              </c:pt>
              <c:pt idx="338">
                <c:v>33</c:v>
              </c:pt>
              <c:pt idx="339">
                <c:v>33</c:v>
              </c:pt>
              <c:pt idx="340">
                <c:v>33</c:v>
              </c:pt>
              <c:pt idx="341">
                <c:v>33</c:v>
              </c:pt>
              <c:pt idx="342">
                <c:v>33</c:v>
              </c:pt>
              <c:pt idx="343">
                <c:v>33</c:v>
              </c:pt>
              <c:pt idx="344">
                <c:v>33</c:v>
              </c:pt>
              <c:pt idx="345">
                <c:v>33</c:v>
              </c:pt>
              <c:pt idx="346">
                <c:v>33</c:v>
              </c:pt>
              <c:pt idx="347">
                <c:v>33</c:v>
              </c:pt>
              <c:pt idx="348">
                <c:v>33</c:v>
              </c:pt>
              <c:pt idx="349">
                <c:v>33</c:v>
              </c:pt>
              <c:pt idx="350">
                <c:v>33</c:v>
              </c:pt>
              <c:pt idx="351">
                <c:v>33</c:v>
              </c:pt>
              <c:pt idx="352">
                <c:v>33</c:v>
              </c:pt>
              <c:pt idx="353">
                <c:v>33</c:v>
              </c:pt>
              <c:pt idx="354">
                <c:v>33</c:v>
              </c:pt>
              <c:pt idx="355">
                <c:v>33</c:v>
              </c:pt>
              <c:pt idx="356">
                <c:v>33</c:v>
              </c:pt>
              <c:pt idx="357">
                <c:v>33</c:v>
              </c:pt>
              <c:pt idx="358">
                <c:v>33</c:v>
              </c:pt>
              <c:pt idx="359">
                <c:v>33</c:v>
              </c:pt>
              <c:pt idx="360">
                <c:v>33</c:v>
              </c:pt>
              <c:pt idx="361">
                <c:v>33</c:v>
              </c:pt>
              <c:pt idx="362">
                <c:v>33</c:v>
              </c:pt>
              <c:pt idx="363">
                <c:v>33</c:v>
              </c:pt>
              <c:pt idx="364">
                <c:v>33</c:v>
              </c:pt>
              <c:pt idx="365">
                <c:v>33</c:v>
              </c:pt>
              <c:pt idx="366">
                <c:v>33</c:v>
              </c:pt>
              <c:pt idx="367">
                <c:v>33</c:v>
              </c:pt>
              <c:pt idx="368">
                <c:v>33</c:v>
              </c:pt>
              <c:pt idx="369">
                <c:v>33</c:v>
              </c:pt>
              <c:pt idx="370">
                <c:v>33</c:v>
              </c:pt>
              <c:pt idx="371">
                <c:v>33</c:v>
              </c:pt>
              <c:pt idx="372">
                <c:v>33</c:v>
              </c:pt>
              <c:pt idx="373">
                <c:v>33</c:v>
              </c:pt>
              <c:pt idx="374">
                <c:v>33</c:v>
              </c:pt>
              <c:pt idx="375">
                <c:v>33</c:v>
              </c:pt>
              <c:pt idx="376">
                <c:v>33</c:v>
              </c:pt>
              <c:pt idx="377">
                <c:v>33</c:v>
              </c:pt>
              <c:pt idx="378">
                <c:v>33</c:v>
              </c:pt>
              <c:pt idx="379">
                <c:v>33</c:v>
              </c:pt>
              <c:pt idx="380">
                <c:v>33</c:v>
              </c:pt>
              <c:pt idx="381">
                <c:v>33</c:v>
              </c:pt>
              <c:pt idx="382">
                <c:v>33</c:v>
              </c:pt>
              <c:pt idx="383">
                <c:v>33</c:v>
              </c:pt>
              <c:pt idx="384">
                <c:v>33</c:v>
              </c:pt>
              <c:pt idx="385">
                <c:v>33</c:v>
              </c:pt>
              <c:pt idx="386">
                <c:v>33</c:v>
              </c:pt>
              <c:pt idx="387">
                <c:v>33</c:v>
              </c:pt>
              <c:pt idx="388">
                <c:v>33</c:v>
              </c:pt>
              <c:pt idx="389">
                <c:v>33</c:v>
              </c:pt>
              <c:pt idx="390">
                <c:v>33</c:v>
              </c:pt>
              <c:pt idx="391">
                <c:v>33</c:v>
              </c:pt>
              <c:pt idx="392">
                <c:v>33</c:v>
              </c:pt>
              <c:pt idx="393">
                <c:v>33</c:v>
              </c:pt>
              <c:pt idx="394">
                <c:v>33</c:v>
              </c:pt>
              <c:pt idx="395">
                <c:v>33</c:v>
              </c:pt>
              <c:pt idx="396">
                <c:v>33</c:v>
              </c:pt>
              <c:pt idx="397">
                <c:v>33</c:v>
              </c:pt>
              <c:pt idx="398">
                <c:v>33</c:v>
              </c:pt>
              <c:pt idx="399">
                <c:v>33</c:v>
              </c:pt>
              <c:pt idx="400">
                <c:v>33</c:v>
              </c:pt>
              <c:pt idx="401">
                <c:v>33</c:v>
              </c:pt>
              <c:pt idx="402">
                <c:v>33</c:v>
              </c:pt>
              <c:pt idx="403">
                <c:v>33</c:v>
              </c:pt>
              <c:pt idx="404">
                <c:v>33</c:v>
              </c:pt>
              <c:pt idx="405">
                <c:v>33</c:v>
              </c:pt>
              <c:pt idx="406">
                <c:v>33</c:v>
              </c:pt>
              <c:pt idx="407">
                <c:v>33</c:v>
              </c:pt>
              <c:pt idx="408">
                <c:v>33</c:v>
              </c:pt>
              <c:pt idx="409">
                <c:v>33</c:v>
              </c:pt>
              <c:pt idx="410">
                <c:v>33</c:v>
              </c:pt>
              <c:pt idx="411">
                <c:v>33</c:v>
              </c:pt>
              <c:pt idx="412">
                <c:v>33</c:v>
              </c:pt>
              <c:pt idx="413">
                <c:v>33</c:v>
              </c:pt>
              <c:pt idx="414">
                <c:v>33</c:v>
              </c:pt>
              <c:pt idx="415">
                <c:v>33</c:v>
              </c:pt>
              <c:pt idx="416">
                <c:v>33</c:v>
              </c:pt>
              <c:pt idx="417">
                <c:v>33</c:v>
              </c:pt>
              <c:pt idx="418">
                <c:v>33</c:v>
              </c:pt>
              <c:pt idx="419">
                <c:v>33</c:v>
              </c:pt>
              <c:pt idx="420">
                <c:v>33</c:v>
              </c:pt>
              <c:pt idx="421">
                <c:v>33</c:v>
              </c:pt>
              <c:pt idx="422">
                <c:v>33</c:v>
              </c:pt>
              <c:pt idx="423">
                <c:v>33</c:v>
              </c:pt>
              <c:pt idx="424">
                <c:v>33</c:v>
              </c:pt>
              <c:pt idx="425">
                <c:v>33</c:v>
              </c:pt>
              <c:pt idx="426">
                <c:v>33</c:v>
              </c:pt>
              <c:pt idx="427">
                <c:v>33</c:v>
              </c:pt>
              <c:pt idx="428">
                <c:v>33</c:v>
              </c:pt>
              <c:pt idx="429">
                <c:v>33</c:v>
              </c:pt>
              <c:pt idx="430">
                <c:v>33</c:v>
              </c:pt>
              <c:pt idx="431">
                <c:v>33</c:v>
              </c:pt>
              <c:pt idx="432">
                <c:v>33</c:v>
              </c:pt>
              <c:pt idx="433">
                <c:v>33</c:v>
              </c:pt>
              <c:pt idx="434">
                <c:v>33</c:v>
              </c:pt>
              <c:pt idx="435">
                <c:v>33</c:v>
              </c:pt>
              <c:pt idx="436">
                <c:v>33</c:v>
              </c:pt>
              <c:pt idx="437">
                <c:v>33</c:v>
              </c:pt>
              <c:pt idx="438">
                <c:v>33</c:v>
              </c:pt>
              <c:pt idx="439">
                <c:v>33</c:v>
              </c:pt>
              <c:pt idx="440">
                <c:v>33</c:v>
              </c:pt>
              <c:pt idx="441">
                <c:v>33</c:v>
              </c:pt>
              <c:pt idx="442">
                <c:v>33</c:v>
              </c:pt>
              <c:pt idx="443">
                <c:v>33</c:v>
              </c:pt>
              <c:pt idx="444">
                <c:v>33</c:v>
              </c:pt>
              <c:pt idx="445">
                <c:v>33</c:v>
              </c:pt>
              <c:pt idx="446">
                <c:v>33</c:v>
              </c:pt>
              <c:pt idx="447">
                <c:v>33</c:v>
              </c:pt>
              <c:pt idx="448">
                <c:v>33</c:v>
              </c:pt>
              <c:pt idx="449">
                <c:v>33</c:v>
              </c:pt>
              <c:pt idx="450">
                <c:v>33</c:v>
              </c:pt>
              <c:pt idx="451">
                <c:v>33</c:v>
              </c:pt>
              <c:pt idx="452">
                <c:v>33</c:v>
              </c:pt>
              <c:pt idx="453">
                <c:v>33</c:v>
              </c:pt>
              <c:pt idx="454">
                <c:v>33</c:v>
              </c:pt>
              <c:pt idx="455">
                <c:v>33</c:v>
              </c:pt>
              <c:pt idx="456">
                <c:v>33</c:v>
              </c:pt>
              <c:pt idx="457">
                <c:v>33</c:v>
              </c:pt>
              <c:pt idx="458">
                <c:v>33</c:v>
              </c:pt>
              <c:pt idx="459">
                <c:v>33</c:v>
              </c:pt>
              <c:pt idx="460">
                <c:v>33</c:v>
              </c:pt>
              <c:pt idx="461">
                <c:v>33</c:v>
              </c:pt>
              <c:pt idx="462">
                <c:v>33</c:v>
              </c:pt>
              <c:pt idx="463">
                <c:v>33</c:v>
              </c:pt>
              <c:pt idx="464">
                <c:v>33</c:v>
              </c:pt>
              <c:pt idx="465">
                <c:v>33</c:v>
              </c:pt>
              <c:pt idx="466">
                <c:v>33</c:v>
              </c:pt>
              <c:pt idx="467">
                <c:v>33</c:v>
              </c:pt>
              <c:pt idx="468">
                <c:v>33</c:v>
              </c:pt>
              <c:pt idx="469">
                <c:v>33</c:v>
              </c:pt>
              <c:pt idx="470">
                <c:v>33</c:v>
              </c:pt>
              <c:pt idx="471">
                <c:v>33</c:v>
              </c:pt>
              <c:pt idx="472">
                <c:v>33</c:v>
              </c:pt>
              <c:pt idx="473">
                <c:v>33</c:v>
              </c:pt>
              <c:pt idx="474">
                <c:v>33</c:v>
              </c:pt>
              <c:pt idx="475">
                <c:v>33</c:v>
              </c:pt>
              <c:pt idx="476">
                <c:v>33</c:v>
              </c:pt>
              <c:pt idx="477">
                <c:v>33</c:v>
              </c:pt>
              <c:pt idx="478">
                <c:v>33</c:v>
              </c:pt>
              <c:pt idx="479">
                <c:v>33</c:v>
              </c:pt>
              <c:pt idx="480">
                <c:v>33</c:v>
              </c:pt>
              <c:pt idx="481">
                <c:v>33</c:v>
              </c:pt>
              <c:pt idx="482">
                <c:v>33</c:v>
              </c:pt>
              <c:pt idx="483">
                <c:v>33</c:v>
              </c:pt>
              <c:pt idx="484">
                <c:v>33</c:v>
              </c:pt>
              <c:pt idx="485">
                <c:v>33</c:v>
              </c:pt>
              <c:pt idx="486">
                <c:v>33</c:v>
              </c:pt>
              <c:pt idx="487">
                <c:v>33</c:v>
              </c:pt>
              <c:pt idx="488">
                <c:v>33</c:v>
              </c:pt>
              <c:pt idx="489">
                <c:v>33</c:v>
              </c:pt>
              <c:pt idx="490">
                <c:v>33</c:v>
              </c:pt>
              <c:pt idx="491">
                <c:v>33</c:v>
              </c:pt>
              <c:pt idx="492">
                <c:v>33</c:v>
              </c:pt>
              <c:pt idx="493">
                <c:v>33</c:v>
              </c:pt>
              <c:pt idx="494">
                <c:v>33</c:v>
              </c:pt>
              <c:pt idx="495">
                <c:v>33</c:v>
              </c:pt>
              <c:pt idx="496">
                <c:v>33</c:v>
              </c:pt>
              <c:pt idx="497">
                <c:v>33</c:v>
              </c:pt>
              <c:pt idx="498">
                <c:v>33</c:v>
              </c:pt>
              <c:pt idx="499">
                <c:v>33</c:v>
              </c:pt>
              <c:pt idx="500">
                <c:v>33</c:v>
              </c:pt>
              <c:pt idx="501">
                <c:v>33</c:v>
              </c:pt>
              <c:pt idx="502">
                <c:v>33</c:v>
              </c:pt>
              <c:pt idx="503">
                <c:v>33</c:v>
              </c:pt>
              <c:pt idx="504">
                <c:v>33</c:v>
              </c:pt>
              <c:pt idx="505">
                <c:v>33</c:v>
              </c:pt>
              <c:pt idx="506">
                <c:v>33</c:v>
              </c:pt>
              <c:pt idx="507">
                <c:v>33</c:v>
              </c:pt>
              <c:pt idx="508">
                <c:v>33</c:v>
              </c:pt>
              <c:pt idx="509">
                <c:v>33</c:v>
              </c:pt>
              <c:pt idx="510">
                <c:v>33</c:v>
              </c:pt>
              <c:pt idx="511">
                <c:v>33</c:v>
              </c:pt>
              <c:pt idx="512">
                <c:v>33</c:v>
              </c:pt>
              <c:pt idx="513">
                <c:v>33</c:v>
              </c:pt>
              <c:pt idx="514">
                <c:v>33</c:v>
              </c:pt>
              <c:pt idx="515">
                <c:v>33</c:v>
              </c:pt>
              <c:pt idx="516">
                <c:v>33</c:v>
              </c:pt>
              <c:pt idx="517">
                <c:v>33</c:v>
              </c:pt>
              <c:pt idx="518">
                <c:v>33</c:v>
              </c:pt>
              <c:pt idx="519">
                <c:v>33</c:v>
              </c:pt>
              <c:pt idx="520">
                <c:v>33</c:v>
              </c:pt>
              <c:pt idx="521">
                <c:v>33</c:v>
              </c:pt>
              <c:pt idx="522">
                <c:v>33</c:v>
              </c:pt>
              <c:pt idx="523">
                <c:v>33</c:v>
              </c:pt>
              <c:pt idx="524">
                <c:v>33</c:v>
              </c:pt>
              <c:pt idx="525">
                <c:v>32</c:v>
              </c:pt>
              <c:pt idx="526">
                <c:v>32</c:v>
              </c:pt>
              <c:pt idx="527">
                <c:v>32</c:v>
              </c:pt>
              <c:pt idx="528">
                <c:v>32</c:v>
              </c:pt>
              <c:pt idx="529">
                <c:v>32</c:v>
              </c:pt>
              <c:pt idx="530">
                <c:v>32</c:v>
              </c:pt>
              <c:pt idx="531">
                <c:v>32</c:v>
              </c:pt>
              <c:pt idx="532">
                <c:v>32</c:v>
              </c:pt>
              <c:pt idx="533">
                <c:v>32</c:v>
              </c:pt>
              <c:pt idx="534">
                <c:v>32</c:v>
              </c:pt>
              <c:pt idx="535">
                <c:v>32</c:v>
              </c:pt>
              <c:pt idx="536">
                <c:v>32</c:v>
              </c:pt>
              <c:pt idx="537">
                <c:v>32</c:v>
              </c:pt>
              <c:pt idx="538">
                <c:v>32</c:v>
              </c:pt>
              <c:pt idx="539">
                <c:v>32</c:v>
              </c:pt>
              <c:pt idx="540">
                <c:v>32</c:v>
              </c:pt>
              <c:pt idx="541">
                <c:v>32</c:v>
              </c:pt>
              <c:pt idx="542">
                <c:v>32</c:v>
              </c:pt>
              <c:pt idx="543">
                <c:v>32</c:v>
              </c:pt>
              <c:pt idx="544">
                <c:v>32</c:v>
              </c:pt>
              <c:pt idx="545">
                <c:v>32</c:v>
              </c:pt>
              <c:pt idx="546">
                <c:v>32</c:v>
              </c:pt>
              <c:pt idx="547">
                <c:v>32</c:v>
              </c:pt>
              <c:pt idx="548">
                <c:v>32</c:v>
              </c:pt>
              <c:pt idx="549">
                <c:v>32</c:v>
              </c:pt>
              <c:pt idx="550">
                <c:v>32</c:v>
              </c:pt>
              <c:pt idx="551">
                <c:v>32</c:v>
              </c:pt>
              <c:pt idx="552">
                <c:v>32</c:v>
              </c:pt>
              <c:pt idx="553">
                <c:v>32</c:v>
              </c:pt>
              <c:pt idx="554">
                <c:v>32</c:v>
              </c:pt>
              <c:pt idx="555">
                <c:v>32</c:v>
              </c:pt>
              <c:pt idx="556">
                <c:v>32</c:v>
              </c:pt>
              <c:pt idx="557">
                <c:v>32</c:v>
              </c:pt>
              <c:pt idx="558">
                <c:v>32</c:v>
              </c:pt>
              <c:pt idx="559">
                <c:v>32</c:v>
              </c:pt>
              <c:pt idx="560">
                <c:v>32</c:v>
              </c:pt>
              <c:pt idx="561">
                <c:v>32</c:v>
              </c:pt>
              <c:pt idx="562">
                <c:v>32</c:v>
              </c:pt>
              <c:pt idx="563">
                <c:v>32</c:v>
              </c:pt>
              <c:pt idx="564">
                <c:v>32</c:v>
              </c:pt>
              <c:pt idx="565">
                <c:v>32</c:v>
              </c:pt>
              <c:pt idx="566">
                <c:v>32</c:v>
              </c:pt>
              <c:pt idx="567">
                <c:v>32</c:v>
              </c:pt>
              <c:pt idx="568">
                <c:v>32</c:v>
              </c:pt>
              <c:pt idx="569">
                <c:v>32</c:v>
              </c:pt>
              <c:pt idx="570">
                <c:v>32</c:v>
              </c:pt>
              <c:pt idx="571">
                <c:v>32</c:v>
              </c:pt>
              <c:pt idx="572">
                <c:v>32</c:v>
              </c:pt>
              <c:pt idx="573">
                <c:v>32</c:v>
              </c:pt>
              <c:pt idx="574">
                <c:v>32</c:v>
              </c:pt>
              <c:pt idx="575">
                <c:v>32</c:v>
              </c:pt>
              <c:pt idx="576">
                <c:v>32</c:v>
              </c:pt>
              <c:pt idx="577">
                <c:v>32</c:v>
              </c:pt>
              <c:pt idx="578">
                <c:v>32</c:v>
              </c:pt>
              <c:pt idx="579">
                <c:v>32</c:v>
              </c:pt>
              <c:pt idx="580">
                <c:v>32</c:v>
              </c:pt>
              <c:pt idx="581">
                <c:v>32</c:v>
              </c:pt>
              <c:pt idx="582">
                <c:v>32</c:v>
              </c:pt>
              <c:pt idx="583">
                <c:v>32</c:v>
              </c:pt>
              <c:pt idx="584">
                <c:v>32</c:v>
              </c:pt>
              <c:pt idx="585">
                <c:v>31</c:v>
              </c:pt>
              <c:pt idx="586">
                <c:v>31</c:v>
              </c:pt>
              <c:pt idx="587">
                <c:v>31</c:v>
              </c:pt>
              <c:pt idx="588">
                <c:v>31</c:v>
              </c:pt>
              <c:pt idx="589">
                <c:v>31</c:v>
              </c:pt>
              <c:pt idx="590">
                <c:v>31</c:v>
              </c:pt>
              <c:pt idx="591">
                <c:v>31</c:v>
              </c:pt>
              <c:pt idx="592">
                <c:v>31</c:v>
              </c:pt>
              <c:pt idx="593">
                <c:v>31</c:v>
              </c:pt>
              <c:pt idx="594">
                <c:v>31</c:v>
              </c:pt>
              <c:pt idx="595">
                <c:v>31</c:v>
              </c:pt>
              <c:pt idx="596">
                <c:v>31</c:v>
              </c:pt>
              <c:pt idx="597">
                <c:v>31</c:v>
              </c:pt>
              <c:pt idx="598">
                <c:v>31</c:v>
              </c:pt>
              <c:pt idx="599">
                <c:v>31</c:v>
              </c:pt>
              <c:pt idx="600">
                <c:v>31</c:v>
              </c:pt>
              <c:pt idx="601">
                <c:v>31</c:v>
              </c:pt>
              <c:pt idx="602">
                <c:v>31</c:v>
              </c:pt>
              <c:pt idx="603">
                <c:v>31</c:v>
              </c:pt>
              <c:pt idx="604">
                <c:v>31</c:v>
              </c:pt>
              <c:pt idx="605">
                <c:v>31</c:v>
              </c:pt>
              <c:pt idx="606">
                <c:v>31</c:v>
              </c:pt>
              <c:pt idx="607">
                <c:v>31</c:v>
              </c:pt>
              <c:pt idx="608">
                <c:v>31</c:v>
              </c:pt>
              <c:pt idx="609">
                <c:v>31</c:v>
              </c:pt>
              <c:pt idx="610">
                <c:v>31</c:v>
              </c:pt>
              <c:pt idx="611">
                <c:v>31</c:v>
              </c:pt>
              <c:pt idx="612">
                <c:v>31</c:v>
              </c:pt>
              <c:pt idx="613">
                <c:v>31</c:v>
              </c:pt>
              <c:pt idx="614">
                <c:v>31</c:v>
              </c:pt>
              <c:pt idx="615">
                <c:v>31</c:v>
              </c:pt>
              <c:pt idx="616">
                <c:v>31</c:v>
              </c:pt>
              <c:pt idx="617">
                <c:v>31</c:v>
              </c:pt>
              <c:pt idx="618">
                <c:v>31</c:v>
              </c:pt>
              <c:pt idx="619">
                <c:v>31</c:v>
              </c:pt>
              <c:pt idx="620">
                <c:v>31</c:v>
              </c:pt>
              <c:pt idx="621">
                <c:v>31</c:v>
              </c:pt>
              <c:pt idx="622">
                <c:v>31</c:v>
              </c:pt>
              <c:pt idx="623">
                <c:v>31</c:v>
              </c:pt>
              <c:pt idx="624">
                <c:v>31</c:v>
              </c:pt>
              <c:pt idx="625">
                <c:v>31</c:v>
              </c:pt>
              <c:pt idx="626">
                <c:v>31</c:v>
              </c:pt>
              <c:pt idx="627">
                <c:v>31</c:v>
              </c:pt>
              <c:pt idx="628">
                <c:v>31</c:v>
              </c:pt>
              <c:pt idx="629">
                <c:v>31</c:v>
              </c:pt>
              <c:pt idx="630">
                <c:v>31</c:v>
              </c:pt>
              <c:pt idx="631">
                <c:v>31</c:v>
              </c:pt>
              <c:pt idx="632">
                <c:v>31</c:v>
              </c:pt>
              <c:pt idx="633">
                <c:v>31</c:v>
              </c:pt>
              <c:pt idx="634">
                <c:v>31</c:v>
              </c:pt>
              <c:pt idx="635">
                <c:v>31</c:v>
              </c:pt>
              <c:pt idx="636">
                <c:v>31</c:v>
              </c:pt>
              <c:pt idx="637">
                <c:v>31</c:v>
              </c:pt>
              <c:pt idx="638">
                <c:v>31</c:v>
              </c:pt>
              <c:pt idx="639">
                <c:v>31</c:v>
              </c:pt>
              <c:pt idx="640">
                <c:v>31</c:v>
              </c:pt>
              <c:pt idx="641">
                <c:v>31</c:v>
              </c:pt>
              <c:pt idx="642">
                <c:v>31</c:v>
              </c:pt>
              <c:pt idx="643">
                <c:v>31</c:v>
              </c:pt>
              <c:pt idx="644">
                <c:v>31</c:v>
              </c:pt>
              <c:pt idx="645">
                <c:v>31</c:v>
              </c:pt>
              <c:pt idx="646">
                <c:v>31</c:v>
              </c:pt>
              <c:pt idx="647">
                <c:v>31</c:v>
              </c:pt>
              <c:pt idx="648">
                <c:v>31</c:v>
              </c:pt>
              <c:pt idx="649">
                <c:v>31</c:v>
              </c:pt>
              <c:pt idx="650">
                <c:v>31</c:v>
              </c:pt>
              <c:pt idx="651">
                <c:v>31</c:v>
              </c:pt>
              <c:pt idx="652">
                <c:v>31</c:v>
              </c:pt>
              <c:pt idx="653">
                <c:v>31</c:v>
              </c:pt>
              <c:pt idx="654">
                <c:v>31</c:v>
              </c:pt>
              <c:pt idx="655">
                <c:v>31</c:v>
              </c:pt>
              <c:pt idx="656">
                <c:v>31</c:v>
              </c:pt>
              <c:pt idx="657">
                <c:v>31</c:v>
              </c:pt>
              <c:pt idx="658">
                <c:v>30</c:v>
              </c:pt>
              <c:pt idx="659">
                <c:v>30</c:v>
              </c:pt>
              <c:pt idx="660">
                <c:v>30</c:v>
              </c:pt>
              <c:pt idx="661">
                <c:v>30</c:v>
              </c:pt>
              <c:pt idx="662">
                <c:v>30</c:v>
              </c:pt>
              <c:pt idx="663">
                <c:v>30</c:v>
              </c:pt>
              <c:pt idx="664">
                <c:v>30</c:v>
              </c:pt>
              <c:pt idx="665">
                <c:v>30</c:v>
              </c:pt>
              <c:pt idx="666">
                <c:v>30</c:v>
              </c:pt>
              <c:pt idx="667">
                <c:v>30</c:v>
              </c:pt>
              <c:pt idx="668">
                <c:v>30</c:v>
              </c:pt>
              <c:pt idx="669">
                <c:v>30</c:v>
              </c:pt>
              <c:pt idx="670">
                <c:v>30</c:v>
              </c:pt>
              <c:pt idx="671">
                <c:v>30</c:v>
              </c:pt>
              <c:pt idx="672">
                <c:v>30</c:v>
              </c:pt>
              <c:pt idx="673">
                <c:v>30</c:v>
              </c:pt>
              <c:pt idx="674">
                <c:v>30</c:v>
              </c:pt>
              <c:pt idx="675">
                <c:v>30</c:v>
              </c:pt>
              <c:pt idx="676">
                <c:v>30</c:v>
              </c:pt>
              <c:pt idx="677">
                <c:v>30</c:v>
              </c:pt>
              <c:pt idx="678">
                <c:v>30</c:v>
              </c:pt>
              <c:pt idx="679">
                <c:v>30</c:v>
              </c:pt>
              <c:pt idx="680">
                <c:v>30</c:v>
              </c:pt>
              <c:pt idx="681">
                <c:v>30</c:v>
              </c:pt>
              <c:pt idx="682">
                <c:v>30</c:v>
              </c:pt>
              <c:pt idx="683">
                <c:v>30</c:v>
              </c:pt>
              <c:pt idx="684">
                <c:v>30</c:v>
              </c:pt>
              <c:pt idx="685">
                <c:v>30</c:v>
              </c:pt>
              <c:pt idx="686">
                <c:v>30</c:v>
              </c:pt>
              <c:pt idx="687">
                <c:v>30</c:v>
              </c:pt>
              <c:pt idx="688">
                <c:v>30</c:v>
              </c:pt>
              <c:pt idx="689">
                <c:v>30</c:v>
              </c:pt>
              <c:pt idx="690">
                <c:v>30</c:v>
              </c:pt>
              <c:pt idx="691">
                <c:v>29</c:v>
              </c:pt>
              <c:pt idx="692">
                <c:v>29</c:v>
              </c:pt>
              <c:pt idx="693">
                <c:v>29</c:v>
              </c:pt>
              <c:pt idx="694">
                <c:v>29</c:v>
              </c:pt>
              <c:pt idx="695">
                <c:v>29</c:v>
              </c:pt>
              <c:pt idx="696">
                <c:v>29</c:v>
              </c:pt>
              <c:pt idx="697">
                <c:v>29</c:v>
              </c:pt>
              <c:pt idx="698">
                <c:v>29</c:v>
              </c:pt>
              <c:pt idx="699">
                <c:v>29</c:v>
              </c:pt>
              <c:pt idx="700">
                <c:v>29</c:v>
              </c:pt>
              <c:pt idx="701">
                <c:v>29</c:v>
              </c:pt>
              <c:pt idx="702">
                <c:v>29</c:v>
              </c:pt>
              <c:pt idx="703">
                <c:v>29</c:v>
              </c:pt>
              <c:pt idx="704">
                <c:v>29</c:v>
              </c:pt>
              <c:pt idx="705">
                <c:v>29</c:v>
              </c:pt>
              <c:pt idx="706">
                <c:v>29</c:v>
              </c:pt>
              <c:pt idx="707">
                <c:v>29</c:v>
              </c:pt>
              <c:pt idx="708">
                <c:v>29</c:v>
              </c:pt>
              <c:pt idx="709">
                <c:v>29</c:v>
              </c:pt>
              <c:pt idx="710">
                <c:v>29</c:v>
              </c:pt>
              <c:pt idx="711">
                <c:v>29</c:v>
              </c:pt>
              <c:pt idx="712">
                <c:v>29</c:v>
              </c:pt>
              <c:pt idx="713">
                <c:v>29</c:v>
              </c:pt>
              <c:pt idx="714">
                <c:v>29</c:v>
              </c:pt>
              <c:pt idx="715">
                <c:v>29</c:v>
              </c:pt>
              <c:pt idx="716">
                <c:v>29</c:v>
              </c:pt>
              <c:pt idx="717">
                <c:v>29</c:v>
              </c:pt>
              <c:pt idx="718">
                <c:v>29</c:v>
              </c:pt>
              <c:pt idx="719">
                <c:v>29</c:v>
              </c:pt>
              <c:pt idx="720">
                <c:v>29</c:v>
              </c:pt>
              <c:pt idx="721">
                <c:v>29</c:v>
              </c:pt>
              <c:pt idx="722">
                <c:v>29</c:v>
              </c:pt>
              <c:pt idx="723">
                <c:v>29</c:v>
              </c:pt>
              <c:pt idx="724">
                <c:v>29</c:v>
              </c:pt>
              <c:pt idx="725">
                <c:v>26</c:v>
              </c:pt>
              <c:pt idx="726">
                <c:v>26</c:v>
              </c:pt>
              <c:pt idx="727">
                <c:v>26</c:v>
              </c:pt>
              <c:pt idx="728">
                <c:v>26</c:v>
              </c:pt>
              <c:pt idx="729">
                <c:v>26</c:v>
              </c:pt>
              <c:pt idx="730">
                <c:v>26</c:v>
              </c:pt>
              <c:pt idx="731">
                <c:v>26</c:v>
              </c:pt>
              <c:pt idx="732">
                <c:v>26</c:v>
              </c:pt>
              <c:pt idx="733">
                <c:v>26</c:v>
              </c:pt>
              <c:pt idx="734">
                <c:v>26</c:v>
              </c:pt>
              <c:pt idx="735">
                <c:v>26</c:v>
              </c:pt>
              <c:pt idx="736">
                <c:v>26</c:v>
              </c:pt>
              <c:pt idx="737">
                <c:v>26</c:v>
              </c:pt>
              <c:pt idx="738">
                <c:v>26</c:v>
              </c:pt>
              <c:pt idx="739">
                <c:v>26</c:v>
              </c:pt>
              <c:pt idx="740">
                <c:v>26</c:v>
              </c:pt>
              <c:pt idx="741">
                <c:v>26</c:v>
              </c:pt>
              <c:pt idx="742">
                <c:v>26</c:v>
              </c:pt>
              <c:pt idx="743">
                <c:v>26</c:v>
              </c:pt>
              <c:pt idx="744">
                <c:v>26</c:v>
              </c:pt>
              <c:pt idx="745">
                <c:v>26</c:v>
              </c:pt>
              <c:pt idx="746">
                <c:v>26</c:v>
              </c:pt>
              <c:pt idx="747">
                <c:v>26</c:v>
              </c:pt>
              <c:pt idx="748">
                <c:v>26</c:v>
              </c:pt>
              <c:pt idx="749">
                <c:v>26</c:v>
              </c:pt>
              <c:pt idx="750">
                <c:v>26</c:v>
              </c:pt>
              <c:pt idx="751">
                <c:v>26</c:v>
              </c:pt>
              <c:pt idx="752">
                <c:v>26</c:v>
              </c:pt>
              <c:pt idx="753">
                <c:v>26</c:v>
              </c:pt>
              <c:pt idx="754">
                <c:v>26</c:v>
              </c:pt>
              <c:pt idx="755">
                <c:v>26</c:v>
              </c:pt>
              <c:pt idx="756">
                <c:v>26</c:v>
              </c:pt>
              <c:pt idx="757">
                <c:v>26</c:v>
              </c:pt>
              <c:pt idx="758">
                <c:v>26</c:v>
              </c:pt>
              <c:pt idx="759">
                <c:v>26</c:v>
              </c:pt>
              <c:pt idx="760">
                <c:v>26</c:v>
              </c:pt>
              <c:pt idx="761">
                <c:v>26</c:v>
              </c:pt>
              <c:pt idx="762">
                <c:v>26</c:v>
              </c:pt>
              <c:pt idx="763">
                <c:v>26</c:v>
              </c:pt>
              <c:pt idx="764">
                <c:v>26</c:v>
              </c:pt>
              <c:pt idx="765">
                <c:v>26</c:v>
              </c:pt>
              <c:pt idx="766">
                <c:v>26</c:v>
              </c:pt>
              <c:pt idx="767">
                <c:v>26</c:v>
              </c:pt>
              <c:pt idx="768">
                <c:v>26</c:v>
              </c:pt>
              <c:pt idx="769">
                <c:v>26</c:v>
              </c:pt>
              <c:pt idx="770">
                <c:v>26</c:v>
              </c:pt>
              <c:pt idx="771">
                <c:v>26</c:v>
              </c:pt>
              <c:pt idx="772">
                <c:v>26</c:v>
              </c:pt>
              <c:pt idx="773">
                <c:v>26</c:v>
              </c:pt>
              <c:pt idx="774">
                <c:v>26</c:v>
              </c:pt>
              <c:pt idx="775">
                <c:v>26</c:v>
              </c:pt>
              <c:pt idx="776">
                <c:v>26</c:v>
              </c:pt>
              <c:pt idx="777">
                <c:v>26</c:v>
              </c:pt>
              <c:pt idx="778">
                <c:v>26</c:v>
              </c:pt>
              <c:pt idx="779">
                <c:v>26</c:v>
              </c:pt>
              <c:pt idx="780">
                <c:v>26</c:v>
              </c:pt>
              <c:pt idx="781">
                <c:v>26</c:v>
              </c:pt>
              <c:pt idx="782">
                <c:v>26</c:v>
              </c:pt>
              <c:pt idx="783">
                <c:v>26</c:v>
              </c:pt>
              <c:pt idx="784">
                <c:v>26</c:v>
              </c:pt>
              <c:pt idx="785">
                <c:v>26</c:v>
              </c:pt>
              <c:pt idx="786">
                <c:v>26</c:v>
              </c:pt>
              <c:pt idx="787">
                <c:v>26</c:v>
              </c:pt>
              <c:pt idx="788">
                <c:v>26</c:v>
              </c:pt>
              <c:pt idx="789">
                <c:v>26</c:v>
              </c:pt>
              <c:pt idx="790">
                <c:v>26</c:v>
              </c:pt>
              <c:pt idx="791">
                <c:v>26</c:v>
              </c:pt>
              <c:pt idx="792">
                <c:v>26</c:v>
              </c:pt>
              <c:pt idx="793">
                <c:v>26</c:v>
              </c:pt>
              <c:pt idx="794">
                <c:v>26</c:v>
              </c:pt>
              <c:pt idx="795">
                <c:v>26</c:v>
              </c:pt>
              <c:pt idx="796">
                <c:v>26</c:v>
              </c:pt>
              <c:pt idx="797">
                <c:v>26</c:v>
              </c:pt>
              <c:pt idx="798">
                <c:v>26</c:v>
              </c:pt>
              <c:pt idx="799">
                <c:v>26</c:v>
              </c:pt>
              <c:pt idx="800">
                <c:v>26</c:v>
              </c:pt>
              <c:pt idx="801">
                <c:v>26</c:v>
              </c:pt>
              <c:pt idx="802">
                <c:v>26</c:v>
              </c:pt>
              <c:pt idx="803">
                <c:v>26</c:v>
              </c:pt>
              <c:pt idx="804">
                <c:v>26</c:v>
              </c:pt>
              <c:pt idx="805">
                <c:v>26</c:v>
              </c:pt>
              <c:pt idx="806">
                <c:v>26</c:v>
              </c:pt>
              <c:pt idx="807">
                <c:v>26</c:v>
              </c:pt>
              <c:pt idx="808">
                <c:v>26</c:v>
              </c:pt>
              <c:pt idx="809">
                <c:v>26</c:v>
              </c:pt>
              <c:pt idx="810">
                <c:v>26</c:v>
              </c:pt>
              <c:pt idx="811">
                <c:v>26</c:v>
              </c:pt>
              <c:pt idx="812">
                <c:v>26</c:v>
              </c:pt>
              <c:pt idx="813">
                <c:v>26</c:v>
              </c:pt>
              <c:pt idx="814">
                <c:v>26</c:v>
              </c:pt>
              <c:pt idx="815">
                <c:v>26</c:v>
              </c:pt>
              <c:pt idx="816">
                <c:v>26</c:v>
              </c:pt>
              <c:pt idx="817">
                <c:v>26</c:v>
              </c:pt>
              <c:pt idx="818">
                <c:v>26</c:v>
              </c:pt>
              <c:pt idx="819">
                <c:v>26</c:v>
              </c:pt>
              <c:pt idx="820">
                <c:v>26</c:v>
              </c:pt>
              <c:pt idx="821">
                <c:v>26</c:v>
              </c:pt>
              <c:pt idx="822">
                <c:v>26</c:v>
              </c:pt>
              <c:pt idx="823">
                <c:v>26</c:v>
              </c:pt>
              <c:pt idx="824">
                <c:v>26</c:v>
              </c:pt>
              <c:pt idx="825">
                <c:v>26</c:v>
              </c:pt>
              <c:pt idx="826">
                <c:v>26</c:v>
              </c:pt>
              <c:pt idx="827">
                <c:v>26</c:v>
              </c:pt>
              <c:pt idx="828">
                <c:v>26</c:v>
              </c:pt>
              <c:pt idx="829">
                <c:v>26</c:v>
              </c:pt>
              <c:pt idx="830">
                <c:v>26</c:v>
              </c:pt>
              <c:pt idx="831">
                <c:v>26</c:v>
              </c:pt>
              <c:pt idx="832">
                <c:v>26</c:v>
              </c:pt>
              <c:pt idx="833">
                <c:v>26</c:v>
              </c:pt>
              <c:pt idx="834">
                <c:v>26</c:v>
              </c:pt>
              <c:pt idx="835">
                <c:v>26</c:v>
              </c:pt>
              <c:pt idx="836">
                <c:v>26</c:v>
              </c:pt>
              <c:pt idx="837">
                <c:v>26</c:v>
              </c:pt>
              <c:pt idx="838">
                <c:v>26</c:v>
              </c:pt>
              <c:pt idx="839">
                <c:v>26</c:v>
              </c:pt>
              <c:pt idx="840">
                <c:v>26</c:v>
              </c:pt>
              <c:pt idx="841">
                <c:v>26</c:v>
              </c:pt>
              <c:pt idx="842">
                <c:v>26</c:v>
              </c:pt>
              <c:pt idx="843">
                <c:v>26</c:v>
              </c:pt>
              <c:pt idx="844">
                <c:v>26</c:v>
              </c:pt>
              <c:pt idx="845">
                <c:v>26</c:v>
              </c:pt>
              <c:pt idx="846">
                <c:v>26</c:v>
              </c:pt>
              <c:pt idx="847">
                <c:v>26</c:v>
              </c:pt>
              <c:pt idx="848">
                <c:v>26</c:v>
              </c:pt>
              <c:pt idx="849">
                <c:v>26</c:v>
              </c:pt>
              <c:pt idx="850">
                <c:v>26</c:v>
              </c:pt>
              <c:pt idx="851">
                <c:v>26</c:v>
              </c:pt>
              <c:pt idx="852">
                <c:v>26</c:v>
              </c:pt>
              <c:pt idx="853">
                <c:v>26</c:v>
              </c:pt>
              <c:pt idx="854">
                <c:v>26</c:v>
              </c:pt>
              <c:pt idx="855">
                <c:v>26</c:v>
              </c:pt>
              <c:pt idx="856">
                <c:v>26</c:v>
              </c:pt>
              <c:pt idx="857">
                <c:v>26</c:v>
              </c:pt>
              <c:pt idx="858">
                <c:v>26</c:v>
              </c:pt>
              <c:pt idx="859">
                <c:v>26</c:v>
              </c:pt>
              <c:pt idx="860">
                <c:v>26</c:v>
              </c:pt>
              <c:pt idx="861">
                <c:v>26</c:v>
              </c:pt>
              <c:pt idx="862">
                <c:v>26</c:v>
              </c:pt>
              <c:pt idx="863">
                <c:v>26</c:v>
              </c:pt>
              <c:pt idx="864">
                <c:v>26</c:v>
              </c:pt>
              <c:pt idx="865">
                <c:v>26</c:v>
              </c:pt>
              <c:pt idx="866">
                <c:v>26</c:v>
              </c:pt>
              <c:pt idx="867">
                <c:v>26</c:v>
              </c:pt>
              <c:pt idx="868">
                <c:v>26</c:v>
              </c:pt>
              <c:pt idx="869">
                <c:v>26</c:v>
              </c:pt>
              <c:pt idx="870">
                <c:v>26</c:v>
              </c:pt>
              <c:pt idx="871">
                <c:v>26</c:v>
              </c:pt>
              <c:pt idx="872">
                <c:v>26</c:v>
              </c:pt>
              <c:pt idx="873">
                <c:v>26</c:v>
              </c:pt>
              <c:pt idx="874">
                <c:v>26</c:v>
              </c:pt>
              <c:pt idx="875">
                <c:v>26</c:v>
              </c:pt>
              <c:pt idx="876">
                <c:v>26</c:v>
              </c:pt>
              <c:pt idx="877">
                <c:v>26</c:v>
              </c:pt>
              <c:pt idx="878">
                <c:v>26</c:v>
              </c:pt>
              <c:pt idx="879">
                <c:v>26</c:v>
              </c:pt>
              <c:pt idx="880">
                <c:v>26</c:v>
              </c:pt>
              <c:pt idx="881">
                <c:v>26</c:v>
              </c:pt>
              <c:pt idx="882">
                <c:v>26</c:v>
              </c:pt>
              <c:pt idx="883">
                <c:v>26</c:v>
              </c:pt>
              <c:pt idx="884">
                <c:v>26</c:v>
              </c:pt>
              <c:pt idx="885">
                <c:v>26</c:v>
              </c:pt>
              <c:pt idx="886">
                <c:v>26</c:v>
              </c:pt>
              <c:pt idx="887">
                <c:v>26</c:v>
              </c:pt>
              <c:pt idx="888">
                <c:v>26</c:v>
              </c:pt>
              <c:pt idx="889">
                <c:v>26</c:v>
              </c:pt>
              <c:pt idx="890">
                <c:v>26</c:v>
              </c:pt>
              <c:pt idx="891">
                <c:v>26</c:v>
              </c:pt>
              <c:pt idx="892">
                <c:v>26</c:v>
              </c:pt>
              <c:pt idx="893">
                <c:v>26</c:v>
              </c:pt>
              <c:pt idx="894">
                <c:v>26</c:v>
              </c:pt>
              <c:pt idx="895">
                <c:v>26</c:v>
              </c:pt>
              <c:pt idx="896">
                <c:v>26</c:v>
              </c:pt>
              <c:pt idx="897">
                <c:v>26</c:v>
              </c:pt>
              <c:pt idx="898">
                <c:v>26</c:v>
              </c:pt>
              <c:pt idx="899">
                <c:v>26</c:v>
              </c:pt>
              <c:pt idx="900">
                <c:v>26</c:v>
              </c:pt>
              <c:pt idx="901">
                <c:v>26</c:v>
              </c:pt>
              <c:pt idx="902">
                <c:v>26</c:v>
              </c:pt>
              <c:pt idx="903">
                <c:v>26</c:v>
              </c:pt>
              <c:pt idx="904">
                <c:v>26</c:v>
              </c:pt>
              <c:pt idx="905">
                <c:v>26</c:v>
              </c:pt>
              <c:pt idx="906">
                <c:v>26</c:v>
              </c:pt>
              <c:pt idx="907">
                <c:v>26</c:v>
              </c:pt>
              <c:pt idx="908">
                <c:v>26</c:v>
              </c:pt>
              <c:pt idx="909">
                <c:v>26</c:v>
              </c:pt>
              <c:pt idx="910">
                <c:v>26</c:v>
              </c:pt>
              <c:pt idx="911">
                <c:v>26</c:v>
              </c:pt>
              <c:pt idx="912">
                <c:v>26</c:v>
              </c:pt>
              <c:pt idx="913">
                <c:v>26</c:v>
              </c:pt>
              <c:pt idx="914">
                <c:v>26</c:v>
              </c:pt>
              <c:pt idx="915">
                <c:v>26</c:v>
              </c:pt>
              <c:pt idx="916">
                <c:v>26</c:v>
              </c:pt>
              <c:pt idx="917">
                <c:v>26</c:v>
              </c:pt>
              <c:pt idx="918">
                <c:v>26</c:v>
              </c:pt>
              <c:pt idx="919">
                <c:v>26</c:v>
              </c:pt>
              <c:pt idx="920">
                <c:v>26</c:v>
              </c:pt>
              <c:pt idx="921">
                <c:v>26</c:v>
              </c:pt>
              <c:pt idx="922">
                <c:v>26</c:v>
              </c:pt>
              <c:pt idx="923">
                <c:v>26</c:v>
              </c:pt>
              <c:pt idx="924">
                <c:v>26</c:v>
              </c:pt>
              <c:pt idx="925">
                <c:v>26</c:v>
              </c:pt>
              <c:pt idx="926">
                <c:v>26</c:v>
              </c:pt>
              <c:pt idx="927">
                <c:v>26</c:v>
              </c:pt>
              <c:pt idx="928">
                <c:v>26</c:v>
              </c:pt>
              <c:pt idx="929">
                <c:v>26</c:v>
              </c:pt>
              <c:pt idx="930">
                <c:v>26</c:v>
              </c:pt>
              <c:pt idx="931">
                <c:v>26</c:v>
              </c:pt>
              <c:pt idx="932">
                <c:v>26</c:v>
              </c:pt>
              <c:pt idx="933">
                <c:v>26</c:v>
              </c:pt>
              <c:pt idx="934">
                <c:v>26</c:v>
              </c:pt>
              <c:pt idx="935">
                <c:v>26</c:v>
              </c:pt>
              <c:pt idx="936">
                <c:v>26</c:v>
              </c:pt>
              <c:pt idx="937">
                <c:v>26</c:v>
              </c:pt>
              <c:pt idx="938">
                <c:v>26</c:v>
              </c:pt>
              <c:pt idx="939">
                <c:v>26</c:v>
              </c:pt>
              <c:pt idx="940">
                <c:v>26</c:v>
              </c:pt>
              <c:pt idx="941">
                <c:v>26</c:v>
              </c:pt>
              <c:pt idx="942">
                <c:v>26</c:v>
              </c:pt>
              <c:pt idx="943">
                <c:v>26</c:v>
              </c:pt>
              <c:pt idx="944">
                <c:v>26</c:v>
              </c:pt>
              <c:pt idx="945">
                <c:v>26</c:v>
              </c:pt>
              <c:pt idx="946">
                <c:v>26</c:v>
              </c:pt>
              <c:pt idx="947">
                <c:v>26</c:v>
              </c:pt>
              <c:pt idx="948">
                <c:v>26</c:v>
              </c:pt>
              <c:pt idx="949">
                <c:v>26</c:v>
              </c:pt>
              <c:pt idx="950">
                <c:v>26</c:v>
              </c:pt>
              <c:pt idx="951">
                <c:v>26</c:v>
              </c:pt>
              <c:pt idx="952">
                <c:v>26</c:v>
              </c:pt>
              <c:pt idx="953">
                <c:v>26</c:v>
              </c:pt>
              <c:pt idx="954">
                <c:v>26</c:v>
              </c:pt>
              <c:pt idx="955">
                <c:v>26</c:v>
              </c:pt>
              <c:pt idx="956">
                <c:v>26</c:v>
              </c:pt>
              <c:pt idx="957">
                <c:v>26</c:v>
              </c:pt>
              <c:pt idx="958">
                <c:v>26</c:v>
              </c:pt>
              <c:pt idx="959">
                <c:v>26</c:v>
              </c:pt>
              <c:pt idx="960">
                <c:v>26</c:v>
              </c:pt>
              <c:pt idx="961">
                <c:v>26</c:v>
              </c:pt>
              <c:pt idx="962">
                <c:v>26</c:v>
              </c:pt>
              <c:pt idx="963">
                <c:v>26</c:v>
              </c:pt>
              <c:pt idx="964">
                <c:v>26</c:v>
              </c:pt>
              <c:pt idx="965">
                <c:v>26</c:v>
              </c:pt>
              <c:pt idx="966">
                <c:v>26</c:v>
              </c:pt>
              <c:pt idx="967">
                <c:v>26</c:v>
              </c:pt>
              <c:pt idx="968">
                <c:v>26</c:v>
              </c:pt>
              <c:pt idx="969">
                <c:v>26</c:v>
              </c:pt>
              <c:pt idx="970">
                <c:v>26</c:v>
              </c:pt>
              <c:pt idx="971">
                <c:v>26</c:v>
              </c:pt>
              <c:pt idx="972">
                <c:v>26</c:v>
              </c:pt>
              <c:pt idx="973">
                <c:v>26</c:v>
              </c:pt>
              <c:pt idx="974">
                <c:v>26</c:v>
              </c:pt>
              <c:pt idx="975">
                <c:v>26</c:v>
              </c:pt>
              <c:pt idx="976">
                <c:v>26</c:v>
              </c:pt>
              <c:pt idx="977">
                <c:v>26</c:v>
              </c:pt>
              <c:pt idx="978">
                <c:v>26</c:v>
              </c:pt>
              <c:pt idx="979">
                <c:v>26</c:v>
              </c:pt>
              <c:pt idx="980">
                <c:v>26</c:v>
              </c:pt>
              <c:pt idx="981">
                <c:v>26</c:v>
              </c:pt>
              <c:pt idx="982">
                <c:v>26</c:v>
              </c:pt>
              <c:pt idx="983">
                <c:v>26</c:v>
              </c:pt>
              <c:pt idx="984">
                <c:v>26</c:v>
              </c:pt>
              <c:pt idx="985">
                <c:v>26</c:v>
              </c:pt>
              <c:pt idx="986">
                <c:v>26</c:v>
              </c:pt>
              <c:pt idx="987">
                <c:v>26</c:v>
              </c:pt>
              <c:pt idx="988">
                <c:v>26</c:v>
              </c:pt>
              <c:pt idx="989">
                <c:v>26</c:v>
              </c:pt>
              <c:pt idx="990">
                <c:v>26</c:v>
              </c:pt>
              <c:pt idx="991">
                <c:v>26</c:v>
              </c:pt>
              <c:pt idx="992">
                <c:v>26</c:v>
              </c:pt>
              <c:pt idx="993">
                <c:v>26</c:v>
              </c:pt>
              <c:pt idx="994">
                <c:v>26</c:v>
              </c:pt>
              <c:pt idx="995">
                <c:v>26</c:v>
              </c:pt>
              <c:pt idx="996">
                <c:v>26</c:v>
              </c:pt>
              <c:pt idx="997">
                <c:v>26</c:v>
              </c:pt>
              <c:pt idx="998">
                <c:v>26</c:v>
              </c:pt>
              <c:pt idx="999">
                <c:v>26</c:v>
              </c:pt>
              <c:pt idx="1000">
                <c:v>26</c:v>
              </c:pt>
              <c:pt idx="1001">
                <c:v>26</c:v>
              </c:pt>
              <c:pt idx="1002">
                <c:v>26</c:v>
              </c:pt>
              <c:pt idx="1003">
                <c:v>26</c:v>
              </c:pt>
              <c:pt idx="1004">
                <c:v>26</c:v>
              </c:pt>
              <c:pt idx="1005">
                <c:v>26</c:v>
              </c:pt>
              <c:pt idx="1006">
                <c:v>26</c:v>
              </c:pt>
              <c:pt idx="1007">
                <c:v>26</c:v>
              </c:pt>
              <c:pt idx="1008">
                <c:v>26</c:v>
              </c:pt>
              <c:pt idx="1009">
                <c:v>26</c:v>
              </c:pt>
              <c:pt idx="1010">
                <c:v>26</c:v>
              </c:pt>
              <c:pt idx="1011">
                <c:v>26</c:v>
              </c:pt>
              <c:pt idx="1012">
                <c:v>26</c:v>
              </c:pt>
              <c:pt idx="1013">
                <c:v>26</c:v>
              </c:pt>
              <c:pt idx="1014">
                <c:v>26</c:v>
              </c:pt>
              <c:pt idx="1015">
                <c:v>26</c:v>
              </c:pt>
              <c:pt idx="1016">
                <c:v>26</c:v>
              </c:pt>
              <c:pt idx="1017">
                <c:v>26</c:v>
              </c:pt>
              <c:pt idx="1018">
                <c:v>26</c:v>
              </c:pt>
              <c:pt idx="1019">
                <c:v>26</c:v>
              </c:pt>
              <c:pt idx="1020">
                <c:v>26</c:v>
              </c:pt>
              <c:pt idx="1021">
                <c:v>26</c:v>
              </c:pt>
              <c:pt idx="1022">
                <c:v>26</c:v>
              </c:pt>
              <c:pt idx="1023">
                <c:v>26</c:v>
              </c:pt>
              <c:pt idx="1024">
                <c:v>26</c:v>
              </c:pt>
              <c:pt idx="1025">
                <c:v>26</c:v>
              </c:pt>
              <c:pt idx="1026">
                <c:v>26</c:v>
              </c:pt>
              <c:pt idx="1027">
                <c:v>26</c:v>
              </c:pt>
              <c:pt idx="1028">
                <c:v>26</c:v>
              </c:pt>
              <c:pt idx="1029">
                <c:v>26</c:v>
              </c:pt>
              <c:pt idx="1030">
                <c:v>26</c:v>
              </c:pt>
              <c:pt idx="1031">
                <c:v>26</c:v>
              </c:pt>
              <c:pt idx="1032">
                <c:v>26</c:v>
              </c:pt>
              <c:pt idx="1033">
                <c:v>26</c:v>
              </c:pt>
              <c:pt idx="1034">
                <c:v>26</c:v>
              </c:pt>
              <c:pt idx="1035">
                <c:v>26</c:v>
              </c:pt>
              <c:pt idx="1036">
                <c:v>26</c:v>
              </c:pt>
              <c:pt idx="1037">
                <c:v>26</c:v>
              </c:pt>
              <c:pt idx="1038">
                <c:v>26</c:v>
              </c:pt>
              <c:pt idx="1039">
                <c:v>26</c:v>
              </c:pt>
              <c:pt idx="1040">
                <c:v>26</c:v>
              </c:pt>
              <c:pt idx="1041">
                <c:v>26</c:v>
              </c:pt>
              <c:pt idx="1042">
                <c:v>26</c:v>
              </c:pt>
              <c:pt idx="1043">
                <c:v>26</c:v>
              </c:pt>
              <c:pt idx="1044">
                <c:v>26</c:v>
              </c:pt>
              <c:pt idx="1045">
                <c:v>26</c:v>
              </c:pt>
              <c:pt idx="1046">
                <c:v>26</c:v>
              </c:pt>
              <c:pt idx="1047">
                <c:v>26</c:v>
              </c:pt>
              <c:pt idx="1048">
                <c:v>26</c:v>
              </c:pt>
              <c:pt idx="1049">
                <c:v>26</c:v>
              </c:pt>
              <c:pt idx="1050">
                <c:v>26</c:v>
              </c:pt>
              <c:pt idx="1051">
                <c:v>26</c:v>
              </c:pt>
              <c:pt idx="1052">
                <c:v>26</c:v>
              </c:pt>
              <c:pt idx="1053">
                <c:v>26</c:v>
              </c:pt>
              <c:pt idx="1054">
                <c:v>26</c:v>
              </c:pt>
              <c:pt idx="1055">
                <c:v>26</c:v>
              </c:pt>
              <c:pt idx="1056">
                <c:v>26</c:v>
              </c:pt>
              <c:pt idx="1057">
                <c:v>26</c:v>
              </c:pt>
              <c:pt idx="1058">
                <c:v>26</c:v>
              </c:pt>
              <c:pt idx="1059">
                <c:v>26</c:v>
              </c:pt>
              <c:pt idx="1060">
                <c:v>26</c:v>
              </c:pt>
              <c:pt idx="1061">
                <c:v>26</c:v>
              </c:pt>
              <c:pt idx="1062">
                <c:v>26</c:v>
              </c:pt>
              <c:pt idx="1063">
                <c:v>26</c:v>
              </c:pt>
              <c:pt idx="1064">
                <c:v>26</c:v>
              </c:pt>
              <c:pt idx="1065">
                <c:v>26</c:v>
              </c:pt>
              <c:pt idx="1066">
                <c:v>26</c:v>
              </c:pt>
              <c:pt idx="1067">
                <c:v>26</c:v>
              </c:pt>
              <c:pt idx="1068">
                <c:v>26</c:v>
              </c:pt>
              <c:pt idx="1069">
                <c:v>26</c:v>
              </c:pt>
              <c:pt idx="1070">
                <c:v>26</c:v>
              </c:pt>
              <c:pt idx="1071">
                <c:v>26</c:v>
              </c:pt>
              <c:pt idx="1072">
                <c:v>26</c:v>
              </c:pt>
              <c:pt idx="1073">
                <c:v>26</c:v>
              </c:pt>
              <c:pt idx="1074">
                <c:v>26</c:v>
              </c:pt>
              <c:pt idx="1075">
                <c:v>26</c:v>
              </c:pt>
              <c:pt idx="1076">
                <c:v>26</c:v>
              </c:pt>
              <c:pt idx="1077">
                <c:v>26</c:v>
              </c:pt>
              <c:pt idx="1078">
                <c:v>26</c:v>
              </c:pt>
              <c:pt idx="1079">
                <c:v>26</c:v>
              </c:pt>
              <c:pt idx="1080">
                <c:v>26</c:v>
              </c:pt>
              <c:pt idx="1081">
                <c:v>26</c:v>
              </c:pt>
              <c:pt idx="1082">
                <c:v>26</c:v>
              </c:pt>
              <c:pt idx="1083">
                <c:v>26</c:v>
              </c:pt>
              <c:pt idx="1084">
                <c:v>26</c:v>
              </c:pt>
              <c:pt idx="1085">
                <c:v>26</c:v>
              </c:pt>
              <c:pt idx="1086">
                <c:v>26</c:v>
              </c:pt>
              <c:pt idx="1087">
                <c:v>26</c:v>
              </c:pt>
              <c:pt idx="1088">
                <c:v>26</c:v>
              </c:pt>
              <c:pt idx="1089">
                <c:v>26</c:v>
              </c:pt>
              <c:pt idx="1090">
                <c:v>26</c:v>
              </c:pt>
              <c:pt idx="1091">
                <c:v>26</c:v>
              </c:pt>
              <c:pt idx="1092">
                <c:v>26</c:v>
              </c:pt>
              <c:pt idx="1093">
                <c:v>26</c:v>
              </c:pt>
              <c:pt idx="1094">
                <c:v>26</c:v>
              </c:pt>
              <c:pt idx="1095">
                <c:v>26</c:v>
              </c:pt>
              <c:pt idx="1096">
                <c:v>26</c:v>
              </c:pt>
              <c:pt idx="1097">
                <c:v>26</c:v>
              </c:pt>
              <c:pt idx="1098">
                <c:v>26</c:v>
              </c:pt>
              <c:pt idx="1099">
                <c:v>26</c:v>
              </c:pt>
              <c:pt idx="1100">
                <c:v>26</c:v>
              </c:pt>
              <c:pt idx="1101">
                <c:v>26</c:v>
              </c:pt>
              <c:pt idx="1102">
                <c:v>26</c:v>
              </c:pt>
              <c:pt idx="1103">
                <c:v>26</c:v>
              </c:pt>
              <c:pt idx="1104">
                <c:v>26</c:v>
              </c:pt>
              <c:pt idx="1105">
                <c:v>26</c:v>
              </c:pt>
              <c:pt idx="1106">
                <c:v>26</c:v>
              </c:pt>
              <c:pt idx="1107">
                <c:v>26</c:v>
              </c:pt>
              <c:pt idx="1108">
                <c:v>26</c:v>
              </c:pt>
              <c:pt idx="1109">
                <c:v>26</c:v>
              </c:pt>
              <c:pt idx="1110">
                <c:v>26</c:v>
              </c:pt>
              <c:pt idx="1111">
                <c:v>26</c:v>
              </c:pt>
              <c:pt idx="1112">
                <c:v>26</c:v>
              </c:pt>
              <c:pt idx="1113">
                <c:v>26</c:v>
              </c:pt>
              <c:pt idx="1114">
                <c:v>26</c:v>
              </c:pt>
              <c:pt idx="1115">
                <c:v>26</c:v>
              </c:pt>
              <c:pt idx="1116">
                <c:v>26</c:v>
              </c:pt>
              <c:pt idx="1117">
                <c:v>26</c:v>
              </c:pt>
              <c:pt idx="1118">
                <c:v>26</c:v>
              </c:pt>
              <c:pt idx="1119">
                <c:v>26</c:v>
              </c:pt>
              <c:pt idx="1120">
                <c:v>26</c:v>
              </c:pt>
              <c:pt idx="1121">
                <c:v>26</c:v>
              </c:pt>
              <c:pt idx="1122">
                <c:v>26</c:v>
              </c:pt>
              <c:pt idx="1123">
                <c:v>26</c:v>
              </c:pt>
              <c:pt idx="1124">
                <c:v>26</c:v>
              </c:pt>
              <c:pt idx="1125">
                <c:v>26</c:v>
              </c:pt>
              <c:pt idx="1126">
                <c:v>26</c:v>
              </c:pt>
              <c:pt idx="1127">
                <c:v>26</c:v>
              </c:pt>
              <c:pt idx="1128">
                <c:v>26</c:v>
              </c:pt>
              <c:pt idx="1129">
                <c:v>26</c:v>
              </c:pt>
              <c:pt idx="1130">
                <c:v>26</c:v>
              </c:pt>
              <c:pt idx="1131">
                <c:v>26</c:v>
              </c:pt>
              <c:pt idx="1132">
                <c:v>26</c:v>
              </c:pt>
              <c:pt idx="1133">
                <c:v>26</c:v>
              </c:pt>
              <c:pt idx="1134">
                <c:v>26</c:v>
              </c:pt>
              <c:pt idx="1135">
                <c:v>26</c:v>
              </c:pt>
              <c:pt idx="1136">
                <c:v>26</c:v>
              </c:pt>
              <c:pt idx="1137">
                <c:v>26</c:v>
              </c:pt>
              <c:pt idx="1138">
                <c:v>26</c:v>
              </c:pt>
              <c:pt idx="1139">
                <c:v>26</c:v>
              </c:pt>
              <c:pt idx="1140">
                <c:v>26</c:v>
              </c:pt>
              <c:pt idx="1141">
                <c:v>26</c:v>
              </c:pt>
              <c:pt idx="1142">
                <c:v>26</c:v>
              </c:pt>
              <c:pt idx="1143">
                <c:v>26</c:v>
              </c:pt>
              <c:pt idx="1144">
                <c:v>26</c:v>
              </c:pt>
              <c:pt idx="1145">
                <c:v>26</c:v>
              </c:pt>
              <c:pt idx="1146">
                <c:v>26</c:v>
              </c:pt>
              <c:pt idx="1147">
                <c:v>26</c:v>
              </c:pt>
              <c:pt idx="1148">
                <c:v>26</c:v>
              </c:pt>
              <c:pt idx="1149">
                <c:v>26</c:v>
              </c:pt>
              <c:pt idx="1150">
                <c:v>26</c:v>
              </c:pt>
              <c:pt idx="1151">
                <c:v>26</c:v>
              </c:pt>
              <c:pt idx="1152">
                <c:v>26</c:v>
              </c:pt>
              <c:pt idx="1153">
                <c:v>26</c:v>
              </c:pt>
              <c:pt idx="1154">
                <c:v>26</c:v>
              </c:pt>
              <c:pt idx="1155">
                <c:v>26</c:v>
              </c:pt>
              <c:pt idx="1156">
                <c:v>26</c:v>
              </c:pt>
              <c:pt idx="1157">
                <c:v>26</c:v>
              </c:pt>
              <c:pt idx="1158">
                <c:v>26</c:v>
              </c:pt>
              <c:pt idx="1159">
                <c:v>26</c:v>
              </c:pt>
              <c:pt idx="1160">
                <c:v>26</c:v>
              </c:pt>
              <c:pt idx="1161">
                <c:v>26</c:v>
              </c:pt>
              <c:pt idx="1162">
                <c:v>26</c:v>
              </c:pt>
              <c:pt idx="1163">
                <c:v>26</c:v>
              </c:pt>
              <c:pt idx="1164">
                <c:v>26</c:v>
              </c:pt>
              <c:pt idx="1165">
                <c:v>26</c:v>
              </c:pt>
              <c:pt idx="1166">
                <c:v>26</c:v>
              </c:pt>
              <c:pt idx="1167">
                <c:v>26</c:v>
              </c:pt>
              <c:pt idx="1168">
                <c:v>26</c:v>
              </c:pt>
              <c:pt idx="1169">
                <c:v>26</c:v>
              </c:pt>
              <c:pt idx="1170">
                <c:v>26</c:v>
              </c:pt>
              <c:pt idx="1171">
                <c:v>26</c:v>
              </c:pt>
              <c:pt idx="1172">
                <c:v>26</c:v>
              </c:pt>
              <c:pt idx="1173">
                <c:v>26</c:v>
              </c:pt>
              <c:pt idx="1174">
                <c:v>26</c:v>
              </c:pt>
              <c:pt idx="1175">
                <c:v>26</c:v>
              </c:pt>
              <c:pt idx="1176">
                <c:v>26</c:v>
              </c:pt>
              <c:pt idx="1177">
                <c:v>26</c:v>
              </c:pt>
              <c:pt idx="1178">
                <c:v>26</c:v>
              </c:pt>
              <c:pt idx="1179">
                <c:v>26</c:v>
              </c:pt>
              <c:pt idx="1180">
                <c:v>26</c:v>
              </c:pt>
              <c:pt idx="1181">
                <c:v>26</c:v>
              </c:pt>
              <c:pt idx="1182">
                <c:v>26</c:v>
              </c:pt>
              <c:pt idx="1183">
                <c:v>26</c:v>
              </c:pt>
              <c:pt idx="1184">
                <c:v>26</c:v>
              </c:pt>
              <c:pt idx="1185">
                <c:v>26</c:v>
              </c:pt>
              <c:pt idx="1186">
                <c:v>26</c:v>
              </c:pt>
              <c:pt idx="1187">
                <c:v>26</c:v>
              </c:pt>
              <c:pt idx="1188">
                <c:v>26</c:v>
              </c:pt>
              <c:pt idx="1189">
                <c:v>26</c:v>
              </c:pt>
              <c:pt idx="1190">
                <c:v>26</c:v>
              </c:pt>
              <c:pt idx="1191">
                <c:v>26</c:v>
              </c:pt>
              <c:pt idx="1192">
                <c:v>26</c:v>
              </c:pt>
              <c:pt idx="1193">
                <c:v>26</c:v>
              </c:pt>
              <c:pt idx="1194">
                <c:v>26</c:v>
              </c:pt>
              <c:pt idx="1195">
                <c:v>26</c:v>
              </c:pt>
              <c:pt idx="1196">
                <c:v>26</c:v>
              </c:pt>
              <c:pt idx="1197">
                <c:v>26</c:v>
              </c:pt>
              <c:pt idx="1198">
                <c:v>26</c:v>
              </c:pt>
              <c:pt idx="1199">
                <c:v>26</c:v>
              </c:pt>
              <c:pt idx="1200">
                <c:v>26</c:v>
              </c:pt>
              <c:pt idx="1201">
                <c:v>26</c:v>
              </c:pt>
              <c:pt idx="1202">
                <c:v>26</c:v>
              </c:pt>
              <c:pt idx="1203">
                <c:v>26</c:v>
              </c:pt>
              <c:pt idx="1204">
                <c:v>26</c:v>
              </c:pt>
              <c:pt idx="1205">
                <c:v>26</c:v>
              </c:pt>
              <c:pt idx="1206">
                <c:v>26</c:v>
              </c:pt>
              <c:pt idx="1207">
                <c:v>26</c:v>
              </c:pt>
              <c:pt idx="1208">
                <c:v>26</c:v>
              </c:pt>
              <c:pt idx="1209">
                <c:v>26</c:v>
              </c:pt>
              <c:pt idx="1210">
                <c:v>26</c:v>
              </c:pt>
              <c:pt idx="1211">
                <c:v>26</c:v>
              </c:pt>
              <c:pt idx="1212">
                <c:v>26</c:v>
              </c:pt>
              <c:pt idx="1213">
                <c:v>26</c:v>
              </c:pt>
              <c:pt idx="1214">
                <c:v>26</c:v>
              </c:pt>
              <c:pt idx="1215">
                <c:v>26</c:v>
              </c:pt>
              <c:pt idx="1216">
                <c:v>26</c:v>
              </c:pt>
              <c:pt idx="1217">
                <c:v>26</c:v>
              </c:pt>
              <c:pt idx="1218">
                <c:v>26</c:v>
              </c:pt>
              <c:pt idx="1219">
                <c:v>26</c:v>
              </c:pt>
              <c:pt idx="1220">
                <c:v>26</c:v>
              </c:pt>
              <c:pt idx="1221">
                <c:v>26</c:v>
              </c:pt>
              <c:pt idx="1222">
                <c:v>26</c:v>
              </c:pt>
              <c:pt idx="1223">
                <c:v>26</c:v>
              </c:pt>
              <c:pt idx="1224">
                <c:v>26</c:v>
              </c:pt>
              <c:pt idx="1225">
                <c:v>26</c:v>
              </c:pt>
              <c:pt idx="1226">
                <c:v>26</c:v>
              </c:pt>
              <c:pt idx="1227">
                <c:v>26</c:v>
              </c:pt>
              <c:pt idx="1228">
                <c:v>26</c:v>
              </c:pt>
              <c:pt idx="1229">
                <c:v>26</c:v>
              </c:pt>
              <c:pt idx="1230">
                <c:v>26</c:v>
              </c:pt>
              <c:pt idx="1231">
                <c:v>26</c:v>
              </c:pt>
              <c:pt idx="1232">
                <c:v>26</c:v>
              </c:pt>
              <c:pt idx="1233">
                <c:v>26</c:v>
              </c:pt>
              <c:pt idx="1234">
                <c:v>26</c:v>
              </c:pt>
              <c:pt idx="1235">
                <c:v>26</c:v>
              </c:pt>
              <c:pt idx="1236">
                <c:v>26</c:v>
              </c:pt>
              <c:pt idx="1237">
                <c:v>26</c:v>
              </c:pt>
              <c:pt idx="1238">
                <c:v>26</c:v>
              </c:pt>
              <c:pt idx="1239">
                <c:v>26</c:v>
              </c:pt>
              <c:pt idx="1240">
                <c:v>26</c:v>
              </c:pt>
              <c:pt idx="1241">
                <c:v>26</c:v>
              </c:pt>
              <c:pt idx="1242">
                <c:v>26</c:v>
              </c:pt>
              <c:pt idx="1243">
                <c:v>26</c:v>
              </c:pt>
              <c:pt idx="1244">
                <c:v>26</c:v>
              </c:pt>
              <c:pt idx="1245">
                <c:v>26</c:v>
              </c:pt>
              <c:pt idx="1246">
                <c:v>26</c:v>
              </c:pt>
              <c:pt idx="1247">
                <c:v>26</c:v>
              </c:pt>
              <c:pt idx="1248">
                <c:v>26</c:v>
              </c:pt>
              <c:pt idx="1249">
                <c:v>26</c:v>
              </c:pt>
              <c:pt idx="1250">
                <c:v>26</c:v>
              </c:pt>
              <c:pt idx="1251">
                <c:v>26</c:v>
              </c:pt>
              <c:pt idx="1252">
                <c:v>26</c:v>
              </c:pt>
              <c:pt idx="1253">
                <c:v>26</c:v>
              </c:pt>
              <c:pt idx="1254">
                <c:v>26</c:v>
              </c:pt>
              <c:pt idx="1255">
                <c:v>26</c:v>
              </c:pt>
              <c:pt idx="1256">
                <c:v>26</c:v>
              </c:pt>
              <c:pt idx="1257">
                <c:v>26</c:v>
              </c:pt>
              <c:pt idx="1258">
                <c:v>26</c:v>
              </c:pt>
              <c:pt idx="1259">
                <c:v>26</c:v>
              </c:pt>
              <c:pt idx="1260">
                <c:v>26</c:v>
              </c:pt>
              <c:pt idx="1261">
                <c:v>26</c:v>
              </c:pt>
              <c:pt idx="1262">
                <c:v>26</c:v>
              </c:pt>
              <c:pt idx="1263">
                <c:v>26</c:v>
              </c:pt>
              <c:pt idx="1264">
                <c:v>26</c:v>
              </c:pt>
              <c:pt idx="1265">
                <c:v>26</c:v>
              </c:pt>
              <c:pt idx="1266">
                <c:v>26</c:v>
              </c:pt>
              <c:pt idx="1267">
                <c:v>26</c:v>
              </c:pt>
              <c:pt idx="1268">
                <c:v>26</c:v>
              </c:pt>
              <c:pt idx="1269">
                <c:v>26</c:v>
              </c:pt>
              <c:pt idx="1270">
                <c:v>26</c:v>
              </c:pt>
              <c:pt idx="1271">
                <c:v>26</c:v>
              </c:pt>
              <c:pt idx="1272">
                <c:v>26</c:v>
              </c:pt>
              <c:pt idx="1273">
                <c:v>26</c:v>
              </c:pt>
              <c:pt idx="1274">
                <c:v>26</c:v>
              </c:pt>
              <c:pt idx="1275">
                <c:v>26</c:v>
              </c:pt>
              <c:pt idx="1276">
                <c:v>26</c:v>
              </c:pt>
              <c:pt idx="1277">
                <c:v>26</c:v>
              </c:pt>
              <c:pt idx="1278">
                <c:v>26</c:v>
              </c:pt>
              <c:pt idx="1279">
                <c:v>26</c:v>
              </c:pt>
              <c:pt idx="1280">
                <c:v>26</c:v>
              </c:pt>
              <c:pt idx="1281">
                <c:v>26</c:v>
              </c:pt>
              <c:pt idx="1282">
                <c:v>26</c:v>
              </c:pt>
              <c:pt idx="1283">
                <c:v>26</c:v>
              </c:pt>
              <c:pt idx="1284">
                <c:v>26</c:v>
              </c:pt>
              <c:pt idx="1285">
                <c:v>26</c:v>
              </c:pt>
              <c:pt idx="1286">
                <c:v>26</c:v>
              </c:pt>
              <c:pt idx="1287">
                <c:v>26</c:v>
              </c:pt>
              <c:pt idx="1288">
                <c:v>26</c:v>
              </c:pt>
              <c:pt idx="1289">
                <c:v>26</c:v>
              </c:pt>
              <c:pt idx="1290">
                <c:v>26</c:v>
              </c:pt>
              <c:pt idx="1291">
                <c:v>26</c:v>
              </c:pt>
              <c:pt idx="1292">
                <c:v>26</c:v>
              </c:pt>
              <c:pt idx="1293">
                <c:v>26</c:v>
              </c:pt>
              <c:pt idx="1294">
                <c:v>26</c:v>
              </c:pt>
              <c:pt idx="1295">
                <c:v>26</c:v>
              </c:pt>
              <c:pt idx="1296">
                <c:v>26</c:v>
              </c:pt>
              <c:pt idx="1297">
                <c:v>26</c:v>
              </c:pt>
              <c:pt idx="1298">
                <c:v>26</c:v>
              </c:pt>
              <c:pt idx="1299">
                <c:v>26</c:v>
              </c:pt>
              <c:pt idx="1300">
                <c:v>26</c:v>
              </c:pt>
              <c:pt idx="1301">
                <c:v>26</c:v>
              </c:pt>
              <c:pt idx="1302">
                <c:v>26</c:v>
              </c:pt>
              <c:pt idx="1303">
                <c:v>26</c:v>
              </c:pt>
              <c:pt idx="1304">
                <c:v>26</c:v>
              </c:pt>
              <c:pt idx="1305">
                <c:v>26</c:v>
              </c:pt>
              <c:pt idx="1306">
                <c:v>26</c:v>
              </c:pt>
              <c:pt idx="1307">
                <c:v>26</c:v>
              </c:pt>
              <c:pt idx="1308">
                <c:v>26</c:v>
              </c:pt>
              <c:pt idx="1309">
                <c:v>26</c:v>
              </c:pt>
              <c:pt idx="1310">
                <c:v>26</c:v>
              </c:pt>
              <c:pt idx="1311">
                <c:v>26</c:v>
              </c:pt>
              <c:pt idx="1312">
                <c:v>26</c:v>
              </c:pt>
              <c:pt idx="1313">
                <c:v>26</c:v>
              </c:pt>
              <c:pt idx="1314">
                <c:v>26</c:v>
              </c:pt>
              <c:pt idx="1315">
                <c:v>26</c:v>
              </c:pt>
              <c:pt idx="1316">
                <c:v>26</c:v>
              </c:pt>
              <c:pt idx="1317">
                <c:v>26</c:v>
              </c:pt>
              <c:pt idx="1318">
                <c:v>26</c:v>
              </c:pt>
              <c:pt idx="1319">
                <c:v>26</c:v>
              </c:pt>
              <c:pt idx="1320">
                <c:v>26</c:v>
              </c:pt>
              <c:pt idx="1321">
                <c:v>26</c:v>
              </c:pt>
              <c:pt idx="1322">
                <c:v>26</c:v>
              </c:pt>
              <c:pt idx="1323">
                <c:v>26</c:v>
              </c:pt>
              <c:pt idx="1324">
                <c:v>26</c:v>
              </c:pt>
              <c:pt idx="1325">
                <c:v>26</c:v>
              </c:pt>
              <c:pt idx="1326">
                <c:v>26</c:v>
              </c:pt>
              <c:pt idx="1327">
                <c:v>26</c:v>
              </c:pt>
              <c:pt idx="1328">
                <c:v>26</c:v>
              </c:pt>
              <c:pt idx="1329">
                <c:v>26</c:v>
              </c:pt>
              <c:pt idx="1330">
                <c:v>26</c:v>
              </c:pt>
              <c:pt idx="1331">
                <c:v>26</c:v>
              </c:pt>
              <c:pt idx="1332">
                <c:v>26</c:v>
              </c:pt>
              <c:pt idx="1333">
                <c:v>26</c:v>
              </c:pt>
              <c:pt idx="1334">
                <c:v>26</c:v>
              </c:pt>
              <c:pt idx="1335">
                <c:v>26</c:v>
              </c:pt>
              <c:pt idx="1336">
                <c:v>26</c:v>
              </c:pt>
              <c:pt idx="1337">
                <c:v>26</c:v>
              </c:pt>
              <c:pt idx="1338">
                <c:v>26</c:v>
              </c:pt>
              <c:pt idx="1339">
                <c:v>26</c:v>
              </c:pt>
              <c:pt idx="1340">
                <c:v>26</c:v>
              </c:pt>
              <c:pt idx="1341">
                <c:v>26</c:v>
              </c:pt>
              <c:pt idx="1342">
                <c:v>26</c:v>
              </c:pt>
              <c:pt idx="1343">
                <c:v>26</c:v>
              </c:pt>
              <c:pt idx="1344">
                <c:v>26</c:v>
              </c:pt>
              <c:pt idx="1345">
                <c:v>26</c:v>
              </c:pt>
              <c:pt idx="1346">
                <c:v>26</c:v>
              </c:pt>
              <c:pt idx="1347">
                <c:v>26</c:v>
              </c:pt>
              <c:pt idx="1348">
                <c:v>26</c:v>
              </c:pt>
              <c:pt idx="1349">
                <c:v>26</c:v>
              </c:pt>
              <c:pt idx="1350">
                <c:v>26</c:v>
              </c:pt>
              <c:pt idx="1351">
                <c:v>26</c:v>
              </c:pt>
              <c:pt idx="1352">
                <c:v>26</c:v>
              </c:pt>
              <c:pt idx="1353">
                <c:v>26</c:v>
              </c:pt>
              <c:pt idx="1354">
                <c:v>26</c:v>
              </c:pt>
              <c:pt idx="1355">
                <c:v>26</c:v>
              </c:pt>
              <c:pt idx="1356">
                <c:v>26</c:v>
              </c:pt>
              <c:pt idx="1357">
                <c:v>26</c:v>
              </c:pt>
              <c:pt idx="1358">
                <c:v>26</c:v>
              </c:pt>
              <c:pt idx="1359">
                <c:v>26</c:v>
              </c:pt>
              <c:pt idx="1360">
                <c:v>26</c:v>
              </c:pt>
              <c:pt idx="1361">
                <c:v>26</c:v>
              </c:pt>
              <c:pt idx="1362">
                <c:v>26</c:v>
              </c:pt>
              <c:pt idx="1363">
                <c:v>26</c:v>
              </c:pt>
              <c:pt idx="1364">
                <c:v>26</c:v>
              </c:pt>
              <c:pt idx="1365">
                <c:v>26</c:v>
              </c:pt>
              <c:pt idx="1366">
                <c:v>26</c:v>
              </c:pt>
              <c:pt idx="1367">
                <c:v>26</c:v>
              </c:pt>
              <c:pt idx="1368">
                <c:v>26</c:v>
              </c:pt>
              <c:pt idx="1369">
                <c:v>26</c:v>
              </c:pt>
              <c:pt idx="1370">
                <c:v>26</c:v>
              </c:pt>
              <c:pt idx="1371">
                <c:v>26</c:v>
              </c:pt>
              <c:pt idx="1372">
                <c:v>26</c:v>
              </c:pt>
              <c:pt idx="1373">
                <c:v>26</c:v>
              </c:pt>
              <c:pt idx="1374">
                <c:v>26</c:v>
              </c:pt>
              <c:pt idx="1375">
                <c:v>26</c:v>
              </c:pt>
              <c:pt idx="1376">
                <c:v>26</c:v>
              </c:pt>
              <c:pt idx="1377">
                <c:v>26</c:v>
              </c:pt>
              <c:pt idx="1378">
                <c:v>26</c:v>
              </c:pt>
              <c:pt idx="1379">
                <c:v>26</c:v>
              </c:pt>
              <c:pt idx="1380">
                <c:v>26</c:v>
              </c:pt>
              <c:pt idx="1381">
                <c:v>26</c:v>
              </c:pt>
              <c:pt idx="1382">
                <c:v>26</c:v>
              </c:pt>
              <c:pt idx="1383">
                <c:v>26</c:v>
              </c:pt>
              <c:pt idx="1384">
                <c:v>26</c:v>
              </c:pt>
              <c:pt idx="1385">
                <c:v>26</c:v>
              </c:pt>
              <c:pt idx="1386">
                <c:v>26</c:v>
              </c:pt>
              <c:pt idx="1387">
                <c:v>26</c:v>
              </c:pt>
              <c:pt idx="1388">
                <c:v>26</c:v>
              </c:pt>
              <c:pt idx="1389">
                <c:v>26</c:v>
              </c:pt>
              <c:pt idx="1390">
                <c:v>26</c:v>
              </c:pt>
              <c:pt idx="1391">
                <c:v>26</c:v>
              </c:pt>
              <c:pt idx="1392">
                <c:v>26</c:v>
              </c:pt>
              <c:pt idx="1393">
                <c:v>26</c:v>
              </c:pt>
              <c:pt idx="1394">
                <c:v>26</c:v>
              </c:pt>
              <c:pt idx="1395">
                <c:v>26</c:v>
              </c:pt>
              <c:pt idx="1396">
                <c:v>26</c:v>
              </c:pt>
              <c:pt idx="1397">
                <c:v>26</c:v>
              </c:pt>
              <c:pt idx="1398">
                <c:v>26</c:v>
              </c:pt>
              <c:pt idx="1399">
                <c:v>26</c:v>
              </c:pt>
              <c:pt idx="1400">
                <c:v>26</c:v>
              </c:pt>
              <c:pt idx="1401">
                <c:v>26</c:v>
              </c:pt>
              <c:pt idx="1402">
                <c:v>26</c:v>
              </c:pt>
              <c:pt idx="1403">
                <c:v>26</c:v>
              </c:pt>
              <c:pt idx="1404">
                <c:v>26</c:v>
              </c:pt>
              <c:pt idx="1405">
                <c:v>26</c:v>
              </c:pt>
              <c:pt idx="1406">
                <c:v>26</c:v>
              </c:pt>
              <c:pt idx="1407">
                <c:v>26</c:v>
              </c:pt>
              <c:pt idx="1408">
                <c:v>26</c:v>
              </c:pt>
              <c:pt idx="1409">
                <c:v>26</c:v>
              </c:pt>
              <c:pt idx="1410">
                <c:v>26</c:v>
              </c:pt>
              <c:pt idx="1411">
                <c:v>26</c:v>
              </c:pt>
              <c:pt idx="1412">
                <c:v>26</c:v>
              </c:pt>
              <c:pt idx="1413">
                <c:v>26</c:v>
              </c:pt>
              <c:pt idx="1414">
                <c:v>26</c:v>
              </c:pt>
              <c:pt idx="1415">
                <c:v>26</c:v>
              </c:pt>
              <c:pt idx="1416">
                <c:v>26</c:v>
              </c:pt>
              <c:pt idx="1417">
                <c:v>26</c:v>
              </c:pt>
              <c:pt idx="1418">
                <c:v>26</c:v>
              </c:pt>
              <c:pt idx="1419">
                <c:v>26</c:v>
              </c:pt>
              <c:pt idx="1420">
                <c:v>26</c:v>
              </c:pt>
              <c:pt idx="1421">
                <c:v>26</c:v>
              </c:pt>
              <c:pt idx="1422">
                <c:v>26</c:v>
              </c:pt>
              <c:pt idx="1423">
                <c:v>26</c:v>
              </c:pt>
              <c:pt idx="1424">
                <c:v>26</c:v>
              </c:pt>
              <c:pt idx="1425">
                <c:v>26</c:v>
              </c:pt>
              <c:pt idx="1426">
                <c:v>26</c:v>
              </c:pt>
              <c:pt idx="1427">
                <c:v>26</c:v>
              </c:pt>
              <c:pt idx="1428">
                <c:v>26</c:v>
              </c:pt>
              <c:pt idx="1429">
                <c:v>26</c:v>
              </c:pt>
              <c:pt idx="1430">
                <c:v>26</c:v>
              </c:pt>
              <c:pt idx="1431">
                <c:v>26</c:v>
              </c:pt>
              <c:pt idx="1432">
                <c:v>26</c:v>
              </c:pt>
              <c:pt idx="1433">
                <c:v>26</c:v>
              </c:pt>
              <c:pt idx="1434">
                <c:v>26</c:v>
              </c:pt>
              <c:pt idx="1435">
                <c:v>26</c:v>
              </c:pt>
              <c:pt idx="1436">
                <c:v>26</c:v>
              </c:pt>
              <c:pt idx="1437">
                <c:v>26</c:v>
              </c:pt>
              <c:pt idx="1438">
                <c:v>26</c:v>
              </c:pt>
              <c:pt idx="1439">
                <c:v>26</c:v>
              </c:pt>
              <c:pt idx="1440">
                <c:v>26</c:v>
              </c:pt>
              <c:pt idx="1441">
                <c:v>26</c:v>
              </c:pt>
              <c:pt idx="1442">
                <c:v>26</c:v>
              </c:pt>
              <c:pt idx="1443">
                <c:v>26</c:v>
              </c:pt>
              <c:pt idx="1444">
                <c:v>26</c:v>
              </c:pt>
              <c:pt idx="1445">
                <c:v>26</c:v>
              </c:pt>
              <c:pt idx="1446">
                <c:v>26</c:v>
              </c:pt>
              <c:pt idx="1447">
                <c:v>26</c:v>
              </c:pt>
              <c:pt idx="1448">
                <c:v>26</c:v>
              </c:pt>
              <c:pt idx="1449">
                <c:v>26</c:v>
              </c:pt>
              <c:pt idx="1450">
                <c:v>26</c:v>
              </c:pt>
              <c:pt idx="1451">
                <c:v>26</c:v>
              </c:pt>
              <c:pt idx="1452">
                <c:v>26</c:v>
              </c:pt>
              <c:pt idx="1453">
                <c:v>26</c:v>
              </c:pt>
              <c:pt idx="1454">
                <c:v>26</c:v>
              </c:pt>
              <c:pt idx="1455">
                <c:v>26</c:v>
              </c:pt>
              <c:pt idx="1456">
                <c:v>26</c:v>
              </c:pt>
              <c:pt idx="1457">
                <c:v>26</c:v>
              </c:pt>
              <c:pt idx="1458">
                <c:v>26</c:v>
              </c:pt>
              <c:pt idx="1459">
                <c:v>26</c:v>
              </c:pt>
              <c:pt idx="1460">
                <c:v>26</c:v>
              </c:pt>
              <c:pt idx="1461">
                <c:v>26</c:v>
              </c:pt>
              <c:pt idx="1462">
                <c:v>26</c:v>
              </c:pt>
              <c:pt idx="1463">
                <c:v>26</c:v>
              </c:pt>
              <c:pt idx="1464">
                <c:v>26</c:v>
              </c:pt>
              <c:pt idx="1465">
                <c:v>26</c:v>
              </c:pt>
              <c:pt idx="1466">
                <c:v>26</c:v>
              </c:pt>
              <c:pt idx="1467">
                <c:v>26</c:v>
              </c:pt>
              <c:pt idx="1468">
                <c:v>26</c:v>
              </c:pt>
              <c:pt idx="1469">
                <c:v>26</c:v>
              </c:pt>
              <c:pt idx="1470">
                <c:v>26</c:v>
              </c:pt>
              <c:pt idx="1471">
                <c:v>26</c:v>
              </c:pt>
              <c:pt idx="1472">
                <c:v>26</c:v>
              </c:pt>
              <c:pt idx="1473">
                <c:v>26</c:v>
              </c:pt>
              <c:pt idx="1474">
                <c:v>26</c:v>
              </c:pt>
              <c:pt idx="1475">
                <c:v>26</c:v>
              </c:pt>
              <c:pt idx="1476">
                <c:v>26</c:v>
              </c:pt>
              <c:pt idx="1477">
                <c:v>26</c:v>
              </c:pt>
              <c:pt idx="1478">
                <c:v>26</c:v>
              </c:pt>
              <c:pt idx="1479">
                <c:v>26</c:v>
              </c:pt>
              <c:pt idx="1480">
                <c:v>26</c:v>
              </c:pt>
              <c:pt idx="1481">
                <c:v>26</c:v>
              </c:pt>
              <c:pt idx="1482">
                <c:v>26</c:v>
              </c:pt>
              <c:pt idx="1483">
                <c:v>26</c:v>
              </c:pt>
              <c:pt idx="1484">
                <c:v>26</c:v>
              </c:pt>
              <c:pt idx="1485">
                <c:v>26</c:v>
              </c:pt>
              <c:pt idx="1486">
                <c:v>26</c:v>
              </c:pt>
              <c:pt idx="1487">
                <c:v>26</c:v>
              </c:pt>
              <c:pt idx="1488">
                <c:v>26</c:v>
              </c:pt>
              <c:pt idx="1489">
                <c:v>26</c:v>
              </c:pt>
              <c:pt idx="1490">
                <c:v>26</c:v>
              </c:pt>
              <c:pt idx="1491">
                <c:v>26</c:v>
              </c:pt>
              <c:pt idx="1492">
                <c:v>26</c:v>
              </c:pt>
              <c:pt idx="1493">
                <c:v>26</c:v>
              </c:pt>
              <c:pt idx="1494">
                <c:v>26</c:v>
              </c:pt>
              <c:pt idx="1495">
                <c:v>26</c:v>
              </c:pt>
              <c:pt idx="1496">
                <c:v>26</c:v>
              </c:pt>
              <c:pt idx="1497">
                <c:v>26</c:v>
              </c:pt>
              <c:pt idx="1498">
                <c:v>26</c:v>
              </c:pt>
              <c:pt idx="1499">
                <c:v>26</c:v>
              </c:pt>
              <c:pt idx="1500">
                <c:v>26</c:v>
              </c:pt>
              <c:pt idx="1501">
                <c:v>26</c:v>
              </c:pt>
              <c:pt idx="1502">
                <c:v>26</c:v>
              </c:pt>
              <c:pt idx="1503">
                <c:v>26</c:v>
              </c:pt>
              <c:pt idx="1504">
                <c:v>26</c:v>
              </c:pt>
              <c:pt idx="1505">
                <c:v>26</c:v>
              </c:pt>
              <c:pt idx="1506">
                <c:v>26</c:v>
              </c:pt>
              <c:pt idx="1507">
                <c:v>26</c:v>
              </c:pt>
              <c:pt idx="1508">
                <c:v>26</c:v>
              </c:pt>
              <c:pt idx="1509">
                <c:v>26</c:v>
              </c:pt>
              <c:pt idx="1510">
                <c:v>26</c:v>
              </c:pt>
              <c:pt idx="1511">
                <c:v>26</c:v>
              </c:pt>
              <c:pt idx="1512">
                <c:v>26</c:v>
              </c:pt>
              <c:pt idx="1513">
                <c:v>26</c:v>
              </c:pt>
              <c:pt idx="1514">
                <c:v>26</c:v>
              </c:pt>
              <c:pt idx="1515">
                <c:v>26</c:v>
              </c:pt>
              <c:pt idx="1516">
                <c:v>26</c:v>
              </c:pt>
              <c:pt idx="1517">
                <c:v>26</c:v>
              </c:pt>
              <c:pt idx="1518">
                <c:v>26</c:v>
              </c:pt>
              <c:pt idx="1519">
                <c:v>26</c:v>
              </c:pt>
              <c:pt idx="1520">
                <c:v>26</c:v>
              </c:pt>
              <c:pt idx="1521">
                <c:v>26</c:v>
              </c:pt>
              <c:pt idx="1522">
                <c:v>26</c:v>
              </c:pt>
              <c:pt idx="1523">
                <c:v>26</c:v>
              </c:pt>
              <c:pt idx="1524">
                <c:v>26</c:v>
              </c:pt>
              <c:pt idx="1525">
                <c:v>26</c:v>
              </c:pt>
              <c:pt idx="1526">
                <c:v>26</c:v>
              </c:pt>
              <c:pt idx="1527">
                <c:v>26</c:v>
              </c:pt>
              <c:pt idx="1528">
                <c:v>26</c:v>
              </c:pt>
              <c:pt idx="1529">
                <c:v>26</c:v>
              </c:pt>
              <c:pt idx="1530">
                <c:v>26</c:v>
              </c:pt>
              <c:pt idx="1531">
                <c:v>26</c:v>
              </c:pt>
              <c:pt idx="1532">
                <c:v>26</c:v>
              </c:pt>
              <c:pt idx="1533">
                <c:v>26</c:v>
              </c:pt>
              <c:pt idx="1534">
                <c:v>26</c:v>
              </c:pt>
              <c:pt idx="1535">
                <c:v>26</c:v>
              </c:pt>
              <c:pt idx="1536">
                <c:v>26</c:v>
              </c:pt>
              <c:pt idx="1537">
                <c:v>26</c:v>
              </c:pt>
              <c:pt idx="1538">
                <c:v>26</c:v>
              </c:pt>
              <c:pt idx="1539">
                <c:v>26</c:v>
              </c:pt>
              <c:pt idx="1540">
                <c:v>26</c:v>
              </c:pt>
              <c:pt idx="1541">
                <c:v>26</c:v>
              </c:pt>
              <c:pt idx="1542">
                <c:v>26</c:v>
              </c:pt>
              <c:pt idx="1543">
                <c:v>26</c:v>
              </c:pt>
              <c:pt idx="1544">
                <c:v>26</c:v>
              </c:pt>
              <c:pt idx="1545">
                <c:v>26</c:v>
              </c:pt>
              <c:pt idx="1546">
                <c:v>26</c:v>
              </c:pt>
              <c:pt idx="1547">
                <c:v>26</c:v>
              </c:pt>
              <c:pt idx="1548">
                <c:v>26</c:v>
              </c:pt>
              <c:pt idx="1549">
                <c:v>26</c:v>
              </c:pt>
              <c:pt idx="1550">
                <c:v>26</c:v>
              </c:pt>
              <c:pt idx="1551">
                <c:v>26</c:v>
              </c:pt>
              <c:pt idx="1552">
                <c:v>26</c:v>
              </c:pt>
              <c:pt idx="1553">
                <c:v>26</c:v>
              </c:pt>
              <c:pt idx="1554">
                <c:v>26</c:v>
              </c:pt>
              <c:pt idx="1555">
                <c:v>26</c:v>
              </c:pt>
              <c:pt idx="1556">
                <c:v>26</c:v>
              </c:pt>
              <c:pt idx="1557">
                <c:v>26</c:v>
              </c:pt>
              <c:pt idx="1558">
                <c:v>26</c:v>
              </c:pt>
              <c:pt idx="1559">
                <c:v>26</c:v>
              </c:pt>
              <c:pt idx="1560">
                <c:v>26</c:v>
              </c:pt>
              <c:pt idx="1561">
                <c:v>26</c:v>
              </c:pt>
              <c:pt idx="1562">
                <c:v>26</c:v>
              </c:pt>
              <c:pt idx="1563">
                <c:v>26</c:v>
              </c:pt>
              <c:pt idx="1564">
                <c:v>26</c:v>
              </c:pt>
              <c:pt idx="1565">
                <c:v>26</c:v>
              </c:pt>
              <c:pt idx="1566">
                <c:v>26</c:v>
              </c:pt>
              <c:pt idx="1567">
                <c:v>26</c:v>
              </c:pt>
              <c:pt idx="1568">
                <c:v>26</c:v>
              </c:pt>
              <c:pt idx="1569">
                <c:v>26</c:v>
              </c:pt>
              <c:pt idx="1570">
                <c:v>26</c:v>
              </c:pt>
              <c:pt idx="1571">
                <c:v>26</c:v>
              </c:pt>
              <c:pt idx="1572">
                <c:v>26</c:v>
              </c:pt>
              <c:pt idx="1573">
                <c:v>26</c:v>
              </c:pt>
              <c:pt idx="1574">
                <c:v>26</c:v>
              </c:pt>
              <c:pt idx="1575">
                <c:v>26</c:v>
              </c:pt>
              <c:pt idx="1576">
                <c:v>26</c:v>
              </c:pt>
              <c:pt idx="1577">
                <c:v>26</c:v>
              </c:pt>
              <c:pt idx="1578">
                <c:v>26</c:v>
              </c:pt>
              <c:pt idx="1579">
                <c:v>26</c:v>
              </c:pt>
              <c:pt idx="1580">
                <c:v>26</c:v>
              </c:pt>
              <c:pt idx="1581">
                <c:v>26</c:v>
              </c:pt>
              <c:pt idx="1582">
                <c:v>26</c:v>
              </c:pt>
              <c:pt idx="1583">
                <c:v>26</c:v>
              </c:pt>
              <c:pt idx="1584">
                <c:v>26</c:v>
              </c:pt>
              <c:pt idx="1585">
                <c:v>26</c:v>
              </c:pt>
              <c:pt idx="1586">
                <c:v>26</c:v>
              </c:pt>
              <c:pt idx="1587">
                <c:v>26</c:v>
              </c:pt>
              <c:pt idx="1588">
                <c:v>26</c:v>
              </c:pt>
              <c:pt idx="1589">
                <c:v>26</c:v>
              </c:pt>
              <c:pt idx="1590">
                <c:v>26</c:v>
              </c:pt>
              <c:pt idx="1591">
                <c:v>26</c:v>
              </c:pt>
              <c:pt idx="1592">
                <c:v>26</c:v>
              </c:pt>
              <c:pt idx="1593">
                <c:v>26</c:v>
              </c:pt>
              <c:pt idx="1594">
                <c:v>26</c:v>
              </c:pt>
              <c:pt idx="1595">
                <c:v>26</c:v>
              </c:pt>
              <c:pt idx="1596">
                <c:v>26</c:v>
              </c:pt>
              <c:pt idx="1597">
                <c:v>26</c:v>
              </c:pt>
              <c:pt idx="1598">
                <c:v>26</c:v>
              </c:pt>
              <c:pt idx="1599">
                <c:v>26</c:v>
              </c:pt>
              <c:pt idx="1600">
                <c:v>26</c:v>
              </c:pt>
              <c:pt idx="1601">
                <c:v>26</c:v>
              </c:pt>
              <c:pt idx="1602">
                <c:v>26</c:v>
              </c:pt>
              <c:pt idx="1603">
                <c:v>26</c:v>
              </c:pt>
              <c:pt idx="1604">
                <c:v>26</c:v>
              </c:pt>
              <c:pt idx="1605">
                <c:v>26</c:v>
              </c:pt>
              <c:pt idx="1606">
                <c:v>26</c:v>
              </c:pt>
              <c:pt idx="1607">
                <c:v>26</c:v>
              </c:pt>
              <c:pt idx="1608">
                <c:v>26</c:v>
              </c:pt>
              <c:pt idx="1609">
                <c:v>26</c:v>
              </c:pt>
              <c:pt idx="1610">
                <c:v>26</c:v>
              </c:pt>
              <c:pt idx="1611">
                <c:v>26</c:v>
              </c:pt>
              <c:pt idx="1612">
                <c:v>26</c:v>
              </c:pt>
              <c:pt idx="1613">
                <c:v>26</c:v>
              </c:pt>
              <c:pt idx="1614">
                <c:v>26</c:v>
              </c:pt>
              <c:pt idx="1615">
                <c:v>26</c:v>
              </c:pt>
              <c:pt idx="1616">
                <c:v>26</c:v>
              </c:pt>
              <c:pt idx="1617">
                <c:v>26</c:v>
              </c:pt>
              <c:pt idx="1618">
                <c:v>26</c:v>
              </c:pt>
              <c:pt idx="1619">
                <c:v>26</c:v>
              </c:pt>
              <c:pt idx="1620">
                <c:v>26</c:v>
              </c:pt>
              <c:pt idx="1621">
                <c:v>26</c:v>
              </c:pt>
              <c:pt idx="1622">
                <c:v>26</c:v>
              </c:pt>
              <c:pt idx="1623">
                <c:v>26</c:v>
              </c:pt>
              <c:pt idx="1624">
                <c:v>26</c:v>
              </c:pt>
              <c:pt idx="1625">
                <c:v>26</c:v>
              </c:pt>
              <c:pt idx="1626">
                <c:v>26</c:v>
              </c:pt>
              <c:pt idx="1627">
                <c:v>25</c:v>
              </c:pt>
              <c:pt idx="1628">
                <c:v>25</c:v>
              </c:pt>
              <c:pt idx="1629">
                <c:v>25</c:v>
              </c:pt>
              <c:pt idx="1630">
                <c:v>25</c:v>
              </c:pt>
              <c:pt idx="1631">
                <c:v>25</c:v>
              </c:pt>
              <c:pt idx="1632">
                <c:v>25</c:v>
              </c:pt>
              <c:pt idx="1633">
                <c:v>25</c:v>
              </c:pt>
              <c:pt idx="1634">
                <c:v>25</c:v>
              </c:pt>
              <c:pt idx="1635">
                <c:v>25</c:v>
              </c:pt>
              <c:pt idx="1636">
                <c:v>25</c:v>
              </c:pt>
              <c:pt idx="1637">
                <c:v>25</c:v>
              </c:pt>
              <c:pt idx="1638">
                <c:v>25</c:v>
              </c:pt>
              <c:pt idx="1639">
                <c:v>25</c:v>
              </c:pt>
              <c:pt idx="1640">
                <c:v>25</c:v>
              </c:pt>
              <c:pt idx="1641">
                <c:v>25</c:v>
              </c:pt>
              <c:pt idx="1642">
                <c:v>25</c:v>
              </c:pt>
              <c:pt idx="1643">
                <c:v>25</c:v>
              </c:pt>
              <c:pt idx="1644">
                <c:v>25</c:v>
              </c:pt>
              <c:pt idx="1645">
                <c:v>25</c:v>
              </c:pt>
              <c:pt idx="1646">
                <c:v>25</c:v>
              </c:pt>
              <c:pt idx="1647">
                <c:v>25</c:v>
              </c:pt>
              <c:pt idx="1648">
                <c:v>25</c:v>
              </c:pt>
              <c:pt idx="1649">
                <c:v>25</c:v>
              </c:pt>
              <c:pt idx="1650">
                <c:v>25</c:v>
              </c:pt>
              <c:pt idx="1651">
                <c:v>25</c:v>
              </c:pt>
              <c:pt idx="1652">
                <c:v>25</c:v>
              </c:pt>
              <c:pt idx="1653">
                <c:v>25</c:v>
              </c:pt>
              <c:pt idx="1654">
                <c:v>25</c:v>
              </c:pt>
              <c:pt idx="1655">
                <c:v>25</c:v>
              </c:pt>
              <c:pt idx="1656">
                <c:v>25</c:v>
              </c:pt>
              <c:pt idx="1657">
                <c:v>25</c:v>
              </c:pt>
              <c:pt idx="1658">
                <c:v>25</c:v>
              </c:pt>
              <c:pt idx="1659">
                <c:v>25</c:v>
              </c:pt>
              <c:pt idx="1660">
                <c:v>25</c:v>
              </c:pt>
              <c:pt idx="1661">
                <c:v>25</c:v>
              </c:pt>
              <c:pt idx="1662">
                <c:v>25</c:v>
              </c:pt>
              <c:pt idx="1663">
                <c:v>24</c:v>
              </c:pt>
              <c:pt idx="1664">
                <c:v>24</c:v>
              </c:pt>
              <c:pt idx="1665">
                <c:v>24</c:v>
              </c:pt>
              <c:pt idx="1666">
                <c:v>24</c:v>
              </c:pt>
              <c:pt idx="1667">
                <c:v>24</c:v>
              </c:pt>
              <c:pt idx="1668">
                <c:v>24</c:v>
              </c:pt>
              <c:pt idx="1669">
                <c:v>24</c:v>
              </c:pt>
              <c:pt idx="1670">
                <c:v>24</c:v>
              </c:pt>
              <c:pt idx="1671">
                <c:v>24</c:v>
              </c:pt>
              <c:pt idx="1672">
                <c:v>24</c:v>
              </c:pt>
              <c:pt idx="1673">
                <c:v>24</c:v>
              </c:pt>
              <c:pt idx="1674">
                <c:v>24</c:v>
              </c:pt>
              <c:pt idx="1675">
                <c:v>24</c:v>
              </c:pt>
              <c:pt idx="1676">
                <c:v>24</c:v>
              </c:pt>
              <c:pt idx="1677">
                <c:v>24</c:v>
              </c:pt>
              <c:pt idx="1678">
                <c:v>24</c:v>
              </c:pt>
              <c:pt idx="1679">
                <c:v>24</c:v>
              </c:pt>
              <c:pt idx="1680">
                <c:v>24</c:v>
              </c:pt>
              <c:pt idx="1681">
                <c:v>24</c:v>
              </c:pt>
              <c:pt idx="1682">
                <c:v>24</c:v>
              </c:pt>
              <c:pt idx="1683">
                <c:v>24</c:v>
              </c:pt>
              <c:pt idx="1684">
                <c:v>24</c:v>
              </c:pt>
              <c:pt idx="1685">
                <c:v>24</c:v>
              </c:pt>
              <c:pt idx="1686">
                <c:v>24</c:v>
              </c:pt>
              <c:pt idx="1687">
                <c:v>24</c:v>
              </c:pt>
              <c:pt idx="1688">
                <c:v>24</c:v>
              </c:pt>
              <c:pt idx="1689">
                <c:v>24</c:v>
              </c:pt>
              <c:pt idx="1690">
                <c:v>24</c:v>
              </c:pt>
              <c:pt idx="1691">
                <c:v>24</c:v>
              </c:pt>
              <c:pt idx="1692">
                <c:v>24</c:v>
              </c:pt>
              <c:pt idx="1693">
                <c:v>24</c:v>
              </c:pt>
              <c:pt idx="1694">
                <c:v>24</c:v>
              </c:pt>
              <c:pt idx="1695">
                <c:v>24</c:v>
              </c:pt>
              <c:pt idx="1696">
                <c:v>24</c:v>
              </c:pt>
              <c:pt idx="1697">
                <c:v>24</c:v>
              </c:pt>
              <c:pt idx="1698">
                <c:v>24</c:v>
              </c:pt>
              <c:pt idx="1699">
                <c:v>24</c:v>
              </c:pt>
              <c:pt idx="1700">
                <c:v>24</c:v>
              </c:pt>
              <c:pt idx="1701">
                <c:v>24</c:v>
              </c:pt>
              <c:pt idx="1702">
                <c:v>24</c:v>
              </c:pt>
              <c:pt idx="1703">
                <c:v>24</c:v>
              </c:pt>
              <c:pt idx="1704">
                <c:v>24</c:v>
              </c:pt>
              <c:pt idx="1705">
                <c:v>24</c:v>
              </c:pt>
              <c:pt idx="1706">
                <c:v>24</c:v>
              </c:pt>
              <c:pt idx="1707">
                <c:v>24</c:v>
              </c:pt>
              <c:pt idx="1708">
                <c:v>24</c:v>
              </c:pt>
              <c:pt idx="1709">
                <c:v>24</c:v>
              </c:pt>
              <c:pt idx="1710">
                <c:v>24</c:v>
              </c:pt>
              <c:pt idx="1711">
                <c:v>24</c:v>
              </c:pt>
              <c:pt idx="1712">
                <c:v>24</c:v>
              </c:pt>
              <c:pt idx="1713">
                <c:v>24</c:v>
              </c:pt>
              <c:pt idx="1714">
                <c:v>24</c:v>
              </c:pt>
              <c:pt idx="1715">
                <c:v>24</c:v>
              </c:pt>
              <c:pt idx="1716">
                <c:v>24</c:v>
              </c:pt>
              <c:pt idx="1717">
                <c:v>24</c:v>
              </c:pt>
              <c:pt idx="1718">
                <c:v>24</c:v>
              </c:pt>
              <c:pt idx="1719">
                <c:v>24</c:v>
              </c:pt>
              <c:pt idx="1720">
                <c:v>24</c:v>
              </c:pt>
              <c:pt idx="1721">
                <c:v>24</c:v>
              </c:pt>
              <c:pt idx="1722">
                <c:v>24</c:v>
              </c:pt>
              <c:pt idx="1723">
                <c:v>24</c:v>
              </c:pt>
              <c:pt idx="1724">
                <c:v>24</c:v>
              </c:pt>
              <c:pt idx="1725">
                <c:v>24</c:v>
              </c:pt>
              <c:pt idx="1726">
                <c:v>24</c:v>
              </c:pt>
              <c:pt idx="1727">
                <c:v>24</c:v>
              </c:pt>
              <c:pt idx="1728">
                <c:v>24</c:v>
              </c:pt>
              <c:pt idx="1729">
                <c:v>24</c:v>
              </c:pt>
              <c:pt idx="1730">
                <c:v>24</c:v>
              </c:pt>
              <c:pt idx="1731">
                <c:v>24</c:v>
              </c:pt>
              <c:pt idx="1732">
                <c:v>24</c:v>
              </c:pt>
              <c:pt idx="1733">
                <c:v>24</c:v>
              </c:pt>
              <c:pt idx="1734">
                <c:v>24</c:v>
              </c:pt>
              <c:pt idx="1735">
                <c:v>24</c:v>
              </c:pt>
              <c:pt idx="1736">
                <c:v>24</c:v>
              </c:pt>
              <c:pt idx="1737">
                <c:v>24</c:v>
              </c:pt>
              <c:pt idx="1738">
                <c:v>24</c:v>
              </c:pt>
              <c:pt idx="1739">
                <c:v>24</c:v>
              </c:pt>
              <c:pt idx="1740">
                <c:v>24</c:v>
              </c:pt>
              <c:pt idx="1741">
                <c:v>24</c:v>
              </c:pt>
              <c:pt idx="1742">
                <c:v>24</c:v>
              </c:pt>
              <c:pt idx="1743">
                <c:v>24</c:v>
              </c:pt>
              <c:pt idx="1744">
                <c:v>24</c:v>
              </c:pt>
              <c:pt idx="1745">
                <c:v>24</c:v>
              </c:pt>
              <c:pt idx="1746">
                <c:v>24</c:v>
              </c:pt>
              <c:pt idx="1747">
                <c:v>24</c:v>
              </c:pt>
              <c:pt idx="1748">
                <c:v>24</c:v>
              </c:pt>
              <c:pt idx="1749">
                <c:v>24</c:v>
              </c:pt>
              <c:pt idx="1750">
                <c:v>24</c:v>
              </c:pt>
              <c:pt idx="1751">
                <c:v>24</c:v>
              </c:pt>
              <c:pt idx="1752">
                <c:v>24</c:v>
              </c:pt>
              <c:pt idx="1753">
                <c:v>24</c:v>
              </c:pt>
              <c:pt idx="1754">
                <c:v>24</c:v>
              </c:pt>
              <c:pt idx="1755">
                <c:v>24</c:v>
              </c:pt>
              <c:pt idx="1756">
                <c:v>24</c:v>
              </c:pt>
              <c:pt idx="1757">
                <c:v>24</c:v>
              </c:pt>
              <c:pt idx="1758">
                <c:v>24</c:v>
              </c:pt>
              <c:pt idx="1759">
                <c:v>24</c:v>
              </c:pt>
              <c:pt idx="1760">
                <c:v>24</c:v>
              </c:pt>
              <c:pt idx="1761">
                <c:v>24</c:v>
              </c:pt>
              <c:pt idx="1762">
                <c:v>24</c:v>
              </c:pt>
              <c:pt idx="1763">
                <c:v>24</c:v>
              </c:pt>
              <c:pt idx="1764">
                <c:v>24</c:v>
              </c:pt>
              <c:pt idx="1765">
                <c:v>24</c:v>
              </c:pt>
              <c:pt idx="1766">
                <c:v>24</c:v>
              </c:pt>
              <c:pt idx="1767">
                <c:v>24</c:v>
              </c:pt>
              <c:pt idx="1768">
                <c:v>24</c:v>
              </c:pt>
              <c:pt idx="1769">
                <c:v>24</c:v>
              </c:pt>
              <c:pt idx="1770">
                <c:v>24</c:v>
              </c:pt>
              <c:pt idx="1771">
                <c:v>24</c:v>
              </c:pt>
              <c:pt idx="1772">
                <c:v>24</c:v>
              </c:pt>
              <c:pt idx="1773">
                <c:v>24</c:v>
              </c:pt>
              <c:pt idx="1774">
                <c:v>24</c:v>
              </c:pt>
              <c:pt idx="1775">
                <c:v>24</c:v>
              </c:pt>
              <c:pt idx="1776">
                <c:v>24</c:v>
              </c:pt>
              <c:pt idx="1777">
                <c:v>24</c:v>
              </c:pt>
              <c:pt idx="1778">
                <c:v>24</c:v>
              </c:pt>
              <c:pt idx="1779">
                <c:v>24</c:v>
              </c:pt>
              <c:pt idx="1780">
                <c:v>24</c:v>
              </c:pt>
              <c:pt idx="1781">
                <c:v>24</c:v>
              </c:pt>
              <c:pt idx="1782">
                <c:v>24</c:v>
              </c:pt>
              <c:pt idx="1783">
                <c:v>24</c:v>
              </c:pt>
              <c:pt idx="1784">
                <c:v>24</c:v>
              </c:pt>
              <c:pt idx="1785">
                <c:v>24</c:v>
              </c:pt>
              <c:pt idx="1786">
                <c:v>24</c:v>
              </c:pt>
              <c:pt idx="1787">
                <c:v>24</c:v>
              </c:pt>
              <c:pt idx="1788">
                <c:v>24</c:v>
              </c:pt>
              <c:pt idx="1789">
                <c:v>24</c:v>
              </c:pt>
              <c:pt idx="1790">
                <c:v>24</c:v>
              </c:pt>
              <c:pt idx="1791">
                <c:v>24</c:v>
              </c:pt>
              <c:pt idx="1792">
                <c:v>24</c:v>
              </c:pt>
              <c:pt idx="1793">
                <c:v>24</c:v>
              </c:pt>
              <c:pt idx="1794">
                <c:v>24</c:v>
              </c:pt>
              <c:pt idx="1795">
                <c:v>24</c:v>
              </c:pt>
              <c:pt idx="1796">
                <c:v>24</c:v>
              </c:pt>
              <c:pt idx="1797">
                <c:v>24</c:v>
              </c:pt>
              <c:pt idx="1798">
                <c:v>24</c:v>
              </c:pt>
              <c:pt idx="1799">
                <c:v>24</c:v>
              </c:pt>
              <c:pt idx="1800">
                <c:v>24</c:v>
              </c:pt>
              <c:pt idx="1801">
                <c:v>24</c:v>
              </c:pt>
              <c:pt idx="1802">
                <c:v>24</c:v>
              </c:pt>
              <c:pt idx="1803">
                <c:v>24</c:v>
              </c:pt>
              <c:pt idx="1804">
                <c:v>24</c:v>
              </c:pt>
              <c:pt idx="1805">
                <c:v>24</c:v>
              </c:pt>
              <c:pt idx="1806">
                <c:v>24</c:v>
              </c:pt>
              <c:pt idx="1807">
                <c:v>24</c:v>
              </c:pt>
              <c:pt idx="1808">
                <c:v>24</c:v>
              </c:pt>
              <c:pt idx="1809">
                <c:v>24</c:v>
              </c:pt>
              <c:pt idx="1810">
                <c:v>24</c:v>
              </c:pt>
              <c:pt idx="1811">
                <c:v>24</c:v>
              </c:pt>
              <c:pt idx="1812">
                <c:v>24</c:v>
              </c:pt>
              <c:pt idx="1813">
                <c:v>24</c:v>
              </c:pt>
              <c:pt idx="1814">
                <c:v>24</c:v>
              </c:pt>
              <c:pt idx="1815">
                <c:v>24</c:v>
              </c:pt>
              <c:pt idx="1816">
                <c:v>24</c:v>
              </c:pt>
              <c:pt idx="1817">
                <c:v>23</c:v>
              </c:pt>
              <c:pt idx="1818">
                <c:v>23</c:v>
              </c:pt>
              <c:pt idx="1819">
                <c:v>23</c:v>
              </c:pt>
              <c:pt idx="1820">
                <c:v>23</c:v>
              </c:pt>
              <c:pt idx="1821">
                <c:v>23</c:v>
              </c:pt>
              <c:pt idx="1822">
                <c:v>23</c:v>
              </c:pt>
              <c:pt idx="1823">
                <c:v>23</c:v>
              </c:pt>
              <c:pt idx="1824">
                <c:v>23</c:v>
              </c:pt>
              <c:pt idx="1825">
                <c:v>23</c:v>
              </c:pt>
              <c:pt idx="1826">
                <c:v>23</c:v>
              </c:pt>
              <c:pt idx="1827">
                <c:v>23</c:v>
              </c:pt>
              <c:pt idx="1828">
                <c:v>23</c:v>
              </c:pt>
              <c:pt idx="1829">
                <c:v>23</c:v>
              </c:pt>
              <c:pt idx="1830">
                <c:v>23</c:v>
              </c:pt>
              <c:pt idx="1831">
                <c:v>23</c:v>
              </c:pt>
              <c:pt idx="1832">
                <c:v>23</c:v>
              </c:pt>
              <c:pt idx="1833">
                <c:v>23</c:v>
              </c:pt>
              <c:pt idx="1834">
                <c:v>23</c:v>
              </c:pt>
              <c:pt idx="1835">
                <c:v>23</c:v>
              </c:pt>
              <c:pt idx="1836">
                <c:v>23</c:v>
              </c:pt>
              <c:pt idx="1837">
                <c:v>23</c:v>
              </c:pt>
              <c:pt idx="1838">
                <c:v>23</c:v>
              </c:pt>
              <c:pt idx="1839">
                <c:v>23</c:v>
              </c:pt>
              <c:pt idx="1840">
                <c:v>23</c:v>
              </c:pt>
              <c:pt idx="1841">
                <c:v>23</c:v>
              </c:pt>
              <c:pt idx="1842">
                <c:v>22</c:v>
              </c:pt>
              <c:pt idx="1843">
                <c:v>22</c:v>
              </c:pt>
              <c:pt idx="1844">
                <c:v>21</c:v>
              </c:pt>
              <c:pt idx="1845">
                <c:v>21</c:v>
              </c:pt>
              <c:pt idx="1846">
                <c:v>21</c:v>
              </c:pt>
              <c:pt idx="1847">
                <c:v>21</c:v>
              </c:pt>
              <c:pt idx="1848">
                <c:v>21</c:v>
              </c:pt>
              <c:pt idx="1849">
                <c:v>21</c:v>
              </c:pt>
              <c:pt idx="1850">
                <c:v>21</c:v>
              </c:pt>
              <c:pt idx="1851">
                <c:v>21</c:v>
              </c:pt>
              <c:pt idx="1852">
                <c:v>21</c:v>
              </c:pt>
              <c:pt idx="1853">
                <c:v>21</c:v>
              </c:pt>
              <c:pt idx="1854">
                <c:v>21</c:v>
              </c:pt>
              <c:pt idx="1855">
                <c:v>21</c:v>
              </c:pt>
              <c:pt idx="1856">
                <c:v>21</c:v>
              </c:pt>
              <c:pt idx="1857">
                <c:v>21</c:v>
              </c:pt>
              <c:pt idx="1858">
                <c:v>21</c:v>
              </c:pt>
              <c:pt idx="1859">
                <c:v>21</c:v>
              </c:pt>
              <c:pt idx="1860">
                <c:v>21</c:v>
              </c:pt>
              <c:pt idx="1861">
                <c:v>21</c:v>
              </c:pt>
              <c:pt idx="1862">
                <c:v>21</c:v>
              </c:pt>
              <c:pt idx="1863">
                <c:v>21</c:v>
              </c:pt>
              <c:pt idx="1864">
                <c:v>21</c:v>
              </c:pt>
              <c:pt idx="1865">
                <c:v>21</c:v>
              </c:pt>
              <c:pt idx="1866">
                <c:v>21</c:v>
              </c:pt>
              <c:pt idx="1867">
                <c:v>21</c:v>
              </c:pt>
              <c:pt idx="1868">
                <c:v>21</c:v>
              </c:pt>
              <c:pt idx="1869">
                <c:v>21</c:v>
              </c:pt>
              <c:pt idx="1870">
                <c:v>21</c:v>
              </c:pt>
              <c:pt idx="1871">
                <c:v>21</c:v>
              </c:pt>
              <c:pt idx="1872">
                <c:v>21</c:v>
              </c:pt>
              <c:pt idx="1873">
                <c:v>21</c:v>
              </c:pt>
              <c:pt idx="1874">
                <c:v>21</c:v>
              </c:pt>
              <c:pt idx="1875">
                <c:v>21</c:v>
              </c:pt>
              <c:pt idx="1876">
                <c:v>21</c:v>
              </c:pt>
              <c:pt idx="1877">
                <c:v>21</c:v>
              </c:pt>
              <c:pt idx="1878">
                <c:v>21</c:v>
              </c:pt>
              <c:pt idx="1879">
                <c:v>21</c:v>
              </c:pt>
              <c:pt idx="1880">
                <c:v>21</c:v>
              </c:pt>
              <c:pt idx="1881">
                <c:v>21</c:v>
              </c:pt>
              <c:pt idx="1882">
                <c:v>21</c:v>
              </c:pt>
              <c:pt idx="1883">
                <c:v>21</c:v>
              </c:pt>
              <c:pt idx="1884">
                <c:v>21</c:v>
              </c:pt>
              <c:pt idx="1885">
                <c:v>21</c:v>
              </c:pt>
              <c:pt idx="1886">
                <c:v>21</c:v>
              </c:pt>
              <c:pt idx="1887">
                <c:v>21</c:v>
              </c:pt>
              <c:pt idx="1888">
                <c:v>21</c:v>
              </c:pt>
              <c:pt idx="1889">
                <c:v>21</c:v>
              </c:pt>
              <c:pt idx="1890">
                <c:v>21</c:v>
              </c:pt>
              <c:pt idx="1891">
                <c:v>21</c:v>
              </c:pt>
              <c:pt idx="1892">
                <c:v>21</c:v>
              </c:pt>
              <c:pt idx="1893">
                <c:v>21</c:v>
              </c:pt>
              <c:pt idx="1894">
                <c:v>21</c:v>
              </c:pt>
              <c:pt idx="1895">
                <c:v>21</c:v>
              </c:pt>
              <c:pt idx="1896">
                <c:v>21</c:v>
              </c:pt>
              <c:pt idx="1897">
                <c:v>21</c:v>
              </c:pt>
              <c:pt idx="1898">
                <c:v>21</c:v>
              </c:pt>
              <c:pt idx="1899">
                <c:v>21</c:v>
              </c:pt>
              <c:pt idx="1900">
                <c:v>21</c:v>
              </c:pt>
              <c:pt idx="1901">
                <c:v>21</c:v>
              </c:pt>
              <c:pt idx="1902">
                <c:v>21</c:v>
              </c:pt>
              <c:pt idx="1903">
                <c:v>21</c:v>
              </c:pt>
              <c:pt idx="1904">
                <c:v>21</c:v>
              </c:pt>
              <c:pt idx="1905">
                <c:v>21</c:v>
              </c:pt>
              <c:pt idx="1906">
                <c:v>21</c:v>
              </c:pt>
              <c:pt idx="1907">
                <c:v>21</c:v>
              </c:pt>
              <c:pt idx="1908">
                <c:v>21</c:v>
              </c:pt>
              <c:pt idx="1909">
                <c:v>21</c:v>
              </c:pt>
              <c:pt idx="1910">
                <c:v>21</c:v>
              </c:pt>
              <c:pt idx="1911">
                <c:v>21</c:v>
              </c:pt>
              <c:pt idx="1912">
                <c:v>21</c:v>
              </c:pt>
              <c:pt idx="1913">
                <c:v>21</c:v>
              </c:pt>
              <c:pt idx="1914">
                <c:v>21</c:v>
              </c:pt>
              <c:pt idx="1915">
                <c:v>21</c:v>
              </c:pt>
              <c:pt idx="1916">
                <c:v>21</c:v>
              </c:pt>
              <c:pt idx="1917">
                <c:v>21</c:v>
              </c:pt>
              <c:pt idx="1918">
                <c:v>21</c:v>
              </c:pt>
              <c:pt idx="1919">
                <c:v>21</c:v>
              </c:pt>
              <c:pt idx="1920">
                <c:v>21</c:v>
              </c:pt>
              <c:pt idx="1921">
                <c:v>21</c:v>
              </c:pt>
              <c:pt idx="1922">
                <c:v>21</c:v>
              </c:pt>
              <c:pt idx="1923">
                <c:v>21</c:v>
              </c:pt>
              <c:pt idx="1924">
                <c:v>21</c:v>
              </c:pt>
              <c:pt idx="1925">
                <c:v>21</c:v>
              </c:pt>
              <c:pt idx="1926">
                <c:v>21</c:v>
              </c:pt>
              <c:pt idx="1927">
                <c:v>21</c:v>
              </c:pt>
              <c:pt idx="1928">
                <c:v>21</c:v>
              </c:pt>
              <c:pt idx="1929">
                <c:v>21</c:v>
              </c:pt>
              <c:pt idx="1930">
                <c:v>21</c:v>
              </c:pt>
              <c:pt idx="1931">
                <c:v>21</c:v>
              </c:pt>
              <c:pt idx="1932">
                <c:v>21</c:v>
              </c:pt>
              <c:pt idx="1933">
                <c:v>21</c:v>
              </c:pt>
              <c:pt idx="1934">
                <c:v>21</c:v>
              </c:pt>
              <c:pt idx="1935">
                <c:v>21</c:v>
              </c:pt>
              <c:pt idx="1936">
                <c:v>21</c:v>
              </c:pt>
              <c:pt idx="1937">
                <c:v>21</c:v>
              </c:pt>
              <c:pt idx="1938">
                <c:v>21</c:v>
              </c:pt>
              <c:pt idx="1939">
                <c:v>21</c:v>
              </c:pt>
              <c:pt idx="1940">
                <c:v>21</c:v>
              </c:pt>
              <c:pt idx="1941">
                <c:v>21</c:v>
              </c:pt>
              <c:pt idx="1942">
                <c:v>21</c:v>
              </c:pt>
              <c:pt idx="1943">
                <c:v>21</c:v>
              </c:pt>
              <c:pt idx="1944">
                <c:v>21</c:v>
              </c:pt>
              <c:pt idx="1945">
                <c:v>21</c:v>
              </c:pt>
              <c:pt idx="1946">
                <c:v>21</c:v>
              </c:pt>
              <c:pt idx="1947">
                <c:v>21</c:v>
              </c:pt>
              <c:pt idx="1948">
                <c:v>21</c:v>
              </c:pt>
              <c:pt idx="1949">
                <c:v>21</c:v>
              </c:pt>
              <c:pt idx="1950">
                <c:v>21</c:v>
              </c:pt>
              <c:pt idx="1951">
                <c:v>21</c:v>
              </c:pt>
              <c:pt idx="1952">
                <c:v>21</c:v>
              </c:pt>
              <c:pt idx="1953">
                <c:v>21</c:v>
              </c:pt>
              <c:pt idx="1954">
                <c:v>21</c:v>
              </c:pt>
              <c:pt idx="1955">
                <c:v>21</c:v>
              </c:pt>
              <c:pt idx="1956">
                <c:v>21</c:v>
              </c:pt>
              <c:pt idx="1957">
                <c:v>21</c:v>
              </c:pt>
              <c:pt idx="1958">
                <c:v>21</c:v>
              </c:pt>
              <c:pt idx="1959">
                <c:v>21</c:v>
              </c:pt>
              <c:pt idx="1960">
                <c:v>21</c:v>
              </c:pt>
              <c:pt idx="1961">
                <c:v>21</c:v>
              </c:pt>
              <c:pt idx="1962">
                <c:v>21</c:v>
              </c:pt>
              <c:pt idx="1963">
                <c:v>21</c:v>
              </c:pt>
              <c:pt idx="1964">
                <c:v>21</c:v>
              </c:pt>
              <c:pt idx="1965">
                <c:v>21</c:v>
              </c:pt>
              <c:pt idx="1966">
                <c:v>21</c:v>
              </c:pt>
              <c:pt idx="1967">
                <c:v>21</c:v>
              </c:pt>
              <c:pt idx="1968">
                <c:v>21</c:v>
              </c:pt>
              <c:pt idx="1969">
                <c:v>21</c:v>
              </c:pt>
              <c:pt idx="1970">
                <c:v>21</c:v>
              </c:pt>
              <c:pt idx="1971">
                <c:v>21</c:v>
              </c:pt>
              <c:pt idx="1972">
                <c:v>21</c:v>
              </c:pt>
              <c:pt idx="1973">
                <c:v>21</c:v>
              </c:pt>
              <c:pt idx="1974">
                <c:v>21</c:v>
              </c:pt>
              <c:pt idx="1975">
                <c:v>21</c:v>
              </c:pt>
              <c:pt idx="1976">
                <c:v>21</c:v>
              </c:pt>
              <c:pt idx="1977">
                <c:v>21</c:v>
              </c:pt>
              <c:pt idx="1978">
                <c:v>21</c:v>
              </c:pt>
              <c:pt idx="1979">
                <c:v>21</c:v>
              </c:pt>
              <c:pt idx="1980">
                <c:v>21</c:v>
              </c:pt>
              <c:pt idx="1981">
                <c:v>21</c:v>
              </c:pt>
              <c:pt idx="1982">
                <c:v>21</c:v>
              </c:pt>
              <c:pt idx="1983">
                <c:v>21</c:v>
              </c:pt>
              <c:pt idx="1984">
                <c:v>21</c:v>
              </c:pt>
              <c:pt idx="1985">
                <c:v>21</c:v>
              </c:pt>
              <c:pt idx="1986">
                <c:v>21</c:v>
              </c:pt>
              <c:pt idx="1987">
                <c:v>21</c:v>
              </c:pt>
              <c:pt idx="1988">
                <c:v>21</c:v>
              </c:pt>
              <c:pt idx="1989">
                <c:v>21</c:v>
              </c:pt>
              <c:pt idx="1990">
                <c:v>21</c:v>
              </c:pt>
              <c:pt idx="1991">
                <c:v>21</c:v>
              </c:pt>
              <c:pt idx="1992">
                <c:v>21</c:v>
              </c:pt>
              <c:pt idx="1993">
                <c:v>21</c:v>
              </c:pt>
              <c:pt idx="1994">
                <c:v>21</c:v>
              </c:pt>
              <c:pt idx="1995">
                <c:v>21</c:v>
              </c:pt>
              <c:pt idx="1996">
                <c:v>21</c:v>
              </c:pt>
              <c:pt idx="1997">
                <c:v>21</c:v>
              </c:pt>
              <c:pt idx="1998">
                <c:v>21</c:v>
              </c:pt>
              <c:pt idx="1999">
                <c:v>21</c:v>
              </c:pt>
              <c:pt idx="2000">
                <c:v>21</c:v>
              </c:pt>
              <c:pt idx="2001">
                <c:v>21</c:v>
              </c:pt>
              <c:pt idx="2002">
                <c:v>21</c:v>
              </c:pt>
              <c:pt idx="2003">
                <c:v>21</c:v>
              </c:pt>
              <c:pt idx="2004">
                <c:v>21</c:v>
              </c:pt>
              <c:pt idx="2005">
                <c:v>21</c:v>
              </c:pt>
              <c:pt idx="2006">
                <c:v>21</c:v>
              </c:pt>
              <c:pt idx="2007">
                <c:v>21</c:v>
              </c:pt>
              <c:pt idx="2008">
                <c:v>21</c:v>
              </c:pt>
              <c:pt idx="2009">
                <c:v>21</c:v>
              </c:pt>
              <c:pt idx="2010">
                <c:v>21</c:v>
              </c:pt>
              <c:pt idx="2011">
                <c:v>21</c:v>
              </c:pt>
              <c:pt idx="2012">
                <c:v>21</c:v>
              </c:pt>
              <c:pt idx="2013">
                <c:v>21</c:v>
              </c:pt>
              <c:pt idx="2014">
                <c:v>21</c:v>
              </c:pt>
              <c:pt idx="2015">
                <c:v>21</c:v>
              </c:pt>
              <c:pt idx="2016">
                <c:v>21</c:v>
              </c:pt>
              <c:pt idx="2017">
                <c:v>21</c:v>
              </c:pt>
              <c:pt idx="2018">
                <c:v>21</c:v>
              </c:pt>
              <c:pt idx="2019">
                <c:v>21</c:v>
              </c:pt>
              <c:pt idx="2020">
                <c:v>21</c:v>
              </c:pt>
              <c:pt idx="2021">
                <c:v>21</c:v>
              </c:pt>
              <c:pt idx="2022">
                <c:v>21</c:v>
              </c:pt>
              <c:pt idx="2023">
                <c:v>21</c:v>
              </c:pt>
              <c:pt idx="2024">
                <c:v>21</c:v>
              </c:pt>
              <c:pt idx="2025">
                <c:v>21</c:v>
              </c:pt>
              <c:pt idx="2026">
                <c:v>21</c:v>
              </c:pt>
              <c:pt idx="2027">
                <c:v>21</c:v>
              </c:pt>
              <c:pt idx="2028">
                <c:v>21</c:v>
              </c:pt>
              <c:pt idx="2029">
                <c:v>21</c:v>
              </c:pt>
              <c:pt idx="2030">
                <c:v>21</c:v>
              </c:pt>
              <c:pt idx="2031">
                <c:v>21</c:v>
              </c:pt>
              <c:pt idx="2032">
                <c:v>21</c:v>
              </c:pt>
              <c:pt idx="2033">
                <c:v>21</c:v>
              </c:pt>
              <c:pt idx="2034">
                <c:v>21</c:v>
              </c:pt>
              <c:pt idx="2035">
                <c:v>21</c:v>
              </c:pt>
              <c:pt idx="2036">
                <c:v>21</c:v>
              </c:pt>
              <c:pt idx="2037">
                <c:v>21</c:v>
              </c:pt>
              <c:pt idx="2038">
                <c:v>21</c:v>
              </c:pt>
              <c:pt idx="2039">
                <c:v>21</c:v>
              </c:pt>
              <c:pt idx="2040">
                <c:v>21</c:v>
              </c:pt>
              <c:pt idx="2041">
                <c:v>21</c:v>
              </c:pt>
              <c:pt idx="2042">
                <c:v>21</c:v>
              </c:pt>
              <c:pt idx="2043">
                <c:v>21</c:v>
              </c:pt>
              <c:pt idx="2044">
                <c:v>21</c:v>
              </c:pt>
              <c:pt idx="2045">
                <c:v>21</c:v>
              </c:pt>
              <c:pt idx="2046">
                <c:v>21</c:v>
              </c:pt>
              <c:pt idx="2047">
                <c:v>21</c:v>
              </c:pt>
              <c:pt idx="2048">
                <c:v>21</c:v>
              </c:pt>
              <c:pt idx="2049">
                <c:v>21</c:v>
              </c:pt>
              <c:pt idx="2050">
                <c:v>21</c:v>
              </c:pt>
              <c:pt idx="2051">
                <c:v>21</c:v>
              </c:pt>
              <c:pt idx="2052">
                <c:v>21</c:v>
              </c:pt>
              <c:pt idx="2053">
                <c:v>21</c:v>
              </c:pt>
              <c:pt idx="2054">
                <c:v>21</c:v>
              </c:pt>
              <c:pt idx="2055">
                <c:v>21</c:v>
              </c:pt>
              <c:pt idx="2056">
                <c:v>21</c:v>
              </c:pt>
              <c:pt idx="2057">
                <c:v>21</c:v>
              </c:pt>
              <c:pt idx="2058">
                <c:v>21</c:v>
              </c:pt>
              <c:pt idx="2059">
                <c:v>21</c:v>
              </c:pt>
              <c:pt idx="2060">
                <c:v>21</c:v>
              </c:pt>
              <c:pt idx="2061">
                <c:v>21</c:v>
              </c:pt>
              <c:pt idx="2062">
                <c:v>21</c:v>
              </c:pt>
              <c:pt idx="2063">
                <c:v>21</c:v>
              </c:pt>
              <c:pt idx="2064">
                <c:v>21</c:v>
              </c:pt>
              <c:pt idx="2065">
                <c:v>21</c:v>
              </c:pt>
              <c:pt idx="2066">
                <c:v>21</c:v>
              </c:pt>
              <c:pt idx="2067">
                <c:v>21</c:v>
              </c:pt>
              <c:pt idx="2068">
                <c:v>21</c:v>
              </c:pt>
              <c:pt idx="2069">
                <c:v>21</c:v>
              </c:pt>
              <c:pt idx="2070">
                <c:v>21</c:v>
              </c:pt>
              <c:pt idx="2071">
                <c:v>21</c:v>
              </c:pt>
              <c:pt idx="2072">
                <c:v>21</c:v>
              </c:pt>
              <c:pt idx="2073">
                <c:v>21</c:v>
              </c:pt>
              <c:pt idx="2074">
                <c:v>21</c:v>
              </c:pt>
              <c:pt idx="2075">
                <c:v>21</c:v>
              </c:pt>
              <c:pt idx="2076">
                <c:v>21</c:v>
              </c:pt>
              <c:pt idx="2077">
                <c:v>21</c:v>
              </c:pt>
              <c:pt idx="2078">
                <c:v>21</c:v>
              </c:pt>
              <c:pt idx="2079">
                <c:v>21</c:v>
              </c:pt>
              <c:pt idx="2080">
                <c:v>21</c:v>
              </c:pt>
              <c:pt idx="2081">
                <c:v>21</c:v>
              </c:pt>
              <c:pt idx="2082">
                <c:v>21</c:v>
              </c:pt>
              <c:pt idx="2083">
                <c:v>21</c:v>
              </c:pt>
              <c:pt idx="2084">
                <c:v>21</c:v>
              </c:pt>
              <c:pt idx="2085">
                <c:v>21</c:v>
              </c:pt>
              <c:pt idx="2086">
                <c:v>21</c:v>
              </c:pt>
              <c:pt idx="2087">
                <c:v>21</c:v>
              </c:pt>
              <c:pt idx="2088">
                <c:v>21</c:v>
              </c:pt>
              <c:pt idx="2089">
                <c:v>21</c:v>
              </c:pt>
              <c:pt idx="2090">
                <c:v>21</c:v>
              </c:pt>
              <c:pt idx="2091">
                <c:v>21</c:v>
              </c:pt>
              <c:pt idx="2092">
                <c:v>21</c:v>
              </c:pt>
              <c:pt idx="2093">
                <c:v>21</c:v>
              </c:pt>
              <c:pt idx="2094">
                <c:v>21</c:v>
              </c:pt>
              <c:pt idx="2095">
                <c:v>21</c:v>
              </c:pt>
              <c:pt idx="2096">
                <c:v>21</c:v>
              </c:pt>
              <c:pt idx="2097">
                <c:v>21</c:v>
              </c:pt>
              <c:pt idx="2098">
                <c:v>21</c:v>
              </c:pt>
              <c:pt idx="2099">
                <c:v>21</c:v>
              </c:pt>
              <c:pt idx="2100">
                <c:v>21</c:v>
              </c:pt>
              <c:pt idx="2101">
                <c:v>21</c:v>
              </c:pt>
              <c:pt idx="2102">
                <c:v>21</c:v>
              </c:pt>
              <c:pt idx="2103">
                <c:v>21</c:v>
              </c:pt>
              <c:pt idx="2104">
                <c:v>21</c:v>
              </c:pt>
              <c:pt idx="2105">
                <c:v>21</c:v>
              </c:pt>
              <c:pt idx="2106">
                <c:v>21</c:v>
              </c:pt>
              <c:pt idx="2107">
                <c:v>21</c:v>
              </c:pt>
              <c:pt idx="2108">
                <c:v>21</c:v>
              </c:pt>
              <c:pt idx="2109">
                <c:v>21</c:v>
              </c:pt>
              <c:pt idx="2110">
                <c:v>21</c:v>
              </c:pt>
              <c:pt idx="2111">
                <c:v>21</c:v>
              </c:pt>
              <c:pt idx="2112">
                <c:v>21</c:v>
              </c:pt>
              <c:pt idx="2113">
                <c:v>21</c:v>
              </c:pt>
              <c:pt idx="2114">
                <c:v>21</c:v>
              </c:pt>
              <c:pt idx="2115">
                <c:v>21</c:v>
              </c:pt>
              <c:pt idx="2116">
                <c:v>21</c:v>
              </c:pt>
              <c:pt idx="2117">
                <c:v>21</c:v>
              </c:pt>
              <c:pt idx="2118">
                <c:v>21</c:v>
              </c:pt>
              <c:pt idx="2119">
                <c:v>21</c:v>
              </c:pt>
              <c:pt idx="2120">
                <c:v>21</c:v>
              </c:pt>
              <c:pt idx="2121">
                <c:v>21</c:v>
              </c:pt>
              <c:pt idx="2122">
                <c:v>21</c:v>
              </c:pt>
              <c:pt idx="2123">
                <c:v>21</c:v>
              </c:pt>
              <c:pt idx="2124">
                <c:v>21</c:v>
              </c:pt>
              <c:pt idx="2125">
                <c:v>21</c:v>
              </c:pt>
              <c:pt idx="2126">
                <c:v>21</c:v>
              </c:pt>
              <c:pt idx="2127">
                <c:v>21</c:v>
              </c:pt>
              <c:pt idx="2128">
                <c:v>21</c:v>
              </c:pt>
              <c:pt idx="2129">
                <c:v>21</c:v>
              </c:pt>
              <c:pt idx="2130">
                <c:v>21</c:v>
              </c:pt>
              <c:pt idx="2131">
                <c:v>21</c:v>
              </c:pt>
              <c:pt idx="2132">
                <c:v>21</c:v>
              </c:pt>
              <c:pt idx="2133">
                <c:v>21</c:v>
              </c:pt>
              <c:pt idx="2134">
                <c:v>21</c:v>
              </c:pt>
              <c:pt idx="2135">
                <c:v>21</c:v>
              </c:pt>
              <c:pt idx="2136">
                <c:v>21</c:v>
              </c:pt>
              <c:pt idx="2137">
                <c:v>21</c:v>
              </c:pt>
              <c:pt idx="2138">
                <c:v>21</c:v>
              </c:pt>
              <c:pt idx="2139">
                <c:v>21</c:v>
              </c:pt>
              <c:pt idx="2140">
                <c:v>21</c:v>
              </c:pt>
              <c:pt idx="2141">
                <c:v>21</c:v>
              </c:pt>
              <c:pt idx="2142">
                <c:v>21</c:v>
              </c:pt>
              <c:pt idx="2143">
                <c:v>21</c:v>
              </c:pt>
              <c:pt idx="2144">
                <c:v>21</c:v>
              </c:pt>
              <c:pt idx="2145">
                <c:v>21</c:v>
              </c:pt>
              <c:pt idx="2146">
                <c:v>21</c:v>
              </c:pt>
              <c:pt idx="2147">
                <c:v>21</c:v>
              </c:pt>
              <c:pt idx="2148">
                <c:v>21</c:v>
              </c:pt>
              <c:pt idx="2149">
                <c:v>21</c:v>
              </c:pt>
              <c:pt idx="2150">
                <c:v>21</c:v>
              </c:pt>
              <c:pt idx="2151">
                <c:v>21</c:v>
              </c:pt>
              <c:pt idx="2152">
                <c:v>21</c:v>
              </c:pt>
              <c:pt idx="2153">
                <c:v>21</c:v>
              </c:pt>
              <c:pt idx="2154">
                <c:v>21</c:v>
              </c:pt>
              <c:pt idx="2155">
                <c:v>21</c:v>
              </c:pt>
              <c:pt idx="2156">
                <c:v>21</c:v>
              </c:pt>
              <c:pt idx="2157">
                <c:v>21</c:v>
              </c:pt>
              <c:pt idx="2158">
                <c:v>21</c:v>
              </c:pt>
              <c:pt idx="2159">
                <c:v>21</c:v>
              </c:pt>
              <c:pt idx="2160">
                <c:v>21</c:v>
              </c:pt>
              <c:pt idx="2161">
                <c:v>21</c:v>
              </c:pt>
              <c:pt idx="2162">
                <c:v>21</c:v>
              </c:pt>
              <c:pt idx="2163">
                <c:v>21</c:v>
              </c:pt>
              <c:pt idx="2164">
                <c:v>21</c:v>
              </c:pt>
              <c:pt idx="2165">
                <c:v>21</c:v>
              </c:pt>
              <c:pt idx="2166">
                <c:v>21</c:v>
              </c:pt>
              <c:pt idx="2167">
                <c:v>21</c:v>
              </c:pt>
              <c:pt idx="2168">
                <c:v>21</c:v>
              </c:pt>
              <c:pt idx="2169">
                <c:v>21</c:v>
              </c:pt>
              <c:pt idx="2170">
                <c:v>21</c:v>
              </c:pt>
              <c:pt idx="2171">
                <c:v>21</c:v>
              </c:pt>
              <c:pt idx="2172">
                <c:v>21</c:v>
              </c:pt>
              <c:pt idx="2173">
                <c:v>21</c:v>
              </c:pt>
              <c:pt idx="2174">
                <c:v>21</c:v>
              </c:pt>
              <c:pt idx="2175">
                <c:v>21</c:v>
              </c:pt>
              <c:pt idx="2176">
                <c:v>21</c:v>
              </c:pt>
              <c:pt idx="2177">
                <c:v>21</c:v>
              </c:pt>
              <c:pt idx="2178">
                <c:v>21</c:v>
              </c:pt>
              <c:pt idx="2179">
                <c:v>21</c:v>
              </c:pt>
              <c:pt idx="2180">
                <c:v>21</c:v>
              </c:pt>
              <c:pt idx="2181">
                <c:v>21</c:v>
              </c:pt>
              <c:pt idx="2182">
                <c:v>21</c:v>
              </c:pt>
              <c:pt idx="2183">
                <c:v>21</c:v>
              </c:pt>
              <c:pt idx="2184">
                <c:v>21</c:v>
              </c:pt>
              <c:pt idx="2185">
                <c:v>21</c:v>
              </c:pt>
              <c:pt idx="2186">
                <c:v>21</c:v>
              </c:pt>
              <c:pt idx="2187">
                <c:v>21</c:v>
              </c:pt>
              <c:pt idx="2188">
                <c:v>21</c:v>
              </c:pt>
              <c:pt idx="2189">
                <c:v>21</c:v>
              </c:pt>
              <c:pt idx="2190">
                <c:v>21</c:v>
              </c:pt>
              <c:pt idx="2191">
                <c:v>21</c:v>
              </c:pt>
              <c:pt idx="2192">
                <c:v>21</c:v>
              </c:pt>
              <c:pt idx="2193">
                <c:v>21</c:v>
              </c:pt>
              <c:pt idx="2194">
                <c:v>21</c:v>
              </c:pt>
              <c:pt idx="2195">
                <c:v>21</c:v>
              </c:pt>
              <c:pt idx="2196">
                <c:v>21</c:v>
              </c:pt>
              <c:pt idx="2197">
                <c:v>21</c:v>
              </c:pt>
              <c:pt idx="2198">
                <c:v>21</c:v>
              </c:pt>
              <c:pt idx="2199">
                <c:v>21</c:v>
              </c:pt>
              <c:pt idx="2200">
                <c:v>21</c:v>
              </c:pt>
              <c:pt idx="2201">
                <c:v>21</c:v>
              </c:pt>
              <c:pt idx="2202">
                <c:v>21</c:v>
              </c:pt>
              <c:pt idx="2203">
                <c:v>21</c:v>
              </c:pt>
              <c:pt idx="2204">
                <c:v>21</c:v>
              </c:pt>
              <c:pt idx="2205">
                <c:v>21</c:v>
              </c:pt>
              <c:pt idx="2206">
                <c:v>21</c:v>
              </c:pt>
              <c:pt idx="2207">
                <c:v>21</c:v>
              </c:pt>
              <c:pt idx="2208">
                <c:v>21</c:v>
              </c:pt>
              <c:pt idx="2209">
                <c:v>21</c:v>
              </c:pt>
              <c:pt idx="2210">
                <c:v>21</c:v>
              </c:pt>
              <c:pt idx="2211">
                <c:v>21</c:v>
              </c:pt>
              <c:pt idx="2212">
                <c:v>21</c:v>
              </c:pt>
              <c:pt idx="2213">
                <c:v>21</c:v>
              </c:pt>
              <c:pt idx="2214">
                <c:v>21</c:v>
              </c:pt>
              <c:pt idx="2215">
                <c:v>21</c:v>
              </c:pt>
              <c:pt idx="2216">
                <c:v>21</c:v>
              </c:pt>
              <c:pt idx="2217">
                <c:v>21</c:v>
              </c:pt>
              <c:pt idx="2218">
                <c:v>21</c:v>
              </c:pt>
              <c:pt idx="2219">
                <c:v>21</c:v>
              </c:pt>
              <c:pt idx="2220">
                <c:v>21</c:v>
              </c:pt>
              <c:pt idx="2221">
                <c:v>21</c:v>
              </c:pt>
              <c:pt idx="2222">
                <c:v>21</c:v>
              </c:pt>
              <c:pt idx="2223">
                <c:v>21</c:v>
              </c:pt>
              <c:pt idx="2224">
                <c:v>21</c:v>
              </c:pt>
              <c:pt idx="2225">
                <c:v>21</c:v>
              </c:pt>
              <c:pt idx="2226">
                <c:v>21</c:v>
              </c:pt>
              <c:pt idx="2227">
                <c:v>21</c:v>
              </c:pt>
              <c:pt idx="2228">
                <c:v>21</c:v>
              </c:pt>
              <c:pt idx="2229">
                <c:v>21</c:v>
              </c:pt>
              <c:pt idx="2230">
                <c:v>21</c:v>
              </c:pt>
              <c:pt idx="2231">
                <c:v>21</c:v>
              </c:pt>
              <c:pt idx="2232">
                <c:v>21</c:v>
              </c:pt>
              <c:pt idx="2233">
                <c:v>21</c:v>
              </c:pt>
              <c:pt idx="2234">
                <c:v>21</c:v>
              </c:pt>
              <c:pt idx="2235">
                <c:v>21</c:v>
              </c:pt>
              <c:pt idx="2236">
                <c:v>21</c:v>
              </c:pt>
              <c:pt idx="2237">
                <c:v>21</c:v>
              </c:pt>
              <c:pt idx="2238">
                <c:v>21</c:v>
              </c:pt>
              <c:pt idx="2239">
                <c:v>21</c:v>
              </c:pt>
              <c:pt idx="2240">
                <c:v>21</c:v>
              </c:pt>
              <c:pt idx="2241">
                <c:v>21</c:v>
              </c:pt>
              <c:pt idx="2242">
                <c:v>21</c:v>
              </c:pt>
              <c:pt idx="2243">
                <c:v>21</c:v>
              </c:pt>
              <c:pt idx="2244">
                <c:v>21</c:v>
              </c:pt>
              <c:pt idx="2245">
                <c:v>21</c:v>
              </c:pt>
              <c:pt idx="2246">
                <c:v>21</c:v>
              </c:pt>
              <c:pt idx="2247">
                <c:v>21</c:v>
              </c:pt>
              <c:pt idx="2248">
                <c:v>21</c:v>
              </c:pt>
              <c:pt idx="2249">
                <c:v>21</c:v>
              </c:pt>
              <c:pt idx="2250">
                <c:v>21</c:v>
              </c:pt>
              <c:pt idx="2251">
                <c:v>21</c:v>
              </c:pt>
              <c:pt idx="2252">
                <c:v>21</c:v>
              </c:pt>
              <c:pt idx="2253">
                <c:v>21</c:v>
              </c:pt>
              <c:pt idx="2254">
                <c:v>21</c:v>
              </c:pt>
              <c:pt idx="2255">
                <c:v>21</c:v>
              </c:pt>
              <c:pt idx="2256">
                <c:v>21</c:v>
              </c:pt>
              <c:pt idx="2257">
                <c:v>21</c:v>
              </c:pt>
              <c:pt idx="2258">
                <c:v>21</c:v>
              </c:pt>
              <c:pt idx="2259">
                <c:v>21</c:v>
              </c:pt>
              <c:pt idx="2260">
                <c:v>21</c:v>
              </c:pt>
              <c:pt idx="2261">
                <c:v>21</c:v>
              </c:pt>
              <c:pt idx="2262">
                <c:v>21</c:v>
              </c:pt>
              <c:pt idx="2263">
                <c:v>21</c:v>
              </c:pt>
              <c:pt idx="2264">
                <c:v>21</c:v>
              </c:pt>
              <c:pt idx="2265">
                <c:v>21</c:v>
              </c:pt>
              <c:pt idx="2266">
                <c:v>21</c:v>
              </c:pt>
              <c:pt idx="2267">
                <c:v>21</c:v>
              </c:pt>
              <c:pt idx="2268">
                <c:v>21</c:v>
              </c:pt>
              <c:pt idx="2269">
                <c:v>21</c:v>
              </c:pt>
              <c:pt idx="2270">
                <c:v>21</c:v>
              </c:pt>
              <c:pt idx="2271">
                <c:v>21</c:v>
              </c:pt>
              <c:pt idx="2272">
                <c:v>21</c:v>
              </c:pt>
              <c:pt idx="2273">
                <c:v>21</c:v>
              </c:pt>
              <c:pt idx="2274">
                <c:v>21</c:v>
              </c:pt>
              <c:pt idx="2275">
                <c:v>21</c:v>
              </c:pt>
              <c:pt idx="2276">
                <c:v>21</c:v>
              </c:pt>
              <c:pt idx="2277">
                <c:v>21</c:v>
              </c:pt>
              <c:pt idx="2278">
                <c:v>21</c:v>
              </c:pt>
              <c:pt idx="2279">
                <c:v>21</c:v>
              </c:pt>
              <c:pt idx="2280">
                <c:v>21</c:v>
              </c:pt>
              <c:pt idx="2281">
                <c:v>21</c:v>
              </c:pt>
              <c:pt idx="2282">
                <c:v>21</c:v>
              </c:pt>
              <c:pt idx="2283">
                <c:v>21</c:v>
              </c:pt>
              <c:pt idx="2284">
                <c:v>21</c:v>
              </c:pt>
              <c:pt idx="2285">
                <c:v>21</c:v>
              </c:pt>
              <c:pt idx="2286">
                <c:v>21</c:v>
              </c:pt>
              <c:pt idx="2287">
                <c:v>21</c:v>
              </c:pt>
              <c:pt idx="2288">
                <c:v>21</c:v>
              </c:pt>
              <c:pt idx="2289">
                <c:v>21</c:v>
              </c:pt>
              <c:pt idx="2290">
                <c:v>21</c:v>
              </c:pt>
              <c:pt idx="2291">
                <c:v>21</c:v>
              </c:pt>
              <c:pt idx="2292">
                <c:v>21</c:v>
              </c:pt>
              <c:pt idx="2293">
                <c:v>21</c:v>
              </c:pt>
              <c:pt idx="2294">
                <c:v>21</c:v>
              </c:pt>
              <c:pt idx="2295">
                <c:v>21</c:v>
              </c:pt>
              <c:pt idx="2296">
                <c:v>21</c:v>
              </c:pt>
              <c:pt idx="2297">
                <c:v>21</c:v>
              </c:pt>
              <c:pt idx="2298">
                <c:v>21</c:v>
              </c:pt>
              <c:pt idx="2299">
                <c:v>21</c:v>
              </c:pt>
              <c:pt idx="2300">
                <c:v>21</c:v>
              </c:pt>
              <c:pt idx="2301">
                <c:v>21</c:v>
              </c:pt>
              <c:pt idx="2302">
                <c:v>21</c:v>
              </c:pt>
              <c:pt idx="2303">
                <c:v>21</c:v>
              </c:pt>
              <c:pt idx="2304">
                <c:v>21</c:v>
              </c:pt>
              <c:pt idx="2305">
                <c:v>21</c:v>
              </c:pt>
              <c:pt idx="2306">
                <c:v>21</c:v>
              </c:pt>
              <c:pt idx="2307">
                <c:v>21</c:v>
              </c:pt>
              <c:pt idx="2308">
                <c:v>21</c:v>
              </c:pt>
              <c:pt idx="2309">
                <c:v>21</c:v>
              </c:pt>
              <c:pt idx="2310">
                <c:v>21</c:v>
              </c:pt>
              <c:pt idx="2311">
                <c:v>21</c:v>
              </c:pt>
              <c:pt idx="2312">
                <c:v>21</c:v>
              </c:pt>
              <c:pt idx="2313">
                <c:v>21</c:v>
              </c:pt>
              <c:pt idx="2314">
                <c:v>21</c:v>
              </c:pt>
              <c:pt idx="2315">
                <c:v>21</c:v>
              </c:pt>
              <c:pt idx="2316">
                <c:v>21</c:v>
              </c:pt>
              <c:pt idx="2317">
                <c:v>21</c:v>
              </c:pt>
              <c:pt idx="2318">
                <c:v>21</c:v>
              </c:pt>
              <c:pt idx="2319">
                <c:v>21</c:v>
              </c:pt>
              <c:pt idx="2320">
                <c:v>21</c:v>
              </c:pt>
              <c:pt idx="2321">
                <c:v>21</c:v>
              </c:pt>
              <c:pt idx="2322">
                <c:v>21</c:v>
              </c:pt>
              <c:pt idx="2323">
                <c:v>21</c:v>
              </c:pt>
              <c:pt idx="2324">
                <c:v>21</c:v>
              </c:pt>
              <c:pt idx="2325">
                <c:v>21</c:v>
              </c:pt>
              <c:pt idx="2326">
                <c:v>21</c:v>
              </c:pt>
              <c:pt idx="2327">
                <c:v>21</c:v>
              </c:pt>
              <c:pt idx="2328">
                <c:v>21</c:v>
              </c:pt>
              <c:pt idx="2329">
                <c:v>21</c:v>
              </c:pt>
              <c:pt idx="2330">
                <c:v>21</c:v>
              </c:pt>
              <c:pt idx="2331">
                <c:v>21</c:v>
              </c:pt>
              <c:pt idx="2332">
                <c:v>21</c:v>
              </c:pt>
              <c:pt idx="2333">
                <c:v>21</c:v>
              </c:pt>
              <c:pt idx="2334">
                <c:v>21</c:v>
              </c:pt>
              <c:pt idx="2335">
                <c:v>21</c:v>
              </c:pt>
              <c:pt idx="2336">
                <c:v>21</c:v>
              </c:pt>
              <c:pt idx="2337">
                <c:v>21</c:v>
              </c:pt>
              <c:pt idx="2338">
                <c:v>21</c:v>
              </c:pt>
              <c:pt idx="2339">
                <c:v>21</c:v>
              </c:pt>
              <c:pt idx="2340">
                <c:v>21</c:v>
              </c:pt>
              <c:pt idx="2341">
                <c:v>21</c:v>
              </c:pt>
              <c:pt idx="2342">
                <c:v>21</c:v>
              </c:pt>
              <c:pt idx="2343">
                <c:v>21</c:v>
              </c:pt>
              <c:pt idx="2344">
                <c:v>21</c:v>
              </c:pt>
              <c:pt idx="2345">
                <c:v>21</c:v>
              </c:pt>
              <c:pt idx="2346">
                <c:v>21</c:v>
              </c:pt>
              <c:pt idx="2347">
                <c:v>21</c:v>
              </c:pt>
              <c:pt idx="2348">
                <c:v>21</c:v>
              </c:pt>
              <c:pt idx="2349">
                <c:v>21</c:v>
              </c:pt>
              <c:pt idx="2350">
                <c:v>21</c:v>
              </c:pt>
              <c:pt idx="2351">
                <c:v>21</c:v>
              </c:pt>
              <c:pt idx="2352">
                <c:v>21</c:v>
              </c:pt>
              <c:pt idx="2353">
                <c:v>21</c:v>
              </c:pt>
              <c:pt idx="2354">
                <c:v>21</c:v>
              </c:pt>
              <c:pt idx="2355">
                <c:v>21</c:v>
              </c:pt>
              <c:pt idx="2356">
                <c:v>21</c:v>
              </c:pt>
              <c:pt idx="2357">
                <c:v>21</c:v>
              </c:pt>
              <c:pt idx="2358">
                <c:v>21</c:v>
              </c:pt>
              <c:pt idx="2359">
                <c:v>21</c:v>
              </c:pt>
              <c:pt idx="2360">
                <c:v>21</c:v>
              </c:pt>
              <c:pt idx="2361">
                <c:v>21</c:v>
              </c:pt>
              <c:pt idx="2362">
                <c:v>21</c:v>
              </c:pt>
              <c:pt idx="2363">
                <c:v>21</c:v>
              </c:pt>
              <c:pt idx="2364">
                <c:v>21</c:v>
              </c:pt>
              <c:pt idx="2365">
                <c:v>21</c:v>
              </c:pt>
              <c:pt idx="2366">
                <c:v>21</c:v>
              </c:pt>
              <c:pt idx="2367">
                <c:v>21</c:v>
              </c:pt>
              <c:pt idx="2368">
                <c:v>21</c:v>
              </c:pt>
              <c:pt idx="2369">
                <c:v>21</c:v>
              </c:pt>
              <c:pt idx="2370">
                <c:v>21</c:v>
              </c:pt>
              <c:pt idx="2371">
                <c:v>21</c:v>
              </c:pt>
              <c:pt idx="2372">
                <c:v>21</c:v>
              </c:pt>
              <c:pt idx="2373">
                <c:v>21</c:v>
              </c:pt>
              <c:pt idx="2374">
                <c:v>21</c:v>
              </c:pt>
              <c:pt idx="2375">
                <c:v>21</c:v>
              </c:pt>
              <c:pt idx="2376">
                <c:v>21</c:v>
              </c:pt>
              <c:pt idx="2377">
                <c:v>21</c:v>
              </c:pt>
              <c:pt idx="2378">
                <c:v>21</c:v>
              </c:pt>
              <c:pt idx="2379">
                <c:v>21</c:v>
              </c:pt>
              <c:pt idx="2380">
                <c:v>21</c:v>
              </c:pt>
              <c:pt idx="2381">
                <c:v>21</c:v>
              </c:pt>
              <c:pt idx="2382">
                <c:v>21</c:v>
              </c:pt>
              <c:pt idx="2383">
                <c:v>21</c:v>
              </c:pt>
              <c:pt idx="2384">
                <c:v>21</c:v>
              </c:pt>
              <c:pt idx="2385">
                <c:v>21</c:v>
              </c:pt>
              <c:pt idx="2386">
                <c:v>21</c:v>
              </c:pt>
              <c:pt idx="2387">
                <c:v>21</c:v>
              </c:pt>
              <c:pt idx="2388">
                <c:v>21</c:v>
              </c:pt>
              <c:pt idx="2389">
                <c:v>21</c:v>
              </c:pt>
              <c:pt idx="2390">
                <c:v>21</c:v>
              </c:pt>
              <c:pt idx="2391">
                <c:v>21</c:v>
              </c:pt>
              <c:pt idx="2392">
                <c:v>21</c:v>
              </c:pt>
              <c:pt idx="2393">
                <c:v>21</c:v>
              </c:pt>
              <c:pt idx="2394">
                <c:v>21</c:v>
              </c:pt>
              <c:pt idx="2395">
                <c:v>21</c:v>
              </c:pt>
              <c:pt idx="2396">
                <c:v>21</c:v>
              </c:pt>
              <c:pt idx="2397">
                <c:v>21</c:v>
              </c:pt>
              <c:pt idx="2398">
                <c:v>21</c:v>
              </c:pt>
              <c:pt idx="2399">
                <c:v>21</c:v>
              </c:pt>
              <c:pt idx="2400">
                <c:v>21</c:v>
              </c:pt>
              <c:pt idx="2401">
                <c:v>21</c:v>
              </c:pt>
              <c:pt idx="2402">
                <c:v>21</c:v>
              </c:pt>
              <c:pt idx="2403">
                <c:v>21</c:v>
              </c:pt>
              <c:pt idx="2404">
                <c:v>21</c:v>
              </c:pt>
              <c:pt idx="2405">
                <c:v>21</c:v>
              </c:pt>
              <c:pt idx="2406">
                <c:v>21</c:v>
              </c:pt>
              <c:pt idx="2407">
                <c:v>21</c:v>
              </c:pt>
              <c:pt idx="2408">
                <c:v>21</c:v>
              </c:pt>
              <c:pt idx="2409">
                <c:v>21</c:v>
              </c:pt>
              <c:pt idx="2410">
                <c:v>21</c:v>
              </c:pt>
              <c:pt idx="2411">
                <c:v>21</c:v>
              </c:pt>
              <c:pt idx="2412">
                <c:v>21</c:v>
              </c:pt>
              <c:pt idx="2413">
                <c:v>21</c:v>
              </c:pt>
              <c:pt idx="2414">
                <c:v>21</c:v>
              </c:pt>
              <c:pt idx="2415">
                <c:v>21</c:v>
              </c:pt>
              <c:pt idx="2416">
                <c:v>21</c:v>
              </c:pt>
              <c:pt idx="2417">
                <c:v>21</c:v>
              </c:pt>
              <c:pt idx="2418">
                <c:v>21</c:v>
              </c:pt>
              <c:pt idx="2419">
                <c:v>21</c:v>
              </c:pt>
              <c:pt idx="2420">
                <c:v>21</c:v>
              </c:pt>
              <c:pt idx="2421">
                <c:v>21</c:v>
              </c:pt>
              <c:pt idx="2422">
                <c:v>21</c:v>
              </c:pt>
              <c:pt idx="2423">
                <c:v>21</c:v>
              </c:pt>
              <c:pt idx="2424">
                <c:v>21</c:v>
              </c:pt>
              <c:pt idx="2425">
                <c:v>21</c:v>
              </c:pt>
              <c:pt idx="2426">
                <c:v>21</c:v>
              </c:pt>
              <c:pt idx="2427">
                <c:v>21</c:v>
              </c:pt>
              <c:pt idx="2428">
                <c:v>21</c:v>
              </c:pt>
              <c:pt idx="2429">
                <c:v>21</c:v>
              </c:pt>
              <c:pt idx="2430">
                <c:v>21</c:v>
              </c:pt>
              <c:pt idx="2431">
                <c:v>21</c:v>
              </c:pt>
              <c:pt idx="2432">
                <c:v>21</c:v>
              </c:pt>
              <c:pt idx="2433">
                <c:v>21</c:v>
              </c:pt>
              <c:pt idx="2434">
                <c:v>21</c:v>
              </c:pt>
              <c:pt idx="2435">
                <c:v>21</c:v>
              </c:pt>
              <c:pt idx="2436">
                <c:v>21</c:v>
              </c:pt>
              <c:pt idx="2437">
                <c:v>21</c:v>
              </c:pt>
              <c:pt idx="2438">
                <c:v>21</c:v>
              </c:pt>
              <c:pt idx="2439">
                <c:v>21</c:v>
              </c:pt>
              <c:pt idx="2440">
                <c:v>21</c:v>
              </c:pt>
              <c:pt idx="2441">
                <c:v>21</c:v>
              </c:pt>
              <c:pt idx="2442">
                <c:v>21</c:v>
              </c:pt>
              <c:pt idx="2443">
                <c:v>21</c:v>
              </c:pt>
              <c:pt idx="2444">
                <c:v>21</c:v>
              </c:pt>
              <c:pt idx="2445">
                <c:v>21</c:v>
              </c:pt>
              <c:pt idx="2446">
                <c:v>21</c:v>
              </c:pt>
              <c:pt idx="2447">
                <c:v>21</c:v>
              </c:pt>
              <c:pt idx="2448">
                <c:v>21</c:v>
              </c:pt>
              <c:pt idx="2449">
                <c:v>21</c:v>
              </c:pt>
              <c:pt idx="2450">
                <c:v>21</c:v>
              </c:pt>
              <c:pt idx="2451">
                <c:v>21</c:v>
              </c:pt>
              <c:pt idx="2452">
                <c:v>21</c:v>
              </c:pt>
              <c:pt idx="2453">
                <c:v>21</c:v>
              </c:pt>
              <c:pt idx="2454">
                <c:v>21</c:v>
              </c:pt>
              <c:pt idx="2455">
                <c:v>21</c:v>
              </c:pt>
              <c:pt idx="2456">
                <c:v>21</c:v>
              </c:pt>
              <c:pt idx="2457">
                <c:v>21</c:v>
              </c:pt>
              <c:pt idx="2458">
                <c:v>21</c:v>
              </c:pt>
              <c:pt idx="2459">
                <c:v>21</c:v>
              </c:pt>
              <c:pt idx="2460">
                <c:v>21</c:v>
              </c:pt>
              <c:pt idx="2461">
                <c:v>21</c:v>
              </c:pt>
              <c:pt idx="2462">
                <c:v>21</c:v>
              </c:pt>
              <c:pt idx="2463">
                <c:v>21</c:v>
              </c:pt>
              <c:pt idx="2464">
                <c:v>21</c:v>
              </c:pt>
              <c:pt idx="2465">
                <c:v>21</c:v>
              </c:pt>
              <c:pt idx="2466">
                <c:v>21</c:v>
              </c:pt>
              <c:pt idx="2467">
                <c:v>21</c:v>
              </c:pt>
              <c:pt idx="2468">
                <c:v>21</c:v>
              </c:pt>
              <c:pt idx="2469">
                <c:v>21</c:v>
              </c:pt>
              <c:pt idx="2470">
                <c:v>21</c:v>
              </c:pt>
              <c:pt idx="2471">
                <c:v>21</c:v>
              </c:pt>
              <c:pt idx="2472">
                <c:v>21</c:v>
              </c:pt>
              <c:pt idx="2473">
                <c:v>21</c:v>
              </c:pt>
              <c:pt idx="2474">
                <c:v>21</c:v>
              </c:pt>
              <c:pt idx="2475">
                <c:v>21</c:v>
              </c:pt>
              <c:pt idx="2476">
                <c:v>21</c:v>
              </c:pt>
              <c:pt idx="2477">
                <c:v>21</c:v>
              </c:pt>
              <c:pt idx="2478">
                <c:v>21</c:v>
              </c:pt>
              <c:pt idx="2479">
                <c:v>21</c:v>
              </c:pt>
              <c:pt idx="2480">
                <c:v>21</c:v>
              </c:pt>
              <c:pt idx="2481">
                <c:v>21</c:v>
              </c:pt>
              <c:pt idx="2482">
                <c:v>21</c:v>
              </c:pt>
              <c:pt idx="2483">
                <c:v>21</c:v>
              </c:pt>
              <c:pt idx="2484">
                <c:v>21</c:v>
              </c:pt>
              <c:pt idx="2485">
                <c:v>21</c:v>
              </c:pt>
              <c:pt idx="2486">
                <c:v>21</c:v>
              </c:pt>
              <c:pt idx="2487">
                <c:v>21</c:v>
              </c:pt>
              <c:pt idx="2488">
                <c:v>21</c:v>
              </c:pt>
              <c:pt idx="2489">
                <c:v>21</c:v>
              </c:pt>
              <c:pt idx="2490">
                <c:v>21</c:v>
              </c:pt>
              <c:pt idx="2491">
                <c:v>21</c:v>
              </c:pt>
              <c:pt idx="2492">
                <c:v>21</c:v>
              </c:pt>
              <c:pt idx="2493">
                <c:v>21</c:v>
              </c:pt>
              <c:pt idx="2494">
                <c:v>21</c:v>
              </c:pt>
              <c:pt idx="2495">
                <c:v>21</c:v>
              </c:pt>
              <c:pt idx="2496">
                <c:v>21</c:v>
              </c:pt>
              <c:pt idx="2497">
                <c:v>21</c:v>
              </c:pt>
              <c:pt idx="2498">
                <c:v>21</c:v>
              </c:pt>
              <c:pt idx="2499">
                <c:v>21</c:v>
              </c:pt>
              <c:pt idx="2500">
                <c:v>21</c:v>
              </c:pt>
              <c:pt idx="2501">
                <c:v>21</c:v>
              </c:pt>
              <c:pt idx="2502">
                <c:v>21</c:v>
              </c:pt>
              <c:pt idx="2503">
                <c:v>21</c:v>
              </c:pt>
              <c:pt idx="2504">
                <c:v>21</c:v>
              </c:pt>
              <c:pt idx="2505">
                <c:v>21</c:v>
              </c:pt>
              <c:pt idx="2506">
                <c:v>21</c:v>
              </c:pt>
              <c:pt idx="2507">
                <c:v>21</c:v>
              </c:pt>
              <c:pt idx="2508">
                <c:v>21</c:v>
              </c:pt>
              <c:pt idx="2509">
                <c:v>21</c:v>
              </c:pt>
              <c:pt idx="2510">
                <c:v>21</c:v>
              </c:pt>
              <c:pt idx="2511">
                <c:v>21</c:v>
              </c:pt>
              <c:pt idx="2512">
                <c:v>21</c:v>
              </c:pt>
              <c:pt idx="2513">
                <c:v>21</c:v>
              </c:pt>
              <c:pt idx="2514">
                <c:v>21</c:v>
              </c:pt>
              <c:pt idx="2515">
                <c:v>21</c:v>
              </c:pt>
              <c:pt idx="2516">
                <c:v>21</c:v>
              </c:pt>
              <c:pt idx="2517">
                <c:v>21</c:v>
              </c:pt>
              <c:pt idx="2518">
                <c:v>21</c:v>
              </c:pt>
              <c:pt idx="2519">
                <c:v>21</c:v>
              </c:pt>
              <c:pt idx="2520">
                <c:v>21</c:v>
              </c:pt>
              <c:pt idx="2521">
                <c:v>21</c:v>
              </c:pt>
              <c:pt idx="2522">
                <c:v>21</c:v>
              </c:pt>
              <c:pt idx="2523">
                <c:v>21</c:v>
              </c:pt>
              <c:pt idx="2524">
                <c:v>21</c:v>
              </c:pt>
              <c:pt idx="2525">
                <c:v>21</c:v>
              </c:pt>
              <c:pt idx="2526">
                <c:v>21</c:v>
              </c:pt>
              <c:pt idx="2527">
                <c:v>21</c:v>
              </c:pt>
              <c:pt idx="2528">
                <c:v>21</c:v>
              </c:pt>
              <c:pt idx="2529">
                <c:v>21</c:v>
              </c:pt>
              <c:pt idx="2530">
                <c:v>21</c:v>
              </c:pt>
              <c:pt idx="2531">
                <c:v>21</c:v>
              </c:pt>
              <c:pt idx="2532">
                <c:v>21</c:v>
              </c:pt>
              <c:pt idx="2533">
                <c:v>21</c:v>
              </c:pt>
              <c:pt idx="2534">
                <c:v>21</c:v>
              </c:pt>
              <c:pt idx="2535">
                <c:v>21</c:v>
              </c:pt>
              <c:pt idx="2536">
                <c:v>21</c:v>
              </c:pt>
              <c:pt idx="2537">
                <c:v>21</c:v>
              </c:pt>
              <c:pt idx="2538">
                <c:v>21</c:v>
              </c:pt>
              <c:pt idx="2539">
                <c:v>21</c:v>
              </c:pt>
              <c:pt idx="2540">
                <c:v>21</c:v>
              </c:pt>
              <c:pt idx="2541">
                <c:v>21</c:v>
              </c:pt>
              <c:pt idx="2542">
                <c:v>21</c:v>
              </c:pt>
              <c:pt idx="2543">
                <c:v>21</c:v>
              </c:pt>
              <c:pt idx="2544">
                <c:v>21</c:v>
              </c:pt>
              <c:pt idx="2545">
                <c:v>21</c:v>
              </c:pt>
              <c:pt idx="2546">
                <c:v>21</c:v>
              </c:pt>
              <c:pt idx="2547">
                <c:v>21</c:v>
              </c:pt>
              <c:pt idx="2548">
                <c:v>21</c:v>
              </c:pt>
              <c:pt idx="2549">
                <c:v>21</c:v>
              </c:pt>
              <c:pt idx="2550">
                <c:v>21</c:v>
              </c:pt>
              <c:pt idx="2551">
                <c:v>21</c:v>
              </c:pt>
              <c:pt idx="2552">
                <c:v>21</c:v>
              </c:pt>
              <c:pt idx="2553">
                <c:v>21</c:v>
              </c:pt>
              <c:pt idx="2554">
                <c:v>21</c:v>
              </c:pt>
              <c:pt idx="2555">
                <c:v>21</c:v>
              </c:pt>
              <c:pt idx="2556">
                <c:v>21</c:v>
              </c:pt>
              <c:pt idx="2557">
                <c:v>21</c:v>
              </c:pt>
              <c:pt idx="2558">
                <c:v>21</c:v>
              </c:pt>
              <c:pt idx="2559">
                <c:v>21</c:v>
              </c:pt>
              <c:pt idx="2560">
                <c:v>21</c:v>
              </c:pt>
              <c:pt idx="2561">
                <c:v>21</c:v>
              </c:pt>
              <c:pt idx="2562">
                <c:v>21</c:v>
              </c:pt>
              <c:pt idx="2563">
                <c:v>21</c:v>
              </c:pt>
              <c:pt idx="2564">
                <c:v>21</c:v>
              </c:pt>
              <c:pt idx="2565">
                <c:v>21</c:v>
              </c:pt>
              <c:pt idx="2566">
                <c:v>21</c:v>
              </c:pt>
              <c:pt idx="2567">
                <c:v>21</c:v>
              </c:pt>
              <c:pt idx="2568">
                <c:v>21</c:v>
              </c:pt>
              <c:pt idx="2569">
                <c:v>21</c:v>
              </c:pt>
              <c:pt idx="2570">
                <c:v>21</c:v>
              </c:pt>
              <c:pt idx="2571">
                <c:v>21</c:v>
              </c:pt>
              <c:pt idx="2572">
                <c:v>21</c:v>
              </c:pt>
              <c:pt idx="2573">
                <c:v>21</c:v>
              </c:pt>
              <c:pt idx="2574">
                <c:v>21</c:v>
              </c:pt>
              <c:pt idx="2575">
                <c:v>21</c:v>
              </c:pt>
              <c:pt idx="2576">
                <c:v>21</c:v>
              </c:pt>
              <c:pt idx="2577">
                <c:v>21</c:v>
              </c:pt>
              <c:pt idx="2578">
                <c:v>21</c:v>
              </c:pt>
              <c:pt idx="2579">
                <c:v>21</c:v>
              </c:pt>
              <c:pt idx="2580">
                <c:v>21</c:v>
              </c:pt>
              <c:pt idx="2581">
                <c:v>21</c:v>
              </c:pt>
              <c:pt idx="2582">
                <c:v>21</c:v>
              </c:pt>
              <c:pt idx="2583">
                <c:v>21</c:v>
              </c:pt>
              <c:pt idx="2584">
                <c:v>21</c:v>
              </c:pt>
              <c:pt idx="2585">
                <c:v>21</c:v>
              </c:pt>
              <c:pt idx="2586">
                <c:v>21</c:v>
              </c:pt>
              <c:pt idx="2587">
                <c:v>21</c:v>
              </c:pt>
              <c:pt idx="2588">
                <c:v>21</c:v>
              </c:pt>
              <c:pt idx="2589">
                <c:v>21</c:v>
              </c:pt>
              <c:pt idx="2590">
                <c:v>21</c:v>
              </c:pt>
              <c:pt idx="2591">
                <c:v>21</c:v>
              </c:pt>
              <c:pt idx="2592">
                <c:v>21</c:v>
              </c:pt>
              <c:pt idx="2593">
                <c:v>21</c:v>
              </c:pt>
              <c:pt idx="2594">
                <c:v>21</c:v>
              </c:pt>
              <c:pt idx="2595">
                <c:v>21</c:v>
              </c:pt>
              <c:pt idx="2596">
                <c:v>21</c:v>
              </c:pt>
              <c:pt idx="2597">
                <c:v>21</c:v>
              </c:pt>
              <c:pt idx="2598">
                <c:v>21</c:v>
              </c:pt>
              <c:pt idx="2599">
                <c:v>21</c:v>
              </c:pt>
              <c:pt idx="2600">
                <c:v>21</c:v>
              </c:pt>
              <c:pt idx="2601">
                <c:v>21</c:v>
              </c:pt>
              <c:pt idx="2602">
                <c:v>21</c:v>
              </c:pt>
              <c:pt idx="2603">
                <c:v>21</c:v>
              </c:pt>
              <c:pt idx="2604">
                <c:v>21</c:v>
              </c:pt>
              <c:pt idx="2605">
                <c:v>21</c:v>
              </c:pt>
              <c:pt idx="2606">
                <c:v>21</c:v>
              </c:pt>
              <c:pt idx="2607">
                <c:v>21</c:v>
              </c:pt>
              <c:pt idx="2608">
                <c:v>21</c:v>
              </c:pt>
              <c:pt idx="2609">
                <c:v>21</c:v>
              </c:pt>
              <c:pt idx="2610">
                <c:v>21</c:v>
              </c:pt>
              <c:pt idx="2611">
                <c:v>21</c:v>
              </c:pt>
              <c:pt idx="2612">
                <c:v>21</c:v>
              </c:pt>
              <c:pt idx="2613">
                <c:v>21</c:v>
              </c:pt>
              <c:pt idx="2614">
                <c:v>21</c:v>
              </c:pt>
              <c:pt idx="2615">
                <c:v>21</c:v>
              </c:pt>
              <c:pt idx="2616">
                <c:v>21</c:v>
              </c:pt>
              <c:pt idx="2617">
                <c:v>21</c:v>
              </c:pt>
              <c:pt idx="2618">
                <c:v>21</c:v>
              </c:pt>
              <c:pt idx="2619">
                <c:v>21</c:v>
              </c:pt>
              <c:pt idx="2620">
                <c:v>21</c:v>
              </c:pt>
              <c:pt idx="2621">
                <c:v>21</c:v>
              </c:pt>
              <c:pt idx="2622">
                <c:v>21</c:v>
              </c:pt>
              <c:pt idx="2623">
                <c:v>21</c:v>
              </c:pt>
              <c:pt idx="2624">
                <c:v>21</c:v>
              </c:pt>
              <c:pt idx="2625">
                <c:v>21</c:v>
              </c:pt>
              <c:pt idx="2626">
                <c:v>21</c:v>
              </c:pt>
              <c:pt idx="2627">
                <c:v>21</c:v>
              </c:pt>
              <c:pt idx="2628">
                <c:v>21</c:v>
              </c:pt>
              <c:pt idx="2629">
                <c:v>21</c:v>
              </c:pt>
              <c:pt idx="2630">
                <c:v>21</c:v>
              </c:pt>
              <c:pt idx="2631">
                <c:v>21</c:v>
              </c:pt>
              <c:pt idx="2632">
                <c:v>21</c:v>
              </c:pt>
              <c:pt idx="2633">
                <c:v>21</c:v>
              </c:pt>
              <c:pt idx="2634">
                <c:v>21</c:v>
              </c:pt>
              <c:pt idx="2635">
                <c:v>21</c:v>
              </c:pt>
              <c:pt idx="2636">
                <c:v>21</c:v>
              </c:pt>
              <c:pt idx="2637">
                <c:v>21</c:v>
              </c:pt>
              <c:pt idx="2638">
                <c:v>21</c:v>
              </c:pt>
              <c:pt idx="2639">
                <c:v>21</c:v>
              </c:pt>
              <c:pt idx="2640">
                <c:v>21</c:v>
              </c:pt>
              <c:pt idx="2641">
                <c:v>21</c:v>
              </c:pt>
              <c:pt idx="2642">
                <c:v>21</c:v>
              </c:pt>
              <c:pt idx="2643">
                <c:v>21</c:v>
              </c:pt>
              <c:pt idx="2644">
                <c:v>21</c:v>
              </c:pt>
              <c:pt idx="2645">
                <c:v>21</c:v>
              </c:pt>
              <c:pt idx="2646">
                <c:v>21</c:v>
              </c:pt>
              <c:pt idx="2647">
                <c:v>21</c:v>
              </c:pt>
              <c:pt idx="2648">
                <c:v>21</c:v>
              </c:pt>
              <c:pt idx="2649">
                <c:v>21</c:v>
              </c:pt>
              <c:pt idx="2650">
                <c:v>21</c:v>
              </c:pt>
              <c:pt idx="2651">
                <c:v>21</c:v>
              </c:pt>
              <c:pt idx="2652">
                <c:v>21</c:v>
              </c:pt>
              <c:pt idx="2653">
                <c:v>21</c:v>
              </c:pt>
              <c:pt idx="2654">
                <c:v>21</c:v>
              </c:pt>
              <c:pt idx="2655">
                <c:v>21</c:v>
              </c:pt>
              <c:pt idx="2656">
                <c:v>21</c:v>
              </c:pt>
              <c:pt idx="2657">
                <c:v>21</c:v>
              </c:pt>
              <c:pt idx="2658">
                <c:v>21</c:v>
              </c:pt>
              <c:pt idx="2659">
                <c:v>21</c:v>
              </c:pt>
              <c:pt idx="2660">
                <c:v>21</c:v>
              </c:pt>
              <c:pt idx="2661">
                <c:v>21</c:v>
              </c:pt>
              <c:pt idx="2662">
                <c:v>21</c:v>
              </c:pt>
              <c:pt idx="2663">
                <c:v>21</c:v>
              </c:pt>
              <c:pt idx="2664">
                <c:v>21</c:v>
              </c:pt>
              <c:pt idx="2665">
                <c:v>21</c:v>
              </c:pt>
              <c:pt idx="2666">
                <c:v>21</c:v>
              </c:pt>
              <c:pt idx="2667">
                <c:v>21</c:v>
              </c:pt>
              <c:pt idx="2668">
                <c:v>21</c:v>
              </c:pt>
              <c:pt idx="2669">
                <c:v>21</c:v>
              </c:pt>
              <c:pt idx="2670">
                <c:v>21</c:v>
              </c:pt>
              <c:pt idx="2671">
                <c:v>21</c:v>
              </c:pt>
              <c:pt idx="2672">
                <c:v>21</c:v>
              </c:pt>
              <c:pt idx="2673">
                <c:v>21</c:v>
              </c:pt>
              <c:pt idx="2674">
                <c:v>21</c:v>
              </c:pt>
              <c:pt idx="2675">
                <c:v>21</c:v>
              </c:pt>
              <c:pt idx="2676">
                <c:v>21</c:v>
              </c:pt>
              <c:pt idx="2677">
                <c:v>21</c:v>
              </c:pt>
              <c:pt idx="2678">
                <c:v>21</c:v>
              </c:pt>
              <c:pt idx="2679">
                <c:v>21</c:v>
              </c:pt>
              <c:pt idx="2680">
                <c:v>21</c:v>
              </c:pt>
              <c:pt idx="2681">
                <c:v>21</c:v>
              </c:pt>
              <c:pt idx="2682">
                <c:v>21</c:v>
              </c:pt>
              <c:pt idx="2683">
                <c:v>21</c:v>
              </c:pt>
              <c:pt idx="2684">
                <c:v>21</c:v>
              </c:pt>
              <c:pt idx="2685">
                <c:v>21</c:v>
              </c:pt>
              <c:pt idx="2686">
                <c:v>21</c:v>
              </c:pt>
              <c:pt idx="2687">
                <c:v>21</c:v>
              </c:pt>
              <c:pt idx="2688">
                <c:v>21</c:v>
              </c:pt>
              <c:pt idx="2689">
                <c:v>21</c:v>
              </c:pt>
              <c:pt idx="2690">
                <c:v>21</c:v>
              </c:pt>
              <c:pt idx="2691">
                <c:v>21</c:v>
              </c:pt>
              <c:pt idx="2692">
                <c:v>21</c:v>
              </c:pt>
              <c:pt idx="2693">
                <c:v>21</c:v>
              </c:pt>
              <c:pt idx="2694">
                <c:v>21</c:v>
              </c:pt>
              <c:pt idx="2695">
                <c:v>21</c:v>
              </c:pt>
              <c:pt idx="2696">
                <c:v>21</c:v>
              </c:pt>
              <c:pt idx="2697">
                <c:v>21</c:v>
              </c:pt>
              <c:pt idx="2698">
                <c:v>21</c:v>
              </c:pt>
              <c:pt idx="2699">
                <c:v>21</c:v>
              </c:pt>
              <c:pt idx="2700">
                <c:v>21</c:v>
              </c:pt>
              <c:pt idx="2701">
                <c:v>21</c:v>
              </c:pt>
              <c:pt idx="2702">
                <c:v>21</c:v>
              </c:pt>
              <c:pt idx="2703">
                <c:v>21</c:v>
              </c:pt>
              <c:pt idx="2704">
                <c:v>21</c:v>
              </c:pt>
              <c:pt idx="2705">
                <c:v>21</c:v>
              </c:pt>
              <c:pt idx="2706">
                <c:v>21</c:v>
              </c:pt>
              <c:pt idx="2707">
                <c:v>21</c:v>
              </c:pt>
              <c:pt idx="2708">
                <c:v>21</c:v>
              </c:pt>
              <c:pt idx="2709">
                <c:v>21</c:v>
              </c:pt>
              <c:pt idx="2710">
                <c:v>21</c:v>
              </c:pt>
              <c:pt idx="2711">
                <c:v>21</c:v>
              </c:pt>
              <c:pt idx="2712">
                <c:v>21</c:v>
              </c:pt>
              <c:pt idx="2713">
                <c:v>21</c:v>
              </c:pt>
              <c:pt idx="2714">
                <c:v>21</c:v>
              </c:pt>
              <c:pt idx="2715">
                <c:v>21</c:v>
              </c:pt>
              <c:pt idx="2716">
                <c:v>21</c:v>
              </c:pt>
              <c:pt idx="2717">
                <c:v>21</c:v>
              </c:pt>
              <c:pt idx="2718">
                <c:v>21</c:v>
              </c:pt>
              <c:pt idx="2719">
                <c:v>21</c:v>
              </c:pt>
              <c:pt idx="2720">
                <c:v>21</c:v>
              </c:pt>
              <c:pt idx="2721">
                <c:v>21</c:v>
              </c:pt>
              <c:pt idx="2722">
                <c:v>21</c:v>
              </c:pt>
              <c:pt idx="2723">
                <c:v>21</c:v>
              </c:pt>
              <c:pt idx="2724">
                <c:v>21</c:v>
              </c:pt>
              <c:pt idx="2725">
                <c:v>21</c:v>
              </c:pt>
              <c:pt idx="2726">
                <c:v>21</c:v>
              </c:pt>
              <c:pt idx="2727">
                <c:v>21</c:v>
              </c:pt>
              <c:pt idx="2728">
                <c:v>21</c:v>
              </c:pt>
              <c:pt idx="2729">
                <c:v>21</c:v>
              </c:pt>
              <c:pt idx="2730">
                <c:v>21</c:v>
              </c:pt>
              <c:pt idx="2731">
                <c:v>21</c:v>
              </c:pt>
              <c:pt idx="2732">
                <c:v>21</c:v>
              </c:pt>
              <c:pt idx="2733">
                <c:v>21</c:v>
              </c:pt>
              <c:pt idx="2734">
                <c:v>21</c:v>
              </c:pt>
              <c:pt idx="2735">
                <c:v>21</c:v>
              </c:pt>
              <c:pt idx="2736">
                <c:v>21</c:v>
              </c:pt>
              <c:pt idx="2737">
                <c:v>21</c:v>
              </c:pt>
              <c:pt idx="2738">
                <c:v>21</c:v>
              </c:pt>
              <c:pt idx="2739">
                <c:v>21</c:v>
              </c:pt>
              <c:pt idx="2740">
                <c:v>21</c:v>
              </c:pt>
              <c:pt idx="2741">
                <c:v>21</c:v>
              </c:pt>
              <c:pt idx="2742">
                <c:v>21</c:v>
              </c:pt>
              <c:pt idx="2743">
                <c:v>21</c:v>
              </c:pt>
              <c:pt idx="2744">
                <c:v>21</c:v>
              </c:pt>
              <c:pt idx="2745">
                <c:v>21</c:v>
              </c:pt>
              <c:pt idx="2746">
                <c:v>21</c:v>
              </c:pt>
              <c:pt idx="2747">
                <c:v>21</c:v>
              </c:pt>
              <c:pt idx="2748">
                <c:v>21</c:v>
              </c:pt>
              <c:pt idx="2749">
                <c:v>21</c:v>
              </c:pt>
              <c:pt idx="2750">
                <c:v>21</c:v>
              </c:pt>
              <c:pt idx="2751">
                <c:v>21</c:v>
              </c:pt>
              <c:pt idx="2752">
                <c:v>21</c:v>
              </c:pt>
              <c:pt idx="2753">
                <c:v>21</c:v>
              </c:pt>
              <c:pt idx="2754">
                <c:v>21</c:v>
              </c:pt>
              <c:pt idx="2755">
                <c:v>21</c:v>
              </c:pt>
              <c:pt idx="2756">
                <c:v>21</c:v>
              </c:pt>
              <c:pt idx="2757">
                <c:v>21</c:v>
              </c:pt>
              <c:pt idx="2758">
                <c:v>21</c:v>
              </c:pt>
              <c:pt idx="2759">
                <c:v>21</c:v>
              </c:pt>
              <c:pt idx="2760">
                <c:v>21</c:v>
              </c:pt>
              <c:pt idx="2761">
                <c:v>21</c:v>
              </c:pt>
              <c:pt idx="2762">
                <c:v>21</c:v>
              </c:pt>
              <c:pt idx="2763">
                <c:v>21</c:v>
              </c:pt>
              <c:pt idx="2764">
                <c:v>21</c:v>
              </c:pt>
              <c:pt idx="2765">
                <c:v>21</c:v>
              </c:pt>
              <c:pt idx="2766">
                <c:v>21</c:v>
              </c:pt>
              <c:pt idx="2767">
                <c:v>21</c:v>
              </c:pt>
              <c:pt idx="2768">
                <c:v>21</c:v>
              </c:pt>
              <c:pt idx="2769">
                <c:v>21</c:v>
              </c:pt>
              <c:pt idx="2770">
                <c:v>21</c:v>
              </c:pt>
              <c:pt idx="2771">
                <c:v>21</c:v>
              </c:pt>
              <c:pt idx="2772">
                <c:v>21</c:v>
              </c:pt>
              <c:pt idx="2773">
                <c:v>21</c:v>
              </c:pt>
              <c:pt idx="2774">
                <c:v>21</c:v>
              </c:pt>
              <c:pt idx="2775">
                <c:v>21</c:v>
              </c:pt>
              <c:pt idx="2776">
                <c:v>21</c:v>
              </c:pt>
              <c:pt idx="2777">
                <c:v>21</c:v>
              </c:pt>
              <c:pt idx="2778">
                <c:v>21</c:v>
              </c:pt>
              <c:pt idx="2779">
                <c:v>21</c:v>
              </c:pt>
              <c:pt idx="2780">
                <c:v>21</c:v>
              </c:pt>
              <c:pt idx="2781">
                <c:v>21</c:v>
              </c:pt>
              <c:pt idx="2782">
                <c:v>21</c:v>
              </c:pt>
              <c:pt idx="2783">
                <c:v>21</c:v>
              </c:pt>
              <c:pt idx="2784">
                <c:v>21</c:v>
              </c:pt>
              <c:pt idx="2785">
                <c:v>21</c:v>
              </c:pt>
              <c:pt idx="2786">
                <c:v>21</c:v>
              </c:pt>
              <c:pt idx="2787">
                <c:v>21</c:v>
              </c:pt>
              <c:pt idx="2788">
                <c:v>21</c:v>
              </c:pt>
              <c:pt idx="2789">
                <c:v>21</c:v>
              </c:pt>
              <c:pt idx="2790">
                <c:v>21</c:v>
              </c:pt>
              <c:pt idx="2791">
                <c:v>21</c:v>
              </c:pt>
              <c:pt idx="2792">
                <c:v>21</c:v>
              </c:pt>
              <c:pt idx="2793">
                <c:v>21</c:v>
              </c:pt>
              <c:pt idx="2794">
                <c:v>21</c:v>
              </c:pt>
              <c:pt idx="2795">
                <c:v>21</c:v>
              </c:pt>
              <c:pt idx="2796">
                <c:v>21</c:v>
              </c:pt>
              <c:pt idx="2797">
                <c:v>21</c:v>
              </c:pt>
              <c:pt idx="2798">
                <c:v>21</c:v>
              </c:pt>
              <c:pt idx="2799">
                <c:v>21</c:v>
              </c:pt>
              <c:pt idx="2800">
                <c:v>21</c:v>
              </c:pt>
              <c:pt idx="2801">
                <c:v>21</c:v>
              </c:pt>
              <c:pt idx="2802">
                <c:v>21</c:v>
              </c:pt>
              <c:pt idx="2803">
                <c:v>21</c:v>
              </c:pt>
              <c:pt idx="2804">
                <c:v>21</c:v>
              </c:pt>
              <c:pt idx="2805">
                <c:v>21</c:v>
              </c:pt>
              <c:pt idx="2806">
                <c:v>21</c:v>
              </c:pt>
              <c:pt idx="2807">
                <c:v>21</c:v>
              </c:pt>
              <c:pt idx="2808">
                <c:v>21</c:v>
              </c:pt>
              <c:pt idx="2809">
                <c:v>21</c:v>
              </c:pt>
              <c:pt idx="2810">
                <c:v>21</c:v>
              </c:pt>
              <c:pt idx="2811">
                <c:v>21</c:v>
              </c:pt>
              <c:pt idx="2812">
                <c:v>21</c:v>
              </c:pt>
              <c:pt idx="2813">
                <c:v>21</c:v>
              </c:pt>
              <c:pt idx="2814">
                <c:v>21</c:v>
              </c:pt>
              <c:pt idx="2815">
                <c:v>21</c:v>
              </c:pt>
              <c:pt idx="2816">
                <c:v>21</c:v>
              </c:pt>
              <c:pt idx="2817">
                <c:v>21</c:v>
              </c:pt>
              <c:pt idx="2818">
                <c:v>21</c:v>
              </c:pt>
              <c:pt idx="2819">
                <c:v>21</c:v>
              </c:pt>
              <c:pt idx="2820">
                <c:v>21</c:v>
              </c:pt>
              <c:pt idx="2821">
                <c:v>21</c:v>
              </c:pt>
              <c:pt idx="2822">
                <c:v>21</c:v>
              </c:pt>
              <c:pt idx="2823">
                <c:v>21</c:v>
              </c:pt>
              <c:pt idx="2824">
                <c:v>21</c:v>
              </c:pt>
              <c:pt idx="2825">
                <c:v>21</c:v>
              </c:pt>
              <c:pt idx="2826">
                <c:v>21</c:v>
              </c:pt>
              <c:pt idx="2827">
                <c:v>21</c:v>
              </c:pt>
              <c:pt idx="2828">
                <c:v>21</c:v>
              </c:pt>
              <c:pt idx="2829">
                <c:v>21</c:v>
              </c:pt>
              <c:pt idx="2830">
                <c:v>21</c:v>
              </c:pt>
              <c:pt idx="2831">
                <c:v>21</c:v>
              </c:pt>
              <c:pt idx="2832">
                <c:v>21</c:v>
              </c:pt>
              <c:pt idx="2833">
                <c:v>21</c:v>
              </c:pt>
              <c:pt idx="2834">
                <c:v>21</c:v>
              </c:pt>
              <c:pt idx="2835">
                <c:v>21</c:v>
              </c:pt>
              <c:pt idx="2836">
                <c:v>21</c:v>
              </c:pt>
              <c:pt idx="2837">
                <c:v>21</c:v>
              </c:pt>
              <c:pt idx="2838">
                <c:v>21</c:v>
              </c:pt>
              <c:pt idx="2839">
                <c:v>21</c:v>
              </c:pt>
              <c:pt idx="2840">
                <c:v>21</c:v>
              </c:pt>
              <c:pt idx="2841">
                <c:v>21</c:v>
              </c:pt>
              <c:pt idx="2842">
                <c:v>21</c:v>
              </c:pt>
              <c:pt idx="2843">
                <c:v>21</c:v>
              </c:pt>
              <c:pt idx="2844">
                <c:v>21</c:v>
              </c:pt>
              <c:pt idx="2845">
                <c:v>21</c:v>
              </c:pt>
              <c:pt idx="2846">
                <c:v>21</c:v>
              </c:pt>
              <c:pt idx="2847">
                <c:v>21</c:v>
              </c:pt>
              <c:pt idx="2848">
                <c:v>21</c:v>
              </c:pt>
              <c:pt idx="2849">
                <c:v>21</c:v>
              </c:pt>
              <c:pt idx="2850">
                <c:v>21</c:v>
              </c:pt>
              <c:pt idx="2851">
                <c:v>21</c:v>
              </c:pt>
              <c:pt idx="2852">
                <c:v>21</c:v>
              </c:pt>
              <c:pt idx="2853">
                <c:v>21</c:v>
              </c:pt>
              <c:pt idx="2854">
                <c:v>21</c:v>
              </c:pt>
              <c:pt idx="2855">
                <c:v>21</c:v>
              </c:pt>
              <c:pt idx="2856">
                <c:v>21</c:v>
              </c:pt>
              <c:pt idx="2857">
                <c:v>21</c:v>
              </c:pt>
              <c:pt idx="2858">
                <c:v>21</c:v>
              </c:pt>
              <c:pt idx="2859">
                <c:v>21</c:v>
              </c:pt>
              <c:pt idx="2860">
                <c:v>21</c:v>
              </c:pt>
              <c:pt idx="2861">
                <c:v>21</c:v>
              </c:pt>
              <c:pt idx="2862">
                <c:v>21</c:v>
              </c:pt>
              <c:pt idx="2863">
                <c:v>21</c:v>
              </c:pt>
              <c:pt idx="2864">
                <c:v>21</c:v>
              </c:pt>
              <c:pt idx="2865">
                <c:v>21</c:v>
              </c:pt>
              <c:pt idx="2866">
                <c:v>21</c:v>
              </c:pt>
              <c:pt idx="2867">
                <c:v>21</c:v>
              </c:pt>
              <c:pt idx="2868">
                <c:v>21</c:v>
              </c:pt>
              <c:pt idx="2869">
                <c:v>21</c:v>
              </c:pt>
              <c:pt idx="2870">
                <c:v>21</c:v>
              </c:pt>
              <c:pt idx="2871">
                <c:v>21</c:v>
              </c:pt>
              <c:pt idx="2872">
                <c:v>21</c:v>
              </c:pt>
              <c:pt idx="2873">
                <c:v>21</c:v>
              </c:pt>
              <c:pt idx="2874">
                <c:v>21</c:v>
              </c:pt>
              <c:pt idx="2875">
                <c:v>21</c:v>
              </c:pt>
              <c:pt idx="2876">
                <c:v>21</c:v>
              </c:pt>
              <c:pt idx="2877">
                <c:v>21</c:v>
              </c:pt>
              <c:pt idx="2878">
                <c:v>21</c:v>
              </c:pt>
              <c:pt idx="2879">
                <c:v>21</c:v>
              </c:pt>
              <c:pt idx="2880">
                <c:v>21</c:v>
              </c:pt>
              <c:pt idx="2881">
                <c:v>21</c:v>
              </c:pt>
              <c:pt idx="2882">
                <c:v>21</c:v>
              </c:pt>
              <c:pt idx="2883">
                <c:v>21</c:v>
              </c:pt>
              <c:pt idx="2884">
                <c:v>21</c:v>
              </c:pt>
              <c:pt idx="2885">
                <c:v>21</c:v>
              </c:pt>
              <c:pt idx="2886">
                <c:v>21</c:v>
              </c:pt>
              <c:pt idx="2887">
                <c:v>21</c:v>
              </c:pt>
              <c:pt idx="2888">
                <c:v>21</c:v>
              </c:pt>
              <c:pt idx="2889">
                <c:v>21</c:v>
              </c:pt>
              <c:pt idx="2890">
                <c:v>21</c:v>
              </c:pt>
              <c:pt idx="2891">
                <c:v>21</c:v>
              </c:pt>
              <c:pt idx="2892">
                <c:v>21</c:v>
              </c:pt>
              <c:pt idx="2893">
                <c:v>21</c:v>
              </c:pt>
              <c:pt idx="2894">
                <c:v>21</c:v>
              </c:pt>
              <c:pt idx="2895">
                <c:v>21</c:v>
              </c:pt>
              <c:pt idx="2896">
                <c:v>21</c:v>
              </c:pt>
              <c:pt idx="2897">
                <c:v>21</c:v>
              </c:pt>
              <c:pt idx="2898">
                <c:v>21</c:v>
              </c:pt>
              <c:pt idx="2899">
                <c:v>21</c:v>
              </c:pt>
              <c:pt idx="2900">
                <c:v>21</c:v>
              </c:pt>
              <c:pt idx="2901">
                <c:v>21</c:v>
              </c:pt>
              <c:pt idx="2902">
                <c:v>21</c:v>
              </c:pt>
              <c:pt idx="2903">
                <c:v>21</c:v>
              </c:pt>
              <c:pt idx="2904">
                <c:v>21</c:v>
              </c:pt>
              <c:pt idx="2905">
                <c:v>21</c:v>
              </c:pt>
              <c:pt idx="2906">
                <c:v>21</c:v>
              </c:pt>
              <c:pt idx="2907">
                <c:v>21</c:v>
              </c:pt>
              <c:pt idx="2908">
                <c:v>21</c:v>
              </c:pt>
              <c:pt idx="2909">
                <c:v>21</c:v>
              </c:pt>
              <c:pt idx="2910">
                <c:v>21</c:v>
              </c:pt>
              <c:pt idx="2911">
                <c:v>21</c:v>
              </c:pt>
              <c:pt idx="2912">
                <c:v>21</c:v>
              </c:pt>
              <c:pt idx="2913">
                <c:v>21</c:v>
              </c:pt>
              <c:pt idx="2914">
                <c:v>21</c:v>
              </c:pt>
              <c:pt idx="2915">
                <c:v>21</c:v>
              </c:pt>
              <c:pt idx="2916">
                <c:v>21</c:v>
              </c:pt>
              <c:pt idx="2917">
                <c:v>21</c:v>
              </c:pt>
              <c:pt idx="2918">
                <c:v>21</c:v>
              </c:pt>
              <c:pt idx="2919">
                <c:v>21</c:v>
              </c:pt>
              <c:pt idx="2920">
                <c:v>21</c:v>
              </c:pt>
              <c:pt idx="2921">
                <c:v>21</c:v>
              </c:pt>
              <c:pt idx="2922">
                <c:v>21</c:v>
              </c:pt>
              <c:pt idx="2923">
                <c:v>21</c:v>
              </c:pt>
              <c:pt idx="2924">
                <c:v>21</c:v>
              </c:pt>
              <c:pt idx="2925">
                <c:v>21</c:v>
              </c:pt>
              <c:pt idx="2926">
                <c:v>21</c:v>
              </c:pt>
              <c:pt idx="2927">
                <c:v>21</c:v>
              </c:pt>
              <c:pt idx="2928">
                <c:v>21</c:v>
              </c:pt>
              <c:pt idx="2929">
                <c:v>21</c:v>
              </c:pt>
              <c:pt idx="2930">
                <c:v>21</c:v>
              </c:pt>
              <c:pt idx="2931">
                <c:v>21</c:v>
              </c:pt>
              <c:pt idx="2932">
                <c:v>21</c:v>
              </c:pt>
              <c:pt idx="2933">
                <c:v>21</c:v>
              </c:pt>
              <c:pt idx="2934">
                <c:v>21</c:v>
              </c:pt>
              <c:pt idx="2935">
                <c:v>21</c:v>
              </c:pt>
              <c:pt idx="2936">
                <c:v>21</c:v>
              </c:pt>
              <c:pt idx="2937">
                <c:v>21</c:v>
              </c:pt>
              <c:pt idx="2938">
                <c:v>21</c:v>
              </c:pt>
              <c:pt idx="2939">
                <c:v>21</c:v>
              </c:pt>
              <c:pt idx="2940">
                <c:v>21</c:v>
              </c:pt>
              <c:pt idx="2941">
                <c:v>21</c:v>
              </c:pt>
              <c:pt idx="2942">
                <c:v>21</c:v>
              </c:pt>
              <c:pt idx="2943">
                <c:v>21</c:v>
              </c:pt>
              <c:pt idx="2944">
                <c:v>21</c:v>
              </c:pt>
              <c:pt idx="2945">
                <c:v>21</c:v>
              </c:pt>
              <c:pt idx="2946">
                <c:v>21</c:v>
              </c:pt>
              <c:pt idx="2947">
                <c:v>21</c:v>
              </c:pt>
              <c:pt idx="2948">
                <c:v>21</c:v>
              </c:pt>
              <c:pt idx="2949">
                <c:v>21</c:v>
              </c:pt>
              <c:pt idx="2950">
                <c:v>21</c:v>
              </c:pt>
              <c:pt idx="2951">
                <c:v>21</c:v>
              </c:pt>
              <c:pt idx="2952">
                <c:v>21</c:v>
              </c:pt>
              <c:pt idx="2953">
                <c:v>21</c:v>
              </c:pt>
              <c:pt idx="2954">
                <c:v>21</c:v>
              </c:pt>
              <c:pt idx="2955">
                <c:v>21</c:v>
              </c:pt>
              <c:pt idx="2956">
                <c:v>21</c:v>
              </c:pt>
              <c:pt idx="2957">
                <c:v>21</c:v>
              </c:pt>
              <c:pt idx="2958">
                <c:v>21</c:v>
              </c:pt>
              <c:pt idx="2959">
                <c:v>21</c:v>
              </c:pt>
              <c:pt idx="2960">
                <c:v>21</c:v>
              </c:pt>
              <c:pt idx="2961">
                <c:v>21</c:v>
              </c:pt>
              <c:pt idx="2962">
                <c:v>21</c:v>
              </c:pt>
              <c:pt idx="2963">
                <c:v>21</c:v>
              </c:pt>
              <c:pt idx="2964">
                <c:v>21</c:v>
              </c:pt>
              <c:pt idx="2965">
                <c:v>21</c:v>
              </c:pt>
              <c:pt idx="2966">
                <c:v>21</c:v>
              </c:pt>
              <c:pt idx="2967">
                <c:v>21</c:v>
              </c:pt>
              <c:pt idx="2968">
                <c:v>21</c:v>
              </c:pt>
              <c:pt idx="2969">
                <c:v>21</c:v>
              </c:pt>
              <c:pt idx="2970">
                <c:v>21</c:v>
              </c:pt>
              <c:pt idx="2971">
                <c:v>21</c:v>
              </c:pt>
              <c:pt idx="2972">
                <c:v>21</c:v>
              </c:pt>
              <c:pt idx="2973">
                <c:v>21</c:v>
              </c:pt>
              <c:pt idx="2974">
                <c:v>21</c:v>
              </c:pt>
              <c:pt idx="2975">
                <c:v>21</c:v>
              </c:pt>
              <c:pt idx="2976">
                <c:v>21</c:v>
              </c:pt>
              <c:pt idx="2977">
                <c:v>21</c:v>
              </c:pt>
              <c:pt idx="2978">
                <c:v>21</c:v>
              </c:pt>
              <c:pt idx="2979">
                <c:v>21</c:v>
              </c:pt>
              <c:pt idx="2980">
                <c:v>21</c:v>
              </c:pt>
              <c:pt idx="2981">
                <c:v>21</c:v>
              </c:pt>
              <c:pt idx="2982">
                <c:v>21</c:v>
              </c:pt>
              <c:pt idx="2983">
                <c:v>21</c:v>
              </c:pt>
              <c:pt idx="2984">
                <c:v>21</c:v>
              </c:pt>
              <c:pt idx="2985">
                <c:v>21</c:v>
              </c:pt>
              <c:pt idx="2986">
                <c:v>21</c:v>
              </c:pt>
              <c:pt idx="2987">
                <c:v>21</c:v>
              </c:pt>
              <c:pt idx="2988">
                <c:v>21</c:v>
              </c:pt>
              <c:pt idx="2989">
                <c:v>21</c:v>
              </c:pt>
              <c:pt idx="2990">
                <c:v>21</c:v>
              </c:pt>
              <c:pt idx="2991">
                <c:v>21</c:v>
              </c:pt>
              <c:pt idx="2992">
                <c:v>21</c:v>
              </c:pt>
              <c:pt idx="2993">
                <c:v>21</c:v>
              </c:pt>
              <c:pt idx="2994">
                <c:v>21</c:v>
              </c:pt>
              <c:pt idx="2995">
                <c:v>21</c:v>
              </c:pt>
              <c:pt idx="2996">
                <c:v>21</c:v>
              </c:pt>
              <c:pt idx="2997">
                <c:v>21</c:v>
              </c:pt>
              <c:pt idx="2998">
                <c:v>21</c:v>
              </c:pt>
              <c:pt idx="2999">
                <c:v>21</c:v>
              </c:pt>
              <c:pt idx="3000">
                <c:v>21</c:v>
              </c:pt>
              <c:pt idx="3001">
                <c:v>21</c:v>
              </c:pt>
              <c:pt idx="3002">
                <c:v>21</c:v>
              </c:pt>
              <c:pt idx="3003">
                <c:v>21</c:v>
              </c:pt>
              <c:pt idx="3004">
                <c:v>21</c:v>
              </c:pt>
              <c:pt idx="3005">
                <c:v>21</c:v>
              </c:pt>
              <c:pt idx="3006">
                <c:v>21</c:v>
              </c:pt>
              <c:pt idx="3007">
                <c:v>21</c:v>
              </c:pt>
              <c:pt idx="3008">
                <c:v>21</c:v>
              </c:pt>
              <c:pt idx="3009">
                <c:v>21</c:v>
              </c:pt>
              <c:pt idx="3010">
                <c:v>21</c:v>
              </c:pt>
              <c:pt idx="3011">
                <c:v>21</c:v>
              </c:pt>
              <c:pt idx="3012">
                <c:v>21</c:v>
              </c:pt>
              <c:pt idx="3013">
                <c:v>21</c:v>
              </c:pt>
              <c:pt idx="3014">
                <c:v>21</c:v>
              </c:pt>
              <c:pt idx="3015">
                <c:v>21</c:v>
              </c:pt>
              <c:pt idx="3016">
                <c:v>21</c:v>
              </c:pt>
              <c:pt idx="3017">
                <c:v>21</c:v>
              </c:pt>
              <c:pt idx="3018">
                <c:v>21</c:v>
              </c:pt>
              <c:pt idx="3019">
                <c:v>21</c:v>
              </c:pt>
              <c:pt idx="3020">
                <c:v>21</c:v>
              </c:pt>
              <c:pt idx="3021">
                <c:v>21</c:v>
              </c:pt>
              <c:pt idx="3022">
                <c:v>21</c:v>
              </c:pt>
              <c:pt idx="3023">
                <c:v>21</c:v>
              </c:pt>
              <c:pt idx="3024">
                <c:v>21</c:v>
              </c:pt>
              <c:pt idx="3025">
                <c:v>21</c:v>
              </c:pt>
              <c:pt idx="3026">
                <c:v>21</c:v>
              </c:pt>
              <c:pt idx="3027">
                <c:v>21</c:v>
              </c:pt>
              <c:pt idx="3028">
                <c:v>21</c:v>
              </c:pt>
              <c:pt idx="3029">
                <c:v>21</c:v>
              </c:pt>
              <c:pt idx="3030">
                <c:v>21</c:v>
              </c:pt>
              <c:pt idx="3031">
                <c:v>21</c:v>
              </c:pt>
              <c:pt idx="3032">
                <c:v>21</c:v>
              </c:pt>
              <c:pt idx="3033">
                <c:v>21</c:v>
              </c:pt>
              <c:pt idx="3034">
                <c:v>21</c:v>
              </c:pt>
              <c:pt idx="3035">
                <c:v>21</c:v>
              </c:pt>
              <c:pt idx="3036">
                <c:v>21</c:v>
              </c:pt>
              <c:pt idx="3037">
                <c:v>21</c:v>
              </c:pt>
              <c:pt idx="3038">
                <c:v>21</c:v>
              </c:pt>
              <c:pt idx="3039">
                <c:v>21</c:v>
              </c:pt>
              <c:pt idx="3040">
                <c:v>21</c:v>
              </c:pt>
              <c:pt idx="3041">
                <c:v>21</c:v>
              </c:pt>
              <c:pt idx="3042">
                <c:v>21</c:v>
              </c:pt>
              <c:pt idx="3043">
                <c:v>21</c:v>
              </c:pt>
              <c:pt idx="3044">
                <c:v>21</c:v>
              </c:pt>
              <c:pt idx="3045">
                <c:v>21</c:v>
              </c:pt>
              <c:pt idx="3046">
                <c:v>21</c:v>
              </c:pt>
              <c:pt idx="3047">
                <c:v>21</c:v>
              </c:pt>
              <c:pt idx="3048">
                <c:v>21</c:v>
              </c:pt>
              <c:pt idx="3049">
                <c:v>21</c:v>
              </c:pt>
              <c:pt idx="3050">
                <c:v>21</c:v>
              </c:pt>
              <c:pt idx="3051">
                <c:v>21</c:v>
              </c:pt>
              <c:pt idx="3052">
                <c:v>21</c:v>
              </c:pt>
              <c:pt idx="3053">
                <c:v>21</c:v>
              </c:pt>
              <c:pt idx="3054">
                <c:v>21</c:v>
              </c:pt>
              <c:pt idx="3055">
                <c:v>21</c:v>
              </c:pt>
              <c:pt idx="3056">
                <c:v>21</c:v>
              </c:pt>
              <c:pt idx="3057">
                <c:v>21</c:v>
              </c:pt>
              <c:pt idx="3058">
                <c:v>21</c:v>
              </c:pt>
              <c:pt idx="3059">
                <c:v>21</c:v>
              </c:pt>
              <c:pt idx="3060">
                <c:v>21</c:v>
              </c:pt>
              <c:pt idx="3061">
                <c:v>21</c:v>
              </c:pt>
              <c:pt idx="3062">
                <c:v>21</c:v>
              </c:pt>
              <c:pt idx="3063">
                <c:v>21</c:v>
              </c:pt>
              <c:pt idx="3064">
                <c:v>21</c:v>
              </c:pt>
              <c:pt idx="3065">
                <c:v>21</c:v>
              </c:pt>
              <c:pt idx="3066">
                <c:v>21</c:v>
              </c:pt>
              <c:pt idx="3067">
                <c:v>21</c:v>
              </c:pt>
              <c:pt idx="3068">
                <c:v>21</c:v>
              </c:pt>
              <c:pt idx="3069">
                <c:v>21</c:v>
              </c:pt>
              <c:pt idx="3070">
                <c:v>21</c:v>
              </c:pt>
              <c:pt idx="3071">
                <c:v>21</c:v>
              </c:pt>
              <c:pt idx="3072">
                <c:v>21</c:v>
              </c:pt>
              <c:pt idx="3073">
                <c:v>21</c:v>
              </c:pt>
              <c:pt idx="3074">
                <c:v>21</c:v>
              </c:pt>
              <c:pt idx="3075">
                <c:v>21</c:v>
              </c:pt>
              <c:pt idx="3076">
                <c:v>21</c:v>
              </c:pt>
              <c:pt idx="3077">
                <c:v>21</c:v>
              </c:pt>
              <c:pt idx="3078">
                <c:v>21</c:v>
              </c:pt>
              <c:pt idx="3079">
                <c:v>21</c:v>
              </c:pt>
              <c:pt idx="3080">
                <c:v>21</c:v>
              </c:pt>
              <c:pt idx="3081">
                <c:v>21</c:v>
              </c:pt>
              <c:pt idx="3082">
                <c:v>21</c:v>
              </c:pt>
              <c:pt idx="3083">
                <c:v>21</c:v>
              </c:pt>
              <c:pt idx="3084">
                <c:v>21</c:v>
              </c:pt>
              <c:pt idx="3085">
                <c:v>21</c:v>
              </c:pt>
              <c:pt idx="3086">
                <c:v>21</c:v>
              </c:pt>
              <c:pt idx="3087">
                <c:v>21</c:v>
              </c:pt>
              <c:pt idx="3088">
                <c:v>21</c:v>
              </c:pt>
              <c:pt idx="3089">
                <c:v>21</c:v>
              </c:pt>
              <c:pt idx="3090">
                <c:v>21</c:v>
              </c:pt>
              <c:pt idx="3091">
                <c:v>21</c:v>
              </c:pt>
              <c:pt idx="3092">
                <c:v>21</c:v>
              </c:pt>
              <c:pt idx="3093">
                <c:v>21</c:v>
              </c:pt>
              <c:pt idx="3094">
                <c:v>21</c:v>
              </c:pt>
              <c:pt idx="3095">
                <c:v>21</c:v>
              </c:pt>
              <c:pt idx="3096">
                <c:v>21</c:v>
              </c:pt>
              <c:pt idx="3097">
                <c:v>21</c:v>
              </c:pt>
              <c:pt idx="3098">
                <c:v>21</c:v>
              </c:pt>
              <c:pt idx="3099">
                <c:v>21</c:v>
              </c:pt>
              <c:pt idx="3100">
                <c:v>21</c:v>
              </c:pt>
              <c:pt idx="3101">
                <c:v>21</c:v>
              </c:pt>
              <c:pt idx="3102">
                <c:v>21</c:v>
              </c:pt>
              <c:pt idx="3103">
                <c:v>21</c:v>
              </c:pt>
              <c:pt idx="3104">
                <c:v>21</c:v>
              </c:pt>
              <c:pt idx="3105">
                <c:v>21</c:v>
              </c:pt>
              <c:pt idx="3106">
                <c:v>21</c:v>
              </c:pt>
              <c:pt idx="3107">
                <c:v>21</c:v>
              </c:pt>
              <c:pt idx="3108">
                <c:v>21</c:v>
              </c:pt>
              <c:pt idx="3109">
                <c:v>21</c:v>
              </c:pt>
              <c:pt idx="3110">
                <c:v>21</c:v>
              </c:pt>
              <c:pt idx="3111">
                <c:v>21</c:v>
              </c:pt>
              <c:pt idx="3112">
                <c:v>21</c:v>
              </c:pt>
              <c:pt idx="3113">
                <c:v>21</c:v>
              </c:pt>
              <c:pt idx="3114">
                <c:v>21</c:v>
              </c:pt>
              <c:pt idx="3115">
                <c:v>21</c:v>
              </c:pt>
              <c:pt idx="3116">
                <c:v>21</c:v>
              </c:pt>
              <c:pt idx="3117">
                <c:v>21</c:v>
              </c:pt>
              <c:pt idx="3118">
                <c:v>21</c:v>
              </c:pt>
              <c:pt idx="3119">
                <c:v>21</c:v>
              </c:pt>
              <c:pt idx="3120">
                <c:v>21</c:v>
              </c:pt>
              <c:pt idx="3121">
                <c:v>21</c:v>
              </c:pt>
              <c:pt idx="3122">
                <c:v>21</c:v>
              </c:pt>
              <c:pt idx="3123">
                <c:v>21</c:v>
              </c:pt>
              <c:pt idx="3124">
                <c:v>21</c:v>
              </c:pt>
              <c:pt idx="3125">
                <c:v>21</c:v>
              </c:pt>
              <c:pt idx="3126">
                <c:v>21</c:v>
              </c:pt>
              <c:pt idx="3127">
                <c:v>21</c:v>
              </c:pt>
              <c:pt idx="3128">
                <c:v>21</c:v>
              </c:pt>
              <c:pt idx="3129">
                <c:v>21</c:v>
              </c:pt>
              <c:pt idx="3130">
                <c:v>21</c:v>
              </c:pt>
              <c:pt idx="3131">
                <c:v>21</c:v>
              </c:pt>
              <c:pt idx="3132">
                <c:v>21</c:v>
              </c:pt>
              <c:pt idx="3133">
                <c:v>21</c:v>
              </c:pt>
              <c:pt idx="3134">
                <c:v>21</c:v>
              </c:pt>
              <c:pt idx="3135">
                <c:v>21</c:v>
              </c:pt>
              <c:pt idx="3136">
                <c:v>21</c:v>
              </c:pt>
              <c:pt idx="3137">
                <c:v>21</c:v>
              </c:pt>
              <c:pt idx="3138">
                <c:v>21</c:v>
              </c:pt>
              <c:pt idx="3139">
                <c:v>21</c:v>
              </c:pt>
              <c:pt idx="3140">
                <c:v>21</c:v>
              </c:pt>
              <c:pt idx="3141">
                <c:v>21</c:v>
              </c:pt>
              <c:pt idx="3142">
                <c:v>21</c:v>
              </c:pt>
              <c:pt idx="3143">
                <c:v>21</c:v>
              </c:pt>
              <c:pt idx="3144">
                <c:v>21</c:v>
              </c:pt>
              <c:pt idx="3145">
                <c:v>21</c:v>
              </c:pt>
              <c:pt idx="3146">
                <c:v>21</c:v>
              </c:pt>
              <c:pt idx="3147">
                <c:v>21</c:v>
              </c:pt>
              <c:pt idx="3148">
                <c:v>21</c:v>
              </c:pt>
              <c:pt idx="3149">
                <c:v>21</c:v>
              </c:pt>
              <c:pt idx="3150">
                <c:v>21</c:v>
              </c:pt>
              <c:pt idx="3151">
                <c:v>21</c:v>
              </c:pt>
              <c:pt idx="3152">
                <c:v>21</c:v>
              </c:pt>
              <c:pt idx="3153">
                <c:v>21</c:v>
              </c:pt>
              <c:pt idx="3154">
                <c:v>21</c:v>
              </c:pt>
              <c:pt idx="3155">
                <c:v>21</c:v>
              </c:pt>
              <c:pt idx="3156">
                <c:v>21</c:v>
              </c:pt>
              <c:pt idx="3157">
                <c:v>21</c:v>
              </c:pt>
              <c:pt idx="3158">
                <c:v>21</c:v>
              </c:pt>
              <c:pt idx="3159">
                <c:v>21</c:v>
              </c:pt>
              <c:pt idx="3160">
                <c:v>21</c:v>
              </c:pt>
              <c:pt idx="3161">
                <c:v>21</c:v>
              </c:pt>
              <c:pt idx="3162">
                <c:v>21</c:v>
              </c:pt>
              <c:pt idx="3163">
                <c:v>21</c:v>
              </c:pt>
              <c:pt idx="3164">
                <c:v>21</c:v>
              </c:pt>
              <c:pt idx="3165">
                <c:v>21</c:v>
              </c:pt>
              <c:pt idx="3166">
                <c:v>21</c:v>
              </c:pt>
              <c:pt idx="3167">
                <c:v>21</c:v>
              </c:pt>
              <c:pt idx="3168">
                <c:v>21</c:v>
              </c:pt>
              <c:pt idx="3169">
                <c:v>21</c:v>
              </c:pt>
              <c:pt idx="3170">
                <c:v>21</c:v>
              </c:pt>
              <c:pt idx="3171">
                <c:v>21</c:v>
              </c:pt>
              <c:pt idx="3172">
                <c:v>21</c:v>
              </c:pt>
              <c:pt idx="3173">
                <c:v>21</c:v>
              </c:pt>
              <c:pt idx="3174">
                <c:v>21</c:v>
              </c:pt>
              <c:pt idx="3175">
                <c:v>21</c:v>
              </c:pt>
              <c:pt idx="3176">
                <c:v>21</c:v>
              </c:pt>
              <c:pt idx="3177">
                <c:v>21</c:v>
              </c:pt>
              <c:pt idx="3178">
                <c:v>21</c:v>
              </c:pt>
              <c:pt idx="3179">
                <c:v>21</c:v>
              </c:pt>
              <c:pt idx="3180">
                <c:v>21</c:v>
              </c:pt>
              <c:pt idx="3181">
                <c:v>21</c:v>
              </c:pt>
              <c:pt idx="3182">
                <c:v>21</c:v>
              </c:pt>
              <c:pt idx="3183">
                <c:v>21</c:v>
              </c:pt>
              <c:pt idx="3184">
                <c:v>21</c:v>
              </c:pt>
              <c:pt idx="3185">
                <c:v>21</c:v>
              </c:pt>
              <c:pt idx="3186">
                <c:v>21</c:v>
              </c:pt>
              <c:pt idx="3187">
                <c:v>21</c:v>
              </c:pt>
              <c:pt idx="3188">
                <c:v>21</c:v>
              </c:pt>
              <c:pt idx="3189">
                <c:v>21</c:v>
              </c:pt>
              <c:pt idx="3190">
                <c:v>21</c:v>
              </c:pt>
              <c:pt idx="3191">
                <c:v>21</c:v>
              </c:pt>
              <c:pt idx="3192">
                <c:v>21</c:v>
              </c:pt>
              <c:pt idx="3193">
                <c:v>21</c:v>
              </c:pt>
              <c:pt idx="3194">
                <c:v>21</c:v>
              </c:pt>
              <c:pt idx="3195">
                <c:v>21</c:v>
              </c:pt>
              <c:pt idx="3196">
                <c:v>21</c:v>
              </c:pt>
              <c:pt idx="3197">
                <c:v>21</c:v>
              </c:pt>
              <c:pt idx="3198">
                <c:v>21</c:v>
              </c:pt>
              <c:pt idx="3199">
                <c:v>21</c:v>
              </c:pt>
              <c:pt idx="3200">
                <c:v>21</c:v>
              </c:pt>
              <c:pt idx="3201">
                <c:v>21</c:v>
              </c:pt>
              <c:pt idx="3202">
                <c:v>21</c:v>
              </c:pt>
              <c:pt idx="3203">
                <c:v>21</c:v>
              </c:pt>
              <c:pt idx="3204">
                <c:v>21</c:v>
              </c:pt>
              <c:pt idx="3205">
                <c:v>21</c:v>
              </c:pt>
              <c:pt idx="3206">
                <c:v>21</c:v>
              </c:pt>
              <c:pt idx="3207">
                <c:v>21</c:v>
              </c:pt>
              <c:pt idx="3208">
                <c:v>21</c:v>
              </c:pt>
              <c:pt idx="3209">
                <c:v>21</c:v>
              </c:pt>
              <c:pt idx="3210">
                <c:v>21</c:v>
              </c:pt>
              <c:pt idx="3211">
                <c:v>21</c:v>
              </c:pt>
              <c:pt idx="3212">
                <c:v>21</c:v>
              </c:pt>
              <c:pt idx="3213">
                <c:v>21</c:v>
              </c:pt>
              <c:pt idx="3214">
                <c:v>21</c:v>
              </c:pt>
              <c:pt idx="3215">
                <c:v>21</c:v>
              </c:pt>
              <c:pt idx="3216">
                <c:v>21</c:v>
              </c:pt>
              <c:pt idx="3217">
                <c:v>21</c:v>
              </c:pt>
              <c:pt idx="3218">
                <c:v>21</c:v>
              </c:pt>
              <c:pt idx="3219">
                <c:v>21</c:v>
              </c:pt>
              <c:pt idx="3220">
                <c:v>21</c:v>
              </c:pt>
              <c:pt idx="3221">
                <c:v>21</c:v>
              </c:pt>
              <c:pt idx="3222">
                <c:v>21</c:v>
              </c:pt>
              <c:pt idx="3223">
                <c:v>21</c:v>
              </c:pt>
              <c:pt idx="3224">
                <c:v>21</c:v>
              </c:pt>
              <c:pt idx="3225">
                <c:v>21</c:v>
              </c:pt>
              <c:pt idx="3226">
                <c:v>21</c:v>
              </c:pt>
              <c:pt idx="3227">
                <c:v>21</c:v>
              </c:pt>
              <c:pt idx="3228">
                <c:v>21</c:v>
              </c:pt>
              <c:pt idx="3229">
                <c:v>21</c:v>
              </c:pt>
              <c:pt idx="3230">
                <c:v>21</c:v>
              </c:pt>
              <c:pt idx="3231">
                <c:v>21</c:v>
              </c:pt>
              <c:pt idx="3232">
                <c:v>21</c:v>
              </c:pt>
              <c:pt idx="3233">
                <c:v>21</c:v>
              </c:pt>
              <c:pt idx="3234">
                <c:v>21</c:v>
              </c:pt>
              <c:pt idx="3235">
                <c:v>21</c:v>
              </c:pt>
              <c:pt idx="3236">
                <c:v>21</c:v>
              </c:pt>
              <c:pt idx="3237">
                <c:v>21</c:v>
              </c:pt>
              <c:pt idx="3238">
                <c:v>21</c:v>
              </c:pt>
              <c:pt idx="3239">
                <c:v>21</c:v>
              </c:pt>
              <c:pt idx="3240">
                <c:v>21</c:v>
              </c:pt>
              <c:pt idx="3241">
                <c:v>21</c:v>
              </c:pt>
              <c:pt idx="3242">
                <c:v>21</c:v>
              </c:pt>
              <c:pt idx="3243">
                <c:v>21</c:v>
              </c:pt>
              <c:pt idx="3244">
                <c:v>21</c:v>
              </c:pt>
              <c:pt idx="3245">
                <c:v>21</c:v>
              </c:pt>
              <c:pt idx="3246">
                <c:v>21</c:v>
              </c:pt>
              <c:pt idx="3247">
                <c:v>21</c:v>
              </c:pt>
              <c:pt idx="3248">
                <c:v>21</c:v>
              </c:pt>
              <c:pt idx="3249">
                <c:v>21</c:v>
              </c:pt>
              <c:pt idx="3250">
                <c:v>21</c:v>
              </c:pt>
              <c:pt idx="3251">
                <c:v>21</c:v>
              </c:pt>
              <c:pt idx="3252">
                <c:v>21</c:v>
              </c:pt>
              <c:pt idx="3253">
                <c:v>21</c:v>
              </c:pt>
              <c:pt idx="3254">
                <c:v>21</c:v>
              </c:pt>
              <c:pt idx="3255">
                <c:v>21</c:v>
              </c:pt>
              <c:pt idx="3256">
                <c:v>21</c:v>
              </c:pt>
              <c:pt idx="3257">
                <c:v>21</c:v>
              </c:pt>
              <c:pt idx="3258">
                <c:v>21</c:v>
              </c:pt>
              <c:pt idx="3259">
                <c:v>21</c:v>
              </c:pt>
              <c:pt idx="3260">
                <c:v>21</c:v>
              </c:pt>
              <c:pt idx="3261">
                <c:v>21</c:v>
              </c:pt>
              <c:pt idx="3262">
                <c:v>21</c:v>
              </c:pt>
              <c:pt idx="3263">
                <c:v>21</c:v>
              </c:pt>
              <c:pt idx="3264">
                <c:v>21</c:v>
              </c:pt>
              <c:pt idx="3265">
                <c:v>21</c:v>
              </c:pt>
              <c:pt idx="3266">
                <c:v>21</c:v>
              </c:pt>
              <c:pt idx="3267">
                <c:v>21</c:v>
              </c:pt>
              <c:pt idx="3268">
                <c:v>21</c:v>
              </c:pt>
              <c:pt idx="3269">
                <c:v>21</c:v>
              </c:pt>
              <c:pt idx="3270">
                <c:v>21</c:v>
              </c:pt>
              <c:pt idx="3271">
                <c:v>21</c:v>
              </c:pt>
              <c:pt idx="3272">
                <c:v>21</c:v>
              </c:pt>
              <c:pt idx="3273">
                <c:v>21</c:v>
              </c:pt>
              <c:pt idx="3274">
                <c:v>21</c:v>
              </c:pt>
              <c:pt idx="3275">
                <c:v>21</c:v>
              </c:pt>
              <c:pt idx="3276">
                <c:v>21</c:v>
              </c:pt>
              <c:pt idx="3277">
                <c:v>21</c:v>
              </c:pt>
              <c:pt idx="3278">
                <c:v>21</c:v>
              </c:pt>
              <c:pt idx="3279">
                <c:v>21</c:v>
              </c:pt>
              <c:pt idx="3280">
                <c:v>21</c:v>
              </c:pt>
              <c:pt idx="3281">
                <c:v>21</c:v>
              </c:pt>
              <c:pt idx="3282">
                <c:v>21</c:v>
              </c:pt>
              <c:pt idx="3283">
                <c:v>21</c:v>
              </c:pt>
              <c:pt idx="3284">
                <c:v>21</c:v>
              </c:pt>
              <c:pt idx="3285">
                <c:v>21</c:v>
              </c:pt>
              <c:pt idx="3286">
                <c:v>21</c:v>
              </c:pt>
              <c:pt idx="3287">
                <c:v>21</c:v>
              </c:pt>
              <c:pt idx="3288">
                <c:v>21</c:v>
              </c:pt>
              <c:pt idx="3289">
                <c:v>21</c:v>
              </c:pt>
              <c:pt idx="3290">
                <c:v>21</c:v>
              </c:pt>
              <c:pt idx="3291">
                <c:v>21</c:v>
              </c:pt>
              <c:pt idx="3292">
                <c:v>21</c:v>
              </c:pt>
              <c:pt idx="3293">
                <c:v>21</c:v>
              </c:pt>
              <c:pt idx="3294">
                <c:v>21</c:v>
              </c:pt>
              <c:pt idx="3295">
                <c:v>21</c:v>
              </c:pt>
              <c:pt idx="3296">
                <c:v>21</c:v>
              </c:pt>
              <c:pt idx="3297">
                <c:v>21</c:v>
              </c:pt>
              <c:pt idx="3298">
                <c:v>21</c:v>
              </c:pt>
              <c:pt idx="3299">
                <c:v>21</c:v>
              </c:pt>
              <c:pt idx="3300">
                <c:v>21</c:v>
              </c:pt>
              <c:pt idx="3301">
                <c:v>21</c:v>
              </c:pt>
              <c:pt idx="3302">
                <c:v>21</c:v>
              </c:pt>
              <c:pt idx="3303">
                <c:v>21</c:v>
              </c:pt>
              <c:pt idx="3304">
                <c:v>21</c:v>
              </c:pt>
              <c:pt idx="3305">
                <c:v>21</c:v>
              </c:pt>
              <c:pt idx="3306">
                <c:v>21</c:v>
              </c:pt>
              <c:pt idx="3307">
                <c:v>21</c:v>
              </c:pt>
              <c:pt idx="3308">
                <c:v>21</c:v>
              </c:pt>
              <c:pt idx="3309">
                <c:v>21</c:v>
              </c:pt>
              <c:pt idx="3310">
                <c:v>21</c:v>
              </c:pt>
              <c:pt idx="3311">
                <c:v>21</c:v>
              </c:pt>
              <c:pt idx="3312">
                <c:v>21</c:v>
              </c:pt>
              <c:pt idx="3313">
                <c:v>21</c:v>
              </c:pt>
              <c:pt idx="3314">
                <c:v>21</c:v>
              </c:pt>
              <c:pt idx="3315">
                <c:v>21</c:v>
              </c:pt>
              <c:pt idx="3316">
                <c:v>21</c:v>
              </c:pt>
              <c:pt idx="3317">
                <c:v>21</c:v>
              </c:pt>
              <c:pt idx="3318">
                <c:v>21</c:v>
              </c:pt>
              <c:pt idx="3319">
                <c:v>21</c:v>
              </c:pt>
              <c:pt idx="3320">
                <c:v>21</c:v>
              </c:pt>
              <c:pt idx="3321">
                <c:v>21</c:v>
              </c:pt>
              <c:pt idx="3322">
                <c:v>21</c:v>
              </c:pt>
              <c:pt idx="3323">
                <c:v>21</c:v>
              </c:pt>
              <c:pt idx="3324">
                <c:v>21</c:v>
              </c:pt>
              <c:pt idx="3325">
                <c:v>21</c:v>
              </c:pt>
              <c:pt idx="3326">
                <c:v>21</c:v>
              </c:pt>
              <c:pt idx="3327">
                <c:v>21</c:v>
              </c:pt>
              <c:pt idx="3328">
                <c:v>21</c:v>
              </c:pt>
              <c:pt idx="3329">
                <c:v>21</c:v>
              </c:pt>
              <c:pt idx="3330">
                <c:v>21</c:v>
              </c:pt>
              <c:pt idx="3331">
                <c:v>21</c:v>
              </c:pt>
              <c:pt idx="3332">
                <c:v>21</c:v>
              </c:pt>
              <c:pt idx="3333">
                <c:v>21</c:v>
              </c:pt>
              <c:pt idx="3334">
                <c:v>21</c:v>
              </c:pt>
              <c:pt idx="3335">
                <c:v>21</c:v>
              </c:pt>
              <c:pt idx="3336">
                <c:v>21</c:v>
              </c:pt>
              <c:pt idx="3337">
                <c:v>21</c:v>
              </c:pt>
              <c:pt idx="3338">
                <c:v>21</c:v>
              </c:pt>
              <c:pt idx="3339">
                <c:v>21</c:v>
              </c:pt>
              <c:pt idx="3340">
                <c:v>21</c:v>
              </c:pt>
              <c:pt idx="3341">
                <c:v>21</c:v>
              </c:pt>
              <c:pt idx="3342">
                <c:v>21</c:v>
              </c:pt>
              <c:pt idx="3343">
                <c:v>21</c:v>
              </c:pt>
              <c:pt idx="3344">
                <c:v>21</c:v>
              </c:pt>
              <c:pt idx="3345">
                <c:v>21</c:v>
              </c:pt>
              <c:pt idx="3346">
                <c:v>21</c:v>
              </c:pt>
              <c:pt idx="3347">
                <c:v>21</c:v>
              </c:pt>
              <c:pt idx="3348">
                <c:v>21</c:v>
              </c:pt>
              <c:pt idx="3349">
                <c:v>21</c:v>
              </c:pt>
              <c:pt idx="3350">
                <c:v>21</c:v>
              </c:pt>
              <c:pt idx="3351">
                <c:v>21</c:v>
              </c:pt>
              <c:pt idx="3352">
                <c:v>21</c:v>
              </c:pt>
              <c:pt idx="3353">
                <c:v>21</c:v>
              </c:pt>
              <c:pt idx="3354">
                <c:v>21</c:v>
              </c:pt>
              <c:pt idx="3355">
                <c:v>21</c:v>
              </c:pt>
              <c:pt idx="3356">
                <c:v>21</c:v>
              </c:pt>
              <c:pt idx="3357">
                <c:v>21</c:v>
              </c:pt>
              <c:pt idx="3358">
                <c:v>21</c:v>
              </c:pt>
              <c:pt idx="3359">
                <c:v>21</c:v>
              </c:pt>
              <c:pt idx="3360">
                <c:v>21</c:v>
              </c:pt>
              <c:pt idx="3361">
                <c:v>21</c:v>
              </c:pt>
              <c:pt idx="3362">
                <c:v>21</c:v>
              </c:pt>
              <c:pt idx="3363">
                <c:v>21</c:v>
              </c:pt>
              <c:pt idx="3364">
                <c:v>21</c:v>
              </c:pt>
              <c:pt idx="3365">
                <c:v>21</c:v>
              </c:pt>
              <c:pt idx="3366">
                <c:v>21</c:v>
              </c:pt>
              <c:pt idx="3367">
                <c:v>21</c:v>
              </c:pt>
              <c:pt idx="3368">
                <c:v>21</c:v>
              </c:pt>
              <c:pt idx="3369">
                <c:v>21</c:v>
              </c:pt>
              <c:pt idx="3370">
                <c:v>21</c:v>
              </c:pt>
              <c:pt idx="3371">
                <c:v>21</c:v>
              </c:pt>
              <c:pt idx="3372">
                <c:v>21</c:v>
              </c:pt>
              <c:pt idx="3373">
                <c:v>21</c:v>
              </c:pt>
              <c:pt idx="3374">
                <c:v>21</c:v>
              </c:pt>
              <c:pt idx="3375">
                <c:v>21</c:v>
              </c:pt>
              <c:pt idx="3376">
                <c:v>21</c:v>
              </c:pt>
              <c:pt idx="3377">
                <c:v>21</c:v>
              </c:pt>
              <c:pt idx="3378">
                <c:v>21</c:v>
              </c:pt>
              <c:pt idx="3379">
                <c:v>21</c:v>
              </c:pt>
              <c:pt idx="3380">
                <c:v>21</c:v>
              </c:pt>
              <c:pt idx="3381">
                <c:v>21</c:v>
              </c:pt>
              <c:pt idx="3382">
                <c:v>21</c:v>
              </c:pt>
              <c:pt idx="3383">
                <c:v>21</c:v>
              </c:pt>
              <c:pt idx="3384">
                <c:v>21</c:v>
              </c:pt>
              <c:pt idx="3385">
                <c:v>21</c:v>
              </c:pt>
              <c:pt idx="3386">
                <c:v>21</c:v>
              </c:pt>
              <c:pt idx="3387">
                <c:v>21</c:v>
              </c:pt>
              <c:pt idx="3388">
                <c:v>21</c:v>
              </c:pt>
              <c:pt idx="3389">
                <c:v>21</c:v>
              </c:pt>
              <c:pt idx="3390">
                <c:v>21</c:v>
              </c:pt>
              <c:pt idx="3391">
                <c:v>21</c:v>
              </c:pt>
              <c:pt idx="3392">
                <c:v>21</c:v>
              </c:pt>
              <c:pt idx="3393">
                <c:v>21</c:v>
              </c:pt>
              <c:pt idx="3394">
                <c:v>21</c:v>
              </c:pt>
              <c:pt idx="3395">
                <c:v>21</c:v>
              </c:pt>
              <c:pt idx="3396">
                <c:v>21</c:v>
              </c:pt>
              <c:pt idx="3397">
                <c:v>21</c:v>
              </c:pt>
              <c:pt idx="3398">
                <c:v>21</c:v>
              </c:pt>
              <c:pt idx="3399">
                <c:v>21</c:v>
              </c:pt>
              <c:pt idx="3400">
                <c:v>21</c:v>
              </c:pt>
              <c:pt idx="3401">
                <c:v>21</c:v>
              </c:pt>
              <c:pt idx="3402">
                <c:v>21</c:v>
              </c:pt>
              <c:pt idx="3403">
                <c:v>21</c:v>
              </c:pt>
              <c:pt idx="3404">
                <c:v>21</c:v>
              </c:pt>
              <c:pt idx="3405">
                <c:v>21</c:v>
              </c:pt>
              <c:pt idx="3406">
                <c:v>21</c:v>
              </c:pt>
              <c:pt idx="3407">
                <c:v>21</c:v>
              </c:pt>
              <c:pt idx="3408">
                <c:v>21</c:v>
              </c:pt>
              <c:pt idx="3409">
                <c:v>21</c:v>
              </c:pt>
              <c:pt idx="3410">
                <c:v>21</c:v>
              </c:pt>
              <c:pt idx="3411">
                <c:v>21</c:v>
              </c:pt>
              <c:pt idx="3412">
                <c:v>21</c:v>
              </c:pt>
              <c:pt idx="3413">
                <c:v>21</c:v>
              </c:pt>
              <c:pt idx="3414">
                <c:v>21</c:v>
              </c:pt>
              <c:pt idx="3415">
                <c:v>21</c:v>
              </c:pt>
              <c:pt idx="3416">
                <c:v>21</c:v>
              </c:pt>
              <c:pt idx="3417">
                <c:v>21</c:v>
              </c:pt>
              <c:pt idx="3418">
                <c:v>21</c:v>
              </c:pt>
              <c:pt idx="3419">
                <c:v>21</c:v>
              </c:pt>
              <c:pt idx="3420">
                <c:v>21</c:v>
              </c:pt>
              <c:pt idx="3421">
                <c:v>21</c:v>
              </c:pt>
              <c:pt idx="3422">
                <c:v>21</c:v>
              </c:pt>
              <c:pt idx="3423">
                <c:v>21</c:v>
              </c:pt>
              <c:pt idx="3424">
                <c:v>21</c:v>
              </c:pt>
              <c:pt idx="3425">
                <c:v>21</c:v>
              </c:pt>
              <c:pt idx="3426">
                <c:v>21</c:v>
              </c:pt>
              <c:pt idx="3427">
                <c:v>21</c:v>
              </c:pt>
              <c:pt idx="3428">
                <c:v>21</c:v>
              </c:pt>
              <c:pt idx="3429">
                <c:v>21</c:v>
              </c:pt>
              <c:pt idx="3430">
                <c:v>21</c:v>
              </c:pt>
              <c:pt idx="3431">
                <c:v>21</c:v>
              </c:pt>
              <c:pt idx="3432">
                <c:v>21</c:v>
              </c:pt>
              <c:pt idx="3433">
                <c:v>21</c:v>
              </c:pt>
              <c:pt idx="3434">
                <c:v>21</c:v>
              </c:pt>
              <c:pt idx="3435">
                <c:v>21</c:v>
              </c:pt>
              <c:pt idx="3436">
                <c:v>21</c:v>
              </c:pt>
              <c:pt idx="3437">
                <c:v>21</c:v>
              </c:pt>
              <c:pt idx="3438">
                <c:v>21</c:v>
              </c:pt>
              <c:pt idx="3439">
                <c:v>21</c:v>
              </c:pt>
              <c:pt idx="3440">
                <c:v>21</c:v>
              </c:pt>
              <c:pt idx="3441">
                <c:v>21</c:v>
              </c:pt>
              <c:pt idx="3442">
                <c:v>21</c:v>
              </c:pt>
              <c:pt idx="3443">
                <c:v>21</c:v>
              </c:pt>
              <c:pt idx="3444">
                <c:v>21</c:v>
              </c:pt>
              <c:pt idx="3445">
                <c:v>21</c:v>
              </c:pt>
              <c:pt idx="3446">
                <c:v>21</c:v>
              </c:pt>
              <c:pt idx="3447">
                <c:v>21</c:v>
              </c:pt>
              <c:pt idx="3448">
                <c:v>21</c:v>
              </c:pt>
              <c:pt idx="3449">
                <c:v>21</c:v>
              </c:pt>
              <c:pt idx="3450">
                <c:v>21</c:v>
              </c:pt>
              <c:pt idx="3451">
                <c:v>21</c:v>
              </c:pt>
              <c:pt idx="3452">
                <c:v>21</c:v>
              </c:pt>
              <c:pt idx="3453">
                <c:v>21</c:v>
              </c:pt>
              <c:pt idx="3454">
                <c:v>21</c:v>
              </c:pt>
              <c:pt idx="3455">
                <c:v>21</c:v>
              </c:pt>
              <c:pt idx="3456">
                <c:v>21</c:v>
              </c:pt>
              <c:pt idx="3457">
                <c:v>21</c:v>
              </c:pt>
              <c:pt idx="3458">
                <c:v>21</c:v>
              </c:pt>
              <c:pt idx="3459">
                <c:v>21</c:v>
              </c:pt>
              <c:pt idx="3460">
                <c:v>21</c:v>
              </c:pt>
              <c:pt idx="3461">
                <c:v>21</c:v>
              </c:pt>
              <c:pt idx="3462">
                <c:v>21</c:v>
              </c:pt>
              <c:pt idx="3463">
                <c:v>21</c:v>
              </c:pt>
              <c:pt idx="3464">
                <c:v>21</c:v>
              </c:pt>
              <c:pt idx="3465">
                <c:v>21</c:v>
              </c:pt>
              <c:pt idx="3466">
                <c:v>21</c:v>
              </c:pt>
              <c:pt idx="3467">
                <c:v>21</c:v>
              </c:pt>
              <c:pt idx="3468">
                <c:v>21</c:v>
              </c:pt>
              <c:pt idx="3469">
                <c:v>21</c:v>
              </c:pt>
              <c:pt idx="3470">
                <c:v>21</c:v>
              </c:pt>
              <c:pt idx="3471">
                <c:v>21</c:v>
              </c:pt>
              <c:pt idx="3472">
                <c:v>21</c:v>
              </c:pt>
              <c:pt idx="3473">
                <c:v>21</c:v>
              </c:pt>
              <c:pt idx="3474">
                <c:v>21</c:v>
              </c:pt>
              <c:pt idx="3475">
                <c:v>21</c:v>
              </c:pt>
              <c:pt idx="3476">
                <c:v>21</c:v>
              </c:pt>
              <c:pt idx="3477">
                <c:v>21</c:v>
              </c:pt>
              <c:pt idx="3478">
                <c:v>21</c:v>
              </c:pt>
              <c:pt idx="3479">
                <c:v>21</c:v>
              </c:pt>
              <c:pt idx="3480">
                <c:v>21</c:v>
              </c:pt>
              <c:pt idx="3481">
                <c:v>21</c:v>
              </c:pt>
              <c:pt idx="3482">
                <c:v>21</c:v>
              </c:pt>
              <c:pt idx="3483">
                <c:v>21</c:v>
              </c:pt>
              <c:pt idx="3484">
                <c:v>21</c:v>
              </c:pt>
              <c:pt idx="3485">
                <c:v>21</c:v>
              </c:pt>
              <c:pt idx="3486">
                <c:v>21</c:v>
              </c:pt>
              <c:pt idx="3487">
                <c:v>21</c:v>
              </c:pt>
              <c:pt idx="3488">
                <c:v>21</c:v>
              </c:pt>
              <c:pt idx="3489">
                <c:v>21</c:v>
              </c:pt>
              <c:pt idx="3490">
                <c:v>21</c:v>
              </c:pt>
              <c:pt idx="3491">
                <c:v>21</c:v>
              </c:pt>
              <c:pt idx="3492">
                <c:v>21</c:v>
              </c:pt>
              <c:pt idx="3493">
                <c:v>21</c:v>
              </c:pt>
              <c:pt idx="3494">
                <c:v>21</c:v>
              </c:pt>
              <c:pt idx="3495">
                <c:v>21</c:v>
              </c:pt>
              <c:pt idx="3496">
                <c:v>21</c:v>
              </c:pt>
              <c:pt idx="3497">
                <c:v>21</c:v>
              </c:pt>
              <c:pt idx="3498">
                <c:v>21</c:v>
              </c:pt>
              <c:pt idx="3499">
                <c:v>21</c:v>
              </c:pt>
              <c:pt idx="3500">
                <c:v>21</c:v>
              </c:pt>
              <c:pt idx="3501">
                <c:v>21</c:v>
              </c:pt>
              <c:pt idx="3502">
                <c:v>21</c:v>
              </c:pt>
              <c:pt idx="3503">
                <c:v>21</c:v>
              </c:pt>
              <c:pt idx="3504">
                <c:v>21</c:v>
              </c:pt>
              <c:pt idx="3505">
                <c:v>21</c:v>
              </c:pt>
              <c:pt idx="3506">
                <c:v>21</c:v>
              </c:pt>
              <c:pt idx="3507">
                <c:v>21</c:v>
              </c:pt>
              <c:pt idx="3508">
                <c:v>21</c:v>
              </c:pt>
              <c:pt idx="3509">
                <c:v>21</c:v>
              </c:pt>
              <c:pt idx="3510">
                <c:v>21</c:v>
              </c:pt>
              <c:pt idx="3511">
                <c:v>21</c:v>
              </c:pt>
              <c:pt idx="3512">
                <c:v>21</c:v>
              </c:pt>
              <c:pt idx="3513">
                <c:v>21</c:v>
              </c:pt>
              <c:pt idx="3514">
                <c:v>21</c:v>
              </c:pt>
              <c:pt idx="3515">
                <c:v>21</c:v>
              </c:pt>
              <c:pt idx="3516">
                <c:v>21</c:v>
              </c:pt>
              <c:pt idx="3517">
                <c:v>21</c:v>
              </c:pt>
              <c:pt idx="3518">
                <c:v>21</c:v>
              </c:pt>
              <c:pt idx="3519">
                <c:v>21</c:v>
              </c:pt>
              <c:pt idx="3520">
                <c:v>21</c:v>
              </c:pt>
              <c:pt idx="3521">
                <c:v>21</c:v>
              </c:pt>
              <c:pt idx="3522">
                <c:v>21</c:v>
              </c:pt>
              <c:pt idx="3523">
                <c:v>21</c:v>
              </c:pt>
              <c:pt idx="3524">
                <c:v>21</c:v>
              </c:pt>
              <c:pt idx="3525">
                <c:v>21</c:v>
              </c:pt>
              <c:pt idx="3526">
                <c:v>21</c:v>
              </c:pt>
              <c:pt idx="3527">
                <c:v>21</c:v>
              </c:pt>
              <c:pt idx="3528">
                <c:v>21</c:v>
              </c:pt>
              <c:pt idx="3529">
                <c:v>21</c:v>
              </c:pt>
              <c:pt idx="3530">
                <c:v>21</c:v>
              </c:pt>
              <c:pt idx="3531">
                <c:v>21</c:v>
              </c:pt>
              <c:pt idx="3532">
                <c:v>21</c:v>
              </c:pt>
              <c:pt idx="3533">
                <c:v>21</c:v>
              </c:pt>
              <c:pt idx="3534">
                <c:v>21</c:v>
              </c:pt>
              <c:pt idx="3535">
                <c:v>21</c:v>
              </c:pt>
              <c:pt idx="3536">
                <c:v>21</c:v>
              </c:pt>
              <c:pt idx="3537">
                <c:v>21</c:v>
              </c:pt>
              <c:pt idx="3538">
                <c:v>21</c:v>
              </c:pt>
              <c:pt idx="3539">
                <c:v>21</c:v>
              </c:pt>
              <c:pt idx="3540">
                <c:v>21</c:v>
              </c:pt>
              <c:pt idx="3541">
                <c:v>21</c:v>
              </c:pt>
              <c:pt idx="3542">
                <c:v>21</c:v>
              </c:pt>
              <c:pt idx="3543">
                <c:v>21</c:v>
              </c:pt>
              <c:pt idx="3544">
                <c:v>21</c:v>
              </c:pt>
              <c:pt idx="3545">
                <c:v>21</c:v>
              </c:pt>
              <c:pt idx="3546">
                <c:v>21</c:v>
              </c:pt>
              <c:pt idx="3547">
                <c:v>21</c:v>
              </c:pt>
              <c:pt idx="3548">
                <c:v>21</c:v>
              </c:pt>
              <c:pt idx="3549">
                <c:v>21</c:v>
              </c:pt>
              <c:pt idx="3550">
                <c:v>21</c:v>
              </c:pt>
              <c:pt idx="3551">
                <c:v>21</c:v>
              </c:pt>
              <c:pt idx="3552">
                <c:v>21</c:v>
              </c:pt>
              <c:pt idx="3553">
                <c:v>21</c:v>
              </c:pt>
              <c:pt idx="3554">
                <c:v>21</c:v>
              </c:pt>
              <c:pt idx="3555">
                <c:v>21</c:v>
              </c:pt>
              <c:pt idx="3556">
                <c:v>21</c:v>
              </c:pt>
              <c:pt idx="3557">
                <c:v>21</c:v>
              </c:pt>
              <c:pt idx="3558">
                <c:v>21</c:v>
              </c:pt>
              <c:pt idx="3559">
                <c:v>21</c:v>
              </c:pt>
              <c:pt idx="3560">
                <c:v>21</c:v>
              </c:pt>
              <c:pt idx="3561">
                <c:v>21</c:v>
              </c:pt>
              <c:pt idx="3562">
                <c:v>21</c:v>
              </c:pt>
              <c:pt idx="3563">
                <c:v>21</c:v>
              </c:pt>
              <c:pt idx="3564">
                <c:v>21</c:v>
              </c:pt>
              <c:pt idx="3565">
                <c:v>21</c:v>
              </c:pt>
              <c:pt idx="3566">
                <c:v>21</c:v>
              </c:pt>
              <c:pt idx="3567">
                <c:v>21</c:v>
              </c:pt>
              <c:pt idx="3568">
                <c:v>21</c:v>
              </c:pt>
              <c:pt idx="3569">
                <c:v>21</c:v>
              </c:pt>
              <c:pt idx="3570">
                <c:v>21</c:v>
              </c:pt>
              <c:pt idx="3571">
                <c:v>21</c:v>
              </c:pt>
              <c:pt idx="3572">
                <c:v>21</c:v>
              </c:pt>
              <c:pt idx="3573">
                <c:v>21</c:v>
              </c:pt>
              <c:pt idx="3574">
                <c:v>21</c:v>
              </c:pt>
              <c:pt idx="3575">
                <c:v>21</c:v>
              </c:pt>
              <c:pt idx="3576">
                <c:v>21</c:v>
              </c:pt>
              <c:pt idx="3577">
                <c:v>21</c:v>
              </c:pt>
              <c:pt idx="3578">
                <c:v>21</c:v>
              </c:pt>
              <c:pt idx="3579">
                <c:v>21</c:v>
              </c:pt>
              <c:pt idx="3580">
                <c:v>21</c:v>
              </c:pt>
              <c:pt idx="3581">
                <c:v>21</c:v>
              </c:pt>
              <c:pt idx="3582">
                <c:v>21</c:v>
              </c:pt>
              <c:pt idx="3583">
                <c:v>21</c:v>
              </c:pt>
              <c:pt idx="3584">
                <c:v>21</c:v>
              </c:pt>
              <c:pt idx="3585">
                <c:v>21</c:v>
              </c:pt>
              <c:pt idx="3586">
                <c:v>21</c:v>
              </c:pt>
              <c:pt idx="3587">
                <c:v>21</c:v>
              </c:pt>
              <c:pt idx="3588">
                <c:v>21</c:v>
              </c:pt>
              <c:pt idx="3589">
                <c:v>21</c:v>
              </c:pt>
              <c:pt idx="3590">
                <c:v>21</c:v>
              </c:pt>
              <c:pt idx="3591">
                <c:v>21</c:v>
              </c:pt>
              <c:pt idx="3592">
                <c:v>21</c:v>
              </c:pt>
              <c:pt idx="3593">
                <c:v>21</c:v>
              </c:pt>
              <c:pt idx="3594">
                <c:v>21</c:v>
              </c:pt>
              <c:pt idx="3595">
                <c:v>21</c:v>
              </c:pt>
              <c:pt idx="3596">
                <c:v>21</c:v>
              </c:pt>
              <c:pt idx="3597">
                <c:v>21</c:v>
              </c:pt>
              <c:pt idx="3598">
                <c:v>21</c:v>
              </c:pt>
              <c:pt idx="3599">
                <c:v>21</c:v>
              </c:pt>
              <c:pt idx="3600">
                <c:v>21</c:v>
              </c:pt>
              <c:pt idx="3601">
                <c:v>21</c:v>
              </c:pt>
              <c:pt idx="3602">
                <c:v>21</c:v>
              </c:pt>
              <c:pt idx="3603">
                <c:v>21</c:v>
              </c:pt>
              <c:pt idx="3604">
                <c:v>21</c:v>
              </c:pt>
              <c:pt idx="3605">
                <c:v>21</c:v>
              </c:pt>
              <c:pt idx="3606">
                <c:v>21</c:v>
              </c:pt>
              <c:pt idx="3607">
                <c:v>21</c:v>
              </c:pt>
              <c:pt idx="3608">
                <c:v>21</c:v>
              </c:pt>
              <c:pt idx="3609">
                <c:v>21</c:v>
              </c:pt>
              <c:pt idx="3610">
                <c:v>21</c:v>
              </c:pt>
              <c:pt idx="3611">
                <c:v>21</c:v>
              </c:pt>
              <c:pt idx="3612">
                <c:v>21</c:v>
              </c:pt>
              <c:pt idx="3613">
                <c:v>21</c:v>
              </c:pt>
              <c:pt idx="3614">
                <c:v>21</c:v>
              </c:pt>
              <c:pt idx="3615">
                <c:v>21</c:v>
              </c:pt>
              <c:pt idx="3616">
                <c:v>21</c:v>
              </c:pt>
              <c:pt idx="3617">
                <c:v>21</c:v>
              </c:pt>
              <c:pt idx="3618">
                <c:v>21</c:v>
              </c:pt>
              <c:pt idx="3619">
                <c:v>21</c:v>
              </c:pt>
              <c:pt idx="3620">
                <c:v>21</c:v>
              </c:pt>
              <c:pt idx="3621">
                <c:v>21</c:v>
              </c:pt>
              <c:pt idx="3622">
                <c:v>21</c:v>
              </c:pt>
              <c:pt idx="3623">
                <c:v>21</c:v>
              </c:pt>
              <c:pt idx="3624">
                <c:v>21</c:v>
              </c:pt>
              <c:pt idx="3625">
                <c:v>21</c:v>
              </c:pt>
              <c:pt idx="3626">
                <c:v>21</c:v>
              </c:pt>
              <c:pt idx="3627">
                <c:v>21</c:v>
              </c:pt>
              <c:pt idx="3628">
                <c:v>21</c:v>
              </c:pt>
              <c:pt idx="3629">
                <c:v>21</c:v>
              </c:pt>
              <c:pt idx="3630">
                <c:v>21</c:v>
              </c:pt>
              <c:pt idx="3631">
                <c:v>21</c:v>
              </c:pt>
              <c:pt idx="3632">
                <c:v>21</c:v>
              </c:pt>
              <c:pt idx="3633">
                <c:v>21</c:v>
              </c:pt>
              <c:pt idx="3634">
                <c:v>21</c:v>
              </c:pt>
              <c:pt idx="3635">
                <c:v>21</c:v>
              </c:pt>
              <c:pt idx="3636">
                <c:v>21</c:v>
              </c:pt>
              <c:pt idx="3637">
                <c:v>21</c:v>
              </c:pt>
              <c:pt idx="3638">
                <c:v>21</c:v>
              </c:pt>
              <c:pt idx="3639">
                <c:v>21</c:v>
              </c:pt>
              <c:pt idx="3640">
                <c:v>21</c:v>
              </c:pt>
              <c:pt idx="3641">
                <c:v>21</c:v>
              </c:pt>
              <c:pt idx="3642">
                <c:v>21</c:v>
              </c:pt>
              <c:pt idx="3643">
                <c:v>21</c:v>
              </c:pt>
              <c:pt idx="3644">
                <c:v>21</c:v>
              </c:pt>
              <c:pt idx="3645">
                <c:v>21</c:v>
              </c:pt>
              <c:pt idx="3646">
                <c:v>21</c:v>
              </c:pt>
              <c:pt idx="3647">
                <c:v>21</c:v>
              </c:pt>
              <c:pt idx="3648">
                <c:v>21</c:v>
              </c:pt>
              <c:pt idx="3649">
                <c:v>21</c:v>
              </c:pt>
              <c:pt idx="3650">
                <c:v>21</c:v>
              </c:pt>
              <c:pt idx="3651">
                <c:v>21</c:v>
              </c:pt>
              <c:pt idx="3652">
                <c:v>21</c:v>
              </c:pt>
              <c:pt idx="3653">
                <c:v>21</c:v>
              </c:pt>
              <c:pt idx="3654">
                <c:v>21</c:v>
              </c:pt>
              <c:pt idx="3655">
                <c:v>21</c:v>
              </c:pt>
              <c:pt idx="3656">
                <c:v>21</c:v>
              </c:pt>
              <c:pt idx="3657">
                <c:v>21</c:v>
              </c:pt>
              <c:pt idx="3658">
                <c:v>21</c:v>
              </c:pt>
              <c:pt idx="3659">
                <c:v>21</c:v>
              </c:pt>
              <c:pt idx="3660">
                <c:v>21</c:v>
              </c:pt>
              <c:pt idx="3661">
                <c:v>21</c:v>
              </c:pt>
              <c:pt idx="3662">
                <c:v>21</c:v>
              </c:pt>
              <c:pt idx="3663">
                <c:v>21</c:v>
              </c:pt>
              <c:pt idx="3664">
                <c:v>21</c:v>
              </c:pt>
              <c:pt idx="3665">
                <c:v>21</c:v>
              </c:pt>
              <c:pt idx="3666">
                <c:v>21</c:v>
              </c:pt>
              <c:pt idx="3667">
                <c:v>21</c:v>
              </c:pt>
              <c:pt idx="3668">
                <c:v>21</c:v>
              </c:pt>
              <c:pt idx="3669">
                <c:v>21</c:v>
              </c:pt>
              <c:pt idx="3670">
                <c:v>21</c:v>
              </c:pt>
              <c:pt idx="3671">
                <c:v>21</c:v>
              </c:pt>
              <c:pt idx="3672">
                <c:v>21</c:v>
              </c:pt>
              <c:pt idx="3673">
                <c:v>21</c:v>
              </c:pt>
              <c:pt idx="3674">
                <c:v>21</c:v>
              </c:pt>
              <c:pt idx="3675">
                <c:v>21</c:v>
              </c:pt>
              <c:pt idx="3676">
                <c:v>21</c:v>
              </c:pt>
              <c:pt idx="3677">
                <c:v>21</c:v>
              </c:pt>
              <c:pt idx="3678">
                <c:v>21</c:v>
              </c:pt>
              <c:pt idx="3679">
                <c:v>21</c:v>
              </c:pt>
              <c:pt idx="3680">
                <c:v>21</c:v>
              </c:pt>
              <c:pt idx="3681">
                <c:v>21</c:v>
              </c:pt>
              <c:pt idx="3682">
                <c:v>21</c:v>
              </c:pt>
              <c:pt idx="3683">
                <c:v>21</c:v>
              </c:pt>
              <c:pt idx="3684">
                <c:v>21</c:v>
              </c:pt>
              <c:pt idx="3685">
                <c:v>21</c:v>
              </c:pt>
              <c:pt idx="3686">
                <c:v>21</c:v>
              </c:pt>
              <c:pt idx="3687">
                <c:v>21</c:v>
              </c:pt>
              <c:pt idx="3688">
                <c:v>21</c:v>
              </c:pt>
              <c:pt idx="3689">
                <c:v>21</c:v>
              </c:pt>
              <c:pt idx="3690">
                <c:v>21</c:v>
              </c:pt>
              <c:pt idx="3691">
                <c:v>21</c:v>
              </c:pt>
              <c:pt idx="3692">
                <c:v>21</c:v>
              </c:pt>
              <c:pt idx="3693">
                <c:v>21</c:v>
              </c:pt>
              <c:pt idx="3694">
                <c:v>21</c:v>
              </c:pt>
              <c:pt idx="3695">
                <c:v>21</c:v>
              </c:pt>
              <c:pt idx="3696">
                <c:v>21</c:v>
              </c:pt>
              <c:pt idx="3697">
                <c:v>21</c:v>
              </c:pt>
              <c:pt idx="3698">
                <c:v>21</c:v>
              </c:pt>
              <c:pt idx="3699">
                <c:v>21</c:v>
              </c:pt>
              <c:pt idx="3700">
                <c:v>21</c:v>
              </c:pt>
              <c:pt idx="3701">
                <c:v>21</c:v>
              </c:pt>
              <c:pt idx="3702">
                <c:v>21</c:v>
              </c:pt>
              <c:pt idx="3703">
                <c:v>21</c:v>
              </c:pt>
              <c:pt idx="3704">
                <c:v>21</c:v>
              </c:pt>
              <c:pt idx="3705">
                <c:v>21</c:v>
              </c:pt>
              <c:pt idx="3706">
                <c:v>21</c:v>
              </c:pt>
              <c:pt idx="3707">
                <c:v>21</c:v>
              </c:pt>
              <c:pt idx="3708">
                <c:v>21</c:v>
              </c:pt>
              <c:pt idx="3709">
                <c:v>21</c:v>
              </c:pt>
              <c:pt idx="3710">
                <c:v>21</c:v>
              </c:pt>
              <c:pt idx="3711">
                <c:v>21</c:v>
              </c:pt>
              <c:pt idx="3712">
                <c:v>21</c:v>
              </c:pt>
              <c:pt idx="3713">
                <c:v>21</c:v>
              </c:pt>
              <c:pt idx="3714">
                <c:v>21</c:v>
              </c:pt>
              <c:pt idx="3715">
                <c:v>21</c:v>
              </c:pt>
              <c:pt idx="3716">
                <c:v>21</c:v>
              </c:pt>
              <c:pt idx="3717">
                <c:v>21</c:v>
              </c:pt>
              <c:pt idx="3718">
                <c:v>21</c:v>
              </c:pt>
              <c:pt idx="3719">
                <c:v>21</c:v>
              </c:pt>
              <c:pt idx="3720">
                <c:v>21</c:v>
              </c:pt>
              <c:pt idx="3721">
                <c:v>21</c:v>
              </c:pt>
              <c:pt idx="3722">
                <c:v>21</c:v>
              </c:pt>
              <c:pt idx="3723">
                <c:v>21</c:v>
              </c:pt>
              <c:pt idx="3724">
                <c:v>21</c:v>
              </c:pt>
              <c:pt idx="3725">
                <c:v>21</c:v>
              </c:pt>
              <c:pt idx="3726">
                <c:v>21</c:v>
              </c:pt>
              <c:pt idx="3727">
                <c:v>21</c:v>
              </c:pt>
              <c:pt idx="3728">
                <c:v>21</c:v>
              </c:pt>
              <c:pt idx="3729">
                <c:v>21</c:v>
              </c:pt>
              <c:pt idx="3730">
                <c:v>21</c:v>
              </c:pt>
              <c:pt idx="3731">
                <c:v>21</c:v>
              </c:pt>
              <c:pt idx="3732">
                <c:v>21</c:v>
              </c:pt>
              <c:pt idx="3733">
                <c:v>21</c:v>
              </c:pt>
              <c:pt idx="3734">
                <c:v>21</c:v>
              </c:pt>
              <c:pt idx="3735">
                <c:v>21</c:v>
              </c:pt>
              <c:pt idx="3736">
                <c:v>21</c:v>
              </c:pt>
              <c:pt idx="3737">
                <c:v>21</c:v>
              </c:pt>
              <c:pt idx="3738">
                <c:v>21</c:v>
              </c:pt>
              <c:pt idx="3739">
                <c:v>21</c:v>
              </c:pt>
              <c:pt idx="3740">
                <c:v>21</c:v>
              </c:pt>
              <c:pt idx="3741">
                <c:v>21</c:v>
              </c:pt>
              <c:pt idx="3742">
                <c:v>21</c:v>
              </c:pt>
              <c:pt idx="3743">
                <c:v>21</c:v>
              </c:pt>
              <c:pt idx="3744">
                <c:v>21</c:v>
              </c:pt>
              <c:pt idx="3745">
                <c:v>21</c:v>
              </c:pt>
              <c:pt idx="3746">
                <c:v>21</c:v>
              </c:pt>
              <c:pt idx="3747">
                <c:v>21</c:v>
              </c:pt>
              <c:pt idx="3748">
                <c:v>21</c:v>
              </c:pt>
              <c:pt idx="3749">
                <c:v>21</c:v>
              </c:pt>
              <c:pt idx="3750">
                <c:v>21</c:v>
              </c:pt>
              <c:pt idx="3751">
                <c:v>21</c:v>
              </c:pt>
              <c:pt idx="3752">
                <c:v>21</c:v>
              </c:pt>
              <c:pt idx="3753">
                <c:v>21</c:v>
              </c:pt>
              <c:pt idx="3754">
                <c:v>21</c:v>
              </c:pt>
              <c:pt idx="3755">
                <c:v>21</c:v>
              </c:pt>
              <c:pt idx="3756">
                <c:v>21</c:v>
              </c:pt>
              <c:pt idx="3757">
                <c:v>21</c:v>
              </c:pt>
              <c:pt idx="3758">
                <c:v>21</c:v>
              </c:pt>
              <c:pt idx="3759">
                <c:v>21</c:v>
              </c:pt>
              <c:pt idx="3760">
                <c:v>21</c:v>
              </c:pt>
              <c:pt idx="3761">
                <c:v>21</c:v>
              </c:pt>
              <c:pt idx="3762">
                <c:v>21</c:v>
              </c:pt>
              <c:pt idx="3763">
                <c:v>21</c:v>
              </c:pt>
              <c:pt idx="3764">
                <c:v>21</c:v>
              </c:pt>
              <c:pt idx="3765">
                <c:v>21</c:v>
              </c:pt>
              <c:pt idx="3766">
                <c:v>21</c:v>
              </c:pt>
              <c:pt idx="3767">
                <c:v>21</c:v>
              </c:pt>
              <c:pt idx="3768">
                <c:v>21</c:v>
              </c:pt>
              <c:pt idx="3769">
                <c:v>21</c:v>
              </c:pt>
              <c:pt idx="3770">
                <c:v>21</c:v>
              </c:pt>
              <c:pt idx="3771">
                <c:v>21</c:v>
              </c:pt>
              <c:pt idx="3772">
                <c:v>21</c:v>
              </c:pt>
              <c:pt idx="3773">
                <c:v>21</c:v>
              </c:pt>
              <c:pt idx="3774">
                <c:v>21</c:v>
              </c:pt>
              <c:pt idx="3775">
                <c:v>21</c:v>
              </c:pt>
              <c:pt idx="3776">
                <c:v>21</c:v>
              </c:pt>
              <c:pt idx="3777">
                <c:v>21</c:v>
              </c:pt>
              <c:pt idx="3778">
                <c:v>21</c:v>
              </c:pt>
              <c:pt idx="3779">
                <c:v>21</c:v>
              </c:pt>
              <c:pt idx="3780">
                <c:v>21</c:v>
              </c:pt>
              <c:pt idx="3781">
                <c:v>21</c:v>
              </c:pt>
              <c:pt idx="3782">
                <c:v>21</c:v>
              </c:pt>
              <c:pt idx="3783">
                <c:v>21</c:v>
              </c:pt>
              <c:pt idx="3784">
                <c:v>21</c:v>
              </c:pt>
              <c:pt idx="3785">
                <c:v>21</c:v>
              </c:pt>
              <c:pt idx="3786">
                <c:v>21</c:v>
              </c:pt>
              <c:pt idx="3787">
                <c:v>21</c:v>
              </c:pt>
              <c:pt idx="3788">
                <c:v>21</c:v>
              </c:pt>
              <c:pt idx="3789">
                <c:v>21</c:v>
              </c:pt>
              <c:pt idx="3790">
                <c:v>21</c:v>
              </c:pt>
              <c:pt idx="3791">
                <c:v>21</c:v>
              </c:pt>
              <c:pt idx="3792">
                <c:v>21</c:v>
              </c:pt>
              <c:pt idx="3793">
                <c:v>21</c:v>
              </c:pt>
              <c:pt idx="3794">
                <c:v>21</c:v>
              </c:pt>
              <c:pt idx="3795">
                <c:v>21</c:v>
              </c:pt>
              <c:pt idx="3796">
                <c:v>21</c:v>
              </c:pt>
              <c:pt idx="3797">
                <c:v>21</c:v>
              </c:pt>
              <c:pt idx="3798">
                <c:v>21</c:v>
              </c:pt>
              <c:pt idx="3799">
                <c:v>21</c:v>
              </c:pt>
              <c:pt idx="3800">
                <c:v>21</c:v>
              </c:pt>
              <c:pt idx="3801">
                <c:v>21</c:v>
              </c:pt>
              <c:pt idx="3802">
                <c:v>21</c:v>
              </c:pt>
              <c:pt idx="3803">
                <c:v>21</c:v>
              </c:pt>
              <c:pt idx="3804">
                <c:v>21</c:v>
              </c:pt>
              <c:pt idx="3805">
                <c:v>21</c:v>
              </c:pt>
              <c:pt idx="3806">
                <c:v>21</c:v>
              </c:pt>
              <c:pt idx="3807">
                <c:v>21</c:v>
              </c:pt>
              <c:pt idx="3808">
                <c:v>21</c:v>
              </c:pt>
              <c:pt idx="3809">
                <c:v>21</c:v>
              </c:pt>
              <c:pt idx="3810">
                <c:v>21</c:v>
              </c:pt>
              <c:pt idx="3811">
                <c:v>21</c:v>
              </c:pt>
              <c:pt idx="3812">
                <c:v>21</c:v>
              </c:pt>
              <c:pt idx="3813">
                <c:v>21</c:v>
              </c:pt>
              <c:pt idx="3814">
                <c:v>21</c:v>
              </c:pt>
              <c:pt idx="3815">
                <c:v>21</c:v>
              </c:pt>
              <c:pt idx="3816">
                <c:v>21</c:v>
              </c:pt>
              <c:pt idx="3817">
                <c:v>21</c:v>
              </c:pt>
              <c:pt idx="3818">
                <c:v>21</c:v>
              </c:pt>
              <c:pt idx="3819">
                <c:v>21</c:v>
              </c:pt>
              <c:pt idx="3820">
                <c:v>21</c:v>
              </c:pt>
              <c:pt idx="3821">
                <c:v>21</c:v>
              </c:pt>
              <c:pt idx="3822">
                <c:v>21</c:v>
              </c:pt>
              <c:pt idx="3823">
                <c:v>21</c:v>
              </c:pt>
              <c:pt idx="3824">
                <c:v>21</c:v>
              </c:pt>
              <c:pt idx="3825">
                <c:v>21</c:v>
              </c:pt>
              <c:pt idx="3826">
                <c:v>21</c:v>
              </c:pt>
              <c:pt idx="3827">
                <c:v>21</c:v>
              </c:pt>
              <c:pt idx="3828">
                <c:v>21</c:v>
              </c:pt>
              <c:pt idx="3829">
                <c:v>21</c:v>
              </c:pt>
              <c:pt idx="3830">
                <c:v>21</c:v>
              </c:pt>
              <c:pt idx="3831">
                <c:v>21</c:v>
              </c:pt>
              <c:pt idx="3832">
                <c:v>21</c:v>
              </c:pt>
              <c:pt idx="3833">
                <c:v>21</c:v>
              </c:pt>
              <c:pt idx="3834">
                <c:v>21</c:v>
              </c:pt>
              <c:pt idx="3835">
                <c:v>21</c:v>
              </c:pt>
              <c:pt idx="3836">
                <c:v>21</c:v>
              </c:pt>
              <c:pt idx="3837">
                <c:v>21</c:v>
              </c:pt>
              <c:pt idx="3838">
                <c:v>21</c:v>
              </c:pt>
              <c:pt idx="3839">
                <c:v>21</c:v>
              </c:pt>
              <c:pt idx="3840">
                <c:v>21</c:v>
              </c:pt>
              <c:pt idx="3841">
                <c:v>21</c:v>
              </c:pt>
              <c:pt idx="3842">
                <c:v>21</c:v>
              </c:pt>
              <c:pt idx="3843">
                <c:v>21</c:v>
              </c:pt>
              <c:pt idx="3844">
                <c:v>21</c:v>
              </c:pt>
              <c:pt idx="3845">
                <c:v>21</c:v>
              </c:pt>
              <c:pt idx="3846">
                <c:v>21</c:v>
              </c:pt>
              <c:pt idx="3847">
                <c:v>21</c:v>
              </c:pt>
              <c:pt idx="3848">
                <c:v>21</c:v>
              </c:pt>
              <c:pt idx="3849">
                <c:v>21</c:v>
              </c:pt>
              <c:pt idx="3850">
                <c:v>21</c:v>
              </c:pt>
              <c:pt idx="3851">
                <c:v>21</c:v>
              </c:pt>
              <c:pt idx="3852">
                <c:v>21</c:v>
              </c:pt>
              <c:pt idx="3853">
                <c:v>21</c:v>
              </c:pt>
              <c:pt idx="3854">
                <c:v>21</c:v>
              </c:pt>
              <c:pt idx="3855">
                <c:v>21</c:v>
              </c:pt>
              <c:pt idx="3856">
                <c:v>21</c:v>
              </c:pt>
              <c:pt idx="3857">
                <c:v>21</c:v>
              </c:pt>
              <c:pt idx="3858">
                <c:v>21</c:v>
              </c:pt>
              <c:pt idx="3859">
                <c:v>21</c:v>
              </c:pt>
              <c:pt idx="3860">
                <c:v>21</c:v>
              </c:pt>
              <c:pt idx="3861">
                <c:v>21</c:v>
              </c:pt>
              <c:pt idx="3862">
                <c:v>21</c:v>
              </c:pt>
              <c:pt idx="3863">
                <c:v>21</c:v>
              </c:pt>
              <c:pt idx="3864">
                <c:v>21</c:v>
              </c:pt>
              <c:pt idx="3865">
                <c:v>21</c:v>
              </c:pt>
              <c:pt idx="3866">
                <c:v>21</c:v>
              </c:pt>
              <c:pt idx="3867">
                <c:v>21</c:v>
              </c:pt>
              <c:pt idx="3868">
                <c:v>21</c:v>
              </c:pt>
              <c:pt idx="3869">
                <c:v>21</c:v>
              </c:pt>
              <c:pt idx="3870">
                <c:v>21</c:v>
              </c:pt>
              <c:pt idx="3871">
                <c:v>21</c:v>
              </c:pt>
              <c:pt idx="3872">
                <c:v>21</c:v>
              </c:pt>
              <c:pt idx="3873">
                <c:v>21</c:v>
              </c:pt>
              <c:pt idx="3874">
                <c:v>21</c:v>
              </c:pt>
              <c:pt idx="3875">
                <c:v>21</c:v>
              </c:pt>
              <c:pt idx="3876">
                <c:v>21</c:v>
              </c:pt>
              <c:pt idx="3877">
                <c:v>21</c:v>
              </c:pt>
              <c:pt idx="3878">
                <c:v>21</c:v>
              </c:pt>
              <c:pt idx="3879">
                <c:v>21</c:v>
              </c:pt>
              <c:pt idx="3880">
                <c:v>21</c:v>
              </c:pt>
              <c:pt idx="3881">
                <c:v>21</c:v>
              </c:pt>
              <c:pt idx="3882">
                <c:v>21</c:v>
              </c:pt>
              <c:pt idx="3883">
                <c:v>21</c:v>
              </c:pt>
              <c:pt idx="3884">
                <c:v>21</c:v>
              </c:pt>
              <c:pt idx="3885">
                <c:v>21</c:v>
              </c:pt>
              <c:pt idx="3886">
                <c:v>21</c:v>
              </c:pt>
              <c:pt idx="3887">
                <c:v>21</c:v>
              </c:pt>
              <c:pt idx="3888">
                <c:v>21</c:v>
              </c:pt>
              <c:pt idx="3889">
                <c:v>21</c:v>
              </c:pt>
              <c:pt idx="3890">
                <c:v>21</c:v>
              </c:pt>
              <c:pt idx="3891">
                <c:v>21</c:v>
              </c:pt>
              <c:pt idx="3892">
                <c:v>21</c:v>
              </c:pt>
              <c:pt idx="3893">
                <c:v>21</c:v>
              </c:pt>
              <c:pt idx="3894">
                <c:v>21</c:v>
              </c:pt>
              <c:pt idx="3895">
                <c:v>21</c:v>
              </c:pt>
              <c:pt idx="3896">
                <c:v>21</c:v>
              </c:pt>
              <c:pt idx="3897">
                <c:v>21</c:v>
              </c:pt>
              <c:pt idx="3898">
                <c:v>21</c:v>
              </c:pt>
              <c:pt idx="3899">
                <c:v>21</c:v>
              </c:pt>
              <c:pt idx="3900">
                <c:v>21</c:v>
              </c:pt>
              <c:pt idx="3901">
                <c:v>21</c:v>
              </c:pt>
              <c:pt idx="3902">
                <c:v>21</c:v>
              </c:pt>
              <c:pt idx="3903">
                <c:v>21</c:v>
              </c:pt>
              <c:pt idx="3904">
                <c:v>21</c:v>
              </c:pt>
              <c:pt idx="3905">
                <c:v>21</c:v>
              </c:pt>
              <c:pt idx="3906">
                <c:v>21</c:v>
              </c:pt>
              <c:pt idx="3907">
                <c:v>21</c:v>
              </c:pt>
              <c:pt idx="3908">
                <c:v>21</c:v>
              </c:pt>
              <c:pt idx="3909">
                <c:v>21</c:v>
              </c:pt>
              <c:pt idx="3910">
                <c:v>21</c:v>
              </c:pt>
              <c:pt idx="3911">
                <c:v>21</c:v>
              </c:pt>
              <c:pt idx="3912">
                <c:v>21</c:v>
              </c:pt>
              <c:pt idx="3913">
                <c:v>21</c:v>
              </c:pt>
              <c:pt idx="3914">
                <c:v>21</c:v>
              </c:pt>
              <c:pt idx="3915">
                <c:v>21</c:v>
              </c:pt>
              <c:pt idx="3916">
                <c:v>21</c:v>
              </c:pt>
              <c:pt idx="3917">
                <c:v>21</c:v>
              </c:pt>
              <c:pt idx="3918">
                <c:v>21</c:v>
              </c:pt>
              <c:pt idx="3919">
                <c:v>21</c:v>
              </c:pt>
              <c:pt idx="3920">
                <c:v>21</c:v>
              </c:pt>
              <c:pt idx="3921">
                <c:v>21</c:v>
              </c:pt>
              <c:pt idx="3922">
                <c:v>21</c:v>
              </c:pt>
              <c:pt idx="3923">
                <c:v>21</c:v>
              </c:pt>
              <c:pt idx="3924">
                <c:v>21</c:v>
              </c:pt>
              <c:pt idx="3925">
                <c:v>21</c:v>
              </c:pt>
              <c:pt idx="3926">
                <c:v>21</c:v>
              </c:pt>
              <c:pt idx="3927">
                <c:v>21</c:v>
              </c:pt>
              <c:pt idx="3928">
                <c:v>21</c:v>
              </c:pt>
              <c:pt idx="3929">
                <c:v>21</c:v>
              </c:pt>
              <c:pt idx="3930">
                <c:v>21</c:v>
              </c:pt>
              <c:pt idx="3931">
                <c:v>21</c:v>
              </c:pt>
              <c:pt idx="3932">
                <c:v>21</c:v>
              </c:pt>
              <c:pt idx="3933">
                <c:v>21</c:v>
              </c:pt>
              <c:pt idx="3934">
                <c:v>21</c:v>
              </c:pt>
              <c:pt idx="3935">
                <c:v>21</c:v>
              </c:pt>
              <c:pt idx="3936">
                <c:v>21</c:v>
              </c:pt>
              <c:pt idx="3937">
                <c:v>21</c:v>
              </c:pt>
              <c:pt idx="3938">
                <c:v>21</c:v>
              </c:pt>
              <c:pt idx="3939">
                <c:v>21</c:v>
              </c:pt>
              <c:pt idx="3940">
                <c:v>21</c:v>
              </c:pt>
              <c:pt idx="3941">
                <c:v>21</c:v>
              </c:pt>
              <c:pt idx="3942">
                <c:v>21</c:v>
              </c:pt>
              <c:pt idx="3943">
                <c:v>21</c:v>
              </c:pt>
              <c:pt idx="3944">
                <c:v>21</c:v>
              </c:pt>
              <c:pt idx="3945">
                <c:v>21</c:v>
              </c:pt>
              <c:pt idx="3946">
                <c:v>21</c:v>
              </c:pt>
              <c:pt idx="3947">
                <c:v>21</c:v>
              </c:pt>
              <c:pt idx="3948">
                <c:v>21</c:v>
              </c:pt>
              <c:pt idx="3949">
                <c:v>21</c:v>
              </c:pt>
              <c:pt idx="3950">
                <c:v>21</c:v>
              </c:pt>
              <c:pt idx="3951">
                <c:v>21</c:v>
              </c:pt>
              <c:pt idx="3952">
                <c:v>21</c:v>
              </c:pt>
              <c:pt idx="3953">
                <c:v>21</c:v>
              </c:pt>
              <c:pt idx="3954">
                <c:v>21</c:v>
              </c:pt>
              <c:pt idx="3955">
                <c:v>21</c:v>
              </c:pt>
              <c:pt idx="3956">
                <c:v>21</c:v>
              </c:pt>
              <c:pt idx="3957">
                <c:v>21</c:v>
              </c:pt>
              <c:pt idx="3958">
                <c:v>21</c:v>
              </c:pt>
              <c:pt idx="3959">
                <c:v>21</c:v>
              </c:pt>
              <c:pt idx="3960">
                <c:v>21</c:v>
              </c:pt>
              <c:pt idx="3961">
                <c:v>21</c:v>
              </c:pt>
              <c:pt idx="3962">
                <c:v>21</c:v>
              </c:pt>
              <c:pt idx="3963">
                <c:v>21</c:v>
              </c:pt>
              <c:pt idx="3964">
                <c:v>21</c:v>
              </c:pt>
              <c:pt idx="3965">
                <c:v>21</c:v>
              </c:pt>
              <c:pt idx="3966">
                <c:v>21</c:v>
              </c:pt>
              <c:pt idx="3967">
                <c:v>21</c:v>
              </c:pt>
              <c:pt idx="3968">
                <c:v>21</c:v>
              </c:pt>
              <c:pt idx="3969">
                <c:v>21</c:v>
              </c:pt>
              <c:pt idx="3970">
                <c:v>21</c:v>
              </c:pt>
              <c:pt idx="3971">
                <c:v>21</c:v>
              </c:pt>
              <c:pt idx="3972">
                <c:v>21</c:v>
              </c:pt>
              <c:pt idx="3973">
                <c:v>21</c:v>
              </c:pt>
              <c:pt idx="3974">
                <c:v>21</c:v>
              </c:pt>
              <c:pt idx="3975">
                <c:v>21</c:v>
              </c:pt>
              <c:pt idx="3976">
                <c:v>21</c:v>
              </c:pt>
              <c:pt idx="3977">
                <c:v>21</c:v>
              </c:pt>
              <c:pt idx="3978">
                <c:v>21</c:v>
              </c:pt>
              <c:pt idx="3979">
                <c:v>21</c:v>
              </c:pt>
              <c:pt idx="3980">
                <c:v>21</c:v>
              </c:pt>
              <c:pt idx="3981">
                <c:v>21</c:v>
              </c:pt>
              <c:pt idx="3982">
                <c:v>21</c:v>
              </c:pt>
              <c:pt idx="3983">
                <c:v>21</c:v>
              </c:pt>
              <c:pt idx="3984">
                <c:v>21</c:v>
              </c:pt>
              <c:pt idx="3985">
                <c:v>21</c:v>
              </c:pt>
              <c:pt idx="3986">
                <c:v>21</c:v>
              </c:pt>
              <c:pt idx="3987">
                <c:v>21</c:v>
              </c:pt>
              <c:pt idx="3988">
                <c:v>21</c:v>
              </c:pt>
              <c:pt idx="3989">
                <c:v>21</c:v>
              </c:pt>
              <c:pt idx="3990">
                <c:v>21</c:v>
              </c:pt>
              <c:pt idx="3991">
                <c:v>21</c:v>
              </c:pt>
              <c:pt idx="3992">
                <c:v>21</c:v>
              </c:pt>
              <c:pt idx="3993">
                <c:v>21</c:v>
              </c:pt>
              <c:pt idx="3994">
                <c:v>21</c:v>
              </c:pt>
              <c:pt idx="3995">
                <c:v>21</c:v>
              </c:pt>
              <c:pt idx="3996">
                <c:v>21</c:v>
              </c:pt>
              <c:pt idx="3997">
                <c:v>21</c:v>
              </c:pt>
              <c:pt idx="3998">
                <c:v>21</c:v>
              </c:pt>
              <c:pt idx="3999">
                <c:v>21</c:v>
              </c:pt>
              <c:pt idx="4000">
                <c:v>21</c:v>
              </c:pt>
              <c:pt idx="4001">
                <c:v>21</c:v>
              </c:pt>
              <c:pt idx="4002">
                <c:v>21</c:v>
              </c:pt>
              <c:pt idx="4003">
                <c:v>21</c:v>
              </c:pt>
              <c:pt idx="4004">
                <c:v>21</c:v>
              </c:pt>
              <c:pt idx="4005">
                <c:v>21</c:v>
              </c:pt>
              <c:pt idx="4006">
                <c:v>21</c:v>
              </c:pt>
              <c:pt idx="4007">
                <c:v>21</c:v>
              </c:pt>
              <c:pt idx="4008">
                <c:v>21</c:v>
              </c:pt>
              <c:pt idx="4009">
                <c:v>21</c:v>
              </c:pt>
              <c:pt idx="4010">
                <c:v>21</c:v>
              </c:pt>
              <c:pt idx="4011">
                <c:v>21</c:v>
              </c:pt>
              <c:pt idx="4012">
                <c:v>21</c:v>
              </c:pt>
              <c:pt idx="4013">
                <c:v>21</c:v>
              </c:pt>
              <c:pt idx="4014">
                <c:v>21</c:v>
              </c:pt>
              <c:pt idx="4015">
                <c:v>21</c:v>
              </c:pt>
              <c:pt idx="4016">
                <c:v>21</c:v>
              </c:pt>
              <c:pt idx="4017">
                <c:v>21</c:v>
              </c:pt>
              <c:pt idx="4018">
                <c:v>21</c:v>
              </c:pt>
              <c:pt idx="4019">
                <c:v>21</c:v>
              </c:pt>
              <c:pt idx="4020">
                <c:v>21</c:v>
              </c:pt>
              <c:pt idx="4021">
                <c:v>21</c:v>
              </c:pt>
              <c:pt idx="4022">
                <c:v>21</c:v>
              </c:pt>
              <c:pt idx="4023">
                <c:v>21</c:v>
              </c:pt>
              <c:pt idx="4024">
                <c:v>21</c:v>
              </c:pt>
              <c:pt idx="4025">
                <c:v>21</c:v>
              </c:pt>
              <c:pt idx="4026">
                <c:v>21</c:v>
              </c:pt>
              <c:pt idx="4027">
                <c:v>21</c:v>
              </c:pt>
              <c:pt idx="4028">
                <c:v>21</c:v>
              </c:pt>
              <c:pt idx="4029">
                <c:v>21</c:v>
              </c:pt>
              <c:pt idx="4030">
                <c:v>21</c:v>
              </c:pt>
              <c:pt idx="4031">
                <c:v>21</c:v>
              </c:pt>
              <c:pt idx="4032">
                <c:v>21</c:v>
              </c:pt>
              <c:pt idx="4033">
                <c:v>21</c:v>
              </c:pt>
              <c:pt idx="4034">
                <c:v>21</c:v>
              </c:pt>
              <c:pt idx="4035">
                <c:v>21</c:v>
              </c:pt>
              <c:pt idx="4036">
                <c:v>21</c:v>
              </c:pt>
              <c:pt idx="4037">
                <c:v>21</c:v>
              </c:pt>
              <c:pt idx="4038">
                <c:v>21</c:v>
              </c:pt>
              <c:pt idx="4039">
                <c:v>21</c:v>
              </c:pt>
              <c:pt idx="4040">
                <c:v>21</c:v>
              </c:pt>
              <c:pt idx="4041">
                <c:v>21</c:v>
              </c:pt>
              <c:pt idx="4042">
                <c:v>21</c:v>
              </c:pt>
              <c:pt idx="4043">
                <c:v>21</c:v>
              </c:pt>
              <c:pt idx="4044">
                <c:v>21</c:v>
              </c:pt>
              <c:pt idx="4045">
                <c:v>21</c:v>
              </c:pt>
              <c:pt idx="4046">
                <c:v>21</c:v>
              </c:pt>
              <c:pt idx="4047">
                <c:v>21</c:v>
              </c:pt>
              <c:pt idx="4048">
                <c:v>21</c:v>
              </c:pt>
              <c:pt idx="4049">
                <c:v>21</c:v>
              </c:pt>
              <c:pt idx="4050">
                <c:v>21</c:v>
              </c:pt>
              <c:pt idx="4051">
                <c:v>21</c:v>
              </c:pt>
              <c:pt idx="4052">
                <c:v>21</c:v>
              </c:pt>
              <c:pt idx="4053">
                <c:v>21</c:v>
              </c:pt>
              <c:pt idx="4054">
                <c:v>21</c:v>
              </c:pt>
              <c:pt idx="4055">
                <c:v>21</c:v>
              </c:pt>
              <c:pt idx="4056">
                <c:v>21</c:v>
              </c:pt>
              <c:pt idx="4057">
                <c:v>21</c:v>
              </c:pt>
              <c:pt idx="4058">
                <c:v>21</c:v>
              </c:pt>
              <c:pt idx="4059">
                <c:v>21</c:v>
              </c:pt>
              <c:pt idx="4060">
                <c:v>21</c:v>
              </c:pt>
              <c:pt idx="4061">
                <c:v>21</c:v>
              </c:pt>
              <c:pt idx="4062">
                <c:v>21</c:v>
              </c:pt>
              <c:pt idx="4063">
                <c:v>21</c:v>
              </c:pt>
              <c:pt idx="4064">
                <c:v>21</c:v>
              </c:pt>
              <c:pt idx="4065">
                <c:v>21</c:v>
              </c:pt>
              <c:pt idx="4066">
                <c:v>21</c:v>
              </c:pt>
              <c:pt idx="4067">
                <c:v>21</c:v>
              </c:pt>
              <c:pt idx="4068">
                <c:v>21</c:v>
              </c:pt>
              <c:pt idx="4069">
                <c:v>21</c:v>
              </c:pt>
              <c:pt idx="4070">
                <c:v>21</c:v>
              </c:pt>
              <c:pt idx="4071">
                <c:v>21</c:v>
              </c:pt>
              <c:pt idx="4072">
                <c:v>21</c:v>
              </c:pt>
              <c:pt idx="4073">
                <c:v>21</c:v>
              </c:pt>
              <c:pt idx="4074">
                <c:v>21</c:v>
              </c:pt>
              <c:pt idx="4075">
                <c:v>21</c:v>
              </c:pt>
              <c:pt idx="4076">
                <c:v>21</c:v>
              </c:pt>
              <c:pt idx="4077">
                <c:v>21</c:v>
              </c:pt>
              <c:pt idx="4078">
                <c:v>21</c:v>
              </c:pt>
              <c:pt idx="4079">
                <c:v>21</c:v>
              </c:pt>
              <c:pt idx="4080">
                <c:v>21</c:v>
              </c:pt>
              <c:pt idx="4081">
                <c:v>21</c:v>
              </c:pt>
              <c:pt idx="4082">
                <c:v>21</c:v>
              </c:pt>
              <c:pt idx="4083">
                <c:v>21</c:v>
              </c:pt>
              <c:pt idx="4084">
                <c:v>21</c:v>
              </c:pt>
              <c:pt idx="4085">
                <c:v>21</c:v>
              </c:pt>
              <c:pt idx="4086">
                <c:v>21</c:v>
              </c:pt>
              <c:pt idx="4087">
                <c:v>21</c:v>
              </c:pt>
              <c:pt idx="4088">
                <c:v>21</c:v>
              </c:pt>
              <c:pt idx="4089">
                <c:v>21</c:v>
              </c:pt>
              <c:pt idx="4090">
                <c:v>21</c:v>
              </c:pt>
              <c:pt idx="4091">
                <c:v>21</c:v>
              </c:pt>
              <c:pt idx="4092">
                <c:v>21</c:v>
              </c:pt>
              <c:pt idx="4093">
                <c:v>21</c:v>
              </c:pt>
              <c:pt idx="4094">
                <c:v>21</c:v>
              </c:pt>
              <c:pt idx="4095">
                <c:v>21</c:v>
              </c:pt>
              <c:pt idx="4096">
                <c:v>21</c:v>
              </c:pt>
              <c:pt idx="4097">
                <c:v>21</c:v>
              </c:pt>
              <c:pt idx="4098">
                <c:v>21</c:v>
              </c:pt>
              <c:pt idx="4099">
                <c:v>21</c:v>
              </c:pt>
              <c:pt idx="4100">
                <c:v>21</c:v>
              </c:pt>
              <c:pt idx="4101">
                <c:v>21</c:v>
              </c:pt>
              <c:pt idx="4102">
                <c:v>21</c:v>
              </c:pt>
              <c:pt idx="4103">
                <c:v>21</c:v>
              </c:pt>
              <c:pt idx="4104">
                <c:v>21</c:v>
              </c:pt>
              <c:pt idx="4105">
                <c:v>21</c:v>
              </c:pt>
              <c:pt idx="4106">
                <c:v>21</c:v>
              </c:pt>
              <c:pt idx="4107">
                <c:v>21</c:v>
              </c:pt>
              <c:pt idx="4108">
                <c:v>21</c:v>
              </c:pt>
              <c:pt idx="4109">
                <c:v>21</c:v>
              </c:pt>
              <c:pt idx="4110">
                <c:v>21</c:v>
              </c:pt>
              <c:pt idx="4111">
                <c:v>21</c:v>
              </c:pt>
              <c:pt idx="4112">
                <c:v>21</c:v>
              </c:pt>
              <c:pt idx="4113">
                <c:v>21</c:v>
              </c:pt>
              <c:pt idx="4114">
                <c:v>21</c:v>
              </c:pt>
              <c:pt idx="4115">
                <c:v>21</c:v>
              </c:pt>
              <c:pt idx="4116">
                <c:v>21</c:v>
              </c:pt>
              <c:pt idx="4117">
                <c:v>21</c:v>
              </c:pt>
              <c:pt idx="4118">
                <c:v>21</c:v>
              </c:pt>
              <c:pt idx="4119">
                <c:v>21</c:v>
              </c:pt>
              <c:pt idx="4120">
                <c:v>21</c:v>
              </c:pt>
              <c:pt idx="4121">
                <c:v>21</c:v>
              </c:pt>
              <c:pt idx="4122">
                <c:v>21</c:v>
              </c:pt>
              <c:pt idx="4123">
                <c:v>21</c:v>
              </c:pt>
              <c:pt idx="4124">
                <c:v>21</c:v>
              </c:pt>
              <c:pt idx="4125">
                <c:v>21</c:v>
              </c:pt>
              <c:pt idx="4126">
                <c:v>21</c:v>
              </c:pt>
              <c:pt idx="4127">
                <c:v>21</c:v>
              </c:pt>
              <c:pt idx="4128">
                <c:v>21</c:v>
              </c:pt>
              <c:pt idx="4129">
                <c:v>21</c:v>
              </c:pt>
              <c:pt idx="4130">
                <c:v>21</c:v>
              </c:pt>
              <c:pt idx="4131">
                <c:v>21</c:v>
              </c:pt>
              <c:pt idx="4132">
                <c:v>21</c:v>
              </c:pt>
              <c:pt idx="4133">
                <c:v>21</c:v>
              </c:pt>
              <c:pt idx="4134">
                <c:v>21</c:v>
              </c:pt>
              <c:pt idx="4135">
                <c:v>21</c:v>
              </c:pt>
              <c:pt idx="4136">
                <c:v>21</c:v>
              </c:pt>
              <c:pt idx="4137">
                <c:v>21</c:v>
              </c:pt>
              <c:pt idx="4138">
                <c:v>21</c:v>
              </c:pt>
              <c:pt idx="4139">
                <c:v>21</c:v>
              </c:pt>
              <c:pt idx="4140">
                <c:v>21</c:v>
              </c:pt>
              <c:pt idx="4141">
                <c:v>21</c:v>
              </c:pt>
              <c:pt idx="4142">
                <c:v>21</c:v>
              </c:pt>
              <c:pt idx="4143">
                <c:v>21</c:v>
              </c:pt>
              <c:pt idx="4144">
                <c:v>21</c:v>
              </c:pt>
              <c:pt idx="4145">
                <c:v>21</c:v>
              </c:pt>
              <c:pt idx="4146">
                <c:v>21</c:v>
              </c:pt>
              <c:pt idx="4147">
                <c:v>21</c:v>
              </c:pt>
              <c:pt idx="4148">
                <c:v>21</c:v>
              </c:pt>
              <c:pt idx="4149">
                <c:v>21</c:v>
              </c:pt>
              <c:pt idx="4150">
                <c:v>21</c:v>
              </c:pt>
              <c:pt idx="4151">
                <c:v>21</c:v>
              </c:pt>
              <c:pt idx="4152">
                <c:v>21</c:v>
              </c:pt>
              <c:pt idx="4153">
                <c:v>21</c:v>
              </c:pt>
              <c:pt idx="4154">
                <c:v>21</c:v>
              </c:pt>
              <c:pt idx="4155">
                <c:v>21</c:v>
              </c:pt>
              <c:pt idx="4156">
                <c:v>21</c:v>
              </c:pt>
              <c:pt idx="4157">
                <c:v>21</c:v>
              </c:pt>
              <c:pt idx="4158">
                <c:v>21</c:v>
              </c:pt>
              <c:pt idx="4159">
                <c:v>21</c:v>
              </c:pt>
              <c:pt idx="4160">
                <c:v>21</c:v>
              </c:pt>
              <c:pt idx="4161">
                <c:v>21</c:v>
              </c:pt>
              <c:pt idx="4162">
                <c:v>21</c:v>
              </c:pt>
              <c:pt idx="4163">
                <c:v>21</c:v>
              </c:pt>
              <c:pt idx="4164">
                <c:v>21</c:v>
              </c:pt>
              <c:pt idx="4165">
                <c:v>21</c:v>
              </c:pt>
              <c:pt idx="4166">
                <c:v>21</c:v>
              </c:pt>
              <c:pt idx="4167">
                <c:v>21</c:v>
              </c:pt>
              <c:pt idx="4168">
                <c:v>21</c:v>
              </c:pt>
              <c:pt idx="4169">
                <c:v>21</c:v>
              </c:pt>
              <c:pt idx="4170">
                <c:v>21</c:v>
              </c:pt>
              <c:pt idx="4171">
                <c:v>21</c:v>
              </c:pt>
              <c:pt idx="4172">
                <c:v>21</c:v>
              </c:pt>
              <c:pt idx="4173">
                <c:v>21</c:v>
              </c:pt>
              <c:pt idx="4174">
                <c:v>21</c:v>
              </c:pt>
              <c:pt idx="4175">
                <c:v>21</c:v>
              </c:pt>
              <c:pt idx="4176">
                <c:v>21</c:v>
              </c:pt>
              <c:pt idx="4177">
                <c:v>21</c:v>
              </c:pt>
              <c:pt idx="4178">
                <c:v>21</c:v>
              </c:pt>
              <c:pt idx="4179">
                <c:v>21</c:v>
              </c:pt>
              <c:pt idx="4180">
                <c:v>21</c:v>
              </c:pt>
              <c:pt idx="4181">
                <c:v>21</c:v>
              </c:pt>
              <c:pt idx="4182">
                <c:v>21</c:v>
              </c:pt>
              <c:pt idx="4183">
                <c:v>21</c:v>
              </c:pt>
              <c:pt idx="4184">
                <c:v>21</c:v>
              </c:pt>
              <c:pt idx="4185">
                <c:v>21</c:v>
              </c:pt>
              <c:pt idx="4186">
                <c:v>21</c:v>
              </c:pt>
              <c:pt idx="4187">
                <c:v>21</c:v>
              </c:pt>
              <c:pt idx="4188">
                <c:v>21</c:v>
              </c:pt>
              <c:pt idx="4189">
                <c:v>21</c:v>
              </c:pt>
              <c:pt idx="4190">
                <c:v>21</c:v>
              </c:pt>
              <c:pt idx="4191">
                <c:v>21</c:v>
              </c:pt>
              <c:pt idx="4192">
                <c:v>21</c:v>
              </c:pt>
              <c:pt idx="4193">
                <c:v>21</c:v>
              </c:pt>
              <c:pt idx="4194">
                <c:v>21</c:v>
              </c:pt>
              <c:pt idx="4195">
                <c:v>21</c:v>
              </c:pt>
              <c:pt idx="4196">
                <c:v>21</c:v>
              </c:pt>
              <c:pt idx="4197">
                <c:v>21</c:v>
              </c:pt>
              <c:pt idx="4198">
                <c:v>21</c:v>
              </c:pt>
              <c:pt idx="4199">
                <c:v>21</c:v>
              </c:pt>
              <c:pt idx="4200">
                <c:v>21</c:v>
              </c:pt>
              <c:pt idx="4201">
                <c:v>21</c:v>
              </c:pt>
              <c:pt idx="4202">
                <c:v>21</c:v>
              </c:pt>
              <c:pt idx="4203">
                <c:v>21</c:v>
              </c:pt>
              <c:pt idx="4204">
                <c:v>21</c:v>
              </c:pt>
              <c:pt idx="4205">
                <c:v>21</c:v>
              </c:pt>
              <c:pt idx="4206">
                <c:v>21</c:v>
              </c:pt>
              <c:pt idx="4207">
                <c:v>21</c:v>
              </c:pt>
              <c:pt idx="4208">
                <c:v>21</c:v>
              </c:pt>
              <c:pt idx="4209">
                <c:v>21</c:v>
              </c:pt>
              <c:pt idx="4210">
                <c:v>21</c:v>
              </c:pt>
              <c:pt idx="4211">
                <c:v>21</c:v>
              </c:pt>
              <c:pt idx="4212">
                <c:v>21</c:v>
              </c:pt>
              <c:pt idx="4213">
                <c:v>21</c:v>
              </c:pt>
              <c:pt idx="4214">
                <c:v>21</c:v>
              </c:pt>
              <c:pt idx="4215">
                <c:v>21</c:v>
              </c:pt>
              <c:pt idx="4216">
                <c:v>21</c:v>
              </c:pt>
              <c:pt idx="4217">
                <c:v>21</c:v>
              </c:pt>
              <c:pt idx="4218">
                <c:v>21</c:v>
              </c:pt>
              <c:pt idx="4219">
                <c:v>21</c:v>
              </c:pt>
              <c:pt idx="4220">
                <c:v>21</c:v>
              </c:pt>
              <c:pt idx="4221">
                <c:v>21</c:v>
              </c:pt>
              <c:pt idx="4222">
                <c:v>21</c:v>
              </c:pt>
              <c:pt idx="4223">
                <c:v>21</c:v>
              </c:pt>
              <c:pt idx="4224">
                <c:v>21</c:v>
              </c:pt>
              <c:pt idx="4225">
                <c:v>21</c:v>
              </c:pt>
              <c:pt idx="4226">
                <c:v>21</c:v>
              </c:pt>
              <c:pt idx="4227">
                <c:v>21</c:v>
              </c:pt>
              <c:pt idx="4228">
                <c:v>21</c:v>
              </c:pt>
              <c:pt idx="4229">
                <c:v>21</c:v>
              </c:pt>
              <c:pt idx="4230">
                <c:v>21</c:v>
              </c:pt>
              <c:pt idx="4231">
                <c:v>21</c:v>
              </c:pt>
              <c:pt idx="4232">
                <c:v>21</c:v>
              </c:pt>
              <c:pt idx="4233">
                <c:v>21</c:v>
              </c:pt>
              <c:pt idx="4234">
                <c:v>21</c:v>
              </c:pt>
              <c:pt idx="4235">
                <c:v>21</c:v>
              </c:pt>
              <c:pt idx="4236">
                <c:v>21</c:v>
              </c:pt>
              <c:pt idx="4237">
                <c:v>21</c:v>
              </c:pt>
              <c:pt idx="4238">
                <c:v>21</c:v>
              </c:pt>
              <c:pt idx="4239">
                <c:v>21</c:v>
              </c:pt>
              <c:pt idx="4240">
                <c:v>21</c:v>
              </c:pt>
              <c:pt idx="4241">
                <c:v>21</c:v>
              </c:pt>
              <c:pt idx="4242">
                <c:v>21</c:v>
              </c:pt>
              <c:pt idx="4243">
                <c:v>21</c:v>
              </c:pt>
              <c:pt idx="4244">
                <c:v>21</c:v>
              </c:pt>
              <c:pt idx="4245">
                <c:v>21</c:v>
              </c:pt>
              <c:pt idx="4246">
                <c:v>21</c:v>
              </c:pt>
              <c:pt idx="4247">
                <c:v>21</c:v>
              </c:pt>
              <c:pt idx="4248">
                <c:v>21</c:v>
              </c:pt>
              <c:pt idx="4249">
                <c:v>21</c:v>
              </c:pt>
              <c:pt idx="4250">
                <c:v>21</c:v>
              </c:pt>
              <c:pt idx="4251">
                <c:v>21</c:v>
              </c:pt>
              <c:pt idx="4252">
                <c:v>21</c:v>
              </c:pt>
              <c:pt idx="4253">
                <c:v>21</c:v>
              </c:pt>
              <c:pt idx="4254">
                <c:v>21</c:v>
              </c:pt>
              <c:pt idx="4255">
                <c:v>21</c:v>
              </c:pt>
              <c:pt idx="4256">
                <c:v>21</c:v>
              </c:pt>
              <c:pt idx="4257">
                <c:v>21</c:v>
              </c:pt>
              <c:pt idx="4258">
                <c:v>21</c:v>
              </c:pt>
              <c:pt idx="4259">
                <c:v>21</c:v>
              </c:pt>
              <c:pt idx="4260">
                <c:v>21</c:v>
              </c:pt>
              <c:pt idx="4261">
                <c:v>21</c:v>
              </c:pt>
              <c:pt idx="4262">
                <c:v>21</c:v>
              </c:pt>
              <c:pt idx="4263">
                <c:v>21</c:v>
              </c:pt>
              <c:pt idx="4264">
                <c:v>21</c:v>
              </c:pt>
              <c:pt idx="4265">
                <c:v>21</c:v>
              </c:pt>
              <c:pt idx="4266">
                <c:v>21</c:v>
              </c:pt>
              <c:pt idx="4267">
                <c:v>21</c:v>
              </c:pt>
              <c:pt idx="4268">
                <c:v>21</c:v>
              </c:pt>
              <c:pt idx="4269">
                <c:v>21</c:v>
              </c:pt>
              <c:pt idx="4270">
                <c:v>21</c:v>
              </c:pt>
              <c:pt idx="4271">
                <c:v>21</c:v>
              </c:pt>
              <c:pt idx="4272">
                <c:v>21</c:v>
              </c:pt>
              <c:pt idx="4273">
                <c:v>21</c:v>
              </c:pt>
              <c:pt idx="4274">
                <c:v>21</c:v>
              </c:pt>
              <c:pt idx="4275">
                <c:v>21</c:v>
              </c:pt>
              <c:pt idx="4276">
                <c:v>21</c:v>
              </c:pt>
              <c:pt idx="4277">
                <c:v>21</c:v>
              </c:pt>
              <c:pt idx="4278">
                <c:v>21</c:v>
              </c:pt>
              <c:pt idx="4279">
                <c:v>21</c:v>
              </c:pt>
              <c:pt idx="4280">
                <c:v>21</c:v>
              </c:pt>
              <c:pt idx="4281">
                <c:v>21</c:v>
              </c:pt>
              <c:pt idx="4282">
                <c:v>21</c:v>
              </c:pt>
              <c:pt idx="4283">
                <c:v>21</c:v>
              </c:pt>
              <c:pt idx="4284">
                <c:v>21</c:v>
              </c:pt>
              <c:pt idx="4285">
                <c:v>21</c:v>
              </c:pt>
              <c:pt idx="4286">
                <c:v>21</c:v>
              </c:pt>
              <c:pt idx="4287">
                <c:v>21</c:v>
              </c:pt>
              <c:pt idx="4288">
                <c:v>21</c:v>
              </c:pt>
              <c:pt idx="4289">
                <c:v>21</c:v>
              </c:pt>
              <c:pt idx="4290">
                <c:v>21</c:v>
              </c:pt>
              <c:pt idx="4291">
                <c:v>21</c:v>
              </c:pt>
              <c:pt idx="4292">
                <c:v>21</c:v>
              </c:pt>
              <c:pt idx="4293">
                <c:v>21</c:v>
              </c:pt>
              <c:pt idx="4294">
                <c:v>21</c:v>
              </c:pt>
              <c:pt idx="4295">
                <c:v>21</c:v>
              </c:pt>
              <c:pt idx="4296">
                <c:v>21</c:v>
              </c:pt>
              <c:pt idx="4297">
                <c:v>21</c:v>
              </c:pt>
              <c:pt idx="4298">
                <c:v>21</c:v>
              </c:pt>
              <c:pt idx="4299">
                <c:v>21</c:v>
              </c:pt>
              <c:pt idx="4300">
                <c:v>21</c:v>
              </c:pt>
              <c:pt idx="4301">
                <c:v>21</c:v>
              </c:pt>
              <c:pt idx="4302">
                <c:v>21</c:v>
              </c:pt>
              <c:pt idx="4303">
                <c:v>21</c:v>
              </c:pt>
              <c:pt idx="4304">
                <c:v>21</c:v>
              </c:pt>
              <c:pt idx="4305">
                <c:v>21</c:v>
              </c:pt>
              <c:pt idx="4306">
                <c:v>21</c:v>
              </c:pt>
              <c:pt idx="4307">
                <c:v>21</c:v>
              </c:pt>
              <c:pt idx="4308">
                <c:v>21</c:v>
              </c:pt>
              <c:pt idx="4309">
                <c:v>21</c:v>
              </c:pt>
              <c:pt idx="4310">
                <c:v>21</c:v>
              </c:pt>
              <c:pt idx="4311">
                <c:v>21</c:v>
              </c:pt>
              <c:pt idx="4312">
                <c:v>21</c:v>
              </c:pt>
              <c:pt idx="4313">
                <c:v>21</c:v>
              </c:pt>
              <c:pt idx="4314">
                <c:v>21</c:v>
              </c:pt>
              <c:pt idx="4315">
                <c:v>21</c:v>
              </c:pt>
              <c:pt idx="4316">
                <c:v>21</c:v>
              </c:pt>
              <c:pt idx="4317">
                <c:v>21</c:v>
              </c:pt>
              <c:pt idx="4318">
                <c:v>21</c:v>
              </c:pt>
              <c:pt idx="4319">
                <c:v>21</c:v>
              </c:pt>
              <c:pt idx="4320">
                <c:v>21</c:v>
              </c:pt>
              <c:pt idx="4321">
                <c:v>21</c:v>
              </c:pt>
              <c:pt idx="4322">
                <c:v>21</c:v>
              </c:pt>
              <c:pt idx="4323">
                <c:v>21</c:v>
              </c:pt>
              <c:pt idx="4324">
                <c:v>21</c:v>
              </c:pt>
              <c:pt idx="4325">
                <c:v>21</c:v>
              </c:pt>
              <c:pt idx="4326">
                <c:v>21</c:v>
              </c:pt>
              <c:pt idx="4327">
                <c:v>21</c:v>
              </c:pt>
              <c:pt idx="4328">
                <c:v>21</c:v>
              </c:pt>
              <c:pt idx="4329">
                <c:v>21</c:v>
              </c:pt>
              <c:pt idx="4330">
                <c:v>21</c:v>
              </c:pt>
              <c:pt idx="4331">
                <c:v>21</c:v>
              </c:pt>
              <c:pt idx="4332">
                <c:v>21</c:v>
              </c:pt>
              <c:pt idx="4333">
                <c:v>21</c:v>
              </c:pt>
              <c:pt idx="4334">
                <c:v>21</c:v>
              </c:pt>
              <c:pt idx="4335">
                <c:v>21</c:v>
              </c:pt>
              <c:pt idx="4336">
                <c:v>21</c:v>
              </c:pt>
              <c:pt idx="4337">
                <c:v>21</c:v>
              </c:pt>
              <c:pt idx="4338">
                <c:v>21</c:v>
              </c:pt>
              <c:pt idx="4339">
                <c:v>21</c:v>
              </c:pt>
              <c:pt idx="4340">
                <c:v>21</c:v>
              </c:pt>
              <c:pt idx="4341">
                <c:v>21</c:v>
              </c:pt>
              <c:pt idx="4342">
                <c:v>21</c:v>
              </c:pt>
              <c:pt idx="4343">
                <c:v>21</c:v>
              </c:pt>
              <c:pt idx="4344">
                <c:v>21</c:v>
              </c:pt>
              <c:pt idx="4345">
                <c:v>21</c:v>
              </c:pt>
              <c:pt idx="4346">
                <c:v>21</c:v>
              </c:pt>
              <c:pt idx="4347">
                <c:v>21</c:v>
              </c:pt>
              <c:pt idx="4348">
                <c:v>21</c:v>
              </c:pt>
              <c:pt idx="4349">
                <c:v>21</c:v>
              </c:pt>
              <c:pt idx="4350">
                <c:v>21</c:v>
              </c:pt>
              <c:pt idx="4351">
                <c:v>21</c:v>
              </c:pt>
              <c:pt idx="4352">
                <c:v>21</c:v>
              </c:pt>
              <c:pt idx="4353">
                <c:v>21</c:v>
              </c:pt>
              <c:pt idx="4354">
                <c:v>21</c:v>
              </c:pt>
              <c:pt idx="4355">
                <c:v>21</c:v>
              </c:pt>
              <c:pt idx="4356">
                <c:v>21</c:v>
              </c:pt>
              <c:pt idx="4357">
                <c:v>21</c:v>
              </c:pt>
              <c:pt idx="4358">
                <c:v>21</c:v>
              </c:pt>
              <c:pt idx="4359">
                <c:v>21</c:v>
              </c:pt>
              <c:pt idx="4360">
                <c:v>21</c:v>
              </c:pt>
              <c:pt idx="4361">
                <c:v>21</c:v>
              </c:pt>
              <c:pt idx="4362">
                <c:v>21</c:v>
              </c:pt>
              <c:pt idx="4363">
                <c:v>21</c:v>
              </c:pt>
              <c:pt idx="4364">
                <c:v>21</c:v>
              </c:pt>
              <c:pt idx="4365">
                <c:v>21</c:v>
              </c:pt>
              <c:pt idx="4366">
                <c:v>21</c:v>
              </c:pt>
              <c:pt idx="4367">
                <c:v>21</c:v>
              </c:pt>
              <c:pt idx="4368">
                <c:v>21</c:v>
              </c:pt>
              <c:pt idx="4369">
                <c:v>21</c:v>
              </c:pt>
              <c:pt idx="4370">
                <c:v>21</c:v>
              </c:pt>
              <c:pt idx="4371">
                <c:v>21</c:v>
              </c:pt>
              <c:pt idx="4372">
                <c:v>21</c:v>
              </c:pt>
              <c:pt idx="4373">
                <c:v>21</c:v>
              </c:pt>
              <c:pt idx="4374">
                <c:v>21</c:v>
              </c:pt>
              <c:pt idx="4375">
                <c:v>21</c:v>
              </c:pt>
              <c:pt idx="4376">
                <c:v>21</c:v>
              </c:pt>
              <c:pt idx="4377">
                <c:v>21</c:v>
              </c:pt>
              <c:pt idx="4378">
                <c:v>21</c:v>
              </c:pt>
              <c:pt idx="4379">
                <c:v>21</c:v>
              </c:pt>
              <c:pt idx="4380">
                <c:v>21</c:v>
              </c:pt>
              <c:pt idx="4381">
                <c:v>21</c:v>
              </c:pt>
              <c:pt idx="4382">
                <c:v>21</c:v>
              </c:pt>
              <c:pt idx="4383">
                <c:v>21</c:v>
              </c:pt>
              <c:pt idx="4384">
                <c:v>21</c:v>
              </c:pt>
              <c:pt idx="4385">
                <c:v>21</c:v>
              </c:pt>
              <c:pt idx="4386">
                <c:v>21</c:v>
              </c:pt>
              <c:pt idx="4387">
                <c:v>21</c:v>
              </c:pt>
              <c:pt idx="4388">
                <c:v>21</c:v>
              </c:pt>
              <c:pt idx="4389">
                <c:v>21</c:v>
              </c:pt>
              <c:pt idx="4390">
                <c:v>21</c:v>
              </c:pt>
              <c:pt idx="4391">
                <c:v>21</c:v>
              </c:pt>
              <c:pt idx="4392">
                <c:v>21</c:v>
              </c:pt>
              <c:pt idx="4393">
                <c:v>21</c:v>
              </c:pt>
              <c:pt idx="4394">
                <c:v>21</c:v>
              </c:pt>
              <c:pt idx="4395">
                <c:v>21</c:v>
              </c:pt>
              <c:pt idx="4396">
                <c:v>21</c:v>
              </c:pt>
              <c:pt idx="4397">
                <c:v>21</c:v>
              </c:pt>
              <c:pt idx="4398">
                <c:v>21</c:v>
              </c:pt>
              <c:pt idx="4399">
                <c:v>21</c:v>
              </c:pt>
              <c:pt idx="4400">
                <c:v>21</c:v>
              </c:pt>
              <c:pt idx="4401">
                <c:v>21</c:v>
              </c:pt>
              <c:pt idx="4402">
                <c:v>21</c:v>
              </c:pt>
              <c:pt idx="4403">
                <c:v>21</c:v>
              </c:pt>
              <c:pt idx="4404">
                <c:v>21</c:v>
              </c:pt>
              <c:pt idx="4405">
                <c:v>21</c:v>
              </c:pt>
              <c:pt idx="4406">
                <c:v>21</c:v>
              </c:pt>
              <c:pt idx="4407">
                <c:v>21</c:v>
              </c:pt>
              <c:pt idx="4408">
                <c:v>21</c:v>
              </c:pt>
              <c:pt idx="4409">
                <c:v>21</c:v>
              </c:pt>
              <c:pt idx="4410">
                <c:v>21</c:v>
              </c:pt>
              <c:pt idx="4411">
                <c:v>21</c:v>
              </c:pt>
              <c:pt idx="4412">
                <c:v>21</c:v>
              </c:pt>
              <c:pt idx="4413">
                <c:v>21</c:v>
              </c:pt>
              <c:pt idx="4414">
                <c:v>21</c:v>
              </c:pt>
              <c:pt idx="4415">
                <c:v>21</c:v>
              </c:pt>
              <c:pt idx="4416">
                <c:v>21</c:v>
              </c:pt>
              <c:pt idx="4417">
                <c:v>21</c:v>
              </c:pt>
              <c:pt idx="4418">
                <c:v>21</c:v>
              </c:pt>
              <c:pt idx="4419">
                <c:v>21</c:v>
              </c:pt>
              <c:pt idx="4420">
                <c:v>21</c:v>
              </c:pt>
              <c:pt idx="4421">
                <c:v>21</c:v>
              </c:pt>
              <c:pt idx="4422">
                <c:v>21</c:v>
              </c:pt>
              <c:pt idx="4423">
                <c:v>21</c:v>
              </c:pt>
              <c:pt idx="4424">
                <c:v>21</c:v>
              </c:pt>
              <c:pt idx="4425">
                <c:v>21</c:v>
              </c:pt>
              <c:pt idx="4426">
                <c:v>21</c:v>
              </c:pt>
              <c:pt idx="4427">
                <c:v>21</c:v>
              </c:pt>
              <c:pt idx="4428">
                <c:v>21</c:v>
              </c:pt>
              <c:pt idx="4429">
                <c:v>21</c:v>
              </c:pt>
              <c:pt idx="4430">
                <c:v>21</c:v>
              </c:pt>
              <c:pt idx="4431">
                <c:v>21</c:v>
              </c:pt>
              <c:pt idx="4432">
                <c:v>21</c:v>
              </c:pt>
              <c:pt idx="4433">
                <c:v>21</c:v>
              </c:pt>
              <c:pt idx="4434">
                <c:v>21</c:v>
              </c:pt>
              <c:pt idx="4435">
                <c:v>21</c:v>
              </c:pt>
              <c:pt idx="4436">
                <c:v>21</c:v>
              </c:pt>
              <c:pt idx="4437">
                <c:v>21</c:v>
              </c:pt>
              <c:pt idx="4438">
                <c:v>21</c:v>
              </c:pt>
              <c:pt idx="4439">
                <c:v>21</c:v>
              </c:pt>
              <c:pt idx="4440">
                <c:v>21</c:v>
              </c:pt>
              <c:pt idx="4441">
                <c:v>21</c:v>
              </c:pt>
              <c:pt idx="4442">
                <c:v>21</c:v>
              </c:pt>
              <c:pt idx="4443">
                <c:v>21</c:v>
              </c:pt>
              <c:pt idx="4444">
                <c:v>21</c:v>
              </c:pt>
              <c:pt idx="4445">
                <c:v>21</c:v>
              </c:pt>
              <c:pt idx="4446">
                <c:v>21</c:v>
              </c:pt>
              <c:pt idx="4447">
                <c:v>21</c:v>
              </c:pt>
              <c:pt idx="4448">
                <c:v>21</c:v>
              </c:pt>
              <c:pt idx="4449">
                <c:v>21</c:v>
              </c:pt>
              <c:pt idx="4450">
                <c:v>21</c:v>
              </c:pt>
              <c:pt idx="4451">
                <c:v>21</c:v>
              </c:pt>
              <c:pt idx="4452">
                <c:v>21</c:v>
              </c:pt>
              <c:pt idx="4453">
                <c:v>21</c:v>
              </c:pt>
              <c:pt idx="4454">
                <c:v>21</c:v>
              </c:pt>
              <c:pt idx="4455">
                <c:v>21</c:v>
              </c:pt>
              <c:pt idx="4456">
                <c:v>21</c:v>
              </c:pt>
              <c:pt idx="4457">
                <c:v>21</c:v>
              </c:pt>
              <c:pt idx="4458">
                <c:v>21</c:v>
              </c:pt>
              <c:pt idx="4459">
                <c:v>21</c:v>
              </c:pt>
              <c:pt idx="4460">
                <c:v>21</c:v>
              </c:pt>
              <c:pt idx="4461">
                <c:v>21</c:v>
              </c:pt>
              <c:pt idx="4462">
                <c:v>21</c:v>
              </c:pt>
              <c:pt idx="4463">
                <c:v>21</c:v>
              </c:pt>
              <c:pt idx="4464">
                <c:v>21</c:v>
              </c:pt>
              <c:pt idx="4465">
                <c:v>21</c:v>
              </c:pt>
              <c:pt idx="4466">
                <c:v>21</c:v>
              </c:pt>
              <c:pt idx="4467">
                <c:v>21</c:v>
              </c:pt>
              <c:pt idx="4468">
                <c:v>21</c:v>
              </c:pt>
              <c:pt idx="4469">
                <c:v>21</c:v>
              </c:pt>
              <c:pt idx="4470">
                <c:v>21</c:v>
              </c:pt>
              <c:pt idx="4471">
                <c:v>21</c:v>
              </c:pt>
              <c:pt idx="4472">
                <c:v>21</c:v>
              </c:pt>
              <c:pt idx="4473">
                <c:v>21</c:v>
              </c:pt>
              <c:pt idx="4474">
                <c:v>21</c:v>
              </c:pt>
              <c:pt idx="4475">
                <c:v>21</c:v>
              </c:pt>
              <c:pt idx="4476">
                <c:v>21</c:v>
              </c:pt>
              <c:pt idx="4477">
                <c:v>21</c:v>
              </c:pt>
              <c:pt idx="4478">
                <c:v>21</c:v>
              </c:pt>
              <c:pt idx="4479">
                <c:v>21</c:v>
              </c:pt>
              <c:pt idx="4480">
                <c:v>21</c:v>
              </c:pt>
              <c:pt idx="4481">
                <c:v>21</c:v>
              </c:pt>
              <c:pt idx="4482">
                <c:v>21</c:v>
              </c:pt>
              <c:pt idx="4483">
                <c:v>21</c:v>
              </c:pt>
              <c:pt idx="4484">
                <c:v>21</c:v>
              </c:pt>
              <c:pt idx="4485">
                <c:v>21</c:v>
              </c:pt>
              <c:pt idx="4486">
                <c:v>21</c:v>
              </c:pt>
              <c:pt idx="4487">
                <c:v>21</c:v>
              </c:pt>
              <c:pt idx="4488">
                <c:v>21</c:v>
              </c:pt>
              <c:pt idx="4489">
                <c:v>21</c:v>
              </c:pt>
              <c:pt idx="4490">
                <c:v>21</c:v>
              </c:pt>
              <c:pt idx="4491">
                <c:v>21</c:v>
              </c:pt>
              <c:pt idx="4492">
                <c:v>21</c:v>
              </c:pt>
              <c:pt idx="4493">
                <c:v>21</c:v>
              </c:pt>
              <c:pt idx="4494">
                <c:v>21</c:v>
              </c:pt>
              <c:pt idx="4495">
                <c:v>21</c:v>
              </c:pt>
              <c:pt idx="4496">
                <c:v>21</c:v>
              </c:pt>
              <c:pt idx="4497">
                <c:v>21</c:v>
              </c:pt>
              <c:pt idx="4498">
                <c:v>21</c:v>
              </c:pt>
              <c:pt idx="4499">
                <c:v>21</c:v>
              </c:pt>
              <c:pt idx="4500">
                <c:v>21</c:v>
              </c:pt>
              <c:pt idx="4501">
                <c:v>21</c:v>
              </c:pt>
              <c:pt idx="4502">
                <c:v>21</c:v>
              </c:pt>
              <c:pt idx="4503">
                <c:v>21</c:v>
              </c:pt>
              <c:pt idx="4504">
                <c:v>21</c:v>
              </c:pt>
              <c:pt idx="4505">
                <c:v>21</c:v>
              </c:pt>
              <c:pt idx="4506">
                <c:v>21</c:v>
              </c:pt>
              <c:pt idx="4507">
                <c:v>21</c:v>
              </c:pt>
              <c:pt idx="4508">
                <c:v>21</c:v>
              </c:pt>
              <c:pt idx="4509">
                <c:v>21</c:v>
              </c:pt>
              <c:pt idx="4510">
                <c:v>21</c:v>
              </c:pt>
              <c:pt idx="4511">
                <c:v>21</c:v>
              </c:pt>
              <c:pt idx="4512">
                <c:v>21</c:v>
              </c:pt>
              <c:pt idx="4513">
                <c:v>21</c:v>
              </c:pt>
              <c:pt idx="4514">
                <c:v>21</c:v>
              </c:pt>
              <c:pt idx="4515">
                <c:v>21</c:v>
              </c:pt>
              <c:pt idx="4516">
                <c:v>21</c:v>
              </c:pt>
              <c:pt idx="4517">
                <c:v>21</c:v>
              </c:pt>
              <c:pt idx="4518">
                <c:v>21</c:v>
              </c:pt>
              <c:pt idx="4519">
                <c:v>21</c:v>
              </c:pt>
              <c:pt idx="4520">
                <c:v>21</c:v>
              </c:pt>
              <c:pt idx="4521">
                <c:v>21</c:v>
              </c:pt>
              <c:pt idx="4522">
                <c:v>21</c:v>
              </c:pt>
              <c:pt idx="4523">
                <c:v>21</c:v>
              </c:pt>
              <c:pt idx="4524">
                <c:v>21</c:v>
              </c:pt>
              <c:pt idx="4525">
                <c:v>21</c:v>
              </c:pt>
              <c:pt idx="4526">
                <c:v>21</c:v>
              </c:pt>
              <c:pt idx="4527">
                <c:v>21</c:v>
              </c:pt>
              <c:pt idx="4528">
                <c:v>21</c:v>
              </c:pt>
              <c:pt idx="4529">
                <c:v>21</c:v>
              </c:pt>
              <c:pt idx="4530">
                <c:v>21</c:v>
              </c:pt>
              <c:pt idx="4531">
                <c:v>21</c:v>
              </c:pt>
              <c:pt idx="4532">
                <c:v>21</c:v>
              </c:pt>
              <c:pt idx="4533">
                <c:v>21</c:v>
              </c:pt>
              <c:pt idx="4534">
                <c:v>21</c:v>
              </c:pt>
              <c:pt idx="4535">
                <c:v>21</c:v>
              </c:pt>
              <c:pt idx="4536">
                <c:v>21</c:v>
              </c:pt>
              <c:pt idx="4537">
                <c:v>21</c:v>
              </c:pt>
              <c:pt idx="4538">
                <c:v>21</c:v>
              </c:pt>
              <c:pt idx="4539">
                <c:v>21</c:v>
              </c:pt>
              <c:pt idx="4540">
                <c:v>21</c:v>
              </c:pt>
              <c:pt idx="4541">
                <c:v>21</c:v>
              </c:pt>
              <c:pt idx="4542">
                <c:v>21</c:v>
              </c:pt>
              <c:pt idx="4543">
                <c:v>21</c:v>
              </c:pt>
              <c:pt idx="4544">
                <c:v>21</c:v>
              </c:pt>
              <c:pt idx="4545">
                <c:v>21</c:v>
              </c:pt>
              <c:pt idx="4546">
                <c:v>21</c:v>
              </c:pt>
              <c:pt idx="4547">
                <c:v>21</c:v>
              </c:pt>
              <c:pt idx="4548">
                <c:v>21</c:v>
              </c:pt>
              <c:pt idx="4549">
                <c:v>21</c:v>
              </c:pt>
              <c:pt idx="4550">
                <c:v>21</c:v>
              </c:pt>
              <c:pt idx="4551">
                <c:v>21</c:v>
              </c:pt>
              <c:pt idx="4552">
                <c:v>21</c:v>
              </c:pt>
              <c:pt idx="4553">
                <c:v>21</c:v>
              </c:pt>
              <c:pt idx="4554">
                <c:v>21</c:v>
              </c:pt>
              <c:pt idx="4555">
                <c:v>21</c:v>
              </c:pt>
              <c:pt idx="4556">
                <c:v>21</c:v>
              </c:pt>
              <c:pt idx="4557">
                <c:v>21</c:v>
              </c:pt>
              <c:pt idx="4558">
                <c:v>21</c:v>
              </c:pt>
              <c:pt idx="4559">
                <c:v>21</c:v>
              </c:pt>
              <c:pt idx="4560">
                <c:v>21</c:v>
              </c:pt>
              <c:pt idx="4561">
                <c:v>21</c:v>
              </c:pt>
              <c:pt idx="4562">
                <c:v>21</c:v>
              </c:pt>
              <c:pt idx="4563">
                <c:v>21</c:v>
              </c:pt>
              <c:pt idx="4564">
                <c:v>21</c:v>
              </c:pt>
              <c:pt idx="4565">
                <c:v>21</c:v>
              </c:pt>
              <c:pt idx="4566">
                <c:v>21</c:v>
              </c:pt>
              <c:pt idx="4567">
                <c:v>21</c:v>
              </c:pt>
              <c:pt idx="4568">
                <c:v>21</c:v>
              </c:pt>
              <c:pt idx="4569">
                <c:v>21</c:v>
              </c:pt>
              <c:pt idx="4570">
                <c:v>21</c:v>
              </c:pt>
              <c:pt idx="4571">
                <c:v>21</c:v>
              </c:pt>
              <c:pt idx="4572">
                <c:v>21</c:v>
              </c:pt>
              <c:pt idx="4573">
                <c:v>21</c:v>
              </c:pt>
              <c:pt idx="4574">
                <c:v>21</c:v>
              </c:pt>
              <c:pt idx="4575">
                <c:v>21</c:v>
              </c:pt>
              <c:pt idx="4576">
                <c:v>21</c:v>
              </c:pt>
              <c:pt idx="4577">
                <c:v>21</c:v>
              </c:pt>
              <c:pt idx="4578">
                <c:v>21</c:v>
              </c:pt>
              <c:pt idx="4579">
                <c:v>21</c:v>
              </c:pt>
              <c:pt idx="4580">
                <c:v>21</c:v>
              </c:pt>
              <c:pt idx="4581">
                <c:v>21</c:v>
              </c:pt>
              <c:pt idx="4582">
                <c:v>21</c:v>
              </c:pt>
              <c:pt idx="4583">
                <c:v>21</c:v>
              </c:pt>
              <c:pt idx="4584">
                <c:v>21</c:v>
              </c:pt>
              <c:pt idx="4585">
                <c:v>21</c:v>
              </c:pt>
              <c:pt idx="4586">
                <c:v>21</c:v>
              </c:pt>
              <c:pt idx="4587">
                <c:v>21</c:v>
              </c:pt>
              <c:pt idx="4588">
                <c:v>21</c:v>
              </c:pt>
              <c:pt idx="4589">
                <c:v>21</c:v>
              </c:pt>
              <c:pt idx="4590">
                <c:v>21</c:v>
              </c:pt>
              <c:pt idx="4591">
                <c:v>21</c:v>
              </c:pt>
              <c:pt idx="4592">
                <c:v>21</c:v>
              </c:pt>
              <c:pt idx="4593">
                <c:v>21</c:v>
              </c:pt>
              <c:pt idx="4594">
                <c:v>21</c:v>
              </c:pt>
              <c:pt idx="4595">
                <c:v>21</c:v>
              </c:pt>
              <c:pt idx="4596">
                <c:v>21</c:v>
              </c:pt>
              <c:pt idx="4597">
                <c:v>21</c:v>
              </c:pt>
              <c:pt idx="4598">
                <c:v>21</c:v>
              </c:pt>
              <c:pt idx="4599">
                <c:v>21</c:v>
              </c:pt>
              <c:pt idx="4600">
                <c:v>21</c:v>
              </c:pt>
              <c:pt idx="4601">
                <c:v>21</c:v>
              </c:pt>
              <c:pt idx="4602">
                <c:v>21</c:v>
              </c:pt>
              <c:pt idx="4603">
                <c:v>21</c:v>
              </c:pt>
              <c:pt idx="4604">
                <c:v>21</c:v>
              </c:pt>
              <c:pt idx="4605">
                <c:v>21</c:v>
              </c:pt>
              <c:pt idx="4606">
                <c:v>21</c:v>
              </c:pt>
              <c:pt idx="4607">
                <c:v>21</c:v>
              </c:pt>
              <c:pt idx="4608">
                <c:v>21</c:v>
              </c:pt>
              <c:pt idx="4609">
                <c:v>21</c:v>
              </c:pt>
              <c:pt idx="4610">
                <c:v>21</c:v>
              </c:pt>
              <c:pt idx="4611">
                <c:v>21</c:v>
              </c:pt>
              <c:pt idx="4612">
                <c:v>21</c:v>
              </c:pt>
              <c:pt idx="4613">
                <c:v>21</c:v>
              </c:pt>
              <c:pt idx="4614">
                <c:v>21</c:v>
              </c:pt>
              <c:pt idx="4615">
                <c:v>21</c:v>
              </c:pt>
              <c:pt idx="4616">
                <c:v>21</c:v>
              </c:pt>
              <c:pt idx="4617">
                <c:v>21</c:v>
              </c:pt>
              <c:pt idx="4618">
                <c:v>21</c:v>
              </c:pt>
              <c:pt idx="4619">
                <c:v>21</c:v>
              </c:pt>
              <c:pt idx="4620">
                <c:v>21</c:v>
              </c:pt>
              <c:pt idx="4621">
                <c:v>21</c:v>
              </c:pt>
              <c:pt idx="4622">
                <c:v>21</c:v>
              </c:pt>
              <c:pt idx="4623">
                <c:v>21</c:v>
              </c:pt>
              <c:pt idx="4624">
                <c:v>21</c:v>
              </c:pt>
              <c:pt idx="4625">
                <c:v>21</c:v>
              </c:pt>
              <c:pt idx="4626">
                <c:v>21</c:v>
              </c:pt>
              <c:pt idx="4627">
                <c:v>21</c:v>
              </c:pt>
              <c:pt idx="4628">
                <c:v>21</c:v>
              </c:pt>
              <c:pt idx="4629">
                <c:v>21</c:v>
              </c:pt>
              <c:pt idx="4630">
                <c:v>21</c:v>
              </c:pt>
              <c:pt idx="4631">
                <c:v>21</c:v>
              </c:pt>
              <c:pt idx="4632">
                <c:v>21</c:v>
              </c:pt>
              <c:pt idx="4633">
                <c:v>21</c:v>
              </c:pt>
              <c:pt idx="4634">
                <c:v>21</c:v>
              </c:pt>
              <c:pt idx="4635">
                <c:v>21</c:v>
              </c:pt>
              <c:pt idx="4636">
                <c:v>21</c:v>
              </c:pt>
              <c:pt idx="4637">
                <c:v>21</c:v>
              </c:pt>
              <c:pt idx="4638">
                <c:v>21</c:v>
              </c:pt>
              <c:pt idx="4639">
                <c:v>21</c:v>
              </c:pt>
              <c:pt idx="4640">
                <c:v>21</c:v>
              </c:pt>
              <c:pt idx="4641">
                <c:v>21</c:v>
              </c:pt>
              <c:pt idx="4642">
                <c:v>21</c:v>
              </c:pt>
              <c:pt idx="4643">
                <c:v>21</c:v>
              </c:pt>
              <c:pt idx="4644">
                <c:v>21</c:v>
              </c:pt>
              <c:pt idx="4645">
                <c:v>21</c:v>
              </c:pt>
              <c:pt idx="4646">
                <c:v>21</c:v>
              </c:pt>
              <c:pt idx="4647">
                <c:v>21</c:v>
              </c:pt>
              <c:pt idx="4648">
                <c:v>21</c:v>
              </c:pt>
              <c:pt idx="4649">
                <c:v>21</c:v>
              </c:pt>
              <c:pt idx="4650">
                <c:v>21</c:v>
              </c:pt>
              <c:pt idx="4651">
                <c:v>21</c:v>
              </c:pt>
              <c:pt idx="4652">
                <c:v>21</c:v>
              </c:pt>
              <c:pt idx="4653">
                <c:v>21</c:v>
              </c:pt>
              <c:pt idx="4654">
                <c:v>21</c:v>
              </c:pt>
              <c:pt idx="4655">
                <c:v>21</c:v>
              </c:pt>
              <c:pt idx="4656">
                <c:v>21</c:v>
              </c:pt>
              <c:pt idx="4657">
                <c:v>21</c:v>
              </c:pt>
              <c:pt idx="4658">
                <c:v>21</c:v>
              </c:pt>
              <c:pt idx="4659">
                <c:v>21</c:v>
              </c:pt>
              <c:pt idx="4660">
                <c:v>21</c:v>
              </c:pt>
              <c:pt idx="4661">
                <c:v>21</c:v>
              </c:pt>
              <c:pt idx="4662">
                <c:v>21</c:v>
              </c:pt>
              <c:pt idx="4663">
                <c:v>21</c:v>
              </c:pt>
              <c:pt idx="4664">
                <c:v>21</c:v>
              </c:pt>
              <c:pt idx="4665">
                <c:v>21</c:v>
              </c:pt>
              <c:pt idx="4666">
                <c:v>21</c:v>
              </c:pt>
              <c:pt idx="4667">
                <c:v>21</c:v>
              </c:pt>
              <c:pt idx="4668">
                <c:v>21</c:v>
              </c:pt>
              <c:pt idx="4669">
                <c:v>21</c:v>
              </c:pt>
              <c:pt idx="4670">
                <c:v>21</c:v>
              </c:pt>
              <c:pt idx="4671">
                <c:v>21</c:v>
              </c:pt>
              <c:pt idx="4672">
                <c:v>21</c:v>
              </c:pt>
              <c:pt idx="4673">
                <c:v>21</c:v>
              </c:pt>
              <c:pt idx="4674">
                <c:v>21</c:v>
              </c:pt>
              <c:pt idx="4675">
                <c:v>21</c:v>
              </c:pt>
              <c:pt idx="4676">
                <c:v>21</c:v>
              </c:pt>
              <c:pt idx="4677">
                <c:v>21</c:v>
              </c:pt>
              <c:pt idx="4678">
                <c:v>21</c:v>
              </c:pt>
              <c:pt idx="4679">
                <c:v>21</c:v>
              </c:pt>
              <c:pt idx="4680">
                <c:v>21</c:v>
              </c:pt>
              <c:pt idx="4681">
                <c:v>21</c:v>
              </c:pt>
              <c:pt idx="4682">
                <c:v>21</c:v>
              </c:pt>
              <c:pt idx="4683">
                <c:v>21</c:v>
              </c:pt>
              <c:pt idx="4684">
                <c:v>21</c:v>
              </c:pt>
              <c:pt idx="4685">
                <c:v>21</c:v>
              </c:pt>
              <c:pt idx="4686">
                <c:v>21</c:v>
              </c:pt>
              <c:pt idx="4687">
                <c:v>21</c:v>
              </c:pt>
              <c:pt idx="4688">
                <c:v>21</c:v>
              </c:pt>
              <c:pt idx="4689">
                <c:v>21</c:v>
              </c:pt>
              <c:pt idx="4690">
                <c:v>21</c:v>
              </c:pt>
              <c:pt idx="4691">
                <c:v>21</c:v>
              </c:pt>
              <c:pt idx="4692">
                <c:v>21</c:v>
              </c:pt>
              <c:pt idx="4693">
                <c:v>21</c:v>
              </c:pt>
              <c:pt idx="4694">
                <c:v>21</c:v>
              </c:pt>
              <c:pt idx="4695">
                <c:v>21</c:v>
              </c:pt>
              <c:pt idx="4696">
                <c:v>21</c:v>
              </c:pt>
              <c:pt idx="4697">
                <c:v>21</c:v>
              </c:pt>
              <c:pt idx="4698">
                <c:v>21</c:v>
              </c:pt>
              <c:pt idx="4699">
                <c:v>21</c:v>
              </c:pt>
              <c:pt idx="4700">
                <c:v>21</c:v>
              </c:pt>
              <c:pt idx="4701">
                <c:v>21</c:v>
              </c:pt>
              <c:pt idx="4702">
                <c:v>21</c:v>
              </c:pt>
              <c:pt idx="4703">
                <c:v>21</c:v>
              </c:pt>
              <c:pt idx="4704">
                <c:v>21</c:v>
              </c:pt>
              <c:pt idx="4705">
                <c:v>21</c:v>
              </c:pt>
              <c:pt idx="4706">
                <c:v>21</c:v>
              </c:pt>
              <c:pt idx="4707">
                <c:v>21</c:v>
              </c:pt>
              <c:pt idx="4708">
                <c:v>21</c:v>
              </c:pt>
              <c:pt idx="4709">
                <c:v>21</c:v>
              </c:pt>
              <c:pt idx="4710">
                <c:v>21</c:v>
              </c:pt>
              <c:pt idx="4711">
                <c:v>21</c:v>
              </c:pt>
              <c:pt idx="4712">
                <c:v>21</c:v>
              </c:pt>
              <c:pt idx="4713">
                <c:v>21</c:v>
              </c:pt>
              <c:pt idx="4714">
                <c:v>21</c:v>
              </c:pt>
              <c:pt idx="4715">
                <c:v>21</c:v>
              </c:pt>
              <c:pt idx="4716">
                <c:v>21</c:v>
              </c:pt>
              <c:pt idx="4717">
                <c:v>21</c:v>
              </c:pt>
              <c:pt idx="4718">
                <c:v>21</c:v>
              </c:pt>
              <c:pt idx="4719">
                <c:v>21</c:v>
              </c:pt>
              <c:pt idx="4720">
                <c:v>21</c:v>
              </c:pt>
              <c:pt idx="4721">
                <c:v>21</c:v>
              </c:pt>
              <c:pt idx="4722">
                <c:v>21</c:v>
              </c:pt>
              <c:pt idx="4723">
                <c:v>21</c:v>
              </c:pt>
              <c:pt idx="4724">
                <c:v>21</c:v>
              </c:pt>
              <c:pt idx="4725">
                <c:v>21</c:v>
              </c:pt>
              <c:pt idx="4726">
                <c:v>21</c:v>
              </c:pt>
              <c:pt idx="4727">
                <c:v>21</c:v>
              </c:pt>
              <c:pt idx="4728">
                <c:v>21</c:v>
              </c:pt>
              <c:pt idx="4729">
                <c:v>21</c:v>
              </c:pt>
              <c:pt idx="4730">
                <c:v>21</c:v>
              </c:pt>
              <c:pt idx="4731">
                <c:v>21</c:v>
              </c:pt>
              <c:pt idx="4732">
                <c:v>21</c:v>
              </c:pt>
              <c:pt idx="4733">
                <c:v>21</c:v>
              </c:pt>
              <c:pt idx="4734">
                <c:v>21</c:v>
              </c:pt>
              <c:pt idx="4735">
                <c:v>21</c:v>
              </c:pt>
              <c:pt idx="4736">
                <c:v>21</c:v>
              </c:pt>
              <c:pt idx="4737">
                <c:v>21</c:v>
              </c:pt>
              <c:pt idx="4738">
                <c:v>21</c:v>
              </c:pt>
              <c:pt idx="4739">
                <c:v>21</c:v>
              </c:pt>
              <c:pt idx="4740">
                <c:v>21</c:v>
              </c:pt>
              <c:pt idx="4741">
                <c:v>21</c:v>
              </c:pt>
              <c:pt idx="4742">
                <c:v>21</c:v>
              </c:pt>
              <c:pt idx="4743">
                <c:v>21</c:v>
              </c:pt>
              <c:pt idx="4744">
                <c:v>21</c:v>
              </c:pt>
              <c:pt idx="4745">
                <c:v>21</c:v>
              </c:pt>
              <c:pt idx="4746">
                <c:v>21</c:v>
              </c:pt>
              <c:pt idx="4747">
                <c:v>21</c:v>
              </c:pt>
              <c:pt idx="4748">
                <c:v>21</c:v>
              </c:pt>
              <c:pt idx="4749">
                <c:v>21</c:v>
              </c:pt>
              <c:pt idx="4750">
                <c:v>21</c:v>
              </c:pt>
              <c:pt idx="4751">
                <c:v>21</c:v>
              </c:pt>
              <c:pt idx="4752">
                <c:v>21</c:v>
              </c:pt>
              <c:pt idx="4753">
                <c:v>21</c:v>
              </c:pt>
              <c:pt idx="4754">
                <c:v>21</c:v>
              </c:pt>
              <c:pt idx="4755">
                <c:v>21</c:v>
              </c:pt>
              <c:pt idx="4756">
                <c:v>21</c:v>
              </c:pt>
              <c:pt idx="4757">
                <c:v>21</c:v>
              </c:pt>
              <c:pt idx="4758">
                <c:v>21</c:v>
              </c:pt>
              <c:pt idx="4759">
                <c:v>21</c:v>
              </c:pt>
              <c:pt idx="4760">
                <c:v>21</c:v>
              </c:pt>
              <c:pt idx="4761">
                <c:v>21</c:v>
              </c:pt>
              <c:pt idx="4762">
                <c:v>21</c:v>
              </c:pt>
              <c:pt idx="4763">
                <c:v>21</c:v>
              </c:pt>
              <c:pt idx="4764">
                <c:v>21</c:v>
              </c:pt>
              <c:pt idx="4765">
                <c:v>21</c:v>
              </c:pt>
              <c:pt idx="4766">
                <c:v>21</c:v>
              </c:pt>
              <c:pt idx="4767">
                <c:v>21</c:v>
              </c:pt>
              <c:pt idx="4768">
                <c:v>21</c:v>
              </c:pt>
              <c:pt idx="4769">
                <c:v>21</c:v>
              </c:pt>
              <c:pt idx="4770">
                <c:v>21</c:v>
              </c:pt>
              <c:pt idx="4771">
                <c:v>21</c:v>
              </c:pt>
              <c:pt idx="4772">
                <c:v>21</c:v>
              </c:pt>
              <c:pt idx="4773">
                <c:v>21</c:v>
              </c:pt>
              <c:pt idx="4774">
                <c:v>21</c:v>
              </c:pt>
              <c:pt idx="4775">
                <c:v>21</c:v>
              </c:pt>
              <c:pt idx="4776">
                <c:v>21</c:v>
              </c:pt>
              <c:pt idx="4777">
                <c:v>21</c:v>
              </c:pt>
              <c:pt idx="4778">
                <c:v>21</c:v>
              </c:pt>
              <c:pt idx="4779">
                <c:v>21</c:v>
              </c:pt>
              <c:pt idx="4780">
                <c:v>21</c:v>
              </c:pt>
              <c:pt idx="4781">
                <c:v>21</c:v>
              </c:pt>
              <c:pt idx="4782">
                <c:v>21</c:v>
              </c:pt>
              <c:pt idx="4783">
                <c:v>21</c:v>
              </c:pt>
              <c:pt idx="4784">
                <c:v>21</c:v>
              </c:pt>
              <c:pt idx="4785">
                <c:v>21</c:v>
              </c:pt>
              <c:pt idx="4786">
                <c:v>21</c:v>
              </c:pt>
              <c:pt idx="4787">
                <c:v>21</c:v>
              </c:pt>
              <c:pt idx="4788">
                <c:v>21</c:v>
              </c:pt>
              <c:pt idx="4789">
                <c:v>21</c:v>
              </c:pt>
              <c:pt idx="4790">
                <c:v>21</c:v>
              </c:pt>
              <c:pt idx="4791">
                <c:v>21</c:v>
              </c:pt>
              <c:pt idx="4792">
                <c:v>21</c:v>
              </c:pt>
              <c:pt idx="4793">
                <c:v>21</c:v>
              </c:pt>
              <c:pt idx="4794">
                <c:v>21</c:v>
              </c:pt>
              <c:pt idx="4795">
                <c:v>21</c:v>
              </c:pt>
              <c:pt idx="4796">
                <c:v>21</c:v>
              </c:pt>
              <c:pt idx="4797">
                <c:v>21</c:v>
              </c:pt>
              <c:pt idx="4798">
                <c:v>21</c:v>
              </c:pt>
              <c:pt idx="4799">
                <c:v>21</c:v>
              </c:pt>
              <c:pt idx="4800">
                <c:v>21</c:v>
              </c:pt>
              <c:pt idx="4801">
                <c:v>21</c:v>
              </c:pt>
              <c:pt idx="4802">
                <c:v>21</c:v>
              </c:pt>
              <c:pt idx="4803">
                <c:v>21</c:v>
              </c:pt>
              <c:pt idx="4804">
                <c:v>21</c:v>
              </c:pt>
              <c:pt idx="4805">
                <c:v>21</c:v>
              </c:pt>
              <c:pt idx="4806">
                <c:v>21</c:v>
              </c:pt>
              <c:pt idx="4807">
                <c:v>21</c:v>
              </c:pt>
              <c:pt idx="4808">
                <c:v>21</c:v>
              </c:pt>
              <c:pt idx="4809">
                <c:v>21</c:v>
              </c:pt>
              <c:pt idx="4810">
                <c:v>21</c:v>
              </c:pt>
              <c:pt idx="4811">
                <c:v>21</c:v>
              </c:pt>
              <c:pt idx="4812">
                <c:v>21</c:v>
              </c:pt>
              <c:pt idx="4813">
                <c:v>21</c:v>
              </c:pt>
              <c:pt idx="4814">
                <c:v>21</c:v>
              </c:pt>
              <c:pt idx="4815">
                <c:v>21</c:v>
              </c:pt>
              <c:pt idx="4816">
                <c:v>21</c:v>
              </c:pt>
              <c:pt idx="4817">
                <c:v>21</c:v>
              </c:pt>
              <c:pt idx="4818">
                <c:v>21</c:v>
              </c:pt>
              <c:pt idx="4819">
                <c:v>21</c:v>
              </c:pt>
              <c:pt idx="4820">
                <c:v>21</c:v>
              </c:pt>
              <c:pt idx="4821">
                <c:v>21</c:v>
              </c:pt>
              <c:pt idx="4822">
                <c:v>21</c:v>
              </c:pt>
              <c:pt idx="4823">
                <c:v>21</c:v>
              </c:pt>
              <c:pt idx="4824">
                <c:v>21</c:v>
              </c:pt>
              <c:pt idx="4825">
                <c:v>21</c:v>
              </c:pt>
              <c:pt idx="4826">
                <c:v>21</c:v>
              </c:pt>
              <c:pt idx="4827">
                <c:v>21</c:v>
              </c:pt>
              <c:pt idx="4828">
                <c:v>21</c:v>
              </c:pt>
              <c:pt idx="4829">
                <c:v>21</c:v>
              </c:pt>
              <c:pt idx="4830">
                <c:v>21</c:v>
              </c:pt>
              <c:pt idx="4831">
                <c:v>21</c:v>
              </c:pt>
              <c:pt idx="4832">
                <c:v>21</c:v>
              </c:pt>
              <c:pt idx="4833">
                <c:v>21</c:v>
              </c:pt>
              <c:pt idx="4834">
                <c:v>21</c:v>
              </c:pt>
              <c:pt idx="4835">
                <c:v>21</c:v>
              </c:pt>
              <c:pt idx="4836">
                <c:v>21</c:v>
              </c:pt>
              <c:pt idx="4837">
                <c:v>21</c:v>
              </c:pt>
              <c:pt idx="4838">
                <c:v>21</c:v>
              </c:pt>
              <c:pt idx="4839">
                <c:v>21</c:v>
              </c:pt>
              <c:pt idx="4840">
                <c:v>21</c:v>
              </c:pt>
              <c:pt idx="4841">
                <c:v>21</c:v>
              </c:pt>
              <c:pt idx="4842">
                <c:v>21</c:v>
              </c:pt>
              <c:pt idx="4843">
                <c:v>21</c:v>
              </c:pt>
              <c:pt idx="4844">
                <c:v>21</c:v>
              </c:pt>
              <c:pt idx="4845">
                <c:v>21</c:v>
              </c:pt>
              <c:pt idx="4846">
                <c:v>21</c:v>
              </c:pt>
              <c:pt idx="4847">
                <c:v>21</c:v>
              </c:pt>
              <c:pt idx="4848">
                <c:v>21</c:v>
              </c:pt>
              <c:pt idx="4849">
                <c:v>21</c:v>
              </c:pt>
              <c:pt idx="4850">
                <c:v>21</c:v>
              </c:pt>
              <c:pt idx="4851">
                <c:v>21</c:v>
              </c:pt>
              <c:pt idx="4852">
                <c:v>21</c:v>
              </c:pt>
              <c:pt idx="4853">
                <c:v>21</c:v>
              </c:pt>
              <c:pt idx="4854">
                <c:v>21</c:v>
              </c:pt>
              <c:pt idx="4855">
                <c:v>21</c:v>
              </c:pt>
              <c:pt idx="4856">
                <c:v>21</c:v>
              </c:pt>
              <c:pt idx="4857">
                <c:v>21</c:v>
              </c:pt>
              <c:pt idx="4858">
                <c:v>21</c:v>
              </c:pt>
              <c:pt idx="4859">
                <c:v>21</c:v>
              </c:pt>
              <c:pt idx="4860">
                <c:v>21</c:v>
              </c:pt>
              <c:pt idx="4861">
                <c:v>21</c:v>
              </c:pt>
              <c:pt idx="4862">
                <c:v>21</c:v>
              </c:pt>
              <c:pt idx="4863">
                <c:v>21</c:v>
              </c:pt>
              <c:pt idx="4864">
                <c:v>21</c:v>
              </c:pt>
              <c:pt idx="4865">
                <c:v>21</c:v>
              </c:pt>
              <c:pt idx="4866">
                <c:v>21</c:v>
              </c:pt>
              <c:pt idx="4867">
                <c:v>21</c:v>
              </c:pt>
              <c:pt idx="4868">
                <c:v>21</c:v>
              </c:pt>
              <c:pt idx="4869">
                <c:v>21</c:v>
              </c:pt>
              <c:pt idx="4870">
                <c:v>21</c:v>
              </c:pt>
              <c:pt idx="4871">
                <c:v>21</c:v>
              </c:pt>
              <c:pt idx="4872">
                <c:v>21</c:v>
              </c:pt>
              <c:pt idx="4873">
                <c:v>21</c:v>
              </c:pt>
              <c:pt idx="4874">
                <c:v>21</c:v>
              </c:pt>
              <c:pt idx="4875">
                <c:v>21</c:v>
              </c:pt>
              <c:pt idx="4876">
                <c:v>21</c:v>
              </c:pt>
              <c:pt idx="4877">
                <c:v>21</c:v>
              </c:pt>
              <c:pt idx="4878">
                <c:v>21</c:v>
              </c:pt>
              <c:pt idx="4879">
                <c:v>21</c:v>
              </c:pt>
              <c:pt idx="4880">
                <c:v>21</c:v>
              </c:pt>
              <c:pt idx="4881">
                <c:v>21</c:v>
              </c:pt>
              <c:pt idx="4882">
                <c:v>21</c:v>
              </c:pt>
              <c:pt idx="4883">
                <c:v>21</c:v>
              </c:pt>
              <c:pt idx="4884">
                <c:v>21</c:v>
              </c:pt>
              <c:pt idx="4885">
                <c:v>21</c:v>
              </c:pt>
              <c:pt idx="4886">
                <c:v>21</c:v>
              </c:pt>
              <c:pt idx="4887">
                <c:v>21</c:v>
              </c:pt>
              <c:pt idx="4888">
                <c:v>21</c:v>
              </c:pt>
              <c:pt idx="4889">
                <c:v>21</c:v>
              </c:pt>
              <c:pt idx="4890">
                <c:v>21</c:v>
              </c:pt>
              <c:pt idx="4891">
                <c:v>21</c:v>
              </c:pt>
              <c:pt idx="4892">
                <c:v>21</c:v>
              </c:pt>
              <c:pt idx="4893">
                <c:v>21</c:v>
              </c:pt>
              <c:pt idx="4894">
                <c:v>21</c:v>
              </c:pt>
              <c:pt idx="4895">
                <c:v>21</c:v>
              </c:pt>
              <c:pt idx="4896">
                <c:v>21</c:v>
              </c:pt>
              <c:pt idx="4897">
                <c:v>21</c:v>
              </c:pt>
              <c:pt idx="4898">
                <c:v>21</c:v>
              </c:pt>
              <c:pt idx="4899">
                <c:v>21</c:v>
              </c:pt>
              <c:pt idx="4900">
                <c:v>21</c:v>
              </c:pt>
              <c:pt idx="4901">
                <c:v>21</c:v>
              </c:pt>
              <c:pt idx="4902">
                <c:v>21</c:v>
              </c:pt>
              <c:pt idx="4903">
                <c:v>21</c:v>
              </c:pt>
              <c:pt idx="4904">
                <c:v>21</c:v>
              </c:pt>
              <c:pt idx="4905">
                <c:v>21</c:v>
              </c:pt>
              <c:pt idx="4906">
                <c:v>21</c:v>
              </c:pt>
              <c:pt idx="4907">
                <c:v>21</c:v>
              </c:pt>
              <c:pt idx="4908">
                <c:v>21</c:v>
              </c:pt>
              <c:pt idx="4909">
                <c:v>21</c:v>
              </c:pt>
              <c:pt idx="4910">
                <c:v>21</c:v>
              </c:pt>
              <c:pt idx="4911">
                <c:v>21</c:v>
              </c:pt>
              <c:pt idx="4912">
                <c:v>21</c:v>
              </c:pt>
              <c:pt idx="4913">
                <c:v>21</c:v>
              </c:pt>
              <c:pt idx="4914">
                <c:v>21</c:v>
              </c:pt>
              <c:pt idx="4915">
                <c:v>21</c:v>
              </c:pt>
              <c:pt idx="4916">
                <c:v>21</c:v>
              </c:pt>
              <c:pt idx="4917">
                <c:v>21</c:v>
              </c:pt>
              <c:pt idx="4918">
                <c:v>21</c:v>
              </c:pt>
              <c:pt idx="4919">
                <c:v>21</c:v>
              </c:pt>
              <c:pt idx="4920">
                <c:v>21</c:v>
              </c:pt>
              <c:pt idx="4921">
                <c:v>21</c:v>
              </c:pt>
              <c:pt idx="4922">
                <c:v>21</c:v>
              </c:pt>
              <c:pt idx="4923">
                <c:v>21</c:v>
              </c:pt>
              <c:pt idx="4924">
                <c:v>21</c:v>
              </c:pt>
              <c:pt idx="4925">
                <c:v>21</c:v>
              </c:pt>
              <c:pt idx="4926">
                <c:v>21</c:v>
              </c:pt>
              <c:pt idx="4927">
                <c:v>21</c:v>
              </c:pt>
              <c:pt idx="4928">
                <c:v>21</c:v>
              </c:pt>
              <c:pt idx="4929">
                <c:v>21</c:v>
              </c:pt>
              <c:pt idx="4930">
                <c:v>19</c:v>
              </c:pt>
              <c:pt idx="4931">
                <c:v>19</c:v>
              </c:pt>
              <c:pt idx="4932">
                <c:v>19</c:v>
              </c:pt>
              <c:pt idx="4933">
                <c:v>19</c:v>
              </c:pt>
              <c:pt idx="4934">
                <c:v>19</c:v>
              </c:pt>
              <c:pt idx="4935">
                <c:v>19</c:v>
              </c:pt>
              <c:pt idx="4936">
                <c:v>19</c:v>
              </c:pt>
              <c:pt idx="4937">
                <c:v>19</c:v>
              </c:pt>
              <c:pt idx="4938">
                <c:v>19</c:v>
              </c:pt>
              <c:pt idx="4939">
                <c:v>19</c:v>
              </c:pt>
              <c:pt idx="4940">
                <c:v>19</c:v>
              </c:pt>
              <c:pt idx="4941">
                <c:v>19</c:v>
              </c:pt>
              <c:pt idx="4942">
                <c:v>19</c:v>
              </c:pt>
              <c:pt idx="4943">
                <c:v>19</c:v>
              </c:pt>
              <c:pt idx="4944">
                <c:v>19</c:v>
              </c:pt>
              <c:pt idx="4945">
                <c:v>19</c:v>
              </c:pt>
              <c:pt idx="4946">
                <c:v>19</c:v>
              </c:pt>
              <c:pt idx="4947">
                <c:v>19</c:v>
              </c:pt>
              <c:pt idx="4948">
                <c:v>19</c:v>
              </c:pt>
              <c:pt idx="4949">
                <c:v>19</c:v>
              </c:pt>
              <c:pt idx="4950">
                <c:v>19</c:v>
              </c:pt>
              <c:pt idx="4951">
                <c:v>19</c:v>
              </c:pt>
              <c:pt idx="4952">
                <c:v>19</c:v>
              </c:pt>
              <c:pt idx="4953">
                <c:v>19</c:v>
              </c:pt>
              <c:pt idx="4954">
                <c:v>19</c:v>
              </c:pt>
              <c:pt idx="4955">
                <c:v>19</c:v>
              </c:pt>
              <c:pt idx="4956">
                <c:v>19</c:v>
              </c:pt>
              <c:pt idx="4957">
                <c:v>19</c:v>
              </c:pt>
              <c:pt idx="4958">
                <c:v>19</c:v>
              </c:pt>
              <c:pt idx="4959">
                <c:v>19</c:v>
              </c:pt>
              <c:pt idx="4960">
                <c:v>19</c:v>
              </c:pt>
              <c:pt idx="4961">
                <c:v>19</c:v>
              </c:pt>
              <c:pt idx="4962">
                <c:v>19</c:v>
              </c:pt>
              <c:pt idx="4963">
                <c:v>19</c:v>
              </c:pt>
              <c:pt idx="4964">
                <c:v>19</c:v>
              </c:pt>
              <c:pt idx="4965">
                <c:v>19</c:v>
              </c:pt>
              <c:pt idx="4966">
                <c:v>19</c:v>
              </c:pt>
              <c:pt idx="4967">
                <c:v>19</c:v>
              </c:pt>
              <c:pt idx="4968">
                <c:v>19</c:v>
              </c:pt>
              <c:pt idx="4969">
                <c:v>19</c:v>
              </c:pt>
              <c:pt idx="4970">
                <c:v>19</c:v>
              </c:pt>
              <c:pt idx="4971">
                <c:v>19</c:v>
              </c:pt>
              <c:pt idx="4972">
                <c:v>19</c:v>
              </c:pt>
              <c:pt idx="4973">
                <c:v>19</c:v>
              </c:pt>
              <c:pt idx="4974">
                <c:v>19</c:v>
              </c:pt>
              <c:pt idx="4975">
                <c:v>19</c:v>
              </c:pt>
              <c:pt idx="4976">
                <c:v>19</c:v>
              </c:pt>
              <c:pt idx="4977">
                <c:v>19</c:v>
              </c:pt>
              <c:pt idx="4978">
                <c:v>19</c:v>
              </c:pt>
              <c:pt idx="4979">
                <c:v>19</c:v>
              </c:pt>
              <c:pt idx="4980">
                <c:v>19</c:v>
              </c:pt>
              <c:pt idx="4981">
                <c:v>19</c:v>
              </c:pt>
              <c:pt idx="4982">
                <c:v>19</c:v>
              </c:pt>
              <c:pt idx="4983">
                <c:v>19</c:v>
              </c:pt>
              <c:pt idx="4984">
                <c:v>19</c:v>
              </c:pt>
              <c:pt idx="4985">
                <c:v>19</c:v>
              </c:pt>
              <c:pt idx="4986">
                <c:v>19</c:v>
              </c:pt>
              <c:pt idx="4987">
                <c:v>19</c:v>
              </c:pt>
              <c:pt idx="4988">
                <c:v>19</c:v>
              </c:pt>
              <c:pt idx="4989">
                <c:v>19</c:v>
              </c:pt>
              <c:pt idx="4990">
                <c:v>19</c:v>
              </c:pt>
              <c:pt idx="4991">
                <c:v>19</c:v>
              </c:pt>
              <c:pt idx="4992">
                <c:v>19</c:v>
              </c:pt>
              <c:pt idx="4993">
                <c:v>19</c:v>
              </c:pt>
              <c:pt idx="4994">
                <c:v>19</c:v>
              </c:pt>
              <c:pt idx="4995">
                <c:v>19</c:v>
              </c:pt>
              <c:pt idx="4996">
                <c:v>19</c:v>
              </c:pt>
              <c:pt idx="4997">
                <c:v>19</c:v>
              </c:pt>
              <c:pt idx="4998">
                <c:v>19</c:v>
              </c:pt>
              <c:pt idx="4999">
                <c:v>19</c:v>
              </c:pt>
              <c:pt idx="5000">
                <c:v>19</c:v>
              </c:pt>
              <c:pt idx="5001">
                <c:v>19</c:v>
              </c:pt>
              <c:pt idx="5002">
                <c:v>19</c:v>
              </c:pt>
              <c:pt idx="5003">
                <c:v>19</c:v>
              </c:pt>
              <c:pt idx="5004">
                <c:v>19</c:v>
              </c:pt>
              <c:pt idx="5005">
                <c:v>19</c:v>
              </c:pt>
              <c:pt idx="5006">
                <c:v>19</c:v>
              </c:pt>
              <c:pt idx="5007">
                <c:v>19</c:v>
              </c:pt>
              <c:pt idx="5008">
                <c:v>19</c:v>
              </c:pt>
              <c:pt idx="5009">
                <c:v>19</c:v>
              </c:pt>
              <c:pt idx="5010">
                <c:v>19</c:v>
              </c:pt>
              <c:pt idx="5011">
                <c:v>19</c:v>
              </c:pt>
              <c:pt idx="5012">
                <c:v>19</c:v>
              </c:pt>
              <c:pt idx="5013">
                <c:v>19</c:v>
              </c:pt>
              <c:pt idx="5014">
                <c:v>19</c:v>
              </c:pt>
              <c:pt idx="5015">
                <c:v>19</c:v>
              </c:pt>
              <c:pt idx="5016">
                <c:v>19</c:v>
              </c:pt>
              <c:pt idx="5017">
                <c:v>19</c:v>
              </c:pt>
              <c:pt idx="5018">
                <c:v>19</c:v>
              </c:pt>
              <c:pt idx="5019">
                <c:v>19</c:v>
              </c:pt>
              <c:pt idx="5020">
                <c:v>19</c:v>
              </c:pt>
              <c:pt idx="5021">
                <c:v>19</c:v>
              </c:pt>
              <c:pt idx="5022">
                <c:v>19</c:v>
              </c:pt>
              <c:pt idx="5023">
                <c:v>19</c:v>
              </c:pt>
              <c:pt idx="5024">
                <c:v>19</c:v>
              </c:pt>
              <c:pt idx="5025">
                <c:v>19</c:v>
              </c:pt>
              <c:pt idx="5026">
                <c:v>19</c:v>
              </c:pt>
              <c:pt idx="5027">
                <c:v>19</c:v>
              </c:pt>
              <c:pt idx="5028">
                <c:v>19</c:v>
              </c:pt>
              <c:pt idx="5029">
                <c:v>19</c:v>
              </c:pt>
              <c:pt idx="5030">
                <c:v>19</c:v>
              </c:pt>
              <c:pt idx="5031">
                <c:v>19</c:v>
              </c:pt>
              <c:pt idx="5032">
                <c:v>19</c:v>
              </c:pt>
              <c:pt idx="5033">
                <c:v>19</c:v>
              </c:pt>
              <c:pt idx="5034">
                <c:v>19</c:v>
              </c:pt>
              <c:pt idx="5035">
                <c:v>19</c:v>
              </c:pt>
              <c:pt idx="5036">
                <c:v>19</c:v>
              </c:pt>
              <c:pt idx="5037">
                <c:v>19</c:v>
              </c:pt>
              <c:pt idx="5038">
                <c:v>19</c:v>
              </c:pt>
              <c:pt idx="5039">
                <c:v>19</c:v>
              </c:pt>
              <c:pt idx="5040">
                <c:v>19</c:v>
              </c:pt>
              <c:pt idx="5041">
                <c:v>19</c:v>
              </c:pt>
              <c:pt idx="5042">
                <c:v>19</c:v>
              </c:pt>
              <c:pt idx="5043">
                <c:v>19</c:v>
              </c:pt>
              <c:pt idx="5044">
                <c:v>19</c:v>
              </c:pt>
              <c:pt idx="5045">
                <c:v>19</c:v>
              </c:pt>
              <c:pt idx="5046">
                <c:v>19</c:v>
              </c:pt>
              <c:pt idx="5047">
                <c:v>19</c:v>
              </c:pt>
              <c:pt idx="5048">
                <c:v>19</c:v>
              </c:pt>
              <c:pt idx="5049">
                <c:v>19</c:v>
              </c:pt>
              <c:pt idx="5050">
                <c:v>19</c:v>
              </c:pt>
              <c:pt idx="5051">
                <c:v>19</c:v>
              </c:pt>
              <c:pt idx="5052">
                <c:v>19</c:v>
              </c:pt>
              <c:pt idx="5053">
                <c:v>19</c:v>
              </c:pt>
              <c:pt idx="5054">
                <c:v>19</c:v>
              </c:pt>
              <c:pt idx="5055">
                <c:v>19</c:v>
              </c:pt>
              <c:pt idx="5056">
                <c:v>19</c:v>
              </c:pt>
              <c:pt idx="5057">
                <c:v>19</c:v>
              </c:pt>
              <c:pt idx="5058">
                <c:v>19</c:v>
              </c:pt>
              <c:pt idx="5059">
                <c:v>19</c:v>
              </c:pt>
              <c:pt idx="5060">
                <c:v>19</c:v>
              </c:pt>
              <c:pt idx="5061">
                <c:v>19</c:v>
              </c:pt>
              <c:pt idx="5062">
                <c:v>19</c:v>
              </c:pt>
              <c:pt idx="5063">
                <c:v>19</c:v>
              </c:pt>
              <c:pt idx="5064">
                <c:v>19</c:v>
              </c:pt>
              <c:pt idx="5065">
                <c:v>19</c:v>
              </c:pt>
              <c:pt idx="5066">
                <c:v>19</c:v>
              </c:pt>
              <c:pt idx="5067">
                <c:v>19</c:v>
              </c:pt>
              <c:pt idx="5068">
                <c:v>19</c:v>
              </c:pt>
              <c:pt idx="5069">
                <c:v>19</c:v>
              </c:pt>
              <c:pt idx="5070">
                <c:v>19</c:v>
              </c:pt>
              <c:pt idx="5071">
                <c:v>19</c:v>
              </c:pt>
              <c:pt idx="5072">
                <c:v>19</c:v>
              </c:pt>
              <c:pt idx="5073">
                <c:v>19</c:v>
              </c:pt>
              <c:pt idx="5074">
                <c:v>19</c:v>
              </c:pt>
              <c:pt idx="5075">
                <c:v>19</c:v>
              </c:pt>
              <c:pt idx="5076">
                <c:v>19</c:v>
              </c:pt>
              <c:pt idx="5077">
                <c:v>19</c:v>
              </c:pt>
              <c:pt idx="5078">
                <c:v>19</c:v>
              </c:pt>
              <c:pt idx="5079">
                <c:v>19</c:v>
              </c:pt>
              <c:pt idx="5080">
                <c:v>19</c:v>
              </c:pt>
              <c:pt idx="5081">
                <c:v>19</c:v>
              </c:pt>
              <c:pt idx="5082">
                <c:v>19</c:v>
              </c:pt>
              <c:pt idx="5083">
                <c:v>19</c:v>
              </c:pt>
              <c:pt idx="5084">
                <c:v>19</c:v>
              </c:pt>
              <c:pt idx="5085">
                <c:v>19</c:v>
              </c:pt>
              <c:pt idx="5086">
                <c:v>19</c:v>
              </c:pt>
              <c:pt idx="5087">
                <c:v>19</c:v>
              </c:pt>
              <c:pt idx="5088">
                <c:v>19</c:v>
              </c:pt>
              <c:pt idx="5089">
                <c:v>19</c:v>
              </c:pt>
              <c:pt idx="5090">
                <c:v>19</c:v>
              </c:pt>
              <c:pt idx="5091">
                <c:v>19</c:v>
              </c:pt>
              <c:pt idx="5092">
                <c:v>19</c:v>
              </c:pt>
              <c:pt idx="5093">
                <c:v>19</c:v>
              </c:pt>
              <c:pt idx="5094">
                <c:v>19</c:v>
              </c:pt>
              <c:pt idx="5095">
                <c:v>19</c:v>
              </c:pt>
              <c:pt idx="5096">
                <c:v>19</c:v>
              </c:pt>
              <c:pt idx="5097">
                <c:v>19</c:v>
              </c:pt>
              <c:pt idx="5098">
                <c:v>19</c:v>
              </c:pt>
              <c:pt idx="5099">
                <c:v>19</c:v>
              </c:pt>
              <c:pt idx="5100">
                <c:v>19</c:v>
              </c:pt>
              <c:pt idx="5101">
                <c:v>19</c:v>
              </c:pt>
              <c:pt idx="5102">
                <c:v>19</c:v>
              </c:pt>
              <c:pt idx="5103">
                <c:v>19</c:v>
              </c:pt>
              <c:pt idx="5104">
                <c:v>19</c:v>
              </c:pt>
              <c:pt idx="5105">
                <c:v>19</c:v>
              </c:pt>
              <c:pt idx="5106">
                <c:v>19</c:v>
              </c:pt>
              <c:pt idx="5107">
                <c:v>19</c:v>
              </c:pt>
              <c:pt idx="5108">
                <c:v>19</c:v>
              </c:pt>
              <c:pt idx="5109">
                <c:v>19</c:v>
              </c:pt>
              <c:pt idx="5110">
                <c:v>19</c:v>
              </c:pt>
              <c:pt idx="5111">
                <c:v>19</c:v>
              </c:pt>
              <c:pt idx="5112">
                <c:v>19</c:v>
              </c:pt>
              <c:pt idx="5113">
                <c:v>19</c:v>
              </c:pt>
              <c:pt idx="5114">
                <c:v>19</c:v>
              </c:pt>
              <c:pt idx="5115">
                <c:v>19</c:v>
              </c:pt>
              <c:pt idx="5116">
                <c:v>19</c:v>
              </c:pt>
              <c:pt idx="5117">
                <c:v>19</c:v>
              </c:pt>
              <c:pt idx="5118">
                <c:v>19</c:v>
              </c:pt>
              <c:pt idx="5119">
                <c:v>19</c:v>
              </c:pt>
              <c:pt idx="5120">
                <c:v>19</c:v>
              </c:pt>
              <c:pt idx="5121">
                <c:v>19</c:v>
              </c:pt>
              <c:pt idx="5122">
                <c:v>19</c:v>
              </c:pt>
              <c:pt idx="5123">
                <c:v>19</c:v>
              </c:pt>
              <c:pt idx="5124">
                <c:v>19</c:v>
              </c:pt>
              <c:pt idx="5125">
                <c:v>19</c:v>
              </c:pt>
              <c:pt idx="5126">
                <c:v>19</c:v>
              </c:pt>
              <c:pt idx="5127">
                <c:v>19</c:v>
              </c:pt>
              <c:pt idx="5128">
                <c:v>19</c:v>
              </c:pt>
              <c:pt idx="5129">
                <c:v>19</c:v>
              </c:pt>
              <c:pt idx="5130">
                <c:v>19</c:v>
              </c:pt>
              <c:pt idx="5131">
                <c:v>19</c:v>
              </c:pt>
              <c:pt idx="5132">
                <c:v>19</c:v>
              </c:pt>
              <c:pt idx="5133">
                <c:v>19</c:v>
              </c:pt>
              <c:pt idx="5134">
                <c:v>19</c:v>
              </c:pt>
              <c:pt idx="5135">
                <c:v>19</c:v>
              </c:pt>
              <c:pt idx="5136">
                <c:v>19</c:v>
              </c:pt>
              <c:pt idx="5137">
                <c:v>19</c:v>
              </c:pt>
              <c:pt idx="5138">
                <c:v>19</c:v>
              </c:pt>
              <c:pt idx="5139">
                <c:v>19</c:v>
              </c:pt>
              <c:pt idx="5140">
                <c:v>19</c:v>
              </c:pt>
              <c:pt idx="5141">
                <c:v>19</c:v>
              </c:pt>
              <c:pt idx="5142">
                <c:v>19</c:v>
              </c:pt>
              <c:pt idx="5143">
                <c:v>19</c:v>
              </c:pt>
              <c:pt idx="5144">
                <c:v>19</c:v>
              </c:pt>
              <c:pt idx="5145">
                <c:v>19</c:v>
              </c:pt>
              <c:pt idx="5146">
                <c:v>19</c:v>
              </c:pt>
              <c:pt idx="5147">
                <c:v>19</c:v>
              </c:pt>
              <c:pt idx="5148">
                <c:v>19</c:v>
              </c:pt>
              <c:pt idx="5149">
                <c:v>19</c:v>
              </c:pt>
              <c:pt idx="5150">
                <c:v>19</c:v>
              </c:pt>
              <c:pt idx="5151">
                <c:v>19</c:v>
              </c:pt>
              <c:pt idx="5152">
                <c:v>19</c:v>
              </c:pt>
              <c:pt idx="5153">
                <c:v>19</c:v>
              </c:pt>
              <c:pt idx="5154">
                <c:v>19</c:v>
              </c:pt>
              <c:pt idx="5155">
                <c:v>19</c:v>
              </c:pt>
              <c:pt idx="5156">
                <c:v>19</c:v>
              </c:pt>
              <c:pt idx="5157">
                <c:v>19</c:v>
              </c:pt>
              <c:pt idx="5158">
                <c:v>19</c:v>
              </c:pt>
              <c:pt idx="5159">
                <c:v>19</c:v>
              </c:pt>
              <c:pt idx="5160">
                <c:v>19</c:v>
              </c:pt>
              <c:pt idx="5161">
                <c:v>19</c:v>
              </c:pt>
              <c:pt idx="5162">
                <c:v>19</c:v>
              </c:pt>
              <c:pt idx="5163">
                <c:v>19</c:v>
              </c:pt>
              <c:pt idx="5164">
                <c:v>19</c:v>
              </c:pt>
              <c:pt idx="5165">
                <c:v>19</c:v>
              </c:pt>
              <c:pt idx="5166">
                <c:v>19</c:v>
              </c:pt>
              <c:pt idx="5167">
                <c:v>19</c:v>
              </c:pt>
              <c:pt idx="5168">
                <c:v>19</c:v>
              </c:pt>
              <c:pt idx="5169">
                <c:v>17</c:v>
              </c:pt>
              <c:pt idx="5170">
                <c:v>17</c:v>
              </c:pt>
              <c:pt idx="5171">
                <c:v>17</c:v>
              </c:pt>
              <c:pt idx="5172">
                <c:v>17</c:v>
              </c:pt>
              <c:pt idx="5173">
                <c:v>17</c:v>
              </c:pt>
              <c:pt idx="5174">
                <c:v>17</c:v>
              </c:pt>
              <c:pt idx="5175">
                <c:v>17</c:v>
              </c:pt>
              <c:pt idx="5176">
                <c:v>17</c:v>
              </c:pt>
              <c:pt idx="5177">
                <c:v>17</c:v>
              </c:pt>
              <c:pt idx="5178">
                <c:v>17</c:v>
              </c:pt>
              <c:pt idx="5179">
                <c:v>17</c:v>
              </c:pt>
              <c:pt idx="5180">
                <c:v>17</c:v>
              </c:pt>
              <c:pt idx="5181">
                <c:v>17</c:v>
              </c:pt>
              <c:pt idx="5182">
                <c:v>17</c:v>
              </c:pt>
              <c:pt idx="5183">
                <c:v>17</c:v>
              </c:pt>
              <c:pt idx="5184">
                <c:v>17</c:v>
              </c:pt>
              <c:pt idx="5185">
                <c:v>17</c:v>
              </c:pt>
              <c:pt idx="5186">
                <c:v>17</c:v>
              </c:pt>
              <c:pt idx="5187">
                <c:v>17</c:v>
              </c:pt>
              <c:pt idx="5188">
                <c:v>17</c:v>
              </c:pt>
              <c:pt idx="5189">
                <c:v>17</c:v>
              </c:pt>
              <c:pt idx="5190">
                <c:v>17</c:v>
              </c:pt>
              <c:pt idx="5191">
                <c:v>17</c:v>
              </c:pt>
              <c:pt idx="5192">
                <c:v>17</c:v>
              </c:pt>
              <c:pt idx="5193">
                <c:v>17</c:v>
              </c:pt>
              <c:pt idx="5194">
                <c:v>17</c:v>
              </c:pt>
              <c:pt idx="5195">
                <c:v>17</c:v>
              </c:pt>
              <c:pt idx="5196">
                <c:v>17</c:v>
              </c:pt>
              <c:pt idx="5197">
                <c:v>17</c:v>
              </c:pt>
              <c:pt idx="5198">
                <c:v>17</c:v>
              </c:pt>
              <c:pt idx="5199">
                <c:v>17</c:v>
              </c:pt>
              <c:pt idx="5200">
                <c:v>17</c:v>
              </c:pt>
              <c:pt idx="5201">
                <c:v>17</c:v>
              </c:pt>
              <c:pt idx="5202">
                <c:v>17</c:v>
              </c:pt>
              <c:pt idx="5203">
                <c:v>17</c:v>
              </c:pt>
              <c:pt idx="5204">
                <c:v>17</c:v>
              </c:pt>
              <c:pt idx="5205">
                <c:v>17</c:v>
              </c:pt>
              <c:pt idx="5206">
                <c:v>17</c:v>
              </c:pt>
              <c:pt idx="5207">
                <c:v>17</c:v>
              </c:pt>
              <c:pt idx="5208">
                <c:v>17</c:v>
              </c:pt>
              <c:pt idx="5209">
                <c:v>17</c:v>
              </c:pt>
              <c:pt idx="5210">
                <c:v>17</c:v>
              </c:pt>
              <c:pt idx="5211">
                <c:v>17</c:v>
              </c:pt>
              <c:pt idx="5212">
                <c:v>17</c:v>
              </c:pt>
              <c:pt idx="5213">
                <c:v>17</c:v>
              </c:pt>
              <c:pt idx="5214">
                <c:v>17</c:v>
              </c:pt>
              <c:pt idx="5215">
                <c:v>17</c:v>
              </c:pt>
              <c:pt idx="5216">
                <c:v>17</c:v>
              </c:pt>
              <c:pt idx="5217">
                <c:v>17</c:v>
              </c:pt>
              <c:pt idx="5218">
                <c:v>17</c:v>
              </c:pt>
              <c:pt idx="5219">
                <c:v>17</c:v>
              </c:pt>
              <c:pt idx="5220">
                <c:v>17</c:v>
              </c:pt>
              <c:pt idx="5221">
                <c:v>17</c:v>
              </c:pt>
              <c:pt idx="5222">
                <c:v>17</c:v>
              </c:pt>
              <c:pt idx="5223">
                <c:v>17</c:v>
              </c:pt>
              <c:pt idx="5224">
                <c:v>17</c:v>
              </c:pt>
              <c:pt idx="5225">
                <c:v>17</c:v>
              </c:pt>
              <c:pt idx="5226">
                <c:v>17</c:v>
              </c:pt>
              <c:pt idx="5227">
                <c:v>17</c:v>
              </c:pt>
              <c:pt idx="5228">
                <c:v>17</c:v>
              </c:pt>
              <c:pt idx="5229">
                <c:v>17</c:v>
              </c:pt>
              <c:pt idx="5230">
                <c:v>17</c:v>
              </c:pt>
              <c:pt idx="5231">
                <c:v>17</c:v>
              </c:pt>
              <c:pt idx="5232">
                <c:v>17</c:v>
              </c:pt>
              <c:pt idx="5233">
                <c:v>17</c:v>
              </c:pt>
              <c:pt idx="5234">
                <c:v>17</c:v>
              </c:pt>
              <c:pt idx="5235">
                <c:v>17</c:v>
              </c:pt>
              <c:pt idx="5236">
                <c:v>17</c:v>
              </c:pt>
              <c:pt idx="5237">
                <c:v>17</c:v>
              </c:pt>
              <c:pt idx="5238">
                <c:v>17</c:v>
              </c:pt>
              <c:pt idx="5239">
                <c:v>17</c:v>
              </c:pt>
              <c:pt idx="5240">
                <c:v>17</c:v>
              </c:pt>
              <c:pt idx="5241">
                <c:v>17</c:v>
              </c:pt>
              <c:pt idx="5242">
                <c:v>17</c:v>
              </c:pt>
              <c:pt idx="5243">
                <c:v>17</c:v>
              </c:pt>
              <c:pt idx="5244">
                <c:v>17</c:v>
              </c:pt>
              <c:pt idx="5245">
                <c:v>17</c:v>
              </c:pt>
              <c:pt idx="5246">
                <c:v>17</c:v>
              </c:pt>
              <c:pt idx="5247">
                <c:v>17</c:v>
              </c:pt>
              <c:pt idx="5248">
                <c:v>17</c:v>
              </c:pt>
              <c:pt idx="5249">
                <c:v>17</c:v>
              </c:pt>
              <c:pt idx="5250">
                <c:v>17</c:v>
              </c:pt>
              <c:pt idx="5251">
                <c:v>17</c:v>
              </c:pt>
              <c:pt idx="5252">
                <c:v>17</c:v>
              </c:pt>
              <c:pt idx="5253">
                <c:v>17</c:v>
              </c:pt>
              <c:pt idx="5254">
                <c:v>17</c:v>
              </c:pt>
              <c:pt idx="5255">
                <c:v>17</c:v>
              </c:pt>
              <c:pt idx="5256">
                <c:v>17</c:v>
              </c:pt>
              <c:pt idx="5257">
                <c:v>17</c:v>
              </c:pt>
              <c:pt idx="5258">
                <c:v>17</c:v>
              </c:pt>
              <c:pt idx="5259">
                <c:v>17</c:v>
              </c:pt>
              <c:pt idx="5260">
                <c:v>17</c:v>
              </c:pt>
              <c:pt idx="5261">
                <c:v>17</c:v>
              </c:pt>
              <c:pt idx="5262">
                <c:v>17</c:v>
              </c:pt>
              <c:pt idx="5263">
                <c:v>17</c:v>
              </c:pt>
              <c:pt idx="5264">
                <c:v>17</c:v>
              </c:pt>
              <c:pt idx="5265">
                <c:v>17</c:v>
              </c:pt>
              <c:pt idx="5266">
                <c:v>17</c:v>
              </c:pt>
              <c:pt idx="5267">
                <c:v>17</c:v>
              </c:pt>
              <c:pt idx="5268">
                <c:v>17</c:v>
              </c:pt>
              <c:pt idx="5269">
                <c:v>17</c:v>
              </c:pt>
              <c:pt idx="5270">
                <c:v>17</c:v>
              </c:pt>
              <c:pt idx="5271">
                <c:v>17</c:v>
              </c:pt>
              <c:pt idx="5272">
                <c:v>17</c:v>
              </c:pt>
              <c:pt idx="5273">
                <c:v>17</c:v>
              </c:pt>
              <c:pt idx="5274">
                <c:v>17</c:v>
              </c:pt>
              <c:pt idx="5275">
                <c:v>17</c:v>
              </c:pt>
              <c:pt idx="5276">
                <c:v>17</c:v>
              </c:pt>
              <c:pt idx="5277">
                <c:v>17</c:v>
              </c:pt>
              <c:pt idx="5278">
                <c:v>17</c:v>
              </c:pt>
              <c:pt idx="5279">
                <c:v>17</c:v>
              </c:pt>
              <c:pt idx="5280">
                <c:v>17</c:v>
              </c:pt>
              <c:pt idx="5281">
                <c:v>17</c:v>
              </c:pt>
              <c:pt idx="5282">
                <c:v>17</c:v>
              </c:pt>
              <c:pt idx="5283">
                <c:v>17</c:v>
              </c:pt>
              <c:pt idx="5284">
                <c:v>17</c:v>
              </c:pt>
              <c:pt idx="5285">
                <c:v>17</c:v>
              </c:pt>
              <c:pt idx="5286">
                <c:v>17</c:v>
              </c:pt>
              <c:pt idx="5287">
                <c:v>17</c:v>
              </c:pt>
              <c:pt idx="5288">
                <c:v>17</c:v>
              </c:pt>
              <c:pt idx="5289">
                <c:v>17</c:v>
              </c:pt>
              <c:pt idx="5290">
                <c:v>17</c:v>
              </c:pt>
              <c:pt idx="5291">
                <c:v>17</c:v>
              </c:pt>
              <c:pt idx="5292">
                <c:v>17</c:v>
              </c:pt>
              <c:pt idx="5293">
                <c:v>17</c:v>
              </c:pt>
              <c:pt idx="5294">
                <c:v>17</c:v>
              </c:pt>
              <c:pt idx="5295">
                <c:v>17</c:v>
              </c:pt>
              <c:pt idx="5296">
                <c:v>17</c:v>
              </c:pt>
              <c:pt idx="5297">
                <c:v>17</c:v>
              </c:pt>
              <c:pt idx="5298">
                <c:v>17</c:v>
              </c:pt>
              <c:pt idx="5299">
                <c:v>17</c:v>
              </c:pt>
              <c:pt idx="5300">
                <c:v>17</c:v>
              </c:pt>
              <c:pt idx="5301">
                <c:v>17</c:v>
              </c:pt>
              <c:pt idx="5302">
                <c:v>17</c:v>
              </c:pt>
              <c:pt idx="5303">
                <c:v>17</c:v>
              </c:pt>
              <c:pt idx="5304">
                <c:v>17</c:v>
              </c:pt>
              <c:pt idx="5305">
                <c:v>17</c:v>
              </c:pt>
              <c:pt idx="5306">
                <c:v>17</c:v>
              </c:pt>
              <c:pt idx="5307">
                <c:v>17</c:v>
              </c:pt>
              <c:pt idx="5308">
                <c:v>17</c:v>
              </c:pt>
              <c:pt idx="5309">
                <c:v>17</c:v>
              </c:pt>
              <c:pt idx="5310">
                <c:v>17</c:v>
              </c:pt>
              <c:pt idx="5311">
                <c:v>17</c:v>
              </c:pt>
              <c:pt idx="5312">
                <c:v>17</c:v>
              </c:pt>
              <c:pt idx="5313">
                <c:v>17</c:v>
              </c:pt>
              <c:pt idx="5314">
                <c:v>17</c:v>
              </c:pt>
              <c:pt idx="5315">
                <c:v>17</c:v>
              </c:pt>
              <c:pt idx="5316">
                <c:v>17</c:v>
              </c:pt>
              <c:pt idx="5317">
                <c:v>17</c:v>
              </c:pt>
              <c:pt idx="5318">
                <c:v>17</c:v>
              </c:pt>
              <c:pt idx="5319">
                <c:v>17</c:v>
              </c:pt>
              <c:pt idx="5320">
                <c:v>17</c:v>
              </c:pt>
              <c:pt idx="5321">
                <c:v>17</c:v>
              </c:pt>
              <c:pt idx="5322">
                <c:v>17</c:v>
              </c:pt>
              <c:pt idx="5323">
                <c:v>17</c:v>
              </c:pt>
              <c:pt idx="5324">
                <c:v>17</c:v>
              </c:pt>
              <c:pt idx="5325">
                <c:v>17</c:v>
              </c:pt>
              <c:pt idx="5326">
                <c:v>17</c:v>
              </c:pt>
              <c:pt idx="5327">
                <c:v>17</c:v>
              </c:pt>
              <c:pt idx="5328">
                <c:v>17</c:v>
              </c:pt>
              <c:pt idx="5329">
                <c:v>17</c:v>
              </c:pt>
              <c:pt idx="5330">
                <c:v>17</c:v>
              </c:pt>
              <c:pt idx="5331">
                <c:v>17</c:v>
              </c:pt>
              <c:pt idx="5332">
                <c:v>17</c:v>
              </c:pt>
              <c:pt idx="5333">
                <c:v>17</c:v>
              </c:pt>
              <c:pt idx="5334">
                <c:v>17</c:v>
              </c:pt>
              <c:pt idx="5335">
                <c:v>17</c:v>
              </c:pt>
              <c:pt idx="5336">
                <c:v>17</c:v>
              </c:pt>
              <c:pt idx="5337">
                <c:v>17</c:v>
              </c:pt>
              <c:pt idx="5338">
                <c:v>17</c:v>
              </c:pt>
              <c:pt idx="5339">
                <c:v>17</c:v>
              </c:pt>
              <c:pt idx="5340">
                <c:v>17</c:v>
              </c:pt>
              <c:pt idx="5341">
                <c:v>17</c:v>
              </c:pt>
              <c:pt idx="5342">
                <c:v>17</c:v>
              </c:pt>
              <c:pt idx="5343">
                <c:v>17</c:v>
              </c:pt>
              <c:pt idx="5344">
                <c:v>17</c:v>
              </c:pt>
              <c:pt idx="5345">
                <c:v>17</c:v>
              </c:pt>
              <c:pt idx="5346">
                <c:v>17</c:v>
              </c:pt>
              <c:pt idx="5347">
                <c:v>17</c:v>
              </c:pt>
              <c:pt idx="5348">
                <c:v>17</c:v>
              </c:pt>
              <c:pt idx="5349">
                <c:v>17</c:v>
              </c:pt>
              <c:pt idx="5350">
                <c:v>17</c:v>
              </c:pt>
              <c:pt idx="5351">
                <c:v>17</c:v>
              </c:pt>
              <c:pt idx="5352">
                <c:v>17</c:v>
              </c:pt>
              <c:pt idx="5353">
                <c:v>17</c:v>
              </c:pt>
              <c:pt idx="5354">
                <c:v>17</c:v>
              </c:pt>
              <c:pt idx="5355">
                <c:v>17</c:v>
              </c:pt>
              <c:pt idx="5356">
                <c:v>17</c:v>
              </c:pt>
              <c:pt idx="5357">
                <c:v>17</c:v>
              </c:pt>
              <c:pt idx="5358">
                <c:v>17</c:v>
              </c:pt>
              <c:pt idx="5359">
                <c:v>17</c:v>
              </c:pt>
              <c:pt idx="5360">
                <c:v>17</c:v>
              </c:pt>
              <c:pt idx="5361">
                <c:v>17</c:v>
              </c:pt>
              <c:pt idx="5362">
                <c:v>17</c:v>
              </c:pt>
              <c:pt idx="5363">
                <c:v>17</c:v>
              </c:pt>
              <c:pt idx="5364">
                <c:v>17</c:v>
              </c:pt>
              <c:pt idx="5365">
                <c:v>17</c:v>
              </c:pt>
              <c:pt idx="5366">
                <c:v>17</c:v>
              </c:pt>
              <c:pt idx="5367">
                <c:v>17</c:v>
              </c:pt>
              <c:pt idx="5368">
                <c:v>17</c:v>
              </c:pt>
              <c:pt idx="5369">
                <c:v>17</c:v>
              </c:pt>
              <c:pt idx="5370">
                <c:v>17</c:v>
              </c:pt>
              <c:pt idx="5371">
                <c:v>17</c:v>
              </c:pt>
              <c:pt idx="5372">
                <c:v>17</c:v>
              </c:pt>
              <c:pt idx="5373">
                <c:v>17</c:v>
              </c:pt>
              <c:pt idx="5374">
                <c:v>17</c:v>
              </c:pt>
              <c:pt idx="5375">
                <c:v>17</c:v>
              </c:pt>
              <c:pt idx="5376">
                <c:v>17</c:v>
              </c:pt>
              <c:pt idx="5377">
                <c:v>17</c:v>
              </c:pt>
              <c:pt idx="5378">
                <c:v>17</c:v>
              </c:pt>
              <c:pt idx="5379">
                <c:v>17</c:v>
              </c:pt>
              <c:pt idx="5380">
                <c:v>17</c:v>
              </c:pt>
              <c:pt idx="5381">
                <c:v>17</c:v>
              </c:pt>
              <c:pt idx="5382">
                <c:v>17</c:v>
              </c:pt>
              <c:pt idx="5383">
                <c:v>17</c:v>
              </c:pt>
              <c:pt idx="5384">
                <c:v>17</c:v>
              </c:pt>
              <c:pt idx="5385">
                <c:v>17</c:v>
              </c:pt>
              <c:pt idx="5386">
                <c:v>17</c:v>
              </c:pt>
              <c:pt idx="5387">
                <c:v>17</c:v>
              </c:pt>
              <c:pt idx="5388">
                <c:v>17</c:v>
              </c:pt>
              <c:pt idx="5389">
                <c:v>17</c:v>
              </c:pt>
              <c:pt idx="5390">
                <c:v>17</c:v>
              </c:pt>
              <c:pt idx="5391">
                <c:v>17</c:v>
              </c:pt>
              <c:pt idx="5392">
                <c:v>17</c:v>
              </c:pt>
              <c:pt idx="5393">
                <c:v>17</c:v>
              </c:pt>
              <c:pt idx="5394">
                <c:v>17</c:v>
              </c:pt>
              <c:pt idx="5395">
                <c:v>17</c:v>
              </c:pt>
              <c:pt idx="5396">
                <c:v>17</c:v>
              </c:pt>
              <c:pt idx="5397">
                <c:v>17</c:v>
              </c:pt>
              <c:pt idx="5398">
                <c:v>17</c:v>
              </c:pt>
              <c:pt idx="5399">
                <c:v>17</c:v>
              </c:pt>
              <c:pt idx="5400">
                <c:v>17</c:v>
              </c:pt>
              <c:pt idx="5401">
                <c:v>17</c:v>
              </c:pt>
              <c:pt idx="5402">
                <c:v>17</c:v>
              </c:pt>
              <c:pt idx="5403">
                <c:v>17</c:v>
              </c:pt>
              <c:pt idx="5404">
                <c:v>17</c:v>
              </c:pt>
              <c:pt idx="5405">
                <c:v>17</c:v>
              </c:pt>
              <c:pt idx="5406">
                <c:v>17</c:v>
              </c:pt>
              <c:pt idx="5407">
                <c:v>17</c:v>
              </c:pt>
              <c:pt idx="5408">
                <c:v>17</c:v>
              </c:pt>
              <c:pt idx="5409">
                <c:v>17</c:v>
              </c:pt>
              <c:pt idx="5410">
                <c:v>17</c:v>
              </c:pt>
              <c:pt idx="5411">
                <c:v>17</c:v>
              </c:pt>
              <c:pt idx="5412">
                <c:v>17</c:v>
              </c:pt>
              <c:pt idx="5413">
                <c:v>17</c:v>
              </c:pt>
              <c:pt idx="5414">
                <c:v>17</c:v>
              </c:pt>
              <c:pt idx="5415">
                <c:v>17</c:v>
              </c:pt>
              <c:pt idx="5416">
                <c:v>17</c:v>
              </c:pt>
              <c:pt idx="5417">
                <c:v>17</c:v>
              </c:pt>
              <c:pt idx="5418">
                <c:v>17</c:v>
              </c:pt>
              <c:pt idx="5419">
                <c:v>17</c:v>
              </c:pt>
              <c:pt idx="5420">
                <c:v>17</c:v>
              </c:pt>
              <c:pt idx="5421">
                <c:v>17</c:v>
              </c:pt>
              <c:pt idx="5422">
                <c:v>17</c:v>
              </c:pt>
              <c:pt idx="5423">
                <c:v>17</c:v>
              </c:pt>
              <c:pt idx="5424">
                <c:v>17</c:v>
              </c:pt>
              <c:pt idx="5425">
                <c:v>17</c:v>
              </c:pt>
              <c:pt idx="5426">
                <c:v>17</c:v>
              </c:pt>
              <c:pt idx="5427">
                <c:v>17</c:v>
              </c:pt>
              <c:pt idx="5428">
                <c:v>17</c:v>
              </c:pt>
              <c:pt idx="5429">
                <c:v>17</c:v>
              </c:pt>
              <c:pt idx="5430">
                <c:v>17</c:v>
              </c:pt>
              <c:pt idx="5431">
                <c:v>17</c:v>
              </c:pt>
              <c:pt idx="5432">
                <c:v>17</c:v>
              </c:pt>
              <c:pt idx="5433">
                <c:v>17</c:v>
              </c:pt>
              <c:pt idx="5434">
                <c:v>17</c:v>
              </c:pt>
              <c:pt idx="5435">
                <c:v>17</c:v>
              </c:pt>
              <c:pt idx="5436">
                <c:v>17</c:v>
              </c:pt>
              <c:pt idx="5437">
                <c:v>17</c:v>
              </c:pt>
              <c:pt idx="5438">
                <c:v>17</c:v>
              </c:pt>
              <c:pt idx="5439">
                <c:v>17</c:v>
              </c:pt>
              <c:pt idx="5440">
                <c:v>17</c:v>
              </c:pt>
              <c:pt idx="5441">
                <c:v>17</c:v>
              </c:pt>
              <c:pt idx="5442">
                <c:v>17</c:v>
              </c:pt>
              <c:pt idx="5443">
                <c:v>17</c:v>
              </c:pt>
              <c:pt idx="5444">
                <c:v>17</c:v>
              </c:pt>
              <c:pt idx="5445">
                <c:v>17</c:v>
              </c:pt>
              <c:pt idx="5446">
                <c:v>17</c:v>
              </c:pt>
              <c:pt idx="5447">
                <c:v>17</c:v>
              </c:pt>
              <c:pt idx="5448">
                <c:v>17</c:v>
              </c:pt>
              <c:pt idx="5449">
                <c:v>17</c:v>
              </c:pt>
              <c:pt idx="5450">
                <c:v>17</c:v>
              </c:pt>
              <c:pt idx="5451">
                <c:v>17</c:v>
              </c:pt>
              <c:pt idx="5452">
                <c:v>17</c:v>
              </c:pt>
              <c:pt idx="5453">
                <c:v>17</c:v>
              </c:pt>
              <c:pt idx="5454">
                <c:v>17</c:v>
              </c:pt>
              <c:pt idx="5455">
                <c:v>17</c:v>
              </c:pt>
              <c:pt idx="5456">
                <c:v>17</c:v>
              </c:pt>
              <c:pt idx="5457">
                <c:v>17</c:v>
              </c:pt>
              <c:pt idx="5458">
                <c:v>17</c:v>
              </c:pt>
              <c:pt idx="5459">
                <c:v>17</c:v>
              </c:pt>
              <c:pt idx="5460">
                <c:v>17</c:v>
              </c:pt>
              <c:pt idx="5461">
                <c:v>17</c:v>
              </c:pt>
              <c:pt idx="5462">
                <c:v>17</c:v>
              </c:pt>
              <c:pt idx="5463">
                <c:v>17</c:v>
              </c:pt>
              <c:pt idx="5464">
                <c:v>17</c:v>
              </c:pt>
              <c:pt idx="5465">
                <c:v>17</c:v>
              </c:pt>
              <c:pt idx="5466">
                <c:v>17</c:v>
              </c:pt>
              <c:pt idx="5467">
                <c:v>17</c:v>
              </c:pt>
              <c:pt idx="5468">
                <c:v>17</c:v>
              </c:pt>
              <c:pt idx="5469">
                <c:v>17</c:v>
              </c:pt>
              <c:pt idx="5470">
                <c:v>17</c:v>
              </c:pt>
              <c:pt idx="5471">
                <c:v>17</c:v>
              </c:pt>
              <c:pt idx="5472">
                <c:v>17</c:v>
              </c:pt>
              <c:pt idx="5473">
                <c:v>17</c:v>
              </c:pt>
              <c:pt idx="5474">
                <c:v>17</c:v>
              </c:pt>
              <c:pt idx="5475">
                <c:v>17</c:v>
              </c:pt>
              <c:pt idx="5476">
                <c:v>17</c:v>
              </c:pt>
              <c:pt idx="5477">
                <c:v>17</c:v>
              </c:pt>
              <c:pt idx="5478">
                <c:v>17</c:v>
              </c:pt>
              <c:pt idx="5479">
                <c:v>17</c:v>
              </c:pt>
              <c:pt idx="5480">
                <c:v>17</c:v>
              </c:pt>
              <c:pt idx="5481">
                <c:v>17</c:v>
              </c:pt>
              <c:pt idx="5482">
                <c:v>17</c:v>
              </c:pt>
              <c:pt idx="5483">
                <c:v>17</c:v>
              </c:pt>
              <c:pt idx="5484">
                <c:v>17</c:v>
              </c:pt>
              <c:pt idx="5485">
                <c:v>17</c:v>
              </c:pt>
              <c:pt idx="5486">
                <c:v>17</c:v>
              </c:pt>
              <c:pt idx="5487">
                <c:v>17</c:v>
              </c:pt>
              <c:pt idx="5488">
                <c:v>17</c:v>
              </c:pt>
              <c:pt idx="5489">
                <c:v>17</c:v>
              </c:pt>
              <c:pt idx="5490">
                <c:v>17</c:v>
              </c:pt>
              <c:pt idx="5491">
                <c:v>17</c:v>
              </c:pt>
              <c:pt idx="5492">
                <c:v>17</c:v>
              </c:pt>
              <c:pt idx="5493">
                <c:v>17</c:v>
              </c:pt>
              <c:pt idx="5494">
                <c:v>17</c:v>
              </c:pt>
              <c:pt idx="5495">
                <c:v>17</c:v>
              </c:pt>
              <c:pt idx="5496">
                <c:v>17</c:v>
              </c:pt>
              <c:pt idx="5497">
                <c:v>17</c:v>
              </c:pt>
              <c:pt idx="5498">
                <c:v>17</c:v>
              </c:pt>
              <c:pt idx="5499">
                <c:v>17</c:v>
              </c:pt>
              <c:pt idx="5500">
                <c:v>17</c:v>
              </c:pt>
              <c:pt idx="5501">
                <c:v>17</c:v>
              </c:pt>
              <c:pt idx="5502">
                <c:v>17</c:v>
              </c:pt>
              <c:pt idx="5503">
                <c:v>17</c:v>
              </c:pt>
              <c:pt idx="5504">
                <c:v>17</c:v>
              </c:pt>
              <c:pt idx="5505">
                <c:v>17</c:v>
              </c:pt>
              <c:pt idx="5506">
                <c:v>17</c:v>
              </c:pt>
              <c:pt idx="5507">
                <c:v>17</c:v>
              </c:pt>
              <c:pt idx="5508">
                <c:v>17</c:v>
              </c:pt>
              <c:pt idx="5509">
                <c:v>17</c:v>
              </c:pt>
              <c:pt idx="5510">
                <c:v>17</c:v>
              </c:pt>
              <c:pt idx="5511">
                <c:v>17</c:v>
              </c:pt>
              <c:pt idx="5512">
                <c:v>17</c:v>
              </c:pt>
              <c:pt idx="5513">
                <c:v>17</c:v>
              </c:pt>
              <c:pt idx="5514">
                <c:v>17</c:v>
              </c:pt>
              <c:pt idx="5515">
                <c:v>17</c:v>
              </c:pt>
              <c:pt idx="5516">
                <c:v>17</c:v>
              </c:pt>
              <c:pt idx="5517">
                <c:v>17</c:v>
              </c:pt>
              <c:pt idx="5518">
                <c:v>17</c:v>
              </c:pt>
              <c:pt idx="5519">
                <c:v>17</c:v>
              </c:pt>
              <c:pt idx="5520">
                <c:v>17</c:v>
              </c:pt>
              <c:pt idx="5521">
                <c:v>17</c:v>
              </c:pt>
              <c:pt idx="5522">
                <c:v>17</c:v>
              </c:pt>
              <c:pt idx="5523">
                <c:v>17</c:v>
              </c:pt>
              <c:pt idx="5524">
                <c:v>17</c:v>
              </c:pt>
              <c:pt idx="5525">
                <c:v>17</c:v>
              </c:pt>
              <c:pt idx="5526">
                <c:v>17</c:v>
              </c:pt>
              <c:pt idx="5527">
                <c:v>17</c:v>
              </c:pt>
              <c:pt idx="5528">
                <c:v>17</c:v>
              </c:pt>
              <c:pt idx="5529">
                <c:v>17</c:v>
              </c:pt>
              <c:pt idx="5530">
                <c:v>17</c:v>
              </c:pt>
              <c:pt idx="5531">
                <c:v>17</c:v>
              </c:pt>
              <c:pt idx="5532">
                <c:v>17</c:v>
              </c:pt>
              <c:pt idx="5533">
                <c:v>17</c:v>
              </c:pt>
              <c:pt idx="5534">
                <c:v>17</c:v>
              </c:pt>
              <c:pt idx="5535">
                <c:v>17</c:v>
              </c:pt>
              <c:pt idx="5536">
                <c:v>17</c:v>
              </c:pt>
              <c:pt idx="5537">
                <c:v>17</c:v>
              </c:pt>
              <c:pt idx="5538">
                <c:v>17</c:v>
              </c:pt>
              <c:pt idx="5539">
                <c:v>17</c:v>
              </c:pt>
              <c:pt idx="5540">
                <c:v>17</c:v>
              </c:pt>
              <c:pt idx="5541">
                <c:v>17</c:v>
              </c:pt>
              <c:pt idx="5542">
                <c:v>17</c:v>
              </c:pt>
              <c:pt idx="5543">
                <c:v>17</c:v>
              </c:pt>
              <c:pt idx="5544">
                <c:v>17</c:v>
              </c:pt>
              <c:pt idx="5545">
                <c:v>17</c:v>
              </c:pt>
              <c:pt idx="5546">
                <c:v>17</c:v>
              </c:pt>
              <c:pt idx="5547">
                <c:v>17</c:v>
              </c:pt>
              <c:pt idx="5548">
                <c:v>17</c:v>
              </c:pt>
              <c:pt idx="5549">
                <c:v>17</c:v>
              </c:pt>
              <c:pt idx="5550">
                <c:v>17</c:v>
              </c:pt>
              <c:pt idx="5551">
                <c:v>17</c:v>
              </c:pt>
              <c:pt idx="5552">
                <c:v>17</c:v>
              </c:pt>
              <c:pt idx="5553">
                <c:v>17</c:v>
              </c:pt>
              <c:pt idx="5554">
                <c:v>17</c:v>
              </c:pt>
              <c:pt idx="5555">
                <c:v>17</c:v>
              </c:pt>
              <c:pt idx="5556">
                <c:v>17</c:v>
              </c:pt>
              <c:pt idx="5557">
                <c:v>17</c:v>
              </c:pt>
              <c:pt idx="5558">
                <c:v>17</c:v>
              </c:pt>
              <c:pt idx="5559">
                <c:v>17</c:v>
              </c:pt>
              <c:pt idx="5560">
                <c:v>17</c:v>
              </c:pt>
              <c:pt idx="5561">
                <c:v>17</c:v>
              </c:pt>
              <c:pt idx="5562">
                <c:v>17</c:v>
              </c:pt>
              <c:pt idx="5563">
                <c:v>17</c:v>
              </c:pt>
              <c:pt idx="5564">
                <c:v>17</c:v>
              </c:pt>
              <c:pt idx="5565">
                <c:v>17</c:v>
              </c:pt>
              <c:pt idx="5566">
                <c:v>17</c:v>
              </c:pt>
              <c:pt idx="5567">
                <c:v>17</c:v>
              </c:pt>
              <c:pt idx="5568">
                <c:v>17</c:v>
              </c:pt>
              <c:pt idx="5569">
                <c:v>17</c:v>
              </c:pt>
              <c:pt idx="5570">
                <c:v>17</c:v>
              </c:pt>
              <c:pt idx="5571">
                <c:v>17</c:v>
              </c:pt>
              <c:pt idx="5572">
                <c:v>17</c:v>
              </c:pt>
              <c:pt idx="5573">
                <c:v>17</c:v>
              </c:pt>
              <c:pt idx="5574">
                <c:v>17</c:v>
              </c:pt>
              <c:pt idx="5575">
                <c:v>17</c:v>
              </c:pt>
              <c:pt idx="5576">
                <c:v>17</c:v>
              </c:pt>
              <c:pt idx="5577">
                <c:v>17</c:v>
              </c:pt>
              <c:pt idx="5578">
                <c:v>17</c:v>
              </c:pt>
              <c:pt idx="5579">
                <c:v>17</c:v>
              </c:pt>
              <c:pt idx="5580">
                <c:v>17</c:v>
              </c:pt>
              <c:pt idx="5581">
                <c:v>17</c:v>
              </c:pt>
              <c:pt idx="5582">
                <c:v>17</c:v>
              </c:pt>
              <c:pt idx="5583">
                <c:v>17</c:v>
              </c:pt>
              <c:pt idx="5584">
                <c:v>17</c:v>
              </c:pt>
              <c:pt idx="5585">
                <c:v>17</c:v>
              </c:pt>
              <c:pt idx="5586">
                <c:v>17</c:v>
              </c:pt>
              <c:pt idx="5587">
                <c:v>17</c:v>
              </c:pt>
              <c:pt idx="5588">
                <c:v>17</c:v>
              </c:pt>
              <c:pt idx="5589">
                <c:v>17</c:v>
              </c:pt>
              <c:pt idx="5590">
                <c:v>17</c:v>
              </c:pt>
              <c:pt idx="5591">
                <c:v>17</c:v>
              </c:pt>
              <c:pt idx="5592">
                <c:v>17</c:v>
              </c:pt>
              <c:pt idx="5593">
                <c:v>17</c:v>
              </c:pt>
              <c:pt idx="5594">
                <c:v>17</c:v>
              </c:pt>
              <c:pt idx="5595">
                <c:v>17</c:v>
              </c:pt>
              <c:pt idx="5596">
                <c:v>17</c:v>
              </c:pt>
              <c:pt idx="5597">
                <c:v>17</c:v>
              </c:pt>
              <c:pt idx="5598">
                <c:v>17</c:v>
              </c:pt>
              <c:pt idx="5599">
                <c:v>17</c:v>
              </c:pt>
              <c:pt idx="5600">
                <c:v>17</c:v>
              </c:pt>
              <c:pt idx="5601">
                <c:v>17</c:v>
              </c:pt>
              <c:pt idx="5602">
                <c:v>17</c:v>
              </c:pt>
              <c:pt idx="5603">
                <c:v>17</c:v>
              </c:pt>
              <c:pt idx="5604">
                <c:v>17</c:v>
              </c:pt>
              <c:pt idx="5605">
                <c:v>17</c:v>
              </c:pt>
              <c:pt idx="5606">
                <c:v>17</c:v>
              </c:pt>
              <c:pt idx="5607">
                <c:v>17</c:v>
              </c:pt>
              <c:pt idx="5608">
                <c:v>17</c:v>
              </c:pt>
              <c:pt idx="5609">
                <c:v>17</c:v>
              </c:pt>
              <c:pt idx="5610">
                <c:v>17</c:v>
              </c:pt>
              <c:pt idx="5611">
                <c:v>17</c:v>
              </c:pt>
              <c:pt idx="5612">
                <c:v>17</c:v>
              </c:pt>
              <c:pt idx="5613">
                <c:v>17</c:v>
              </c:pt>
              <c:pt idx="5614">
                <c:v>17</c:v>
              </c:pt>
              <c:pt idx="5615">
                <c:v>17</c:v>
              </c:pt>
              <c:pt idx="5616">
                <c:v>17</c:v>
              </c:pt>
              <c:pt idx="5617">
                <c:v>17</c:v>
              </c:pt>
              <c:pt idx="5618">
                <c:v>17</c:v>
              </c:pt>
              <c:pt idx="5619">
                <c:v>17</c:v>
              </c:pt>
              <c:pt idx="5620">
                <c:v>17</c:v>
              </c:pt>
              <c:pt idx="5621">
                <c:v>17</c:v>
              </c:pt>
              <c:pt idx="5622">
                <c:v>17</c:v>
              </c:pt>
              <c:pt idx="5623">
                <c:v>17</c:v>
              </c:pt>
              <c:pt idx="5624">
                <c:v>17</c:v>
              </c:pt>
              <c:pt idx="5625">
                <c:v>17</c:v>
              </c:pt>
              <c:pt idx="5626">
                <c:v>17</c:v>
              </c:pt>
              <c:pt idx="5627">
                <c:v>17</c:v>
              </c:pt>
              <c:pt idx="5628">
                <c:v>17</c:v>
              </c:pt>
              <c:pt idx="5629">
                <c:v>17</c:v>
              </c:pt>
              <c:pt idx="5630">
                <c:v>17</c:v>
              </c:pt>
              <c:pt idx="5631">
                <c:v>17</c:v>
              </c:pt>
              <c:pt idx="5632">
                <c:v>17</c:v>
              </c:pt>
              <c:pt idx="5633">
                <c:v>17</c:v>
              </c:pt>
              <c:pt idx="5634">
                <c:v>17</c:v>
              </c:pt>
              <c:pt idx="5635">
                <c:v>17</c:v>
              </c:pt>
              <c:pt idx="5636">
                <c:v>17</c:v>
              </c:pt>
              <c:pt idx="5637">
                <c:v>17</c:v>
              </c:pt>
              <c:pt idx="5638">
                <c:v>17</c:v>
              </c:pt>
              <c:pt idx="5639">
                <c:v>17</c:v>
              </c:pt>
              <c:pt idx="5640">
                <c:v>17</c:v>
              </c:pt>
              <c:pt idx="5641">
                <c:v>17</c:v>
              </c:pt>
              <c:pt idx="5642">
                <c:v>17</c:v>
              </c:pt>
              <c:pt idx="5643">
                <c:v>17</c:v>
              </c:pt>
              <c:pt idx="5644">
                <c:v>17</c:v>
              </c:pt>
              <c:pt idx="5645">
                <c:v>17</c:v>
              </c:pt>
              <c:pt idx="5646">
                <c:v>17</c:v>
              </c:pt>
              <c:pt idx="5647">
                <c:v>17</c:v>
              </c:pt>
              <c:pt idx="5648">
                <c:v>17</c:v>
              </c:pt>
              <c:pt idx="5649">
                <c:v>17</c:v>
              </c:pt>
              <c:pt idx="5650">
                <c:v>17</c:v>
              </c:pt>
              <c:pt idx="5651">
                <c:v>17</c:v>
              </c:pt>
              <c:pt idx="5652">
                <c:v>17</c:v>
              </c:pt>
              <c:pt idx="5653">
                <c:v>17</c:v>
              </c:pt>
              <c:pt idx="5654">
                <c:v>17</c:v>
              </c:pt>
              <c:pt idx="5655">
                <c:v>17</c:v>
              </c:pt>
              <c:pt idx="5656">
                <c:v>17</c:v>
              </c:pt>
              <c:pt idx="5657">
                <c:v>17</c:v>
              </c:pt>
              <c:pt idx="5658">
                <c:v>17</c:v>
              </c:pt>
              <c:pt idx="5659">
                <c:v>17</c:v>
              </c:pt>
              <c:pt idx="5660">
                <c:v>17</c:v>
              </c:pt>
              <c:pt idx="5661">
                <c:v>17</c:v>
              </c:pt>
              <c:pt idx="5662">
                <c:v>17</c:v>
              </c:pt>
              <c:pt idx="5663">
                <c:v>17</c:v>
              </c:pt>
              <c:pt idx="5664">
                <c:v>17</c:v>
              </c:pt>
              <c:pt idx="5665">
                <c:v>17</c:v>
              </c:pt>
              <c:pt idx="5666">
                <c:v>17</c:v>
              </c:pt>
              <c:pt idx="5667">
                <c:v>17</c:v>
              </c:pt>
              <c:pt idx="5668">
                <c:v>17</c:v>
              </c:pt>
              <c:pt idx="5669">
                <c:v>17</c:v>
              </c:pt>
              <c:pt idx="5670">
                <c:v>17</c:v>
              </c:pt>
              <c:pt idx="5671">
                <c:v>17</c:v>
              </c:pt>
              <c:pt idx="5672">
                <c:v>17</c:v>
              </c:pt>
              <c:pt idx="5673">
                <c:v>17</c:v>
              </c:pt>
              <c:pt idx="5674">
                <c:v>17</c:v>
              </c:pt>
              <c:pt idx="5675">
                <c:v>17</c:v>
              </c:pt>
              <c:pt idx="5676">
                <c:v>17</c:v>
              </c:pt>
              <c:pt idx="5677">
                <c:v>17</c:v>
              </c:pt>
              <c:pt idx="5678">
                <c:v>17</c:v>
              </c:pt>
              <c:pt idx="5679">
                <c:v>17</c:v>
              </c:pt>
              <c:pt idx="5680">
                <c:v>17</c:v>
              </c:pt>
              <c:pt idx="5681">
                <c:v>17</c:v>
              </c:pt>
              <c:pt idx="5682">
                <c:v>17</c:v>
              </c:pt>
              <c:pt idx="5683">
                <c:v>17</c:v>
              </c:pt>
              <c:pt idx="5684">
                <c:v>17</c:v>
              </c:pt>
              <c:pt idx="5685">
                <c:v>17</c:v>
              </c:pt>
              <c:pt idx="5686">
                <c:v>17</c:v>
              </c:pt>
              <c:pt idx="5687">
                <c:v>17</c:v>
              </c:pt>
              <c:pt idx="5688">
                <c:v>17</c:v>
              </c:pt>
              <c:pt idx="5689">
                <c:v>17</c:v>
              </c:pt>
              <c:pt idx="5690">
                <c:v>17</c:v>
              </c:pt>
              <c:pt idx="5691">
                <c:v>17</c:v>
              </c:pt>
              <c:pt idx="5692">
                <c:v>17</c:v>
              </c:pt>
              <c:pt idx="5693">
                <c:v>17</c:v>
              </c:pt>
              <c:pt idx="5694">
                <c:v>17</c:v>
              </c:pt>
              <c:pt idx="5695">
                <c:v>17</c:v>
              </c:pt>
              <c:pt idx="5696">
                <c:v>17</c:v>
              </c:pt>
              <c:pt idx="5697">
                <c:v>17</c:v>
              </c:pt>
              <c:pt idx="5698">
                <c:v>17</c:v>
              </c:pt>
              <c:pt idx="5699">
                <c:v>17</c:v>
              </c:pt>
              <c:pt idx="5700">
                <c:v>17</c:v>
              </c:pt>
              <c:pt idx="5701">
                <c:v>17</c:v>
              </c:pt>
              <c:pt idx="5702">
                <c:v>17</c:v>
              </c:pt>
              <c:pt idx="5703">
                <c:v>17</c:v>
              </c:pt>
              <c:pt idx="5704">
                <c:v>17</c:v>
              </c:pt>
              <c:pt idx="5705">
                <c:v>17</c:v>
              </c:pt>
              <c:pt idx="5706">
                <c:v>17</c:v>
              </c:pt>
              <c:pt idx="5707">
                <c:v>17</c:v>
              </c:pt>
              <c:pt idx="5708">
                <c:v>17</c:v>
              </c:pt>
              <c:pt idx="5709">
                <c:v>17</c:v>
              </c:pt>
              <c:pt idx="5710">
                <c:v>17</c:v>
              </c:pt>
              <c:pt idx="5711">
                <c:v>17</c:v>
              </c:pt>
              <c:pt idx="5712">
                <c:v>17</c:v>
              </c:pt>
              <c:pt idx="5713">
                <c:v>17</c:v>
              </c:pt>
              <c:pt idx="5714">
                <c:v>17</c:v>
              </c:pt>
              <c:pt idx="5715">
                <c:v>17</c:v>
              </c:pt>
              <c:pt idx="5716">
                <c:v>17</c:v>
              </c:pt>
              <c:pt idx="5717">
                <c:v>17</c:v>
              </c:pt>
              <c:pt idx="5718">
                <c:v>17</c:v>
              </c:pt>
              <c:pt idx="5719">
                <c:v>17</c:v>
              </c:pt>
              <c:pt idx="5720">
                <c:v>17</c:v>
              </c:pt>
              <c:pt idx="5721">
                <c:v>17</c:v>
              </c:pt>
              <c:pt idx="5722">
                <c:v>17</c:v>
              </c:pt>
              <c:pt idx="5723">
                <c:v>17</c:v>
              </c:pt>
              <c:pt idx="5724">
                <c:v>17</c:v>
              </c:pt>
              <c:pt idx="5725">
                <c:v>17</c:v>
              </c:pt>
              <c:pt idx="5726">
                <c:v>17</c:v>
              </c:pt>
              <c:pt idx="5727">
                <c:v>17</c:v>
              </c:pt>
              <c:pt idx="5728">
                <c:v>17</c:v>
              </c:pt>
              <c:pt idx="5729">
                <c:v>17</c:v>
              </c:pt>
              <c:pt idx="5730">
                <c:v>17</c:v>
              </c:pt>
              <c:pt idx="5731">
                <c:v>17</c:v>
              </c:pt>
              <c:pt idx="5732">
                <c:v>17</c:v>
              </c:pt>
              <c:pt idx="5733">
                <c:v>17</c:v>
              </c:pt>
              <c:pt idx="5734">
                <c:v>17</c:v>
              </c:pt>
              <c:pt idx="5735">
                <c:v>17</c:v>
              </c:pt>
              <c:pt idx="5736">
                <c:v>17</c:v>
              </c:pt>
              <c:pt idx="5737">
                <c:v>17</c:v>
              </c:pt>
              <c:pt idx="5738">
                <c:v>17</c:v>
              </c:pt>
              <c:pt idx="5739">
                <c:v>17</c:v>
              </c:pt>
              <c:pt idx="5740">
                <c:v>17</c:v>
              </c:pt>
              <c:pt idx="5741">
                <c:v>17</c:v>
              </c:pt>
              <c:pt idx="5742">
                <c:v>17</c:v>
              </c:pt>
              <c:pt idx="5743">
                <c:v>17</c:v>
              </c:pt>
              <c:pt idx="5744">
                <c:v>17</c:v>
              </c:pt>
              <c:pt idx="5745">
                <c:v>17</c:v>
              </c:pt>
              <c:pt idx="5746">
                <c:v>17</c:v>
              </c:pt>
              <c:pt idx="5747">
                <c:v>17</c:v>
              </c:pt>
              <c:pt idx="5748">
                <c:v>17</c:v>
              </c:pt>
              <c:pt idx="5749">
                <c:v>17</c:v>
              </c:pt>
              <c:pt idx="5750">
                <c:v>17</c:v>
              </c:pt>
              <c:pt idx="5751">
                <c:v>17</c:v>
              </c:pt>
              <c:pt idx="5752">
                <c:v>17</c:v>
              </c:pt>
              <c:pt idx="5753">
                <c:v>17</c:v>
              </c:pt>
              <c:pt idx="5754">
                <c:v>17</c:v>
              </c:pt>
              <c:pt idx="5755">
                <c:v>17</c:v>
              </c:pt>
              <c:pt idx="5756">
                <c:v>17</c:v>
              </c:pt>
              <c:pt idx="5757">
                <c:v>17</c:v>
              </c:pt>
              <c:pt idx="5758">
                <c:v>17</c:v>
              </c:pt>
              <c:pt idx="5759">
                <c:v>17</c:v>
              </c:pt>
              <c:pt idx="5760">
                <c:v>17</c:v>
              </c:pt>
              <c:pt idx="5761">
                <c:v>17</c:v>
              </c:pt>
              <c:pt idx="5762">
                <c:v>17</c:v>
              </c:pt>
              <c:pt idx="5763">
                <c:v>17</c:v>
              </c:pt>
              <c:pt idx="5764">
                <c:v>17</c:v>
              </c:pt>
              <c:pt idx="5765">
                <c:v>17</c:v>
              </c:pt>
              <c:pt idx="5766">
                <c:v>17</c:v>
              </c:pt>
              <c:pt idx="5767">
                <c:v>17</c:v>
              </c:pt>
              <c:pt idx="5768">
                <c:v>17</c:v>
              </c:pt>
              <c:pt idx="5769">
                <c:v>17</c:v>
              </c:pt>
              <c:pt idx="5770">
                <c:v>17</c:v>
              </c:pt>
              <c:pt idx="5771">
                <c:v>17</c:v>
              </c:pt>
              <c:pt idx="5772">
                <c:v>17</c:v>
              </c:pt>
              <c:pt idx="5773">
                <c:v>17</c:v>
              </c:pt>
              <c:pt idx="5774">
                <c:v>17</c:v>
              </c:pt>
              <c:pt idx="5775">
                <c:v>17</c:v>
              </c:pt>
              <c:pt idx="5776">
                <c:v>17</c:v>
              </c:pt>
              <c:pt idx="5777">
                <c:v>17</c:v>
              </c:pt>
              <c:pt idx="5778">
                <c:v>17</c:v>
              </c:pt>
              <c:pt idx="5779">
                <c:v>17</c:v>
              </c:pt>
              <c:pt idx="5780">
                <c:v>17</c:v>
              </c:pt>
              <c:pt idx="5781">
                <c:v>17</c:v>
              </c:pt>
              <c:pt idx="5782">
                <c:v>17</c:v>
              </c:pt>
              <c:pt idx="5783">
                <c:v>17</c:v>
              </c:pt>
              <c:pt idx="5784">
                <c:v>17</c:v>
              </c:pt>
              <c:pt idx="5785">
                <c:v>17</c:v>
              </c:pt>
              <c:pt idx="5786">
                <c:v>17</c:v>
              </c:pt>
              <c:pt idx="5787">
                <c:v>17</c:v>
              </c:pt>
              <c:pt idx="5788">
                <c:v>17</c:v>
              </c:pt>
              <c:pt idx="5789">
                <c:v>17</c:v>
              </c:pt>
              <c:pt idx="5790">
                <c:v>17</c:v>
              </c:pt>
              <c:pt idx="5791">
                <c:v>17</c:v>
              </c:pt>
              <c:pt idx="5792">
                <c:v>17</c:v>
              </c:pt>
              <c:pt idx="5793">
                <c:v>17</c:v>
              </c:pt>
              <c:pt idx="5794">
                <c:v>17</c:v>
              </c:pt>
              <c:pt idx="5795">
                <c:v>17</c:v>
              </c:pt>
              <c:pt idx="5796">
                <c:v>17</c:v>
              </c:pt>
              <c:pt idx="5797">
                <c:v>17</c:v>
              </c:pt>
              <c:pt idx="5798">
                <c:v>17</c:v>
              </c:pt>
              <c:pt idx="5799">
                <c:v>17</c:v>
              </c:pt>
              <c:pt idx="5800">
                <c:v>17</c:v>
              </c:pt>
              <c:pt idx="5801">
                <c:v>17</c:v>
              </c:pt>
              <c:pt idx="5802">
                <c:v>17</c:v>
              </c:pt>
              <c:pt idx="5803">
                <c:v>17</c:v>
              </c:pt>
              <c:pt idx="5804">
                <c:v>17</c:v>
              </c:pt>
              <c:pt idx="5805">
                <c:v>17</c:v>
              </c:pt>
              <c:pt idx="5806">
                <c:v>17</c:v>
              </c:pt>
              <c:pt idx="5807">
                <c:v>17</c:v>
              </c:pt>
              <c:pt idx="5808">
                <c:v>17</c:v>
              </c:pt>
              <c:pt idx="5809">
                <c:v>17</c:v>
              </c:pt>
              <c:pt idx="5810">
                <c:v>17</c:v>
              </c:pt>
              <c:pt idx="5811">
                <c:v>17</c:v>
              </c:pt>
              <c:pt idx="5812">
                <c:v>17</c:v>
              </c:pt>
              <c:pt idx="5813">
                <c:v>17</c:v>
              </c:pt>
              <c:pt idx="5814">
                <c:v>17</c:v>
              </c:pt>
              <c:pt idx="5815">
                <c:v>17</c:v>
              </c:pt>
              <c:pt idx="5816">
                <c:v>17</c:v>
              </c:pt>
              <c:pt idx="5817">
                <c:v>17</c:v>
              </c:pt>
              <c:pt idx="5818">
                <c:v>17</c:v>
              </c:pt>
              <c:pt idx="5819">
                <c:v>17</c:v>
              </c:pt>
              <c:pt idx="5820">
                <c:v>17</c:v>
              </c:pt>
              <c:pt idx="5821">
                <c:v>17</c:v>
              </c:pt>
              <c:pt idx="5822">
                <c:v>17</c:v>
              </c:pt>
              <c:pt idx="5823">
                <c:v>17</c:v>
              </c:pt>
              <c:pt idx="5824">
                <c:v>17</c:v>
              </c:pt>
              <c:pt idx="5825">
                <c:v>17</c:v>
              </c:pt>
              <c:pt idx="5826">
                <c:v>17</c:v>
              </c:pt>
              <c:pt idx="5827">
                <c:v>17</c:v>
              </c:pt>
              <c:pt idx="5828">
                <c:v>17</c:v>
              </c:pt>
              <c:pt idx="5829">
                <c:v>17</c:v>
              </c:pt>
              <c:pt idx="5830">
                <c:v>17</c:v>
              </c:pt>
              <c:pt idx="5831">
                <c:v>17</c:v>
              </c:pt>
              <c:pt idx="5832">
                <c:v>17</c:v>
              </c:pt>
              <c:pt idx="5833">
                <c:v>17</c:v>
              </c:pt>
              <c:pt idx="5834">
                <c:v>17</c:v>
              </c:pt>
              <c:pt idx="5835">
                <c:v>17</c:v>
              </c:pt>
              <c:pt idx="5836">
                <c:v>17</c:v>
              </c:pt>
              <c:pt idx="5837">
                <c:v>17</c:v>
              </c:pt>
              <c:pt idx="5838">
                <c:v>17</c:v>
              </c:pt>
              <c:pt idx="5839">
                <c:v>17</c:v>
              </c:pt>
              <c:pt idx="5840">
                <c:v>17</c:v>
              </c:pt>
              <c:pt idx="5841">
                <c:v>17</c:v>
              </c:pt>
              <c:pt idx="5842">
                <c:v>17</c:v>
              </c:pt>
              <c:pt idx="5843">
                <c:v>17</c:v>
              </c:pt>
              <c:pt idx="5844">
                <c:v>17</c:v>
              </c:pt>
              <c:pt idx="5845">
                <c:v>17</c:v>
              </c:pt>
              <c:pt idx="5846">
                <c:v>17</c:v>
              </c:pt>
              <c:pt idx="5847">
                <c:v>17</c:v>
              </c:pt>
              <c:pt idx="5848">
                <c:v>17</c:v>
              </c:pt>
              <c:pt idx="5849">
                <c:v>17</c:v>
              </c:pt>
              <c:pt idx="5850">
                <c:v>17</c:v>
              </c:pt>
              <c:pt idx="5851">
                <c:v>17</c:v>
              </c:pt>
              <c:pt idx="5852">
                <c:v>17</c:v>
              </c:pt>
              <c:pt idx="5853">
                <c:v>17</c:v>
              </c:pt>
              <c:pt idx="5854">
                <c:v>17</c:v>
              </c:pt>
              <c:pt idx="5855">
                <c:v>17</c:v>
              </c:pt>
              <c:pt idx="5856">
                <c:v>17</c:v>
              </c:pt>
              <c:pt idx="5857">
                <c:v>17</c:v>
              </c:pt>
              <c:pt idx="5858">
                <c:v>17</c:v>
              </c:pt>
              <c:pt idx="5859">
                <c:v>17</c:v>
              </c:pt>
              <c:pt idx="5860">
                <c:v>17</c:v>
              </c:pt>
              <c:pt idx="5861">
                <c:v>17</c:v>
              </c:pt>
              <c:pt idx="5862">
                <c:v>17</c:v>
              </c:pt>
              <c:pt idx="5863">
                <c:v>17</c:v>
              </c:pt>
              <c:pt idx="5864">
                <c:v>17</c:v>
              </c:pt>
              <c:pt idx="5865">
                <c:v>17</c:v>
              </c:pt>
              <c:pt idx="5866">
                <c:v>17</c:v>
              </c:pt>
              <c:pt idx="5867">
                <c:v>17</c:v>
              </c:pt>
              <c:pt idx="5868">
                <c:v>17</c:v>
              </c:pt>
              <c:pt idx="5869">
                <c:v>17</c:v>
              </c:pt>
              <c:pt idx="5870">
                <c:v>17</c:v>
              </c:pt>
              <c:pt idx="5871">
                <c:v>17</c:v>
              </c:pt>
              <c:pt idx="5872">
                <c:v>17</c:v>
              </c:pt>
              <c:pt idx="5873">
                <c:v>17</c:v>
              </c:pt>
              <c:pt idx="5874">
                <c:v>17</c:v>
              </c:pt>
              <c:pt idx="5875">
                <c:v>17</c:v>
              </c:pt>
              <c:pt idx="5876">
                <c:v>17</c:v>
              </c:pt>
              <c:pt idx="5877">
                <c:v>17</c:v>
              </c:pt>
              <c:pt idx="5878">
                <c:v>17</c:v>
              </c:pt>
              <c:pt idx="5879">
                <c:v>17</c:v>
              </c:pt>
              <c:pt idx="5880">
                <c:v>17</c:v>
              </c:pt>
              <c:pt idx="5881">
                <c:v>17</c:v>
              </c:pt>
              <c:pt idx="5882">
                <c:v>17</c:v>
              </c:pt>
              <c:pt idx="5883">
                <c:v>17</c:v>
              </c:pt>
              <c:pt idx="5884">
                <c:v>17</c:v>
              </c:pt>
              <c:pt idx="5885">
                <c:v>17</c:v>
              </c:pt>
              <c:pt idx="5886">
                <c:v>17</c:v>
              </c:pt>
              <c:pt idx="5887">
                <c:v>17</c:v>
              </c:pt>
              <c:pt idx="5888">
                <c:v>17</c:v>
              </c:pt>
              <c:pt idx="5889">
                <c:v>17</c:v>
              </c:pt>
              <c:pt idx="5890">
                <c:v>17</c:v>
              </c:pt>
              <c:pt idx="5891">
                <c:v>17</c:v>
              </c:pt>
              <c:pt idx="5892">
                <c:v>17</c:v>
              </c:pt>
              <c:pt idx="5893">
                <c:v>17</c:v>
              </c:pt>
              <c:pt idx="5894">
                <c:v>17</c:v>
              </c:pt>
              <c:pt idx="5895">
                <c:v>17</c:v>
              </c:pt>
              <c:pt idx="5896">
                <c:v>17</c:v>
              </c:pt>
              <c:pt idx="5897">
                <c:v>17</c:v>
              </c:pt>
              <c:pt idx="5898">
                <c:v>17</c:v>
              </c:pt>
              <c:pt idx="5899">
                <c:v>17</c:v>
              </c:pt>
              <c:pt idx="5900">
                <c:v>17</c:v>
              </c:pt>
              <c:pt idx="5901">
                <c:v>17</c:v>
              </c:pt>
              <c:pt idx="5902">
                <c:v>17</c:v>
              </c:pt>
              <c:pt idx="5903">
                <c:v>17</c:v>
              </c:pt>
              <c:pt idx="5904">
                <c:v>17</c:v>
              </c:pt>
              <c:pt idx="5905">
                <c:v>17</c:v>
              </c:pt>
              <c:pt idx="5906">
                <c:v>17</c:v>
              </c:pt>
              <c:pt idx="5907">
                <c:v>17</c:v>
              </c:pt>
              <c:pt idx="5908">
                <c:v>17</c:v>
              </c:pt>
              <c:pt idx="5909">
                <c:v>17</c:v>
              </c:pt>
              <c:pt idx="5910">
                <c:v>17</c:v>
              </c:pt>
              <c:pt idx="5911">
                <c:v>17</c:v>
              </c:pt>
              <c:pt idx="5912">
                <c:v>17</c:v>
              </c:pt>
              <c:pt idx="5913">
                <c:v>17</c:v>
              </c:pt>
              <c:pt idx="5914">
                <c:v>17</c:v>
              </c:pt>
              <c:pt idx="5915">
                <c:v>17</c:v>
              </c:pt>
              <c:pt idx="5916">
                <c:v>17</c:v>
              </c:pt>
              <c:pt idx="5917">
                <c:v>17</c:v>
              </c:pt>
              <c:pt idx="5918">
                <c:v>17</c:v>
              </c:pt>
              <c:pt idx="5919">
                <c:v>17</c:v>
              </c:pt>
              <c:pt idx="5920">
                <c:v>17</c:v>
              </c:pt>
              <c:pt idx="5921">
                <c:v>17</c:v>
              </c:pt>
              <c:pt idx="5922">
                <c:v>17</c:v>
              </c:pt>
              <c:pt idx="5923">
                <c:v>17</c:v>
              </c:pt>
              <c:pt idx="5924">
                <c:v>17</c:v>
              </c:pt>
              <c:pt idx="5925">
                <c:v>17</c:v>
              </c:pt>
              <c:pt idx="5926">
                <c:v>17</c:v>
              </c:pt>
              <c:pt idx="5927">
                <c:v>17</c:v>
              </c:pt>
              <c:pt idx="5928">
                <c:v>17</c:v>
              </c:pt>
              <c:pt idx="5929">
                <c:v>17</c:v>
              </c:pt>
              <c:pt idx="5930">
                <c:v>17</c:v>
              </c:pt>
              <c:pt idx="5931">
                <c:v>17</c:v>
              </c:pt>
              <c:pt idx="5932">
                <c:v>17</c:v>
              </c:pt>
              <c:pt idx="5933">
                <c:v>17</c:v>
              </c:pt>
              <c:pt idx="5934">
                <c:v>17</c:v>
              </c:pt>
              <c:pt idx="5935">
                <c:v>17</c:v>
              </c:pt>
              <c:pt idx="5936">
                <c:v>17</c:v>
              </c:pt>
              <c:pt idx="5937">
                <c:v>17</c:v>
              </c:pt>
              <c:pt idx="5938">
                <c:v>17</c:v>
              </c:pt>
              <c:pt idx="5939">
                <c:v>17</c:v>
              </c:pt>
              <c:pt idx="5940">
                <c:v>17</c:v>
              </c:pt>
              <c:pt idx="5941">
                <c:v>17</c:v>
              </c:pt>
              <c:pt idx="5942">
                <c:v>17</c:v>
              </c:pt>
              <c:pt idx="5943">
                <c:v>17</c:v>
              </c:pt>
              <c:pt idx="5944">
                <c:v>17</c:v>
              </c:pt>
              <c:pt idx="5945">
                <c:v>17</c:v>
              </c:pt>
              <c:pt idx="5946">
                <c:v>17</c:v>
              </c:pt>
              <c:pt idx="5947">
                <c:v>17</c:v>
              </c:pt>
              <c:pt idx="5948">
                <c:v>17</c:v>
              </c:pt>
              <c:pt idx="5949">
                <c:v>17</c:v>
              </c:pt>
              <c:pt idx="5950">
                <c:v>17</c:v>
              </c:pt>
              <c:pt idx="5951">
                <c:v>17</c:v>
              </c:pt>
              <c:pt idx="5952">
                <c:v>17</c:v>
              </c:pt>
              <c:pt idx="5953">
                <c:v>17</c:v>
              </c:pt>
              <c:pt idx="5954">
                <c:v>17</c:v>
              </c:pt>
              <c:pt idx="5955">
                <c:v>17</c:v>
              </c:pt>
              <c:pt idx="5956">
                <c:v>17</c:v>
              </c:pt>
              <c:pt idx="5957">
                <c:v>17</c:v>
              </c:pt>
              <c:pt idx="5958">
                <c:v>17</c:v>
              </c:pt>
              <c:pt idx="5959">
                <c:v>17</c:v>
              </c:pt>
              <c:pt idx="5960">
                <c:v>17</c:v>
              </c:pt>
              <c:pt idx="5961">
                <c:v>17</c:v>
              </c:pt>
              <c:pt idx="5962">
                <c:v>17</c:v>
              </c:pt>
              <c:pt idx="5963">
                <c:v>17</c:v>
              </c:pt>
              <c:pt idx="5964">
                <c:v>17</c:v>
              </c:pt>
              <c:pt idx="5965">
                <c:v>17</c:v>
              </c:pt>
              <c:pt idx="5966">
                <c:v>17</c:v>
              </c:pt>
              <c:pt idx="5967">
                <c:v>17</c:v>
              </c:pt>
              <c:pt idx="5968">
                <c:v>17</c:v>
              </c:pt>
              <c:pt idx="5969">
                <c:v>17</c:v>
              </c:pt>
              <c:pt idx="5970">
                <c:v>17</c:v>
              </c:pt>
              <c:pt idx="5971">
                <c:v>17</c:v>
              </c:pt>
              <c:pt idx="5972">
                <c:v>17</c:v>
              </c:pt>
              <c:pt idx="5973">
                <c:v>17</c:v>
              </c:pt>
              <c:pt idx="5974">
                <c:v>17</c:v>
              </c:pt>
              <c:pt idx="5975">
                <c:v>17</c:v>
              </c:pt>
              <c:pt idx="5976">
                <c:v>17</c:v>
              </c:pt>
              <c:pt idx="5977">
                <c:v>17</c:v>
              </c:pt>
              <c:pt idx="5978">
                <c:v>17</c:v>
              </c:pt>
              <c:pt idx="5979">
                <c:v>17</c:v>
              </c:pt>
              <c:pt idx="5980">
                <c:v>17</c:v>
              </c:pt>
              <c:pt idx="5981">
                <c:v>17</c:v>
              </c:pt>
              <c:pt idx="5982">
                <c:v>17</c:v>
              </c:pt>
              <c:pt idx="5983">
                <c:v>17</c:v>
              </c:pt>
              <c:pt idx="5984">
                <c:v>17</c:v>
              </c:pt>
              <c:pt idx="5985">
                <c:v>17</c:v>
              </c:pt>
              <c:pt idx="5986">
                <c:v>17</c:v>
              </c:pt>
              <c:pt idx="5987">
                <c:v>17</c:v>
              </c:pt>
              <c:pt idx="5988">
                <c:v>17</c:v>
              </c:pt>
              <c:pt idx="5989">
                <c:v>17</c:v>
              </c:pt>
              <c:pt idx="5990">
                <c:v>17</c:v>
              </c:pt>
              <c:pt idx="5991">
                <c:v>17</c:v>
              </c:pt>
              <c:pt idx="5992">
                <c:v>17</c:v>
              </c:pt>
              <c:pt idx="5993">
                <c:v>17</c:v>
              </c:pt>
              <c:pt idx="5994">
                <c:v>17</c:v>
              </c:pt>
              <c:pt idx="5995">
                <c:v>17</c:v>
              </c:pt>
              <c:pt idx="5996">
                <c:v>17</c:v>
              </c:pt>
              <c:pt idx="5997">
                <c:v>17</c:v>
              </c:pt>
              <c:pt idx="5998">
                <c:v>17</c:v>
              </c:pt>
              <c:pt idx="5999">
                <c:v>17</c:v>
              </c:pt>
              <c:pt idx="6000">
                <c:v>17</c:v>
              </c:pt>
              <c:pt idx="6001">
                <c:v>17</c:v>
              </c:pt>
              <c:pt idx="6002">
                <c:v>17</c:v>
              </c:pt>
              <c:pt idx="6003">
                <c:v>17</c:v>
              </c:pt>
              <c:pt idx="6004">
                <c:v>17</c:v>
              </c:pt>
              <c:pt idx="6005">
                <c:v>17</c:v>
              </c:pt>
              <c:pt idx="6006">
                <c:v>17</c:v>
              </c:pt>
              <c:pt idx="6007">
                <c:v>17</c:v>
              </c:pt>
              <c:pt idx="6008">
                <c:v>17</c:v>
              </c:pt>
              <c:pt idx="6009">
                <c:v>17</c:v>
              </c:pt>
              <c:pt idx="6010">
                <c:v>17</c:v>
              </c:pt>
              <c:pt idx="6011">
                <c:v>17</c:v>
              </c:pt>
              <c:pt idx="6012">
                <c:v>17</c:v>
              </c:pt>
              <c:pt idx="6013">
                <c:v>17</c:v>
              </c:pt>
              <c:pt idx="6014">
                <c:v>17</c:v>
              </c:pt>
              <c:pt idx="6015">
                <c:v>17</c:v>
              </c:pt>
              <c:pt idx="6016">
                <c:v>17</c:v>
              </c:pt>
              <c:pt idx="6017">
                <c:v>17</c:v>
              </c:pt>
              <c:pt idx="6018">
                <c:v>17</c:v>
              </c:pt>
              <c:pt idx="6019">
                <c:v>17</c:v>
              </c:pt>
              <c:pt idx="6020">
                <c:v>17</c:v>
              </c:pt>
              <c:pt idx="6021">
                <c:v>17</c:v>
              </c:pt>
              <c:pt idx="6022">
                <c:v>17</c:v>
              </c:pt>
              <c:pt idx="6023">
                <c:v>17</c:v>
              </c:pt>
              <c:pt idx="6024">
                <c:v>17</c:v>
              </c:pt>
              <c:pt idx="6025">
                <c:v>17</c:v>
              </c:pt>
              <c:pt idx="6026">
                <c:v>17</c:v>
              </c:pt>
              <c:pt idx="6027">
                <c:v>17</c:v>
              </c:pt>
              <c:pt idx="6028">
                <c:v>17</c:v>
              </c:pt>
              <c:pt idx="6029">
                <c:v>17</c:v>
              </c:pt>
              <c:pt idx="6030">
                <c:v>17</c:v>
              </c:pt>
              <c:pt idx="6031">
                <c:v>17</c:v>
              </c:pt>
              <c:pt idx="6032">
                <c:v>17</c:v>
              </c:pt>
              <c:pt idx="6033">
                <c:v>17</c:v>
              </c:pt>
              <c:pt idx="6034">
                <c:v>17</c:v>
              </c:pt>
              <c:pt idx="6035">
                <c:v>17</c:v>
              </c:pt>
              <c:pt idx="6036">
                <c:v>17</c:v>
              </c:pt>
              <c:pt idx="6037">
                <c:v>17</c:v>
              </c:pt>
              <c:pt idx="6038">
                <c:v>17</c:v>
              </c:pt>
              <c:pt idx="6039">
                <c:v>17</c:v>
              </c:pt>
              <c:pt idx="6040">
                <c:v>17</c:v>
              </c:pt>
              <c:pt idx="6041">
                <c:v>17</c:v>
              </c:pt>
              <c:pt idx="6042">
                <c:v>17</c:v>
              </c:pt>
              <c:pt idx="6043">
                <c:v>17</c:v>
              </c:pt>
              <c:pt idx="6044">
                <c:v>17</c:v>
              </c:pt>
              <c:pt idx="6045">
                <c:v>17</c:v>
              </c:pt>
              <c:pt idx="6046">
                <c:v>17</c:v>
              </c:pt>
              <c:pt idx="6047">
                <c:v>17</c:v>
              </c:pt>
              <c:pt idx="6048">
                <c:v>17</c:v>
              </c:pt>
              <c:pt idx="6049">
                <c:v>17</c:v>
              </c:pt>
              <c:pt idx="6050">
                <c:v>17</c:v>
              </c:pt>
              <c:pt idx="6051">
                <c:v>17</c:v>
              </c:pt>
              <c:pt idx="6052">
                <c:v>17</c:v>
              </c:pt>
              <c:pt idx="6053">
                <c:v>17</c:v>
              </c:pt>
              <c:pt idx="6054">
                <c:v>17</c:v>
              </c:pt>
              <c:pt idx="6055">
                <c:v>17</c:v>
              </c:pt>
              <c:pt idx="6056">
                <c:v>17</c:v>
              </c:pt>
              <c:pt idx="6057">
                <c:v>17</c:v>
              </c:pt>
              <c:pt idx="6058">
                <c:v>17</c:v>
              </c:pt>
              <c:pt idx="6059">
                <c:v>17</c:v>
              </c:pt>
              <c:pt idx="6060">
                <c:v>17</c:v>
              </c:pt>
              <c:pt idx="6061">
                <c:v>17</c:v>
              </c:pt>
              <c:pt idx="6062">
                <c:v>17</c:v>
              </c:pt>
              <c:pt idx="6063">
                <c:v>17</c:v>
              </c:pt>
              <c:pt idx="6064">
                <c:v>17</c:v>
              </c:pt>
              <c:pt idx="6065">
                <c:v>17</c:v>
              </c:pt>
              <c:pt idx="6066">
                <c:v>17</c:v>
              </c:pt>
              <c:pt idx="6067">
                <c:v>17</c:v>
              </c:pt>
              <c:pt idx="6068">
                <c:v>17</c:v>
              </c:pt>
              <c:pt idx="6069">
                <c:v>17</c:v>
              </c:pt>
              <c:pt idx="6070">
                <c:v>17</c:v>
              </c:pt>
              <c:pt idx="6071">
                <c:v>17</c:v>
              </c:pt>
              <c:pt idx="6072">
                <c:v>17</c:v>
              </c:pt>
              <c:pt idx="6073">
                <c:v>17</c:v>
              </c:pt>
              <c:pt idx="6074">
                <c:v>17</c:v>
              </c:pt>
              <c:pt idx="6075">
                <c:v>17</c:v>
              </c:pt>
              <c:pt idx="6076">
                <c:v>17</c:v>
              </c:pt>
              <c:pt idx="6077">
                <c:v>17</c:v>
              </c:pt>
              <c:pt idx="6078">
                <c:v>17</c:v>
              </c:pt>
              <c:pt idx="6079">
                <c:v>17</c:v>
              </c:pt>
              <c:pt idx="6080">
                <c:v>17</c:v>
              </c:pt>
              <c:pt idx="6081">
                <c:v>17</c:v>
              </c:pt>
              <c:pt idx="6082">
                <c:v>17</c:v>
              </c:pt>
              <c:pt idx="6083">
                <c:v>17</c:v>
              </c:pt>
              <c:pt idx="6084">
                <c:v>17</c:v>
              </c:pt>
              <c:pt idx="6085">
                <c:v>17</c:v>
              </c:pt>
              <c:pt idx="6086">
                <c:v>17</c:v>
              </c:pt>
              <c:pt idx="6087">
                <c:v>17</c:v>
              </c:pt>
              <c:pt idx="6088">
                <c:v>17</c:v>
              </c:pt>
              <c:pt idx="6089">
                <c:v>17</c:v>
              </c:pt>
              <c:pt idx="6090">
                <c:v>17</c:v>
              </c:pt>
              <c:pt idx="6091">
                <c:v>17</c:v>
              </c:pt>
              <c:pt idx="6092">
                <c:v>17</c:v>
              </c:pt>
              <c:pt idx="6093">
                <c:v>17</c:v>
              </c:pt>
              <c:pt idx="6094">
                <c:v>17</c:v>
              </c:pt>
              <c:pt idx="6095">
                <c:v>17</c:v>
              </c:pt>
              <c:pt idx="6096">
                <c:v>17</c:v>
              </c:pt>
              <c:pt idx="6097">
                <c:v>17</c:v>
              </c:pt>
              <c:pt idx="6098">
                <c:v>17</c:v>
              </c:pt>
              <c:pt idx="6099">
                <c:v>17</c:v>
              </c:pt>
              <c:pt idx="6100">
                <c:v>17</c:v>
              </c:pt>
              <c:pt idx="6101">
                <c:v>17</c:v>
              </c:pt>
              <c:pt idx="6102">
                <c:v>17</c:v>
              </c:pt>
              <c:pt idx="6103">
                <c:v>17</c:v>
              </c:pt>
              <c:pt idx="6104">
                <c:v>17</c:v>
              </c:pt>
              <c:pt idx="6105">
                <c:v>17</c:v>
              </c:pt>
              <c:pt idx="6106">
                <c:v>17</c:v>
              </c:pt>
              <c:pt idx="6107">
                <c:v>17</c:v>
              </c:pt>
              <c:pt idx="6108">
                <c:v>17</c:v>
              </c:pt>
              <c:pt idx="6109">
                <c:v>17</c:v>
              </c:pt>
              <c:pt idx="6110">
                <c:v>17</c:v>
              </c:pt>
              <c:pt idx="6111">
                <c:v>17</c:v>
              </c:pt>
              <c:pt idx="6112">
                <c:v>17</c:v>
              </c:pt>
              <c:pt idx="6113">
                <c:v>17</c:v>
              </c:pt>
              <c:pt idx="6114">
                <c:v>17</c:v>
              </c:pt>
              <c:pt idx="6115">
                <c:v>17</c:v>
              </c:pt>
              <c:pt idx="6116">
                <c:v>17</c:v>
              </c:pt>
              <c:pt idx="6117">
                <c:v>17</c:v>
              </c:pt>
              <c:pt idx="6118">
                <c:v>17</c:v>
              </c:pt>
              <c:pt idx="6119">
                <c:v>17</c:v>
              </c:pt>
              <c:pt idx="6120">
                <c:v>17</c:v>
              </c:pt>
              <c:pt idx="6121">
                <c:v>17</c:v>
              </c:pt>
              <c:pt idx="6122">
                <c:v>17</c:v>
              </c:pt>
              <c:pt idx="6123">
                <c:v>17</c:v>
              </c:pt>
              <c:pt idx="6124">
                <c:v>17</c:v>
              </c:pt>
              <c:pt idx="6125">
                <c:v>17</c:v>
              </c:pt>
              <c:pt idx="6126">
                <c:v>17</c:v>
              </c:pt>
              <c:pt idx="6127">
                <c:v>17</c:v>
              </c:pt>
              <c:pt idx="6128">
                <c:v>17</c:v>
              </c:pt>
              <c:pt idx="6129">
                <c:v>17</c:v>
              </c:pt>
              <c:pt idx="6130">
                <c:v>17</c:v>
              </c:pt>
              <c:pt idx="6131">
                <c:v>17</c:v>
              </c:pt>
              <c:pt idx="6132">
                <c:v>17</c:v>
              </c:pt>
              <c:pt idx="6133">
                <c:v>17</c:v>
              </c:pt>
              <c:pt idx="6134">
                <c:v>17</c:v>
              </c:pt>
              <c:pt idx="6135">
                <c:v>17</c:v>
              </c:pt>
              <c:pt idx="6136">
                <c:v>17</c:v>
              </c:pt>
              <c:pt idx="6137">
                <c:v>17</c:v>
              </c:pt>
              <c:pt idx="6138">
                <c:v>17</c:v>
              </c:pt>
              <c:pt idx="6139">
                <c:v>17</c:v>
              </c:pt>
              <c:pt idx="6140">
                <c:v>17</c:v>
              </c:pt>
              <c:pt idx="6141">
                <c:v>17</c:v>
              </c:pt>
              <c:pt idx="6142">
                <c:v>17</c:v>
              </c:pt>
              <c:pt idx="6143">
                <c:v>17</c:v>
              </c:pt>
              <c:pt idx="6144">
                <c:v>17</c:v>
              </c:pt>
              <c:pt idx="6145">
                <c:v>17</c:v>
              </c:pt>
              <c:pt idx="6146">
                <c:v>17</c:v>
              </c:pt>
              <c:pt idx="6147">
                <c:v>17</c:v>
              </c:pt>
              <c:pt idx="6148">
                <c:v>17</c:v>
              </c:pt>
              <c:pt idx="6149">
                <c:v>17</c:v>
              </c:pt>
              <c:pt idx="6150">
                <c:v>17</c:v>
              </c:pt>
              <c:pt idx="6151">
                <c:v>17</c:v>
              </c:pt>
              <c:pt idx="6152">
                <c:v>17</c:v>
              </c:pt>
              <c:pt idx="6153">
                <c:v>17</c:v>
              </c:pt>
              <c:pt idx="6154">
                <c:v>17</c:v>
              </c:pt>
              <c:pt idx="6155">
                <c:v>17</c:v>
              </c:pt>
              <c:pt idx="6156">
                <c:v>17</c:v>
              </c:pt>
              <c:pt idx="6157">
                <c:v>17</c:v>
              </c:pt>
              <c:pt idx="6158">
                <c:v>17</c:v>
              </c:pt>
              <c:pt idx="6159">
                <c:v>17</c:v>
              </c:pt>
              <c:pt idx="6160">
                <c:v>17</c:v>
              </c:pt>
              <c:pt idx="6161">
                <c:v>17</c:v>
              </c:pt>
              <c:pt idx="6162">
                <c:v>17</c:v>
              </c:pt>
              <c:pt idx="6163">
                <c:v>17</c:v>
              </c:pt>
              <c:pt idx="6164">
                <c:v>17</c:v>
              </c:pt>
              <c:pt idx="6165">
                <c:v>17</c:v>
              </c:pt>
              <c:pt idx="6166">
                <c:v>17</c:v>
              </c:pt>
              <c:pt idx="6167">
                <c:v>17</c:v>
              </c:pt>
              <c:pt idx="6168">
                <c:v>17</c:v>
              </c:pt>
              <c:pt idx="6169">
                <c:v>17</c:v>
              </c:pt>
              <c:pt idx="6170">
                <c:v>17</c:v>
              </c:pt>
              <c:pt idx="6171">
                <c:v>17</c:v>
              </c:pt>
              <c:pt idx="6172">
                <c:v>17</c:v>
              </c:pt>
              <c:pt idx="6173">
                <c:v>17</c:v>
              </c:pt>
              <c:pt idx="6174">
                <c:v>17</c:v>
              </c:pt>
              <c:pt idx="6175">
                <c:v>17</c:v>
              </c:pt>
              <c:pt idx="6176">
                <c:v>17</c:v>
              </c:pt>
              <c:pt idx="6177">
                <c:v>17</c:v>
              </c:pt>
              <c:pt idx="6178">
                <c:v>17</c:v>
              </c:pt>
              <c:pt idx="6179">
                <c:v>17</c:v>
              </c:pt>
              <c:pt idx="6180">
                <c:v>17</c:v>
              </c:pt>
              <c:pt idx="6181">
                <c:v>17</c:v>
              </c:pt>
              <c:pt idx="6182">
                <c:v>17</c:v>
              </c:pt>
              <c:pt idx="6183">
                <c:v>17</c:v>
              </c:pt>
              <c:pt idx="6184">
                <c:v>17</c:v>
              </c:pt>
              <c:pt idx="6185">
                <c:v>17</c:v>
              </c:pt>
              <c:pt idx="6186">
                <c:v>17</c:v>
              </c:pt>
              <c:pt idx="6187">
                <c:v>17</c:v>
              </c:pt>
              <c:pt idx="6188">
                <c:v>17</c:v>
              </c:pt>
              <c:pt idx="6189">
                <c:v>17</c:v>
              </c:pt>
              <c:pt idx="6190">
                <c:v>17</c:v>
              </c:pt>
              <c:pt idx="6191">
                <c:v>17</c:v>
              </c:pt>
              <c:pt idx="6192">
                <c:v>17</c:v>
              </c:pt>
              <c:pt idx="6193">
                <c:v>17</c:v>
              </c:pt>
              <c:pt idx="6194">
                <c:v>17</c:v>
              </c:pt>
              <c:pt idx="6195">
                <c:v>17</c:v>
              </c:pt>
              <c:pt idx="6196">
                <c:v>17</c:v>
              </c:pt>
              <c:pt idx="6197">
                <c:v>17</c:v>
              </c:pt>
              <c:pt idx="6198">
                <c:v>17</c:v>
              </c:pt>
              <c:pt idx="6199">
                <c:v>17</c:v>
              </c:pt>
              <c:pt idx="6200">
                <c:v>17</c:v>
              </c:pt>
              <c:pt idx="6201">
                <c:v>17</c:v>
              </c:pt>
              <c:pt idx="6202">
                <c:v>17</c:v>
              </c:pt>
              <c:pt idx="6203">
                <c:v>17</c:v>
              </c:pt>
              <c:pt idx="6204">
                <c:v>17</c:v>
              </c:pt>
              <c:pt idx="6205">
                <c:v>17</c:v>
              </c:pt>
              <c:pt idx="6206">
                <c:v>17</c:v>
              </c:pt>
              <c:pt idx="6207">
                <c:v>17</c:v>
              </c:pt>
              <c:pt idx="6208">
                <c:v>17</c:v>
              </c:pt>
              <c:pt idx="6209">
                <c:v>17</c:v>
              </c:pt>
              <c:pt idx="6210">
                <c:v>17</c:v>
              </c:pt>
              <c:pt idx="6211">
                <c:v>17</c:v>
              </c:pt>
              <c:pt idx="6212">
                <c:v>17</c:v>
              </c:pt>
              <c:pt idx="6213">
                <c:v>17</c:v>
              </c:pt>
              <c:pt idx="6214">
                <c:v>17</c:v>
              </c:pt>
              <c:pt idx="6215">
                <c:v>17</c:v>
              </c:pt>
              <c:pt idx="6216">
                <c:v>17</c:v>
              </c:pt>
              <c:pt idx="6217">
                <c:v>17</c:v>
              </c:pt>
              <c:pt idx="6218">
                <c:v>17</c:v>
              </c:pt>
              <c:pt idx="6219">
                <c:v>17</c:v>
              </c:pt>
              <c:pt idx="6220">
                <c:v>17</c:v>
              </c:pt>
              <c:pt idx="6221">
                <c:v>17</c:v>
              </c:pt>
              <c:pt idx="6222">
                <c:v>17</c:v>
              </c:pt>
              <c:pt idx="6223">
                <c:v>17</c:v>
              </c:pt>
              <c:pt idx="6224">
                <c:v>17</c:v>
              </c:pt>
              <c:pt idx="6225">
                <c:v>17</c:v>
              </c:pt>
              <c:pt idx="6226">
                <c:v>17</c:v>
              </c:pt>
              <c:pt idx="6227">
                <c:v>17</c:v>
              </c:pt>
              <c:pt idx="6228">
                <c:v>17</c:v>
              </c:pt>
              <c:pt idx="6229">
                <c:v>17</c:v>
              </c:pt>
              <c:pt idx="6230">
                <c:v>17</c:v>
              </c:pt>
              <c:pt idx="6231">
                <c:v>17</c:v>
              </c:pt>
              <c:pt idx="6232">
                <c:v>17</c:v>
              </c:pt>
              <c:pt idx="6233">
                <c:v>17</c:v>
              </c:pt>
              <c:pt idx="6234">
                <c:v>17</c:v>
              </c:pt>
              <c:pt idx="6235">
                <c:v>17</c:v>
              </c:pt>
              <c:pt idx="6236">
                <c:v>17</c:v>
              </c:pt>
              <c:pt idx="6237">
                <c:v>17</c:v>
              </c:pt>
              <c:pt idx="6238">
                <c:v>17</c:v>
              </c:pt>
              <c:pt idx="6239">
                <c:v>17</c:v>
              </c:pt>
              <c:pt idx="6240">
                <c:v>17</c:v>
              </c:pt>
              <c:pt idx="6241">
                <c:v>17</c:v>
              </c:pt>
              <c:pt idx="6242">
                <c:v>17</c:v>
              </c:pt>
              <c:pt idx="6243">
                <c:v>17</c:v>
              </c:pt>
              <c:pt idx="6244">
                <c:v>17</c:v>
              </c:pt>
              <c:pt idx="6245">
                <c:v>17</c:v>
              </c:pt>
              <c:pt idx="6246">
                <c:v>17</c:v>
              </c:pt>
              <c:pt idx="6247">
                <c:v>17</c:v>
              </c:pt>
              <c:pt idx="6248">
                <c:v>17</c:v>
              </c:pt>
              <c:pt idx="6249">
                <c:v>17</c:v>
              </c:pt>
              <c:pt idx="6250">
                <c:v>17</c:v>
              </c:pt>
              <c:pt idx="6251">
                <c:v>17</c:v>
              </c:pt>
              <c:pt idx="6252">
                <c:v>17</c:v>
              </c:pt>
              <c:pt idx="6253">
                <c:v>17</c:v>
              </c:pt>
              <c:pt idx="6254">
                <c:v>17</c:v>
              </c:pt>
              <c:pt idx="6255">
                <c:v>17</c:v>
              </c:pt>
              <c:pt idx="6256">
                <c:v>17</c:v>
              </c:pt>
              <c:pt idx="6257">
                <c:v>17</c:v>
              </c:pt>
              <c:pt idx="6258">
                <c:v>17</c:v>
              </c:pt>
              <c:pt idx="6259">
                <c:v>17</c:v>
              </c:pt>
              <c:pt idx="6260">
                <c:v>17</c:v>
              </c:pt>
              <c:pt idx="6261">
                <c:v>17</c:v>
              </c:pt>
              <c:pt idx="6262">
                <c:v>17</c:v>
              </c:pt>
              <c:pt idx="6263">
                <c:v>17</c:v>
              </c:pt>
              <c:pt idx="6264">
                <c:v>17</c:v>
              </c:pt>
              <c:pt idx="6265">
                <c:v>17</c:v>
              </c:pt>
              <c:pt idx="6266">
                <c:v>17</c:v>
              </c:pt>
              <c:pt idx="6267">
                <c:v>17</c:v>
              </c:pt>
              <c:pt idx="6268">
                <c:v>17</c:v>
              </c:pt>
              <c:pt idx="6269">
                <c:v>17</c:v>
              </c:pt>
              <c:pt idx="6270">
                <c:v>17</c:v>
              </c:pt>
              <c:pt idx="6271">
                <c:v>17</c:v>
              </c:pt>
              <c:pt idx="6272">
                <c:v>17</c:v>
              </c:pt>
              <c:pt idx="6273">
                <c:v>17</c:v>
              </c:pt>
              <c:pt idx="6274">
                <c:v>17</c:v>
              </c:pt>
              <c:pt idx="6275">
                <c:v>17</c:v>
              </c:pt>
              <c:pt idx="6276">
                <c:v>17</c:v>
              </c:pt>
              <c:pt idx="6277">
                <c:v>17</c:v>
              </c:pt>
              <c:pt idx="6278">
                <c:v>17</c:v>
              </c:pt>
              <c:pt idx="6279">
                <c:v>17</c:v>
              </c:pt>
              <c:pt idx="6280">
                <c:v>17</c:v>
              </c:pt>
              <c:pt idx="6281">
                <c:v>17</c:v>
              </c:pt>
              <c:pt idx="6282">
                <c:v>17</c:v>
              </c:pt>
              <c:pt idx="6283">
                <c:v>17</c:v>
              </c:pt>
              <c:pt idx="6284">
                <c:v>17</c:v>
              </c:pt>
              <c:pt idx="6285">
                <c:v>17</c:v>
              </c:pt>
              <c:pt idx="6286">
                <c:v>17</c:v>
              </c:pt>
              <c:pt idx="6287">
                <c:v>17</c:v>
              </c:pt>
              <c:pt idx="6288">
                <c:v>17</c:v>
              </c:pt>
              <c:pt idx="6289">
                <c:v>17</c:v>
              </c:pt>
              <c:pt idx="6290">
                <c:v>17</c:v>
              </c:pt>
              <c:pt idx="6291">
                <c:v>17</c:v>
              </c:pt>
              <c:pt idx="6292">
                <c:v>17</c:v>
              </c:pt>
              <c:pt idx="6293">
                <c:v>17</c:v>
              </c:pt>
              <c:pt idx="6294">
                <c:v>17</c:v>
              </c:pt>
              <c:pt idx="6295">
                <c:v>17</c:v>
              </c:pt>
              <c:pt idx="6296">
                <c:v>17</c:v>
              </c:pt>
              <c:pt idx="6297">
                <c:v>17</c:v>
              </c:pt>
              <c:pt idx="6298">
                <c:v>17</c:v>
              </c:pt>
              <c:pt idx="6299">
                <c:v>17</c:v>
              </c:pt>
              <c:pt idx="6300">
                <c:v>17</c:v>
              </c:pt>
              <c:pt idx="6301">
                <c:v>17</c:v>
              </c:pt>
              <c:pt idx="6302">
                <c:v>17</c:v>
              </c:pt>
              <c:pt idx="6303">
                <c:v>17</c:v>
              </c:pt>
              <c:pt idx="6304">
                <c:v>17</c:v>
              </c:pt>
              <c:pt idx="6305">
                <c:v>17</c:v>
              </c:pt>
              <c:pt idx="6306">
                <c:v>17</c:v>
              </c:pt>
              <c:pt idx="6307">
                <c:v>17</c:v>
              </c:pt>
              <c:pt idx="6308">
                <c:v>17</c:v>
              </c:pt>
              <c:pt idx="6309">
                <c:v>17</c:v>
              </c:pt>
              <c:pt idx="6310">
                <c:v>17</c:v>
              </c:pt>
              <c:pt idx="6311">
                <c:v>17</c:v>
              </c:pt>
              <c:pt idx="6312">
                <c:v>17</c:v>
              </c:pt>
              <c:pt idx="6313">
                <c:v>17</c:v>
              </c:pt>
              <c:pt idx="6314">
                <c:v>17</c:v>
              </c:pt>
              <c:pt idx="6315">
                <c:v>17</c:v>
              </c:pt>
              <c:pt idx="6316">
                <c:v>17</c:v>
              </c:pt>
              <c:pt idx="6317">
                <c:v>17</c:v>
              </c:pt>
              <c:pt idx="6318">
                <c:v>17</c:v>
              </c:pt>
              <c:pt idx="6319">
                <c:v>17</c:v>
              </c:pt>
              <c:pt idx="6320">
                <c:v>17</c:v>
              </c:pt>
              <c:pt idx="6321">
                <c:v>17</c:v>
              </c:pt>
              <c:pt idx="6322">
                <c:v>17</c:v>
              </c:pt>
              <c:pt idx="6323">
                <c:v>17</c:v>
              </c:pt>
              <c:pt idx="6324">
                <c:v>17</c:v>
              </c:pt>
              <c:pt idx="6325">
                <c:v>17</c:v>
              </c:pt>
              <c:pt idx="6326">
                <c:v>17</c:v>
              </c:pt>
              <c:pt idx="6327">
                <c:v>17</c:v>
              </c:pt>
              <c:pt idx="6328">
                <c:v>17</c:v>
              </c:pt>
              <c:pt idx="6329">
                <c:v>17</c:v>
              </c:pt>
              <c:pt idx="6330">
                <c:v>17</c:v>
              </c:pt>
              <c:pt idx="6331">
                <c:v>17</c:v>
              </c:pt>
              <c:pt idx="6332">
                <c:v>17</c:v>
              </c:pt>
              <c:pt idx="6333">
                <c:v>17</c:v>
              </c:pt>
              <c:pt idx="6334">
                <c:v>17</c:v>
              </c:pt>
              <c:pt idx="6335">
                <c:v>17</c:v>
              </c:pt>
              <c:pt idx="6336">
                <c:v>17</c:v>
              </c:pt>
              <c:pt idx="6337">
                <c:v>17</c:v>
              </c:pt>
              <c:pt idx="6338">
                <c:v>17</c:v>
              </c:pt>
              <c:pt idx="6339">
                <c:v>17</c:v>
              </c:pt>
              <c:pt idx="6340">
                <c:v>17</c:v>
              </c:pt>
              <c:pt idx="6341">
                <c:v>17</c:v>
              </c:pt>
              <c:pt idx="6342">
                <c:v>17</c:v>
              </c:pt>
              <c:pt idx="6343">
                <c:v>17</c:v>
              </c:pt>
              <c:pt idx="6344">
                <c:v>17</c:v>
              </c:pt>
              <c:pt idx="6345">
                <c:v>17</c:v>
              </c:pt>
              <c:pt idx="6346">
                <c:v>17</c:v>
              </c:pt>
              <c:pt idx="6347">
                <c:v>17</c:v>
              </c:pt>
              <c:pt idx="6348">
                <c:v>17</c:v>
              </c:pt>
              <c:pt idx="6349">
                <c:v>17</c:v>
              </c:pt>
              <c:pt idx="6350">
                <c:v>17</c:v>
              </c:pt>
              <c:pt idx="6351">
                <c:v>17</c:v>
              </c:pt>
              <c:pt idx="6352">
                <c:v>17</c:v>
              </c:pt>
              <c:pt idx="6353">
                <c:v>17</c:v>
              </c:pt>
              <c:pt idx="6354">
                <c:v>17</c:v>
              </c:pt>
              <c:pt idx="6355">
                <c:v>17</c:v>
              </c:pt>
              <c:pt idx="6356">
                <c:v>17</c:v>
              </c:pt>
              <c:pt idx="6357">
                <c:v>17</c:v>
              </c:pt>
              <c:pt idx="6358">
                <c:v>17</c:v>
              </c:pt>
              <c:pt idx="6359">
                <c:v>17</c:v>
              </c:pt>
              <c:pt idx="6360">
                <c:v>17</c:v>
              </c:pt>
              <c:pt idx="6361">
                <c:v>17</c:v>
              </c:pt>
              <c:pt idx="6362">
                <c:v>17</c:v>
              </c:pt>
              <c:pt idx="6363">
                <c:v>17</c:v>
              </c:pt>
              <c:pt idx="6364">
                <c:v>17</c:v>
              </c:pt>
              <c:pt idx="6365">
                <c:v>17</c:v>
              </c:pt>
              <c:pt idx="6366">
                <c:v>17</c:v>
              </c:pt>
              <c:pt idx="6367">
                <c:v>17</c:v>
              </c:pt>
              <c:pt idx="6368">
                <c:v>17</c:v>
              </c:pt>
              <c:pt idx="6369">
                <c:v>17</c:v>
              </c:pt>
              <c:pt idx="6370">
                <c:v>17</c:v>
              </c:pt>
              <c:pt idx="6371">
                <c:v>17</c:v>
              </c:pt>
              <c:pt idx="6372">
                <c:v>17</c:v>
              </c:pt>
              <c:pt idx="6373">
                <c:v>17</c:v>
              </c:pt>
              <c:pt idx="6374">
                <c:v>17</c:v>
              </c:pt>
              <c:pt idx="6375">
                <c:v>17</c:v>
              </c:pt>
              <c:pt idx="6376">
                <c:v>17</c:v>
              </c:pt>
              <c:pt idx="6377">
                <c:v>17</c:v>
              </c:pt>
              <c:pt idx="6378">
                <c:v>17</c:v>
              </c:pt>
              <c:pt idx="6379">
                <c:v>17</c:v>
              </c:pt>
              <c:pt idx="6380">
                <c:v>17</c:v>
              </c:pt>
              <c:pt idx="6381">
                <c:v>17</c:v>
              </c:pt>
              <c:pt idx="6382">
                <c:v>17</c:v>
              </c:pt>
              <c:pt idx="6383">
                <c:v>17</c:v>
              </c:pt>
              <c:pt idx="6384">
                <c:v>17</c:v>
              </c:pt>
              <c:pt idx="6385">
                <c:v>17</c:v>
              </c:pt>
              <c:pt idx="6386">
                <c:v>17</c:v>
              </c:pt>
              <c:pt idx="6387">
                <c:v>17</c:v>
              </c:pt>
              <c:pt idx="6388">
                <c:v>17</c:v>
              </c:pt>
              <c:pt idx="6389">
                <c:v>17</c:v>
              </c:pt>
              <c:pt idx="6390">
                <c:v>17</c:v>
              </c:pt>
              <c:pt idx="6391">
                <c:v>17</c:v>
              </c:pt>
              <c:pt idx="6392">
                <c:v>17</c:v>
              </c:pt>
              <c:pt idx="6393">
                <c:v>17</c:v>
              </c:pt>
              <c:pt idx="6394">
                <c:v>17</c:v>
              </c:pt>
              <c:pt idx="6395">
                <c:v>17</c:v>
              </c:pt>
              <c:pt idx="6396">
                <c:v>17</c:v>
              </c:pt>
              <c:pt idx="6397">
                <c:v>17</c:v>
              </c:pt>
              <c:pt idx="6398">
                <c:v>17</c:v>
              </c:pt>
              <c:pt idx="6399">
                <c:v>17</c:v>
              </c:pt>
              <c:pt idx="6400">
                <c:v>17</c:v>
              </c:pt>
              <c:pt idx="6401">
                <c:v>17</c:v>
              </c:pt>
              <c:pt idx="6402">
                <c:v>17</c:v>
              </c:pt>
              <c:pt idx="6403">
                <c:v>17</c:v>
              </c:pt>
              <c:pt idx="6404">
                <c:v>17</c:v>
              </c:pt>
              <c:pt idx="6405">
                <c:v>17</c:v>
              </c:pt>
              <c:pt idx="6406">
                <c:v>17</c:v>
              </c:pt>
              <c:pt idx="6407">
                <c:v>17</c:v>
              </c:pt>
              <c:pt idx="6408">
                <c:v>17</c:v>
              </c:pt>
              <c:pt idx="6409">
                <c:v>17</c:v>
              </c:pt>
              <c:pt idx="6410">
                <c:v>17</c:v>
              </c:pt>
              <c:pt idx="6411">
                <c:v>17</c:v>
              </c:pt>
              <c:pt idx="6412">
                <c:v>17</c:v>
              </c:pt>
              <c:pt idx="6413">
                <c:v>17</c:v>
              </c:pt>
              <c:pt idx="6414">
                <c:v>17</c:v>
              </c:pt>
              <c:pt idx="6415">
                <c:v>17</c:v>
              </c:pt>
              <c:pt idx="6416">
                <c:v>17</c:v>
              </c:pt>
              <c:pt idx="6417">
                <c:v>17</c:v>
              </c:pt>
              <c:pt idx="6418">
                <c:v>17</c:v>
              </c:pt>
              <c:pt idx="6419">
                <c:v>17</c:v>
              </c:pt>
              <c:pt idx="6420">
                <c:v>17</c:v>
              </c:pt>
              <c:pt idx="6421">
                <c:v>17</c:v>
              </c:pt>
              <c:pt idx="6422">
                <c:v>17</c:v>
              </c:pt>
              <c:pt idx="6423">
                <c:v>17</c:v>
              </c:pt>
              <c:pt idx="6424">
                <c:v>17</c:v>
              </c:pt>
              <c:pt idx="6425">
                <c:v>17</c:v>
              </c:pt>
              <c:pt idx="6426">
                <c:v>17</c:v>
              </c:pt>
              <c:pt idx="6427">
                <c:v>17</c:v>
              </c:pt>
              <c:pt idx="6428">
                <c:v>17</c:v>
              </c:pt>
              <c:pt idx="6429">
                <c:v>17</c:v>
              </c:pt>
              <c:pt idx="6430">
                <c:v>17</c:v>
              </c:pt>
              <c:pt idx="6431">
                <c:v>17</c:v>
              </c:pt>
              <c:pt idx="6432">
                <c:v>17</c:v>
              </c:pt>
              <c:pt idx="6433">
                <c:v>17</c:v>
              </c:pt>
              <c:pt idx="6434">
                <c:v>17</c:v>
              </c:pt>
              <c:pt idx="6435">
                <c:v>17</c:v>
              </c:pt>
              <c:pt idx="6436">
                <c:v>17</c:v>
              </c:pt>
              <c:pt idx="6437">
                <c:v>17</c:v>
              </c:pt>
              <c:pt idx="6438">
                <c:v>17</c:v>
              </c:pt>
              <c:pt idx="6439">
                <c:v>17</c:v>
              </c:pt>
              <c:pt idx="6440">
                <c:v>17</c:v>
              </c:pt>
              <c:pt idx="6441">
                <c:v>17</c:v>
              </c:pt>
              <c:pt idx="6442">
                <c:v>17</c:v>
              </c:pt>
              <c:pt idx="6443">
                <c:v>17</c:v>
              </c:pt>
              <c:pt idx="6444">
                <c:v>17</c:v>
              </c:pt>
              <c:pt idx="6445">
                <c:v>17</c:v>
              </c:pt>
              <c:pt idx="6446">
                <c:v>17</c:v>
              </c:pt>
              <c:pt idx="6447">
                <c:v>17</c:v>
              </c:pt>
              <c:pt idx="6448">
                <c:v>17</c:v>
              </c:pt>
              <c:pt idx="6449">
                <c:v>17</c:v>
              </c:pt>
              <c:pt idx="6450">
                <c:v>17</c:v>
              </c:pt>
              <c:pt idx="6451">
                <c:v>17</c:v>
              </c:pt>
              <c:pt idx="6452">
                <c:v>17</c:v>
              </c:pt>
              <c:pt idx="6453">
                <c:v>17</c:v>
              </c:pt>
              <c:pt idx="6454">
                <c:v>17</c:v>
              </c:pt>
              <c:pt idx="6455">
                <c:v>17</c:v>
              </c:pt>
              <c:pt idx="6456">
                <c:v>17</c:v>
              </c:pt>
              <c:pt idx="6457">
                <c:v>17</c:v>
              </c:pt>
              <c:pt idx="6458">
                <c:v>17</c:v>
              </c:pt>
              <c:pt idx="6459">
                <c:v>17</c:v>
              </c:pt>
              <c:pt idx="6460">
                <c:v>17</c:v>
              </c:pt>
              <c:pt idx="6461">
                <c:v>17</c:v>
              </c:pt>
              <c:pt idx="6462">
                <c:v>17</c:v>
              </c:pt>
              <c:pt idx="6463">
                <c:v>17</c:v>
              </c:pt>
              <c:pt idx="6464">
                <c:v>17</c:v>
              </c:pt>
              <c:pt idx="6465">
                <c:v>17</c:v>
              </c:pt>
              <c:pt idx="6466">
                <c:v>17</c:v>
              </c:pt>
              <c:pt idx="6467">
                <c:v>17</c:v>
              </c:pt>
              <c:pt idx="6468">
                <c:v>17</c:v>
              </c:pt>
              <c:pt idx="6469">
                <c:v>17</c:v>
              </c:pt>
              <c:pt idx="6470">
                <c:v>17</c:v>
              </c:pt>
              <c:pt idx="6471">
                <c:v>17</c:v>
              </c:pt>
              <c:pt idx="6472">
                <c:v>17</c:v>
              </c:pt>
              <c:pt idx="6473">
                <c:v>17</c:v>
              </c:pt>
              <c:pt idx="6474">
                <c:v>17</c:v>
              </c:pt>
              <c:pt idx="6475">
                <c:v>17</c:v>
              </c:pt>
              <c:pt idx="6476">
                <c:v>17</c:v>
              </c:pt>
              <c:pt idx="6477">
                <c:v>17</c:v>
              </c:pt>
              <c:pt idx="6478">
                <c:v>17</c:v>
              </c:pt>
              <c:pt idx="6479">
                <c:v>17</c:v>
              </c:pt>
              <c:pt idx="6480">
                <c:v>17</c:v>
              </c:pt>
              <c:pt idx="6481">
                <c:v>17</c:v>
              </c:pt>
              <c:pt idx="6482">
                <c:v>17</c:v>
              </c:pt>
              <c:pt idx="6483">
                <c:v>17</c:v>
              </c:pt>
              <c:pt idx="6484">
                <c:v>17</c:v>
              </c:pt>
              <c:pt idx="6485">
                <c:v>17</c:v>
              </c:pt>
              <c:pt idx="6486">
                <c:v>17</c:v>
              </c:pt>
              <c:pt idx="6487">
                <c:v>17</c:v>
              </c:pt>
              <c:pt idx="6488">
                <c:v>17</c:v>
              </c:pt>
              <c:pt idx="6489">
                <c:v>17</c:v>
              </c:pt>
              <c:pt idx="6490">
                <c:v>17</c:v>
              </c:pt>
              <c:pt idx="6491">
                <c:v>17</c:v>
              </c:pt>
              <c:pt idx="6492">
                <c:v>17</c:v>
              </c:pt>
              <c:pt idx="6493">
                <c:v>17</c:v>
              </c:pt>
              <c:pt idx="6494">
                <c:v>17</c:v>
              </c:pt>
              <c:pt idx="6495">
                <c:v>17</c:v>
              </c:pt>
              <c:pt idx="6496">
                <c:v>17</c:v>
              </c:pt>
              <c:pt idx="6497">
                <c:v>17</c:v>
              </c:pt>
              <c:pt idx="6498">
                <c:v>17</c:v>
              </c:pt>
              <c:pt idx="6499">
                <c:v>17</c:v>
              </c:pt>
              <c:pt idx="6500">
                <c:v>17</c:v>
              </c:pt>
              <c:pt idx="6501">
                <c:v>17</c:v>
              </c:pt>
              <c:pt idx="6502">
                <c:v>17</c:v>
              </c:pt>
              <c:pt idx="6503">
                <c:v>17</c:v>
              </c:pt>
              <c:pt idx="6504">
                <c:v>17</c:v>
              </c:pt>
              <c:pt idx="6505">
                <c:v>17</c:v>
              </c:pt>
              <c:pt idx="6506">
                <c:v>17</c:v>
              </c:pt>
              <c:pt idx="6507">
                <c:v>17</c:v>
              </c:pt>
              <c:pt idx="6508">
                <c:v>17</c:v>
              </c:pt>
              <c:pt idx="6509">
                <c:v>17</c:v>
              </c:pt>
              <c:pt idx="6510">
                <c:v>17</c:v>
              </c:pt>
              <c:pt idx="6511">
                <c:v>17</c:v>
              </c:pt>
              <c:pt idx="6512">
                <c:v>17</c:v>
              </c:pt>
              <c:pt idx="6513">
                <c:v>17</c:v>
              </c:pt>
              <c:pt idx="6514">
                <c:v>17</c:v>
              </c:pt>
              <c:pt idx="6515">
                <c:v>17</c:v>
              </c:pt>
              <c:pt idx="6516">
                <c:v>17</c:v>
              </c:pt>
              <c:pt idx="6517">
                <c:v>17</c:v>
              </c:pt>
              <c:pt idx="6518">
                <c:v>17</c:v>
              </c:pt>
              <c:pt idx="6519">
                <c:v>17</c:v>
              </c:pt>
              <c:pt idx="6520">
                <c:v>17</c:v>
              </c:pt>
              <c:pt idx="6521">
                <c:v>17</c:v>
              </c:pt>
              <c:pt idx="6522">
                <c:v>17</c:v>
              </c:pt>
              <c:pt idx="6523">
                <c:v>17</c:v>
              </c:pt>
              <c:pt idx="6524">
                <c:v>17</c:v>
              </c:pt>
              <c:pt idx="6525">
                <c:v>17</c:v>
              </c:pt>
              <c:pt idx="6526">
                <c:v>17</c:v>
              </c:pt>
              <c:pt idx="6527">
                <c:v>17</c:v>
              </c:pt>
              <c:pt idx="6528">
                <c:v>17</c:v>
              </c:pt>
              <c:pt idx="6529">
                <c:v>17</c:v>
              </c:pt>
              <c:pt idx="6530">
                <c:v>17</c:v>
              </c:pt>
              <c:pt idx="6531">
                <c:v>17</c:v>
              </c:pt>
              <c:pt idx="6532">
                <c:v>17</c:v>
              </c:pt>
              <c:pt idx="6533">
                <c:v>17</c:v>
              </c:pt>
              <c:pt idx="6534">
                <c:v>17</c:v>
              </c:pt>
              <c:pt idx="6535">
                <c:v>17</c:v>
              </c:pt>
              <c:pt idx="6536">
                <c:v>17</c:v>
              </c:pt>
              <c:pt idx="6537">
                <c:v>17</c:v>
              </c:pt>
              <c:pt idx="6538">
                <c:v>17</c:v>
              </c:pt>
              <c:pt idx="6539">
                <c:v>17</c:v>
              </c:pt>
              <c:pt idx="6540">
                <c:v>17</c:v>
              </c:pt>
              <c:pt idx="6541">
                <c:v>17</c:v>
              </c:pt>
              <c:pt idx="6542">
                <c:v>17</c:v>
              </c:pt>
              <c:pt idx="6543">
                <c:v>17</c:v>
              </c:pt>
              <c:pt idx="6544">
                <c:v>17</c:v>
              </c:pt>
              <c:pt idx="6545">
                <c:v>17</c:v>
              </c:pt>
              <c:pt idx="6546">
                <c:v>17</c:v>
              </c:pt>
              <c:pt idx="6547">
                <c:v>17</c:v>
              </c:pt>
              <c:pt idx="6548">
                <c:v>17</c:v>
              </c:pt>
              <c:pt idx="6549">
                <c:v>17</c:v>
              </c:pt>
              <c:pt idx="6550">
                <c:v>17</c:v>
              </c:pt>
              <c:pt idx="6551">
                <c:v>17</c:v>
              </c:pt>
              <c:pt idx="6552">
                <c:v>17</c:v>
              </c:pt>
              <c:pt idx="6553">
                <c:v>17</c:v>
              </c:pt>
              <c:pt idx="6554">
                <c:v>17</c:v>
              </c:pt>
              <c:pt idx="6555">
                <c:v>17</c:v>
              </c:pt>
              <c:pt idx="6556">
                <c:v>17</c:v>
              </c:pt>
              <c:pt idx="6557">
                <c:v>17</c:v>
              </c:pt>
              <c:pt idx="6558">
                <c:v>17</c:v>
              </c:pt>
              <c:pt idx="6559">
                <c:v>17</c:v>
              </c:pt>
              <c:pt idx="6560">
                <c:v>17</c:v>
              </c:pt>
              <c:pt idx="6561">
                <c:v>17</c:v>
              </c:pt>
              <c:pt idx="6562">
                <c:v>17</c:v>
              </c:pt>
              <c:pt idx="6563">
                <c:v>17</c:v>
              </c:pt>
              <c:pt idx="6564">
                <c:v>17</c:v>
              </c:pt>
              <c:pt idx="6565">
                <c:v>17</c:v>
              </c:pt>
              <c:pt idx="6566">
                <c:v>17</c:v>
              </c:pt>
              <c:pt idx="6567">
                <c:v>17</c:v>
              </c:pt>
              <c:pt idx="6568">
                <c:v>17</c:v>
              </c:pt>
              <c:pt idx="6569">
                <c:v>17</c:v>
              </c:pt>
              <c:pt idx="6570">
                <c:v>17</c:v>
              </c:pt>
              <c:pt idx="6571">
                <c:v>17</c:v>
              </c:pt>
              <c:pt idx="6572">
                <c:v>17</c:v>
              </c:pt>
              <c:pt idx="6573">
                <c:v>17</c:v>
              </c:pt>
              <c:pt idx="6574">
                <c:v>17</c:v>
              </c:pt>
              <c:pt idx="6575">
                <c:v>17</c:v>
              </c:pt>
              <c:pt idx="6576">
                <c:v>17</c:v>
              </c:pt>
              <c:pt idx="6577">
                <c:v>17</c:v>
              </c:pt>
              <c:pt idx="6578">
                <c:v>17</c:v>
              </c:pt>
              <c:pt idx="6579">
                <c:v>17</c:v>
              </c:pt>
              <c:pt idx="6580">
                <c:v>17</c:v>
              </c:pt>
              <c:pt idx="6581">
                <c:v>17</c:v>
              </c:pt>
              <c:pt idx="6582">
                <c:v>17</c:v>
              </c:pt>
              <c:pt idx="6583">
                <c:v>17</c:v>
              </c:pt>
              <c:pt idx="6584">
                <c:v>17</c:v>
              </c:pt>
              <c:pt idx="6585">
                <c:v>17</c:v>
              </c:pt>
              <c:pt idx="6586">
                <c:v>17</c:v>
              </c:pt>
              <c:pt idx="6587">
                <c:v>17</c:v>
              </c:pt>
              <c:pt idx="6588">
                <c:v>17</c:v>
              </c:pt>
              <c:pt idx="6589">
                <c:v>17</c:v>
              </c:pt>
              <c:pt idx="6590">
                <c:v>17</c:v>
              </c:pt>
              <c:pt idx="6591">
                <c:v>17</c:v>
              </c:pt>
              <c:pt idx="6592">
                <c:v>17</c:v>
              </c:pt>
              <c:pt idx="6593">
                <c:v>17</c:v>
              </c:pt>
              <c:pt idx="6594">
                <c:v>17</c:v>
              </c:pt>
              <c:pt idx="6595">
                <c:v>17</c:v>
              </c:pt>
              <c:pt idx="6596">
                <c:v>17</c:v>
              </c:pt>
              <c:pt idx="6597">
                <c:v>17</c:v>
              </c:pt>
              <c:pt idx="6598">
                <c:v>17</c:v>
              </c:pt>
              <c:pt idx="6599">
                <c:v>17</c:v>
              </c:pt>
              <c:pt idx="6600">
                <c:v>17</c:v>
              </c:pt>
              <c:pt idx="6601">
                <c:v>17</c:v>
              </c:pt>
              <c:pt idx="6602">
                <c:v>17</c:v>
              </c:pt>
              <c:pt idx="6603">
                <c:v>17</c:v>
              </c:pt>
              <c:pt idx="6604">
                <c:v>17</c:v>
              </c:pt>
              <c:pt idx="6605">
                <c:v>17</c:v>
              </c:pt>
              <c:pt idx="6606">
                <c:v>17</c:v>
              </c:pt>
              <c:pt idx="6607">
                <c:v>17</c:v>
              </c:pt>
              <c:pt idx="6608">
                <c:v>17</c:v>
              </c:pt>
              <c:pt idx="6609">
                <c:v>17</c:v>
              </c:pt>
              <c:pt idx="6610">
                <c:v>17</c:v>
              </c:pt>
              <c:pt idx="6611">
                <c:v>17</c:v>
              </c:pt>
              <c:pt idx="6612">
                <c:v>17</c:v>
              </c:pt>
              <c:pt idx="6613">
                <c:v>17</c:v>
              </c:pt>
              <c:pt idx="6614">
                <c:v>17</c:v>
              </c:pt>
              <c:pt idx="6615">
                <c:v>17</c:v>
              </c:pt>
              <c:pt idx="6616">
                <c:v>17</c:v>
              </c:pt>
              <c:pt idx="6617">
                <c:v>17</c:v>
              </c:pt>
              <c:pt idx="6618">
                <c:v>17</c:v>
              </c:pt>
              <c:pt idx="6619">
                <c:v>17</c:v>
              </c:pt>
              <c:pt idx="6620">
                <c:v>17</c:v>
              </c:pt>
              <c:pt idx="6621">
                <c:v>17</c:v>
              </c:pt>
              <c:pt idx="6622">
                <c:v>17</c:v>
              </c:pt>
              <c:pt idx="6623">
                <c:v>17</c:v>
              </c:pt>
              <c:pt idx="6624">
                <c:v>17</c:v>
              </c:pt>
              <c:pt idx="6625">
                <c:v>17</c:v>
              </c:pt>
              <c:pt idx="6626">
                <c:v>17</c:v>
              </c:pt>
              <c:pt idx="6627">
                <c:v>17</c:v>
              </c:pt>
              <c:pt idx="6628">
                <c:v>17</c:v>
              </c:pt>
              <c:pt idx="6629">
                <c:v>17</c:v>
              </c:pt>
              <c:pt idx="6630">
                <c:v>17</c:v>
              </c:pt>
              <c:pt idx="6631">
                <c:v>17</c:v>
              </c:pt>
              <c:pt idx="6632">
                <c:v>17</c:v>
              </c:pt>
              <c:pt idx="6633">
                <c:v>17</c:v>
              </c:pt>
              <c:pt idx="6634">
                <c:v>17</c:v>
              </c:pt>
              <c:pt idx="6635">
                <c:v>17</c:v>
              </c:pt>
              <c:pt idx="6636">
                <c:v>17</c:v>
              </c:pt>
              <c:pt idx="6637">
                <c:v>17</c:v>
              </c:pt>
              <c:pt idx="6638">
                <c:v>17</c:v>
              </c:pt>
              <c:pt idx="6639">
                <c:v>17</c:v>
              </c:pt>
              <c:pt idx="6640">
                <c:v>17</c:v>
              </c:pt>
              <c:pt idx="6641">
                <c:v>17</c:v>
              </c:pt>
              <c:pt idx="6642">
                <c:v>17</c:v>
              </c:pt>
              <c:pt idx="6643">
                <c:v>17</c:v>
              </c:pt>
              <c:pt idx="6644">
                <c:v>17</c:v>
              </c:pt>
              <c:pt idx="6645">
                <c:v>17</c:v>
              </c:pt>
              <c:pt idx="6646">
                <c:v>17</c:v>
              </c:pt>
              <c:pt idx="6647">
                <c:v>17</c:v>
              </c:pt>
              <c:pt idx="6648">
                <c:v>17</c:v>
              </c:pt>
              <c:pt idx="6649">
                <c:v>17</c:v>
              </c:pt>
              <c:pt idx="6650">
                <c:v>17</c:v>
              </c:pt>
              <c:pt idx="6651">
                <c:v>17</c:v>
              </c:pt>
              <c:pt idx="6652">
                <c:v>17</c:v>
              </c:pt>
              <c:pt idx="6653">
                <c:v>17</c:v>
              </c:pt>
              <c:pt idx="6654">
                <c:v>17</c:v>
              </c:pt>
              <c:pt idx="6655">
                <c:v>17</c:v>
              </c:pt>
              <c:pt idx="6656">
                <c:v>17</c:v>
              </c:pt>
              <c:pt idx="6657">
                <c:v>17</c:v>
              </c:pt>
              <c:pt idx="6658">
                <c:v>17</c:v>
              </c:pt>
              <c:pt idx="6659">
                <c:v>17</c:v>
              </c:pt>
              <c:pt idx="6660">
                <c:v>17</c:v>
              </c:pt>
              <c:pt idx="6661">
                <c:v>17</c:v>
              </c:pt>
              <c:pt idx="6662">
                <c:v>17</c:v>
              </c:pt>
              <c:pt idx="6663">
                <c:v>16</c:v>
              </c:pt>
              <c:pt idx="6664">
                <c:v>16</c:v>
              </c:pt>
              <c:pt idx="6665">
                <c:v>16</c:v>
              </c:pt>
              <c:pt idx="6666">
                <c:v>15</c:v>
              </c:pt>
              <c:pt idx="6667">
                <c:v>15</c:v>
              </c:pt>
              <c:pt idx="6668">
                <c:v>15</c:v>
              </c:pt>
              <c:pt idx="6669">
                <c:v>15</c:v>
              </c:pt>
              <c:pt idx="6670">
                <c:v>15</c:v>
              </c:pt>
              <c:pt idx="6671">
                <c:v>15</c:v>
              </c:pt>
              <c:pt idx="6672">
                <c:v>15</c:v>
              </c:pt>
              <c:pt idx="6673">
                <c:v>15</c:v>
              </c:pt>
              <c:pt idx="6674">
                <c:v>15</c:v>
              </c:pt>
              <c:pt idx="6675">
                <c:v>15</c:v>
              </c:pt>
              <c:pt idx="6676">
                <c:v>15</c:v>
              </c:pt>
              <c:pt idx="6677">
                <c:v>15</c:v>
              </c:pt>
              <c:pt idx="6678">
                <c:v>15</c:v>
              </c:pt>
              <c:pt idx="6679">
                <c:v>15</c:v>
              </c:pt>
              <c:pt idx="6680">
                <c:v>14</c:v>
              </c:pt>
              <c:pt idx="6681">
                <c:v>14</c:v>
              </c:pt>
              <c:pt idx="6682">
                <c:v>14</c:v>
              </c:pt>
              <c:pt idx="6683">
                <c:v>14</c:v>
              </c:pt>
              <c:pt idx="6684">
                <c:v>14</c:v>
              </c:pt>
              <c:pt idx="6685">
                <c:v>14</c:v>
              </c:pt>
              <c:pt idx="6686">
                <c:v>14</c:v>
              </c:pt>
              <c:pt idx="6687">
                <c:v>14</c:v>
              </c:pt>
              <c:pt idx="6688">
                <c:v>14</c:v>
              </c:pt>
              <c:pt idx="6689">
                <c:v>14</c:v>
              </c:pt>
              <c:pt idx="6690">
                <c:v>14</c:v>
              </c:pt>
              <c:pt idx="6691">
                <c:v>14</c:v>
              </c:pt>
              <c:pt idx="6692">
                <c:v>14</c:v>
              </c:pt>
              <c:pt idx="6693">
                <c:v>14</c:v>
              </c:pt>
              <c:pt idx="6694">
                <c:v>14</c:v>
              </c:pt>
              <c:pt idx="6695">
                <c:v>14</c:v>
              </c:pt>
              <c:pt idx="6696">
                <c:v>14</c:v>
              </c:pt>
              <c:pt idx="6697">
                <c:v>14</c:v>
              </c:pt>
              <c:pt idx="6698">
                <c:v>14</c:v>
              </c:pt>
              <c:pt idx="6699">
                <c:v>14</c:v>
              </c:pt>
              <c:pt idx="6700">
                <c:v>14</c:v>
              </c:pt>
              <c:pt idx="6701">
                <c:v>14</c:v>
              </c:pt>
              <c:pt idx="6702">
                <c:v>14</c:v>
              </c:pt>
              <c:pt idx="6703">
                <c:v>14</c:v>
              </c:pt>
              <c:pt idx="6704">
                <c:v>14</c:v>
              </c:pt>
              <c:pt idx="6705">
                <c:v>14</c:v>
              </c:pt>
              <c:pt idx="6706">
                <c:v>14</c:v>
              </c:pt>
              <c:pt idx="6707">
                <c:v>14</c:v>
              </c:pt>
              <c:pt idx="6708">
                <c:v>14</c:v>
              </c:pt>
              <c:pt idx="6709">
                <c:v>14</c:v>
              </c:pt>
              <c:pt idx="6710">
                <c:v>14</c:v>
              </c:pt>
              <c:pt idx="6711">
                <c:v>14</c:v>
              </c:pt>
              <c:pt idx="6712">
                <c:v>14</c:v>
              </c:pt>
              <c:pt idx="6713">
                <c:v>14</c:v>
              </c:pt>
              <c:pt idx="6714">
                <c:v>14</c:v>
              </c:pt>
              <c:pt idx="6715">
                <c:v>14</c:v>
              </c:pt>
              <c:pt idx="6716">
                <c:v>14</c:v>
              </c:pt>
              <c:pt idx="6717">
                <c:v>14</c:v>
              </c:pt>
              <c:pt idx="6718">
                <c:v>14</c:v>
              </c:pt>
              <c:pt idx="6719">
                <c:v>14</c:v>
              </c:pt>
              <c:pt idx="6720">
                <c:v>14</c:v>
              </c:pt>
              <c:pt idx="6721">
                <c:v>14</c:v>
              </c:pt>
              <c:pt idx="6722">
                <c:v>14</c:v>
              </c:pt>
              <c:pt idx="6723">
                <c:v>14</c:v>
              </c:pt>
              <c:pt idx="6724">
                <c:v>14</c:v>
              </c:pt>
              <c:pt idx="6725">
                <c:v>14</c:v>
              </c:pt>
              <c:pt idx="6726">
                <c:v>14</c:v>
              </c:pt>
              <c:pt idx="6727">
                <c:v>14</c:v>
              </c:pt>
              <c:pt idx="6728">
                <c:v>14</c:v>
              </c:pt>
              <c:pt idx="6729">
                <c:v>14</c:v>
              </c:pt>
              <c:pt idx="6730">
                <c:v>14</c:v>
              </c:pt>
              <c:pt idx="6731">
                <c:v>14</c:v>
              </c:pt>
              <c:pt idx="6732">
                <c:v>14</c:v>
              </c:pt>
              <c:pt idx="6733">
                <c:v>14</c:v>
              </c:pt>
              <c:pt idx="6734">
                <c:v>14</c:v>
              </c:pt>
              <c:pt idx="6735">
                <c:v>14</c:v>
              </c:pt>
              <c:pt idx="6736">
                <c:v>14</c:v>
              </c:pt>
              <c:pt idx="6737">
                <c:v>14</c:v>
              </c:pt>
              <c:pt idx="6738">
                <c:v>14</c:v>
              </c:pt>
              <c:pt idx="6739">
                <c:v>14</c:v>
              </c:pt>
              <c:pt idx="6740">
                <c:v>14</c:v>
              </c:pt>
              <c:pt idx="6741">
                <c:v>14</c:v>
              </c:pt>
              <c:pt idx="6742">
                <c:v>14</c:v>
              </c:pt>
              <c:pt idx="6743">
                <c:v>14</c:v>
              </c:pt>
              <c:pt idx="6744">
                <c:v>14</c:v>
              </c:pt>
              <c:pt idx="6745">
                <c:v>14</c:v>
              </c:pt>
              <c:pt idx="6746">
                <c:v>14</c:v>
              </c:pt>
              <c:pt idx="6747">
                <c:v>14</c:v>
              </c:pt>
              <c:pt idx="6748">
                <c:v>14</c:v>
              </c:pt>
              <c:pt idx="6749">
                <c:v>14</c:v>
              </c:pt>
              <c:pt idx="6750">
                <c:v>14</c:v>
              </c:pt>
              <c:pt idx="6751">
                <c:v>14</c:v>
              </c:pt>
              <c:pt idx="6752">
                <c:v>14</c:v>
              </c:pt>
              <c:pt idx="6753">
                <c:v>14</c:v>
              </c:pt>
              <c:pt idx="6754">
                <c:v>14</c:v>
              </c:pt>
              <c:pt idx="6755">
                <c:v>14</c:v>
              </c:pt>
              <c:pt idx="6756">
                <c:v>14</c:v>
              </c:pt>
              <c:pt idx="6757">
                <c:v>14</c:v>
              </c:pt>
              <c:pt idx="6758">
                <c:v>14</c:v>
              </c:pt>
              <c:pt idx="6759">
                <c:v>14</c:v>
              </c:pt>
              <c:pt idx="6760">
                <c:v>14</c:v>
              </c:pt>
              <c:pt idx="6761">
                <c:v>14</c:v>
              </c:pt>
              <c:pt idx="6762">
                <c:v>14</c:v>
              </c:pt>
              <c:pt idx="6763">
                <c:v>14</c:v>
              </c:pt>
              <c:pt idx="6764">
                <c:v>14</c:v>
              </c:pt>
              <c:pt idx="6765">
                <c:v>14</c:v>
              </c:pt>
              <c:pt idx="6766">
                <c:v>14</c:v>
              </c:pt>
              <c:pt idx="6767">
                <c:v>14</c:v>
              </c:pt>
              <c:pt idx="6768">
                <c:v>14</c:v>
              </c:pt>
              <c:pt idx="6769">
                <c:v>14</c:v>
              </c:pt>
              <c:pt idx="6770">
                <c:v>14</c:v>
              </c:pt>
              <c:pt idx="6771">
                <c:v>14</c:v>
              </c:pt>
              <c:pt idx="6772">
                <c:v>14</c:v>
              </c:pt>
              <c:pt idx="6773">
                <c:v>14</c:v>
              </c:pt>
              <c:pt idx="6774">
                <c:v>14</c:v>
              </c:pt>
              <c:pt idx="6775">
                <c:v>14</c:v>
              </c:pt>
              <c:pt idx="6776">
                <c:v>14</c:v>
              </c:pt>
              <c:pt idx="6777">
                <c:v>14</c:v>
              </c:pt>
              <c:pt idx="6778">
                <c:v>14</c:v>
              </c:pt>
              <c:pt idx="6779">
                <c:v>14</c:v>
              </c:pt>
              <c:pt idx="6780">
                <c:v>14</c:v>
              </c:pt>
              <c:pt idx="6781">
                <c:v>14</c:v>
              </c:pt>
              <c:pt idx="6782">
                <c:v>14</c:v>
              </c:pt>
              <c:pt idx="6783">
                <c:v>14</c:v>
              </c:pt>
              <c:pt idx="6784">
                <c:v>14</c:v>
              </c:pt>
              <c:pt idx="6785">
                <c:v>14</c:v>
              </c:pt>
              <c:pt idx="6786">
                <c:v>14</c:v>
              </c:pt>
              <c:pt idx="6787">
                <c:v>14</c:v>
              </c:pt>
              <c:pt idx="6788">
                <c:v>14</c:v>
              </c:pt>
              <c:pt idx="6789">
                <c:v>14</c:v>
              </c:pt>
              <c:pt idx="6790">
                <c:v>14</c:v>
              </c:pt>
              <c:pt idx="6791">
                <c:v>14</c:v>
              </c:pt>
              <c:pt idx="6792">
                <c:v>14</c:v>
              </c:pt>
              <c:pt idx="6793">
                <c:v>14</c:v>
              </c:pt>
              <c:pt idx="6794">
                <c:v>14</c:v>
              </c:pt>
              <c:pt idx="6795">
                <c:v>14</c:v>
              </c:pt>
              <c:pt idx="6796">
                <c:v>14</c:v>
              </c:pt>
              <c:pt idx="6797">
                <c:v>14</c:v>
              </c:pt>
              <c:pt idx="6798">
                <c:v>14</c:v>
              </c:pt>
              <c:pt idx="6799">
                <c:v>14</c:v>
              </c:pt>
              <c:pt idx="6800">
                <c:v>14</c:v>
              </c:pt>
              <c:pt idx="6801">
                <c:v>14</c:v>
              </c:pt>
              <c:pt idx="6802">
                <c:v>14</c:v>
              </c:pt>
              <c:pt idx="6803">
                <c:v>14</c:v>
              </c:pt>
              <c:pt idx="6804">
                <c:v>14</c:v>
              </c:pt>
              <c:pt idx="6805">
                <c:v>14</c:v>
              </c:pt>
              <c:pt idx="6806">
                <c:v>14</c:v>
              </c:pt>
              <c:pt idx="6807">
                <c:v>14</c:v>
              </c:pt>
              <c:pt idx="6808">
                <c:v>14</c:v>
              </c:pt>
              <c:pt idx="6809">
                <c:v>14</c:v>
              </c:pt>
              <c:pt idx="6810">
                <c:v>14</c:v>
              </c:pt>
              <c:pt idx="6811">
                <c:v>14</c:v>
              </c:pt>
              <c:pt idx="6812">
                <c:v>14</c:v>
              </c:pt>
              <c:pt idx="6813">
                <c:v>14</c:v>
              </c:pt>
              <c:pt idx="6814">
                <c:v>14</c:v>
              </c:pt>
              <c:pt idx="6815">
                <c:v>14</c:v>
              </c:pt>
              <c:pt idx="6816">
                <c:v>14</c:v>
              </c:pt>
              <c:pt idx="6817">
                <c:v>14</c:v>
              </c:pt>
              <c:pt idx="6818">
                <c:v>14</c:v>
              </c:pt>
              <c:pt idx="6819">
                <c:v>14</c:v>
              </c:pt>
              <c:pt idx="6820">
                <c:v>14</c:v>
              </c:pt>
              <c:pt idx="6821">
                <c:v>14</c:v>
              </c:pt>
              <c:pt idx="6822">
                <c:v>14</c:v>
              </c:pt>
              <c:pt idx="6823">
                <c:v>14</c:v>
              </c:pt>
              <c:pt idx="6824">
                <c:v>14</c:v>
              </c:pt>
              <c:pt idx="6825">
                <c:v>14</c:v>
              </c:pt>
              <c:pt idx="6826">
                <c:v>14</c:v>
              </c:pt>
              <c:pt idx="6827">
                <c:v>14</c:v>
              </c:pt>
              <c:pt idx="6828">
                <c:v>14</c:v>
              </c:pt>
              <c:pt idx="6829">
                <c:v>14</c:v>
              </c:pt>
              <c:pt idx="6830">
                <c:v>14</c:v>
              </c:pt>
              <c:pt idx="6831">
                <c:v>14</c:v>
              </c:pt>
              <c:pt idx="6832">
                <c:v>14</c:v>
              </c:pt>
              <c:pt idx="6833">
                <c:v>14</c:v>
              </c:pt>
              <c:pt idx="6834">
                <c:v>14</c:v>
              </c:pt>
              <c:pt idx="6835">
                <c:v>14</c:v>
              </c:pt>
              <c:pt idx="6836">
                <c:v>14</c:v>
              </c:pt>
              <c:pt idx="6837">
                <c:v>14</c:v>
              </c:pt>
              <c:pt idx="6838">
                <c:v>14</c:v>
              </c:pt>
              <c:pt idx="6839">
                <c:v>14</c:v>
              </c:pt>
              <c:pt idx="6840">
                <c:v>14</c:v>
              </c:pt>
              <c:pt idx="6841">
                <c:v>14</c:v>
              </c:pt>
              <c:pt idx="6842">
                <c:v>14</c:v>
              </c:pt>
              <c:pt idx="6843">
                <c:v>14</c:v>
              </c:pt>
              <c:pt idx="6844">
                <c:v>14</c:v>
              </c:pt>
              <c:pt idx="6845">
                <c:v>14</c:v>
              </c:pt>
              <c:pt idx="6846">
                <c:v>14</c:v>
              </c:pt>
              <c:pt idx="6847">
                <c:v>14</c:v>
              </c:pt>
              <c:pt idx="6848">
                <c:v>14</c:v>
              </c:pt>
              <c:pt idx="6849">
                <c:v>14</c:v>
              </c:pt>
              <c:pt idx="6850">
                <c:v>14</c:v>
              </c:pt>
              <c:pt idx="6851">
                <c:v>14</c:v>
              </c:pt>
              <c:pt idx="6852">
                <c:v>14</c:v>
              </c:pt>
              <c:pt idx="6853">
                <c:v>14</c:v>
              </c:pt>
              <c:pt idx="6854">
                <c:v>14</c:v>
              </c:pt>
              <c:pt idx="6855">
                <c:v>14</c:v>
              </c:pt>
              <c:pt idx="6856">
                <c:v>14</c:v>
              </c:pt>
              <c:pt idx="6857">
                <c:v>14</c:v>
              </c:pt>
              <c:pt idx="6858">
                <c:v>14</c:v>
              </c:pt>
              <c:pt idx="6859">
                <c:v>14</c:v>
              </c:pt>
              <c:pt idx="6860">
                <c:v>14</c:v>
              </c:pt>
              <c:pt idx="6861">
                <c:v>14</c:v>
              </c:pt>
              <c:pt idx="6862">
                <c:v>14</c:v>
              </c:pt>
              <c:pt idx="6863">
                <c:v>14</c:v>
              </c:pt>
              <c:pt idx="6864">
                <c:v>14</c:v>
              </c:pt>
              <c:pt idx="6865">
                <c:v>14</c:v>
              </c:pt>
              <c:pt idx="6866">
                <c:v>14</c:v>
              </c:pt>
              <c:pt idx="6867">
                <c:v>14</c:v>
              </c:pt>
              <c:pt idx="6868">
                <c:v>14</c:v>
              </c:pt>
              <c:pt idx="6869">
                <c:v>14</c:v>
              </c:pt>
              <c:pt idx="6870">
                <c:v>14</c:v>
              </c:pt>
              <c:pt idx="6871">
                <c:v>14</c:v>
              </c:pt>
              <c:pt idx="6872">
                <c:v>14</c:v>
              </c:pt>
              <c:pt idx="6873">
                <c:v>14</c:v>
              </c:pt>
              <c:pt idx="6874">
                <c:v>14</c:v>
              </c:pt>
              <c:pt idx="6875">
                <c:v>14</c:v>
              </c:pt>
              <c:pt idx="6876">
                <c:v>14</c:v>
              </c:pt>
              <c:pt idx="6877">
                <c:v>14</c:v>
              </c:pt>
              <c:pt idx="6878">
                <c:v>14</c:v>
              </c:pt>
              <c:pt idx="6879">
                <c:v>14</c:v>
              </c:pt>
              <c:pt idx="6880">
                <c:v>14</c:v>
              </c:pt>
              <c:pt idx="6881">
                <c:v>14</c:v>
              </c:pt>
              <c:pt idx="6882">
                <c:v>14</c:v>
              </c:pt>
              <c:pt idx="6883">
                <c:v>14</c:v>
              </c:pt>
              <c:pt idx="6884">
                <c:v>14</c:v>
              </c:pt>
              <c:pt idx="6885">
                <c:v>14</c:v>
              </c:pt>
              <c:pt idx="6886">
                <c:v>14</c:v>
              </c:pt>
              <c:pt idx="6887">
                <c:v>14</c:v>
              </c:pt>
              <c:pt idx="6888">
                <c:v>14</c:v>
              </c:pt>
              <c:pt idx="6889">
                <c:v>14</c:v>
              </c:pt>
              <c:pt idx="6890">
                <c:v>14</c:v>
              </c:pt>
              <c:pt idx="6891">
                <c:v>14</c:v>
              </c:pt>
              <c:pt idx="6892">
                <c:v>14</c:v>
              </c:pt>
              <c:pt idx="6893">
                <c:v>14</c:v>
              </c:pt>
              <c:pt idx="6894">
                <c:v>14</c:v>
              </c:pt>
              <c:pt idx="6895">
                <c:v>14</c:v>
              </c:pt>
              <c:pt idx="6896">
                <c:v>14</c:v>
              </c:pt>
              <c:pt idx="6897">
                <c:v>14</c:v>
              </c:pt>
              <c:pt idx="6898">
                <c:v>14</c:v>
              </c:pt>
              <c:pt idx="6899">
                <c:v>14</c:v>
              </c:pt>
              <c:pt idx="6900">
                <c:v>14</c:v>
              </c:pt>
              <c:pt idx="6901">
                <c:v>14</c:v>
              </c:pt>
              <c:pt idx="6902">
                <c:v>14</c:v>
              </c:pt>
              <c:pt idx="6903">
                <c:v>14</c:v>
              </c:pt>
              <c:pt idx="6904">
                <c:v>14</c:v>
              </c:pt>
              <c:pt idx="6905">
                <c:v>14</c:v>
              </c:pt>
              <c:pt idx="6906">
                <c:v>14</c:v>
              </c:pt>
              <c:pt idx="6907">
                <c:v>14</c:v>
              </c:pt>
              <c:pt idx="6908">
                <c:v>14</c:v>
              </c:pt>
              <c:pt idx="6909">
                <c:v>14</c:v>
              </c:pt>
              <c:pt idx="6910">
                <c:v>14</c:v>
              </c:pt>
              <c:pt idx="6911">
                <c:v>14</c:v>
              </c:pt>
              <c:pt idx="6912">
                <c:v>14</c:v>
              </c:pt>
              <c:pt idx="6913">
                <c:v>14</c:v>
              </c:pt>
              <c:pt idx="6914">
                <c:v>14</c:v>
              </c:pt>
              <c:pt idx="6915">
                <c:v>14</c:v>
              </c:pt>
              <c:pt idx="6916">
                <c:v>14</c:v>
              </c:pt>
              <c:pt idx="6917">
                <c:v>14</c:v>
              </c:pt>
              <c:pt idx="6918">
                <c:v>14</c:v>
              </c:pt>
              <c:pt idx="6919">
                <c:v>14</c:v>
              </c:pt>
              <c:pt idx="6920">
                <c:v>14</c:v>
              </c:pt>
              <c:pt idx="6921">
                <c:v>14</c:v>
              </c:pt>
              <c:pt idx="6922">
                <c:v>14</c:v>
              </c:pt>
              <c:pt idx="6923">
                <c:v>14</c:v>
              </c:pt>
              <c:pt idx="6924">
                <c:v>14</c:v>
              </c:pt>
              <c:pt idx="6925">
                <c:v>14</c:v>
              </c:pt>
              <c:pt idx="6926">
                <c:v>14</c:v>
              </c:pt>
              <c:pt idx="6927">
                <c:v>14</c:v>
              </c:pt>
              <c:pt idx="6928">
                <c:v>14</c:v>
              </c:pt>
              <c:pt idx="6929">
                <c:v>14</c:v>
              </c:pt>
              <c:pt idx="6930">
                <c:v>14</c:v>
              </c:pt>
              <c:pt idx="6931">
                <c:v>14</c:v>
              </c:pt>
              <c:pt idx="6932">
                <c:v>14</c:v>
              </c:pt>
              <c:pt idx="6933">
                <c:v>14</c:v>
              </c:pt>
              <c:pt idx="6934">
                <c:v>14</c:v>
              </c:pt>
              <c:pt idx="6935">
                <c:v>14</c:v>
              </c:pt>
              <c:pt idx="6936">
                <c:v>14</c:v>
              </c:pt>
              <c:pt idx="6937">
                <c:v>14</c:v>
              </c:pt>
              <c:pt idx="6938">
                <c:v>14</c:v>
              </c:pt>
              <c:pt idx="6939">
                <c:v>14</c:v>
              </c:pt>
              <c:pt idx="6940">
                <c:v>14</c:v>
              </c:pt>
              <c:pt idx="6941">
                <c:v>14</c:v>
              </c:pt>
              <c:pt idx="6942">
                <c:v>14</c:v>
              </c:pt>
              <c:pt idx="6943">
                <c:v>14</c:v>
              </c:pt>
              <c:pt idx="6944">
                <c:v>14</c:v>
              </c:pt>
              <c:pt idx="6945">
                <c:v>14</c:v>
              </c:pt>
              <c:pt idx="6946">
                <c:v>14</c:v>
              </c:pt>
              <c:pt idx="6947">
                <c:v>14</c:v>
              </c:pt>
              <c:pt idx="6948">
                <c:v>14</c:v>
              </c:pt>
              <c:pt idx="6949">
                <c:v>14</c:v>
              </c:pt>
              <c:pt idx="6950">
                <c:v>14</c:v>
              </c:pt>
              <c:pt idx="6951">
                <c:v>14</c:v>
              </c:pt>
              <c:pt idx="6952">
                <c:v>14</c:v>
              </c:pt>
              <c:pt idx="6953">
                <c:v>14</c:v>
              </c:pt>
              <c:pt idx="6954">
                <c:v>14</c:v>
              </c:pt>
              <c:pt idx="6955">
                <c:v>14</c:v>
              </c:pt>
              <c:pt idx="6956">
                <c:v>14</c:v>
              </c:pt>
              <c:pt idx="6957">
                <c:v>14</c:v>
              </c:pt>
              <c:pt idx="6958">
                <c:v>14</c:v>
              </c:pt>
              <c:pt idx="6959">
                <c:v>14</c:v>
              </c:pt>
              <c:pt idx="6960">
                <c:v>14</c:v>
              </c:pt>
              <c:pt idx="6961">
                <c:v>14</c:v>
              </c:pt>
              <c:pt idx="6962">
                <c:v>14</c:v>
              </c:pt>
              <c:pt idx="6963">
                <c:v>14</c:v>
              </c:pt>
              <c:pt idx="6964">
                <c:v>14</c:v>
              </c:pt>
              <c:pt idx="6965">
                <c:v>14</c:v>
              </c:pt>
              <c:pt idx="6966">
                <c:v>14</c:v>
              </c:pt>
              <c:pt idx="6967">
                <c:v>14</c:v>
              </c:pt>
              <c:pt idx="6968">
                <c:v>14</c:v>
              </c:pt>
              <c:pt idx="6969">
                <c:v>14</c:v>
              </c:pt>
              <c:pt idx="6970">
                <c:v>14</c:v>
              </c:pt>
              <c:pt idx="6971">
                <c:v>14</c:v>
              </c:pt>
              <c:pt idx="6972">
                <c:v>14</c:v>
              </c:pt>
              <c:pt idx="6973">
                <c:v>14</c:v>
              </c:pt>
              <c:pt idx="6974">
                <c:v>14</c:v>
              </c:pt>
              <c:pt idx="6975">
                <c:v>14</c:v>
              </c:pt>
              <c:pt idx="6976">
                <c:v>14</c:v>
              </c:pt>
              <c:pt idx="6977">
                <c:v>14</c:v>
              </c:pt>
              <c:pt idx="6978">
                <c:v>14</c:v>
              </c:pt>
              <c:pt idx="6979">
                <c:v>14</c:v>
              </c:pt>
              <c:pt idx="6980">
                <c:v>14</c:v>
              </c:pt>
              <c:pt idx="6981">
                <c:v>14</c:v>
              </c:pt>
              <c:pt idx="6982">
                <c:v>14</c:v>
              </c:pt>
              <c:pt idx="6983">
                <c:v>14</c:v>
              </c:pt>
              <c:pt idx="6984">
                <c:v>14</c:v>
              </c:pt>
              <c:pt idx="6985">
                <c:v>14</c:v>
              </c:pt>
              <c:pt idx="6986">
                <c:v>14</c:v>
              </c:pt>
              <c:pt idx="6987">
                <c:v>14</c:v>
              </c:pt>
              <c:pt idx="6988">
                <c:v>14</c:v>
              </c:pt>
              <c:pt idx="6989">
                <c:v>14</c:v>
              </c:pt>
              <c:pt idx="6990">
                <c:v>14</c:v>
              </c:pt>
              <c:pt idx="6991">
                <c:v>14</c:v>
              </c:pt>
              <c:pt idx="6992">
                <c:v>14</c:v>
              </c:pt>
              <c:pt idx="6993">
                <c:v>14</c:v>
              </c:pt>
              <c:pt idx="6994">
                <c:v>14</c:v>
              </c:pt>
              <c:pt idx="6995">
                <c:v>14</c:v>
              </c:pt>
              <c:pt idx="6996">
                <c:v>14</c:v>
              </c:pt>
              <c:pt idx="6997">
                <c:v>14</c:v>
              </c:pt>
              <c:pt idx="6998">
                <c:v>14</c:v>
              </c:pt>
              <c:pt idx="6999">
                <c:v>14</c:v>
              </c:pt>
              <c:pt idx="7000">
                <c:v>14</c:v>
              </c:pt>
              <c:pt idx="7001">
                <c:v>14</c:v>
              </c:pt>
              <c:pt idx="7002">
                <c:v>14</c:v>
              </c:pt>
              <c:pt idx="7003">
                <c:v>14</c:v>
              </c:pt>
              <c:pt idx="7004">
                <c:v>14</c:v>
              </c:pt>
              <c:pt idx="7005">
                <c:v>14</c:v>
              </c:pt>
              <c:pt idx="7006">
                <c:v>14</c:v>
              </c:pt>
              <c:pt idx="7007">
                <c:v>14</c:v>
              </c:pt>
              <c:pt idx="7008">
                <c:v>14</c:v>
              </c:pt>
              <c:pt idx="7009">
                <c:v>14</c:v>
              </c:pt>
              <c:pt idx="7010">
                <c:v>14</c:v>
              </c:pt>
              <c:pt idx="7011">
                <c:v>14</c:v>
              </c:pt>
              <c:pt idx="7012">
                <c:v>14</c:v>
              </c:pt>
              <c:pt idx="7013">
                <c:v>14</c:v>
              </c:pt>
              <c:pt idx="7014">
                <c:v>14</c:v>
              </c:pt>
              <c:pt idx="7015">
                <c:v>14</c:v>
              </c:pt>
              <c:pt idx="7016">
                <c:v>14</c:v>
              </c:pt>
              <c:pt idx="7017">
                <c:v>14</c:v>
              </c:pt>
              <c:pt idx="7018">
                <c:v>14</c:v>
              </c:pt>
              <c:pt idx="7019">
                <c:v>14</c:v>
              </c:pt>
              <c:pt idx="7020">
                <c:v>14</c:v>
              </c:pt>
              <c:pt idx="7021">
                <c:v>14</c:v>
              </c:pt>
              <c:pt idx="7022">
                <c:v>14</c:v>
              </c:pt>
              <c:pt idx="7023">
                <c:v>14</c:v>
              </c:pt>
              <c:pt idx="7024">
                <c:v>14</c:v>
              </c:pt>
              <c:pt idx="7025">
                <c:v>14</c:v>
              </c:pt>
              <c:pt idx="7026">
                <c:v>14</c:v>
              </c:pt>
              <c:pt idx="7027">
                <c:v>14</c:v>
              </c:pt>
              <c:pt idx="7028">
                <c:v>14</c:v>
              </c:pt>
              <c:pt idx="7029">
                <c:v>14</c:v>
              </c:pt>
              <c:pt idx="7030">
                <c:v>14</c:v>
              </c:pt>
              <c:pt idx="7031">
                <c:v>14</c:v>
              </c:pt>
              <c:pt idx="7032">
                <c:v>14</c:v>
              </c:pt>
              <c:pt idx="7033">
                <c:v>14</c:v>
              </c:pt>
              <c:pt idx="7034">
                <c:v>14</c:v>
              </c:pt>
              <c:pt idx="7035">
                <c:v>14</c:v>
              </c:pt>
              <c:pt idx="7036">
                <c:v>14</c:v>
              </c:pt>
              <c:pt idx="7037">
                <c:v>14</c:v>
              </c:pt>
              <c:pt idx="7038">
                <c:v>14</c:v>
              </c:pt>
              <c:pt idx="7039">
                <c:v>14</c:v>
              </c:pt>
              <c:pt idx="7040">
                <c:v>14</c:v>
              </c:pt>
              <c:pt idx="7041">
                <c:v>14</c:v>
              </c:pt>
              <c:pt idx="7042">
                <c:v>14</c:v>
              </c:pt>
              <c:pt idx="7043">
                <c:v>14</c:v>
              </c:pt>
              <c:pt idx="7044">
                <c:v>14</c:v>
              </c:pt>
              <c:pt idx="7045">
                <c:v>14</c:v>
              </c:pt>
              <c:pt idx="7046">
                <c:v>14</c:v>
              </c:pt>
              <c:pt idx="7047">
                <c:v>14</c:v>
              </c:pt>
              <c:pt idx="7048">
                <c:v>14</c:v>
              </c:pt>
              <c:pt idx="7049">
                <c:v>14</c:v>
              </c:pt>
              <c:pt idx="7050">
                <c:v>14</c:v>
              </c:pt>
              <c:pt idx="7051">
                <c:v>14</c:v>
              </c:pt>
              <c:pt idx="7052">
                <c:v>14</c:v>
              </c:pt>
              <c:pt idx="7053">
                <c:v>14</c:v>
              </c:pt>
              <c:pt idx="7054">
                <c:v>14</c:v>
              </c:pt>
              <c:pt idx="7055">
                <c:v>14</c:v>
              </c:pt>
              <c:pt idx="7056">
                <c:v>14</c:v>
              </c:pt>
              <c:pt idx="7057">
                <c:v>14</c:v>
              </c:pt>
              <c:pt idx="7058">
                <c:v>14</c:v>
              </c:pt>
              <c:pt idx="7059">
                <c:v>14</c:v>
              </c:pt>
              <c:pt idx="7060">
                <c:v>14</c:v>
              </c:pt>
              <c:pt idx="7061">
                <c:v>14</c:v>
              </c:pt>
              <c:pt idx="7062">
                <c:v>14</c:v>
              </c:pt>
              <c:pt idx="7063">
                <c:v>14</c:v>
              </c:pt>
              <c:pt idx="7064">
                <c:v>14</c:v>
              </c:pt>
              <c:pt idx="7065">
                <c:v>14</c:v>
              </c:pt>
              <c:pt idx="7066">
                <c:v>14</c:v>
              </c:pt>
              <c:pt idx="7067">
                <c:v>14</c:v>
              </c:pt>
              <c:pt idx="7068">
                <c:v>14</c:v>
              </c:pt>
              <c:pt idx="7069">
                <c:v>14</c:v>
              </c:pt>
              <c:pt idx="7070">
                <c:v>14</c:v>
              </c:pt>
              <c:pt idx="7071">
                <c:v>14</c:v>
              </c:pt>
              <c:pt idx="7072">
                <c:v>14</c:v>
              </c:pt>
              <c:pt idx="7073">
                <c:v>14</c:v>
              </c:pt>
              <c:pt idx="7074">
                <c:v>14</c:v>
              </c:pt>
              <c:pt idx="7075">
                <c:v>14</c:v>
              </c:pt>
              <c:pt idx="7076">
                <c:v>14</c:v>
              </c:pt>
              <c:pt idx="7077">
                <c:v>14</c:v>
              </c:pt>
              <c:pt idx="7078">
                <c:v>14</c:v>
              </c:pt>
              <c:pt idx="7079">
                <c:v>14</c:v>
              </c:pt>
              <c:pt idx="7080">
                <c:v>14</c:v>
              </c:pt>
              <c:pt idx="7081">
                <c:v>14</c:v>
              </c:pt>
              <c:pt idx="7082">
                <c:v>14</c:v>
              </c:pt>
              <c:pt idx="7083">
                <c:v>14</c:v>
              </c:pt>
              <c:pt idx="7084">
                <c:v>14</c:v>
              </c:pt>
              <c:pt idx="7085">
                <c:v>14</c:v>
              </c:pt>
              <c:pt idx="7086">
                <c:v>14</c:v>
              </c:pt>
              <c:pt idx="7087">
                <c:v>14</c:v>
              </c:pt>
              <c:pt idx="7088">
                <c:v>14</c:v>
              </c:pt>
              <c:pt idx="7089">
                <c:v>14</c:v>
              </c:pt>
              <c:pt idx="7090">
                <c:v>14</c:v>
              </c:pt>
              <c:pt idx="7091">
                <c:v>14</c:v>
              </c:pt>
              <c:pt idx="7092">
                <c:v>14</c:v>
              </c:pt>
              <c:pt idx="7093">
                <c:v>14</c:v>
              </c:pt>
              <c:pt idx="7094">
                <c:v>14</c:v>
              </c:pt>
              <c:pt idx="7095">
                <c:v>14</c:v>
              </c:pt>
              <c:pt idx="7096">
                <c:v>14</c:v>
              </c:pt>
              <c:pt idx="7097">
                <c:v>14</c:v>
              </c:pt>
              <c:pt idx="7098">
                <c:v>14</c:v>
              </c:pt>
              <c:pt idx="7099">
                <c:v>14</c:v>
              </c:pt>
              <c:pt idx="7100">
                <c:v>14</c:v>
              </c:pt>
              <c:pt idx="7101">
                <c:v>14</c:v>
              </c:pt>
              <c:pt idx="7102">
                <c:v>14</c:v>
              </c:pt>
              <c:pt idx="7103">
                <c:v>14</c:v>
              </c:pt>
              <c:pt idx="7104">
                <c:v>14</c:v>
              </c:pt>
              <c:pt idx="7105">
                <c:v>14</c:v>
              </c:pt>
              <c:pt idx="7106">
                <c:v>14</c:v>
              </c:pt>
              <c:pt idx="7107">
                <c:v>14</c:v>
              </c:pt>
              <c:pt idx="7108">
                <c:v>14</c:v>
              </c:pt>
              <c:pt idx="7109">
                <c:v>14</c:v>
              </c:pt>
              <c:pt idx="7110">
                <c:v>14</c:v>
              </c:pt>
              <c:pt idx="7111">
                <c:v>14</c:v>
              </c:pt>
              <c:pt idx="7112">
                <c:v>14</c:v>
              </c:pt>
              <c:pt idx="7113">
                <c:v>14</c:v>
              </c:pt>
              <c:pt idx="7114">
                <c:v>14</c:v>
              </c:pt>
              <c:pt idx="7115">
                <c:v>14</c:v>
              </c:pt>
              <c:pt idx="7116">
                <c:v>14</c:v>
              </c:pt>
              <c:pt idx="7117">
                <c:v>14</c:v>
              </c:pt>
              <c:pt idx="7118">
                <c:v>14</c:v>
              </c:pt>
              <c:pt idx="7119">
                <c:v>14</c:v>
              </c:pt>
              <c:pt idx="7120">
                <c:v>14</c:v>
              </c:pt>
              <c:pt idx="7121">
                <c:v>14</c:v>
              </c:pt>
              <c:pt idx="7122">
                <c:v>14</c:v>
              </c:pt>
              <c:pt idx="7123">
                <c:v>14</c:v>
              </c:pt>
              <c:pt idx="7124">
                <c:v>14</c:v>
              </c:pt>
              <c:pt idx="7125">
                <c:v>14</c:v>
              </c:pt>
              <c:pt idx="7126">
                <c:v>14</c:v>
              </c:pt>
              <c:pt idx="7127">
                <c:v>14</c:v>
              </c:pt>
              <c:pt idx="7128">
                <c:v>14</c:v>
              </c:pt>
              <c:pt idx="7129">
                <c:v>14</c:v>
              </c:pt>
              <c:pt idx="7130">
                <c:v>14</c:v>
              </c:pt>
              <c:pt idx="7131">
                <c:v>14</c:v>
              </c:pt>
              <c:pt idx="7132">
                <c:v>14</c:v>
              </c:pt>
              <c:pt idx="7133">
                <c:v>14</c:v>
              </c:pt>
              <c:pt idx="7134">
                <c:v>14</c:v>
              </c:pt>
              <c:pt idx="7135">
                <c:v>14</c:v>
              </c:pt>
              <c:pt idx="7136">
                <c:v>14</c:v>
              </c:pt>
              <c:pt idx="7137">
                <c:v>14</c:v>
              </c:pt>
              <c:pt idx="7138">
                <c:v>14</c:v>
              </c:pt>
              <c:pt idx="7139">
                <c:v>14</c:v>
              </c:pt>
              <c:pt idx="7140">
                <c:v>14</c:v>
              </c:pt>
              <c:pt idx="7141">
                <c:v>14</c:v>
              </c:pt>
              <c:pt idx="7142">
                <c:v>14</c:v>
              </c:pt>
              <c:pt idx="7143">
                <c:v>14</c:v>
              </c:pt>
              <c:pt idx="7144">
                <c:v>14</c:v>
              </c:pt>
              <c:pt idx="7145">
                <c:v>14</c:v>
              </c:pt>
              <c:pt idx="7146">
                <c:v>14</c:v>
              </c:pt>
              <c:pt idx="7147">
                <c:v>14</c:v>
              </c:pt>
              <c:pt idx="7148">
                <c:v>14</c:v>
              </c:pt>
              <c:pt idx="7149">
                <c:v>14</c:v>
              </c:pt>
              <c:pt idx="7150">
                <c:v>14</c:v>
              </c:pt>
              <c:pt idx="7151">
                <c:v>14</c:v>
              </c:pt>
              <c:pt idx="7152">
                <c:v>14</c:v>
              </c:pt>
              <c:pt idx="7153">
                <c:v>14</c:v>
              </c:pt>
              <c:pt idx="7154">
                <c:v>14</c:v>
              </c:pt>
              <c:pt idx="7155">
                <c:v>14</c:v>
              </c:pt>
              <c:pt idx="7156">
                <c:v>14</c:v>
              </c:pt>
              <c:pt idx="7157">
                <c:v>14</c:v>
              </c:pt>
              <c:pt idx="7158">
                <c:v>14</c:v>
              </c:pt>
              <c:pt idx="7159">
                <c:v>14</c:v>
              </c:pt>
              <c:pt idx="7160">
                <c:v>14</c:v>
              </c:pt>
              <c:pt idx="7161">
                <c:v>14</c:v>
              </c:pt>
              <c:pt idx="7162">
                <c:v>14</c:v>
              </c:pt>
              <c:pt idx="7163">
                <c:v>14</c:v>
              </c:pt>
              <c:pt idx="7164">
                <c:v>14</c:v>
              </c:pt>
              <c:pt idx="7165">
                <c:v>14</c:v>
              </c:pt>
              <c:pt idx="7166">
                <c:v>14</c:v>
              </c:pt>
              <c:pt idx="7167">
                <c:v>14</c:v>
              </c:pt>
              <c:pt idx="7168">
                <c:v>14</c:v>
              </c:pt>
              <c:pt idx="7169">
                <c:v>14</c:v>
              </c:pt>
              <c:pt idx="7170">
                <c:v>14</c:v>
              </c:pt>
              <c:pt idx="7171">
                <c:v>14</c:v>
              </c:pt>
              <c:pt idx="7172">
                <c:v>14</c:v>
              </c:pt>
              <c:pt idx="7173">
                <c:v>14</c:v>
              </c:pt>
              <c:pt idx="7174">
                <c:v>14</c:v>
              </c:pt>
              <c:pt idx="7175">
                <c:v>14</c:v>
              </c:pt>
              <c:pt idx="7176">
                <c:v>14</c:v>
              </c:pt>
              <c:pt idx="7177">
                <c:v>14</c:v>
              </c:pt>
              <c:pt idx="7178">
                <c:v>14</c:v>
              </c:pt>
              <c:pt idx="7179">
                <c:v>14</c:v>
              </c:pt>
              <c:pt idx="7180">
                <c:v>14</c:v>
              </c:pt>
              <c:pt idx="7181">
                <c:v>14</c:v>
              </c:pt>
              <c:pt idx="7182">
                <c:v>14</c:v>
              </c:pt>
              <c:pt idx="7183">
                <c:v>14</c:v>
              </c:pt>
              <c:pt idx="7184">
                <c:v>14</c:v>
              </c:pt>
              <c:pt idx="7185">
                <c:v>14</c:v>
              </c:pt>
              <c:pt idx="7186">
                <c:v>14</c:v>
              </c:pt>
              <c:pt idx="7187">
                <c:v>14</c:v>
              </c:pt>
              <c:pt idx="7188">
                <c:v>14</c:v>
              </c:pt>
              <c:pt idx="7189">
                <c:v>14</c:v>
              </c:pt>
              <c:pt idx="7190">
                <c:v>14</c:v>
              </c:pt>
              <c:pt idx="7191">
                <c:v>14</c:v>
              </c:pt>
              <c:pt idx="7192">
                <c:v>14</c:v>
              </c:pt>
              <c:pt idx="7193">
                <c:v>14</c:v>
              </c:pt>
              <c:pt idx="7194">
                <c:v>14</c:v>
              </c:pt>
              <c:pt idx="7195">
                <c:v>14</c:v>
              </c:pt>
              <c:pt idx="7196">
                <c:v>14</c:v>
              </c:pt>
              <c:pt idx="7197">
                <c:v>14</c:v>
              </c:pt>
              <c:pt idx="7198">
                <c:v>14</c:v>
              </c:pt>
              <c:pt idx="7199">
                <c:v>14</c:v>
              </c:pt>
              <c:pt idx="7200">
                <c:v>14</c:v>
              </c:pt>
              <c:pt idx="7201">
                <c:v>14</c:v>
              </c:pt>
              <c:pt idx="7202">
                <c:v>14</c:v>
              </c:pt>
              <c:pt idx="7203">
                <c:v>14</c:v>
              </c:pt>
              <c:pt idx="7204">
                <c:v>14</c:v>
              </c:pt>
              <c:pt idx="7205">
                <c:v>14</c:v>
              </c:pt>
              <c:pt idx="7206">
                <c:v>14</c:v>
              </c:pt>
              <c:pt idx="7207">
                <c:v>14</c:v>
              </c:pt>
              <c:pt idx="7208">
                <c:v>14</c:v>
              </c:pt>
              <c:pt idx="7209">
                <c:v>14</c:v>
              </c:pt>
              <c:pt idx="7210">
                <c:v>14</c:v>
              </c:pt>
              <c:pt idx="7211">
                <c:v>14</c:v>
              </c:pt>
              <c:pt idx="7212">
                <c:v>14</c:v>
              </c:pt>
              <c:pt idx="7213">
                <c:v>14</c:v>
              </c:pt>
              <c:pt idx="7214">
                <c:v>14</c:v>
              </c:pt>
              <c:pt idx="7215">
                <c:v>14</c:v>
              </c:pt>
              <c:pt idx="7216">
                <c:v>14</c:v>
              </c:pt>
              <c:pt idx="7217">
                <c:v>14</c:v>
              </c:pt>
              <c:pt idx="7218">
                <c:v>14</c:v>
              </c:pt>
              <c:pt idx="7219">
                <c:v>14</c:v>
              </c:pt>
              <c:pt idx="7220">
                <c:v>14</c:v>
              </c:pt>
              <c:pt idx="7221">
                <c:v>14</c:v>
              </c:pt>
              <c:pt idx="7222">
                <c:v>14</c:v>
              </c:pt>
              <c:pt idx="7223">
                <c:v>14</c:v>
              </c:pt>
              <c:pt idx="7224">
                <c:v>14</c:v>
              </c:pt>
              <c:pt idx="7225">
                <c:v>14</c:v>
              </c:pt>
              <c:pt idx="7226">
                <c:v>14</c:v>
              </c:pt>
              <c:pt idx="7227">
                <c:v>14</c:v>
              </c:pt>
              <c:pt idx="7228">
                <c:v>14</c:v>
              </c:pt>
              <c:pt idx="7229">
                <c:v>14</c:v>
              </c:pt>
              <c:pt idx="7230">
                <c:v>14</c:v>
              </c:pt>
              <c:pt idx="7231">
                <c:v>14</c:v>
              </c:pt>
              <c:pt idx="7232">
                <c:v>14</c:v>
              </c:pt>
              <c:pt idx="7233">
                <c:v>14</c:v>
              </c:pt>
              <c:pt idx="7234">
                <c:v>14</c:v>
              </c:pt>
              <c:pt idx="7235">
                <c:v>14</c:v>
              </c:pt>
              <c:pt idx="7236">
                <c:v>14</c:v>
              </c:pt>
              <c:pt idx="7237">
                <c:v>14</c:v>
              </c:pt>
              <c:pt idx="7238">
                <c:v>14</c:v>
              </c:pt>
              <c:pt idx="7239">
                <c:v>14</c:v>
              </c:pt>
              <c:pt idx="7240">
                <c:v>14</c:v>
              </c:pt>
              <c:pt idx="7241">
                <c:v>14</c:v>
              </c:pt>
              <c:pt idx="7242">
                <c:v>14</c:v>
              </c:pt>
              <c:pt idx="7243">
                <c:v>14</c:v>
              </c:pt>
              <c:pt idx="7244">
                <c:v>14</c:v>
              </c:pt>
              <c:pt idx="7245">
                <c:v>14</c:v>
              </c:pt>
              <c:pt idx="7246">
                <c:v>14</c:v>
              </c:pt>
              <c:pt idx="7247">
                <c:v>14</c:v>
              </c:pt>
              <c:pt idx="7248">
                <c:v>14</c:v>
              </c:pt>
              <c:pt idx="7249">
                <c:v>14</c:v>
              </c:pt>
              <c:pt idx="7250">
                <c:v>14</c:v>
              </c:pt>
              <c:pt idx="7251">
                <c:v>14</c:v>
              </c:pt>
              <c:pt idx="7252">
                <c:v>14</c:v>
              </c:pt>
              <c:pt idx="7253">
                <c:v>14</c:v>
              </c:pt>
              <c:pt idx="7254">
                <c:v>14</c:v>
              </c:pt>
              <c:pt idx="7255">
                <c:v>14</c:v>
              </c:pt>
              <c:pt idx="7256">
                <c:v>14</c:v>
              </c:pt>
              <c:pt idx="7257">
                <c:v>14</c:v>
              </c:pt>
              <c:pt idx="7258">
                <c:v>14</c:v>
              </c:pt>
              <c:pt idx="7259">
                <c:v>14</c:v>
              </c:pt>
              <c:pt idx="7260">
                <c:v>14</c:v>
              </c:pt>
              <c:pt idx="7261">
                <c:v>14</c:v>
              </c:pt>
              <c:pt idx="7262">
                <c:v>14</c:v>
              </c:pt>
              <c:pt idx="7263">
                <c:v>4</c:v>
              </c:pt>
              <c:pt idx="7264">
                <c:v>4</c:v>
              </c:pt>
              <c:pt idx="7265">
                <c:v>4</c:v>
              </c:pt>
              <c:pt idx="7266">
                <c:v>4</c:v>
              </c:pt>
              <c:pt idx="7267">
                <c:v>4</c:v>
              </c:pt>
              <c:pt idx="7268">
                <c:v>4</c:v>
              </c:pt>
              <c:pt idx="7269">
                <c:v>4</c:v>
              </c:pt>
              <c:pt idx="7270">
                <c:v>4</c:v>
              </c:pt>
              <c:pt idx="7271">
                <c:v>4</c:v>
              </c:pt>
              <c:pt idx="7272">
                <c:v>4</c:v>
              </c:pt>
              <c:pt idx="7273">
                <c:v>4</c:v>
              </c:pt>
            </c:numLit>
          </c:yVal>
          <c:smooth val="0"/>
          <c:extLst>
            <c:ext xmlns:c16="http://schemas.microsoft.com/office/drawing/2014/chart" uri="{C3380CC4-5D6E-409C-BE32-E72D297353CC}">
              <c16:uniqueId val="{00000035-8F08-4FB4-8CB9-603982B63979}"/>
            </c:ext>
          </c:extLst>
        </c:ser>
        <c:dLbls>
          <c:showLegendKey val="0"/>
          <c:showVal val="0"/>
          <c:showCatName val="0"/>
          <c:showSerName val="0"/>
          <c:showPercent val="0"/>
          <c:showBubbleSize val="0"/>
        </c:dLbls>
        <c:axId val="530168624"/>
        <c:axId val="530167448"/>
      </c:scatterChart>
      <c:valAx>
        <c:axId val="530168624"/>
        <c:scaling>
          <c:orientation val="minMax"/>
          <c:max val="0.5"/>
          <c:min val="-0.5"/>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Range</a:t>
                </a:r>
                <a:r>
                  <a:rPr lang="en-US" baseline="0"/>
                  <a:t> Spread</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30167448"/>
        <c:crossesAt val="1"/>
        <c:crossBetween val="midCat"/>
        <c:majorUnit val="0.2"/>
      </c:valAx>
      <c:valAx>
        <c:axId val="530167448"/>
        <c:scaling>
          <c:orientation val="minMax"/>
          <c:max val="42"/>
          <c:min val="14"/>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30168624"/>
        <c:crosses val="autoZero"/>
        <c:crossBetween val="midCat"/>
        <c:majorUnit val="1"/>
      </c:valAx>
      <c:spPr>
        <a:solidFill>
          <a:schemeClr val="bg2">
            <a:lumMod val="20000"/>
            <a:lumOff val="80000"/>
          </a:schemeClr>
        </a:solidFill>
        <a:ln w="19050">
          <a:noFill/>
        </a:ln>
        <a:effectLst/>
      </c:spPr>
    </c:plotArea>
    <c:legend>
      <c:legendPos val="b"/>
      <c:legendEntry>
        <c:idx val="0"/>
        <c:delete val="1"/>
      </c:legendEntry>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2.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FA30B2-904D-4DD9-B762-1FD147FCC774}"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3C83422C-3260-4976-AF6F-7C9CB440C654}">
      <dgm:prSet/>
      <dgm:spPr/>
      <dgm:t>
        <a:bodyPr/>
        <a:lstStyle/>
        <a:p>
          <a:pPr>
            <a:lnSpc>
              <a:spcPct val="100000"/>
            </a:lnSpc>
            <a:defRPr b="1"/>
          </a:pPr>
          <a:r>
            <a:rPr lang="en-US" dirty="0"/>
            <a:t>Job Descriptions </a:t>
          </a:r>
          <a:br>
            <a:rPr lang="en-US" dirty="0"/>
          </a:br>
          <a:r>
            <a:rPr lang="en-US" dirty="0"/>
            <a:t>and JAQ</a:t>
          </a:r>
        </a:p>
      </dgm:t>
    </dgm:pt>
    <dgm:pt modelId="{8AEA695D-A556-476C-8ECB-70C6966FC8FC}" type="parTrans" cxnId="{8F308CDB-7A93-4CE2-847E-0E8F7A801E99}">
      <dgm:prSet/>
      <dgm:spPr/>
      <dgm:t>
        <a:bodyPr/>
        <a:lstStyle/>
        <a:p>
          <a:endParaRPr lang="en-US"/>
        </a:p>
      </dgm:t>
    </dgm:pt>
    <dgm:pt modelId="{EAEA9F23-EEB3-4C56-A1B3-FDFE354437E4}" type="sibTrans" cxnId="{8F308CDB-7A93-4CE2-847E-0E8F7A801E99}">
      <dgm:prSet/>
      <dgm:spPr/>
      <dgm:t>
        <a:bodyPr/>
        <a:lstStyle/>
        <a:p>
          <a:endParaRPr lang="en-US"/>
        </a:p>
      </dgm:t>
    </dgm:pt>
    <dgm:pt modelId="{0D939530-33A9-4B7E-9408-AD6422AB5C6E}">
      <dgm:prSet/>
      <dgm:spPr/>
      <dgm:t>
        <a:bodyPr/>
        <a:lstStyle/>
        <a:p>
          <a:pPr>
            <a:lnSpc>
              <a:spcPct val="100000"/>
            </a:lnSpc>
          </a:pPr>
          <a:r>
            <a:rPr lang="en-US" dirty="0"/>
            <a:t>Compared scope, duties, qualifications</a:t>
          </a:r>
        </a:p>
      </dgm:t>
    </dgm:pt>
    <dgm:pt modelId="{F7328FAF-7ED3-4847-8717-18EE04D86646}" type="parTrans" cxnId="{04FE8381-314E-4AA5-8075-4AC7DF99DDF1}">
      <dgm:prSet/>
      <dgm:spPr/>
      <dgm:t>
        <a:bodyPr/>
        <a:lstStyle/>
        <a:p>
          <a:endParaRPr lang="en-US"/>
        </a:p>
      </dgm:t>
    </dgm:pt>
    <dgm:pt modelId="{A58ED522-0DB6-40EB-99CC-838145B91E23}" type="sibTrans" cxnId="{04FE8381-314E-4AA5-8075-4AC7DF99DDF1}">
      <dgm:prSet/>
      <dgm:spPr/>
      <dgm:t>
        <a:bodyPr/>
        <a:lstStyle/>
        <a:p>
          <a:endParaRPr lang="en-US"/>
        </a:p>
      </dgm:t>
    </dgm:pt>
    <dgm:pt modelId="{169086B8-2236-441E-A4B6-45F2057EE6BF}">
      <dgm:prSet/>
      <dgm:spPr/>
      <dgm:t>
        <a:bodyPr/>
        <a:lstStyle/>
        <a:p>
          <a:pPr>
            <a:lnSpc>
              <a:spcPct val="100000"/>
            </a:lnSpc>
            <a:defRPr b="1"/>
          </a:pPr>
          <a:r>
            <a:rPr lang="en-US" dirty="0"/>
            <a:t>Survey Descriptions</a:t>
          </a:r>
        </a:p>
      </dgm:t>
    </dgm:pt>
    <dgm:pt modelId="{0EA359CD-3437-4A67-98AB-3CFB348E2F65}" type="parTrans" cxnId="{CBF1217D-1837-4913-858C-1A635332AEFF}">
      <dgm:prSet/>
      <dgm:spPr/>
      <dgm:t>
        <a:bodyPr/>
        <a:lstStyle/>
        <a:p>
          <a:endParaRPr lang="en-US"/>
        </a:p>
      </dgm:t>
    </dgm:pt>
    <dgm:pt modelId="{09DBAD92-0242-426F-9482-8BB46374F343}" type="sibTrans" cxnId="{CBF1217D-1837-4913-858C-1A635332AEFF}">
      <dgm:prSet/>
      <dgm:spPr/>
      <dgm:t>
        <a:bodyPr/>
        <a:lstStyle/>
        <a:p>
          <a:endParaRPr lang="en-US"/>
        </a:p>
      </dgm:t>
    </dgm:pt>
    <dgm:pt modelId="{612F971C-94EC-45AA-8A26-1100238D69CF}">
      <dgm:prSet/>
      <dgm:spPr/>
      <dgm:t>
        <a:bodyPr/>
        <a:lstStyle/>
        <a:p>
          <a:pPr>
            <a:lnSpc>
              <a:spcPct val="100000"/>
            </a:lnSpc>
          </a:pPr>
          <a:r>
            <a:rPr lang="en-US" dirty="0"/>
            <a:t>Identified best match</a:t>
          </a:r>
        </a:p>
      </dgm:t>
    </dgm:pt>
    <dgm:pt modelId="{947B11E4-F707-49F1-B8AF-43602E1E3D69}" type="parTrans" cxnId="{00D83153-1013-471E-85DF-62CFFDA58EDD}">
      <dgm:prSet/>
      <dgm:spPr/>
      <dgm:t>
        <a:bodyPr/>
        <a:lstStyle/>
        <a:p>
          <a:endParaRPr lang="en-US"/>
        </a:p>
      </dgm:t>
    </dgm:pt>
    <dgm:pt modelId="{689C96E8-7530-442C-9D17-7E2B33763F5A}" type="sibTrans" cxnId="{00D83153-1013-471E-85DF-62CFFDA58EDD}">
      <dgm:prSet/>
      <dgm:spPr/>
      <dgm:t>
        <a:bodyPr/>
        <a:lstStyle/>
        <a:p>
          <a:endParaRPr lang="en-US"/>
        </a:p>
      </dgm:t>
    </dgm:pt>
    <dgm:pt modelId="{16DF923C-EA36-423B-A4F2-4E1A4F1F1F25}">
      <dgm:prSet/>
      <dgm:spPr/>
      <dgm:t>
        <a:bodyPr/>
        <a:lstStyle/>
        <a:p>
          <a:pPr>
            <a:lnSpc>
              <a:spcPct val="100000"/>
            </a:lnSpc>
            <a:defRPr b="1"/>
          </a:pPr>
          <a:r>
            <a:rPr lang="en-US" dirty="0"/>
            <a:t>Market Data</a:t>
          </a:r>
        </a:p>
      </dgm:t>
    </dgm:pt>
    <dgm:pt modelId="{FEB4A6D8-5D18-4247-BB3E-CCC249A02FF2}" type="parTrans" cxnId="{BB2B5A7A-E8BF-495A-A1BD-2FC3ED9FE189}">
      <dgm:prSet/>
      <dgm:spPr/>
      <dgm:t>
        <a:bodyPr/>
        <a:lstStyle/>
        <a:p>
          <a:endParaRPr lang="en-US"/>
        </a:p>
      </dgm:t>
    </dgm:pt>
    <dgm:pt modelId="{FB24F579-31E4-4308-9B1B-822A70BE23A5}" type="sibTrans" cxnId="{BB2B5A7A-E8BF-495A-A1BD-2FC3ED9FE189}">
      <dgm:prSet/>
      <dgm:spPr/>
      <dgm:t>
        <a:bodyPr/>
        <a:lstStyle/>
        <a:p>
          <a:endParaRPr lang="en-US"/>
        </a:p>
      </dgm:t>
    </dgm:pt>
    <dgm:pt modelId="{B229A2CD-0032-49F5-91A4-3C9026CB1415}">
      <dgm:prSet/>
      <dgm:spPr/>
      <dgm:t>
        <a:bodyPr/>
        <a:lstStyle/>
        <a:p>
          <a:pPr>
            <a:lnSpc>
              <a:spcPct val="100000"/>
            </a:lnSpc>
          </a:pPr>
          <a:r>
            <a:rPr lang="en-US" dirty="0"/>
            <a:t>Compiled base and total cash percentile data</a:t>
          </a:r>
        </a:p>
      </dgm:t>
    </dgm:pt>
    <dgm:pt modelId="{5F983D73-332C-4121-BC8D-F84C574FC9CD}" type="parTrans" cxnId="{33541F64-E68D-42C7-8B11-6CF7BE684CF1}">
      <dgm:prSet/>
      <dgm:spPr/>
      <dgm:t>
        <a:bodyPr/>
        <a:lstStyle/>
        <a:p>
          <a:endParaRPr lang="en-US"/>
        </a:p>
      </dgm:t>
    </dgm:pt>
    <dgm:pt modelId="{85881F1A-C650-4B1B-BC28-34CA9F4E3305}" type="sibTrans" cxnId="{33541F64-E68D-42C7-8B11-6CF7BE684CF1}">
      <dgm:prSet/>
      <dgm:spPr/>
      <dgm:t>
        <a:bodyPr/>
        <a:lstStyle/>
        <a:p>
          <a:endParaRPr lang="en-US"/>
        </a:p>
      </dgm:t>
    </dgm:pt>
    <dgm:pt modelId="{A9676E72-EB86-41CB-8D1D-A54B195EB1D3}" type="pres">
      <dgm:prSet presAssocID="{73FA30B2-904D-4DD9-B762-1FD147FCC774}" presName="root" presStyleCnt="0">
        <dgm:presLayoutVars>
          <dgm:dir/>
          <dgm:resizeHandles val="exact"/>
        </dgm:presLayoutVars>
      </dgm:prSet>
      <dgm:spPr/>
    </dgm:pt>
    <dgm:pt modelId="{46E70206-4576-4536-A6C6-64E94F4AA8B0}" type="pres">
      <dgm:prSet presAssocID="{3C83422C-3260-4976-AF6F-7C9CB440C654}" presName="compNode" presStyleCnt="0"/>
      <dgm:spPr/>
    </dgm:pt>
    <dgm:pt modelId="{A055DABF-3CF1-4629-84B8-8A376CE26DA2}" type="pres">
      <dgm:prSet presAssocID="{3C83422C-3260-4976-AF6F-7C9CB440C654}"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cument outline"/>
        </a:ext>
      </dgm:extLst>
    </dgm:pt>
    <dgm:pt modelId="{FC061ADD-794E-4826-9FDF-A53FB025A158}" type="pres">
      <dgm:prSet presAssocID="{3C83422C-3260-4976-AF6F-7C9CB440C654}" presName="iconSpace" presStyleCnt="0"/>
      <dgm:spPr/>
    </dgm:pt>
    <dgm:pt modelId="{EFFE20BF-7187-48AE-9ED8-24990C6CEF82}" type="pres">
      <dgm:prSet presAssocID="{3C83422C-3260-4976-AF6F-7C9CB440C654}" presName="parTx" presStyleLbl="revTx" presStyleIdx="0" presStyleCnt="6" custScaleY="206851" custLinFactNeighborX="-60" custLinFactNeighborY="76632">
        <dgm:presLayoutVars>
          <dgm:chMax val="0"/>
          <dgm:chPref val="0"/>
        </dgm:presLayoutVars>
      </dgm:prSet>
      <dgm:spPr/>
    </dgm:pt>
    <dgm:pt modelId="{2955BE1C-9F8B-4F0D-930F-F7E5EED88117}" type="pres">
      <dgm:prSet presAssocID="{3C83422C-3260-4976-AF6F-7C9CB440C654}" presName="txSpace" presStyleCnt="0"/>
      <dgm:spPr/>
    </dgm:pt>
    <dgm:pt modelId="{AA191BC9-2DA4-4AB7-BD6C-5AA6D96D7EFF}" type="pres">
      <dgm:prSet presAssocID="{3C83422C-3260-4976-AF6F-7C9CB440C654}" presName="desTx" presStyleLbl="revTx" presStyleIdx="1" presStyleCnt="6" custLinFactY="1719" custLinFactNeighborX="-60" custLinFactNeighborY="100000">
        <dgm:presLayoutVars/>
      </dgm:prSet>
      <dgm:spPr/>
    </dgm:pt>
    <dgm:pt modelId="{CBB99358-C934-4324-A8A4-8BF6FEE85A57}" type="pres">
      <dgm:prSet presAssocID="{EAEA9F23-EEB3-4C56-A1B3-FDFE354437E4}" presName="sibTrans" presStyleCnt="0"/>
      <dgm:spPr/>
    </dgm:pt>
    <dgm:pt modelId="{1E46D2C8-84C0-471C-B15C-987380562981}" type="pres">
      <dgm:prSet presAssocID="{169086B8-2236-441E-A4B6-45F2057EE6BF}" presName="compNode" presStyleCnt="0"/>
      <dgm:spPr/>
    </dgm:pt>
    <dgm:pt modelId="{726683E3-67EE-46F7-AAD9-0B2E3C73C48D}" type="pres">
      <dgm:prSet presAssocID="{169086B8-2236-441E-A4B6-45F2057EE6BF}"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ist outline"/>
        </a:ext>
      </dgm:extLst>
    </dgm:pt>
    <dgm:pt modelId="{3E8561D5-A2BA-4128-AAFE-98B47DCD2E91}" type="pres">
      <dgm:prSet presAssocID="{169086B8-2236-441E-A4B6-45F2057EE6BF}" presName="iconSpace" presStyleCnt="0"/>
      <dgm:spPr/>
    </dgm:pt>
    <dgm:pt modelId="{7CB7B662-6670-44CF-B812-2C2E7941CA98}" type="pres">
      <dgm:prSet presAssocID="{169086B8-2236-441E-A4B6-45F2057EE6BF}" presName="parTx" presStyleLbl="revTx" presStyleIdx="2" presStyleCnt="6">
        <dgm:presLayoutVars>
          <dgm:chMax val="0"/>
          <dgm:chPref val="0"/>
        </dgm:presLayoutVars>
      </dgm:prSet>
      <dgm:spPr/>
    </dgm:pt>
    <dgm:pt modelId="{DCF67B32-7D73-412D-9B90-179F236B2247}" type="pres">
      <dgm:prSet presAssocID="{169086B8-2236-441E-A4B6-45F2057EE6BF}" presName="txSpace" presStyleCnt="0"/>
      <dgm:spPr/>
    </dgm:pt>
    <dgm:pt modelId="{7089BDDA-6620-46B7-BD1C-DDA540B8BD68}" type="pres">
      <dgm:prSet presAssocID="{169086B8-2236-441E-A4B6-45F2057EE6BF}" presName="desTx" presStyleLbl="revTx" presStyleIdx="3" presStyleCnt="6">
        <dgm:presLayoutVars/>
      </dgm:prSet>
      <dgm:spPr/>
    </dgm:pt>
    <dgm:pt modelId="{1B950E08-F715-4391-827F-0E64061324A9}" type="pres">
      <dgm:prSet presAssocID="{09DBAD92-0242-426F-9482-8BB46374F343}" presName="sibTrans" presStyleCnt="0"/>
      <dgm:spPr/>
    </dgm:pt>
    <dgm:pt modelId="{B26326B4-F9EA-4F8F-844D-0831EC4A1446}" type="pres">
      <dgm:prSet presAssocID="{16DF923C-EA36-423B-A4F2-4E1A4F1F1F25}" presName="compNode" presStyleCnt="0"/>
      <dgm:spPr/>
    </dgm:pt>
    <dgm:pt modelId="{E9E712DC-ACD6-486E-9CF7-6A00C14778CE}" type="pres">
      <dgm:prSet presAssocID="{16DF923C-EA36-423B-A4F2-4E1A4F1F1F25}"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Normal Distribution outline"/>
        </a:ext>
      </dgm:extLst>
    </dgm:pt>
    <dgm:pt modelId="{25E54AA6-C156-4933-A5C1-1D969EE63DA6}" type="pres">
      <dgm:prSet presAssocID="{16DF923C-EA36-423B-A4F2-4E1A4F1F1F25}" presName="iconSpace" presStyleCnt="0"/>
      <dgm:spPr/>
    </dgm:pt>
    <dgm:pt modelId="{5121FC8C-41AE-4BA4-B6C6-D208B0453B09}" type="pres">
      <dgm:prSet presAssocID="{16DF923C-EA36-423B-A4F2-4E1A4F1F1F25}" presName="parTx" presStyleLbl="revTx" presStyleIdx="4" presStyleCnt="6">
        <dgm:presLayoutVars>
          <dgm:chMax val="0"/>
          <dgm:chPref val="0"/>
        </dgm:presLayoutVars>
      </dgm:prSet>
      <dgm:spPr/>
    </dgm:pt>
    <dgm:pt modelId="{CE18EA14-8397-4FE5-861A-55774D20A30D}" type="pres">
      <dgm:prSet presAssocID="{16DF923C-EA36-423B-A4F2-4E1A4F1F1F25}" presName="txSpace" presStyleCnt="0"/>
      <dgm:spPr/>
    </dgm:pt>
    <dgm:pt modelId="{30C9F6B0-367D-4388-B05D-96EAC5F8A3F7}" type="pres">
      <dgm:prSet presAssocID="{16DF923C-EA36-423B-A4F2-4E1A4F1F1F25}" presName="desTx" presStyleLbl="revTx" presStyleIdx="5" presStyleCnt="6">
        <dgm:presLayoutVars/>
      </dgm:prSet>
      <dgm:spPr/>
    </dgm:pt>
  </dgm:ptLst>
  <dgm:cxnLst>
    <dgm:cxn modelId="{FB50F21D-FB2E-4182-AC37-CCD8A5B1A101}" type="presOf" srcId="{612F971C-94EC-45AA-8A26-1100238D69CF}" destId="{7089BDDA-6620-46B7-BD1C-DDA540B8BD68}" srcOrd="0" destOrd="0" presId="urn:microsoft.com/office/officeart/2018/5/layout/CenteredIconLabelDescriptionList"/>
    <dgm:cxn modelId="{41510637-0D39-4DFB-8C0C-923BFE00C2BB}" type="presOf" srcId="{73FA30B2-904D-4DD9-B762-1FD147FCC774}" destId="{A9676E72-EB86-41CB-8D1D-A54B195EB1D3}" srcOrd="0" destOrd="0" presId="urn:microsoft.com/office/officeart/2018/5/layout/CenteredIconLabelDescriptionList"/>
    <dgm:cxn modelId="{33541F64-E68D-42C7-8B11-6CF7BE684CF1}" srcId="{16DF923C-EA36-423B-A4F2-4E1A4F1F1F25}" destId="{B229A2CD-0032-49F5-91A4-3C9026CB1415}" srcOrd="0" destOrd="0" parTransId="{5F983D73-332C-4121-BC8D-F84C574FC9CD}" sibTransId="{85881F1A-C650-4B1B-BC28-34CA9F4E3305}"/>
    <dgm:cxn modelId="{6ECAB86A-B5D6-4CF8-89A4-D66B81CA1508}" type="presOf" srcId="{3C83422C-3260-4976-AF6F-7C9CB440C654}" destId="{EFFE20BF-7187-48AE-9ED8-24990C6CEF82}" srcOrd="0" destOrd="0" presId="urn:microsoft.com/office/officeart/2018/5/layout/CenteredIconLabelDescriptionList"/>
    <dgm:cxn modelId="{784B236C-A7EC-41DA-A36B-A5AB5EFA74AC}" type="presOf" srcId="{16DF923C-EA36-423B-A4F2-4E1A4F1F1F25}" destId="{5121FC8C-41AE-4BA4-B6C6-D208B0453B09}" srcOrd="0" destOrd="0" presId="urn:microsoft.com/office/officeart/2018/5/layout/CenteredIconLabelDescriptionList"/>
    <dgm:cxn modelId="{00D83153-1013-471E-85DF-62CFFDA58EDD}" srcId="{169086B8-2236-441E-A4B6-45F2057EE6BF}" destId="{612F971C-94EC-45AA-8A26-1100238D69CF}" srcOrd="0" destOrd="0" parTransId="{947B11E4-F707-49F1-B8AF-43602E1E3D69}" sibTransId="{689C96E8-7530-442C-9D17-7E2B33763F5A}"/>
    <dgm:cxn modelId="{BB2B5A7A-E8BF-495A-A1BD-2FC3ED9FE189}" srcId="{73FA30B2-904D-4DD9-B762-1FD147FCC774}" destId="{16DF923C-EA36-423B-A4F2-4E1A4F1F1F25}" srcOrd="2" destOrd="0" parTransId="{FEB4A6D8-5D18-4247-BB3E-CCC249A02FF2}" sibTransId="{FB24F579-31E4-4308-9B1B-822A70BE23A5}"/>
    <dgm:cxn modelId="{FE6A1B7B-5107-42EC-ACFE-3D9A9E3F9D23}" type="presOf" srcId="{169086B8-2236-441E-A4B6-45F2057EE6BF}" destId="{7CB7B662-6670-44CF-B812-2C2E7941CA98}" srcOrd="0" destOrd="0" presId="urn:microsoft.com/office/officeart/2018/5/layout/CenteredIconLabelDescriptionList"/>
    <dgm:cxn modelId="{CBF1217D-1837-4913-858C-1A635332AEFF}" srcId="{73FA30B2-904D-4DD9-B762-1FD147FCC774}" destId="{169086B8-2236-441E-A4B6-45F2057EE6BF}" srcOrd="1" destOrd="0" parTransId="{0EA359CD-3437-4A67-98AB-3CFB348E2F65}" sibTransId="{09DBAD92-0242-426F-9482-8BB46374F343}"/>
    <dgm:cxn modelId="{04FE8381-314E-4AA5-8075-4AC7DF99DDF1}" srcId="{3C83422C-3260-4976-AF6F-7C9CB440C654}" destId="{0D939530-33A9-4B7E-9408-AD6422AB5C6E}" srcOrd="0" destOrd="0" parTransId="{F7328FAF-7ED3-4847-8717-18EE04D86646}" sibTransId="{A58ED522-0DB6-40EB-99CC-838145B91E23}"/>
    <dgm:cxn modelId="{B4A35C8A-E12C-4A39-B731-292C8332432A}" type="presOf" srcId="{0D939530-33A9-4B7E-9408-AD6422AB5C6E}" destId="{AA191BC9-2DA4-4AB7-BD6C-5AA6D96D7EFF}" srcOrd="0" destOrd="0" presId="urn:microsoft.com/office/officeart/2018/5/layout/CenteredIconLabelDescriptionList"/>
    <dgm:cxn modelId="{8A0246D8-EF97-4D90-B0EA-0EDAC4C5CC2F}" type="presOf" srcId="{B229A2CD-0032-49F5-91A4-3C9026CB1415}" destId="{30C9F6B0-367D-4388-B05D-96EAC5F8A3F7}" srcOrd="0" destOrd="0" presId="urn:microsoft.com/office/officeart/2018/5/layout/CenteredIconLabelDescriptionList"/>
    <dgm:cxn modelId="{8F308CDB-7A93-4CE2-847E-0E8F7A801E99}" srcId="{73FA30B2-904D-4DD9-B762-1FD147FCC774}" destId="{3C83422C-3260-4976-AF6F-7C9CB440C654}" srcOrd="0" destOrd="0" parTransId="{8AEA695D-A556-476C-8ECB-70C6966FC8FC}" sibTransId="{EAEA9F23-EEB3-4C56-A1B3-FDFE354437E4}"/>
    <dgm:cxn modelId="{76F1EBD6-3B1A-4CAF-B79B-F6C2C642ED48}" type="presParOf" srcId="{A9676E72-EB86-41CB-8D1D-A54B195EB1D3}" destId="{46E70206-4576-4536-A6C6-64E94F4AA8B0}" srcOrd="0" destOrd="0" presId="urn:microsoft.com/office/officeart/2018/5/layout/CenteredIconLabelDescriptionList"/>
    <dgm:cxn modelId="{F52D99CC-0789-4A7F-B529-19BEB1A2B936}" type="presParOf" srcId="{46E70206-4576-4536-A6C6-64E94F4AA8B0}" destId="{A055DABF-3CF1-4629-84B8-8A376CE26DA2}" srcOrd="0" destOrd="0" presId="urn:microsoft.com/office/officeart/2018/5/layout/CenteredIconLabelDescriptionList"/>
    <dgm:cxn modelId="{638C59D7-2AA2-4556-8682-BCFBB80A18FE}" type="presParOf" srcId="{46E70206-4576-4536-A6C6-64E94F4AA8B0}" destId="{FC061ADD-794E-4826-9FDF-A53FB025A158}" srcOrd="1" destOrd="0" presId="urn:microsoft.com/office/officeart/2018/5/layout/CenteredIconLabelDescriptionList"/>
    <dgm:cxn modelId="{8004436B-200D-49DF-8B40-31B23FB34667}" type="presParOf" srcId="{46E70206-4576-4536-A6C6-64E94F4AA8B0}" destId="{EFFE20BF-7187-48AE-9ED8-24990C6CEF82}" srcOrd="2" destOrd="0" presId="urn:microsoft.com/office/officeart/2018/5/layout/CenteredIconLabelDescriptionList"/>
    <dgm:cxn modelId="{3FF52354-F6A2-4811-B6C0-DF12E75FD84D}" type="presParOf" srcId="{46E70206-4576-4536-A6C6-64E94F4AA8B0}" destId="{2955BE1C-9F8B-4F0D-930F-F7E5EED88117}" srcOrd="3" destOrd="0" presId="urn:microsoft.com/office/officeart/2018/5/layout/CenteredIconLabelDescriptionList"/>
    <dgm:cxn modelId="{ED844C98-BA32-4E48-9A68-F69581DDFD5F}" type="presParOf" srcId="{46E70206-4576-4536-A6C6-64E94F4AA8B0}" destId="{AA191BC9-2DA4-4AB7-BD6C-5AA6D96D7EFF}" srcOrd="4" destOrd="0" presId="urn:microsoft.com/office/officeart/2018/5/layout/CenteredIconLabelDescriptionList"/>
    <dgm:cxn modelId="{2ACF627D-01EA-436F-9A0D-FCB1F5055B77}" type="presParOf" srcId="{A9676E72-EB86-41CB-8D1D-A54B195EB1D3}" destId="{CBB99358-C934-4324-A8A4-8BF6FEE85A57}" srcOrd="1" destOrd="0" presId="urn:microsoft.com/office/officeart/2018/5/layout/CenteredIconLabelDescriptionList"/>
    <dgm:cxn modelId="{6851EE1B-1A5A-42FE-9D52-67DD73D72D1A}" type="presParOf" srcId="{A9676E72-EB86-41CB-8D1D-A54B195EB1D3}" destId="{1E46D2C8-84C0-471C-B15C-987380562981}" srcOrd="2" destOrd="0" presId="urn:microsoft.com/office/officeart/2018/5/layout/CenteredIconLabelDescriptionList"/>
    <dgm:cxn modelId="{15843BBD-84E1-4938-A054-055668104D3D}" type="presParOf" srcId="{1E46D2C8-84C0-471C-B15C-987380562981}" destId="{726683E3-67EE-46F7-AAD9-0B2E3C73C48D}" srcOrd="0" destOrd="0" presId="urn:microsoft.com/office/officeart/2018/5/layout/CenteredIconLabelDescriptionList"/>
    <dgm:cxn modelId="{19E59C0C-F842-4CD7-8226-85DC73D17294}" type="presParOf" srcId="{1E46D2C8-84C0-471C-B15C-987380562981}" destId="{3E8561D5-A2BA-4128-AAFE-98B47DCD2E91}" srcOrd="1" destOrd="0" presId="urn:microsoft.com/office/officeart/2018/5/layout/CenteredIconLabelDescriptionList"/>
    <dgm:cxn modelId="{A7E44234-4791-430F-BB47-C3C115AEFE37}" type="presParOf" srcId="{1E46D2C8-84C0-471C-B15C-987380562981}" destId="{7CB7B662-6670-44CF-B812-2C2E7941CA98}" srcOrd="2" destOrd="0" presId="urn:microsoft.com/office/officeart/2018/5/layout/CenteredIconLabelDescriptionList"/>
    <dgm:cxn modelId="{5E5BEE1F-8E43-4554-8EC4-CF1E21CC605B}" type="presParOf" srcId="{1E46D2C8-84C0-471C-B15C-987380562981}" destId="{DCF67B32-7D73-412D-9B90-179F236B2247}" srcOrd="3" destOrd="0" presId="urn:microsoft.com/office/officeart/2018/5/layout/CenteredIconLabelDescriptionList"/>
    <dgm:cxn modelId="{62D2B740-E114-4AC7-9EFD-EF525F7F26A1}" type="presParOf" srcId="{1E46D2C8-84C0-471C-B15C-987380562981}" destId="{7089BDDA-6620-46B7-BD1C-DDA540B8BD68}" srcOrd="4" destOrd="0" presId="urn:microsoft.com/office/officeart/2018/5/layout/CenteredIconLabelDescriptionList"/>
    <dgm:cxn modelId="{2036E174-65CF-4A80-9ECA-948C84810B94}" type="presParOf" srcId="{A9676E72-EB86-41CB-8D1D-A54B195EB1D3}" destId="{1B950E08-F715-4391-827F-0E64061324A9}" srcOrd="3" destOrd="0" presId="urn:microsoft.com/office/officeart/2018/5/layout/CenteredIconLabelDescriptionList"/>
    <dgm:cxn modelId="{86C4F061-F978-4CE4-8623-DE1041B7772D}" type="presParOf" srcId="{A9676E72-EB86-41CB-8D1D-A54B195EB1D3}" destId="{B26326B4-F9EA-4F8F-844D-0831EC4A1446}" srcOrd="4" destOrd="0" presId="urn:microsoft.com/office/officeart/2018/5/layout/CenteredIconLabelDescriptionList"/>
    <dgm:cxn modelId="{E898802F-F055-442D-B658-13F3BDD48CCB}" type="presParOf" srcId="{B26326B4-F9EA-4F8F-844D-0831EC4A1446}" destId="{E9E712DC-ACD6-486E-9CF7-6A00C14778CE}" srcOrd="0" destOrd="0" presId="urn:microsoft.com/office/officeart/2018/5/layout/CenteredIconLabelDescriptionList"/>
    <dgm:cxn modelId="{4CB10732-4B23-4DC8-B2D6-1C86E8543FD6}" type="presParOf" srcId="{B26326B4-F9EA-4F8F-844D-0831EC4A1446}" destId="{25E54AA6-C156-4933-A5C1-1D969EE63DA6}" srcOrd="1" destOrd="0" presId="urn:microsoft.com/office/officeart/2018/5/layout/CenteredIconLabelDescriptionList"/>
    <dgm:cxn modelId="{60412EA7-C9D0-4C1D-A677-C51DFFCA1C2C}" type="presParOf" srcId="{B26326B4-F9EA-4F8F-844D-0831EC4A1446}" destId="{5121FC8C-41AE-4BA4-B6C6-D208B0453B09}" srcOrd="2" destOrd="0" presId="urn:microsoft.com/office/officeart/2018/5/layout/CenteredIconLabelDescriptionList"/>
    <dgm:cxn modelId="{17BD4F5C-C04E-451A-8AB8-CFFADB5189AB}" type="presParOf" srcId="{B26326B4-F9EA-4F8F-844D-0831EC4A1446}" destId="{CE18EA14-8397-4FE5-861A-55774D20A30D}" srcOrd="3" destOrd="0" presId="urn:microsoft.com/office/officeart/2018/5/layout/CenteredIconLabelDescriptionList"/>
    <dgm:cxn modelId="{5077BB87-341D-447F-97FD-334B4DE7E774}" type="presParOf" srcId="{B26326B4-F9EA-4F8F-844D-0831EC4A1446}" destId="{30C9F6B0-367D-4388-B05D-96EAC5F8A3F7}"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EC3A32-52FA-48E0-8E5C-1693D0EE11A7}"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6258766E-1C39-42E4-B3FF-DFA5668609EF}">
      <dgm:prSet custT="1"/>
      <dgm:spPr/>
      <dgm:t>
        <a:bodyPr/>
        <a:lstStyle/>
        <a:p>
          <a:pPr>
            <a:lnSpc>
              <a:spcPct val="100000"/>
            </a:lnSpc>
          </a:pPr>
          <a:r>
            <a:rPr lang="en-US" sz="1400" b="0" i="0" dirty="0"/>
            <a:t>Discontinue historical practices of setting pay such as setting a cap on steps or discounting 10 years from experience outside of the District.  </a:t>
          </a:r>
          <a:endParaRPr lang="en-US" sz="1400" b="0" dirty="0"/>
        </a:p>
      </dgm:t>
    </dgm:pt>
    <dgm:pt modelId="{90E2FB39-2A7C-407F-815A-9E87E5A0E5F1}" type="parTrans" cxnId="{64177F0C-050A-477F-A7E9-61D1EAF6EEC8}">
      <dgm:prSet/>
      <dgm:spPr/>
      <dgm:t>
        <a:bodyPr/>
        <a:lstStyle/>
        <a:p>
          <a:endParaRPr lang="en-US" sz="1400"/>
        </a:p>
      </dgm:t>
    </dgm:pt>
    <dgm:pt modelId="{63778C25-0891-4A7F-B94C-0F61528EB944}" type="sibTrans" cxnId="{64177F0C-050A-477F-A7E9-61D1EAF6EEC8}">
      <dgm:prSet phldrT="1" phldr="0"/>
      <dgm:spPr/>
      <dgm:t>
        <a:bodyPr/>
        <a:lstStyle/>
        <a:p>
          <a:pPr>
            <a:lnSpc>
              <a:spcPct val="100000"/>
            </a:lnSpc>
          </a:pPr>
          <a:endParaRPr lang="en-US" sz="1400"/>
        </a:p>
      </dgm:t>
    </dgm:pt>
    <dgm:pt modelId="{2CE220E3-B10E-459B-A910-7156180ABC48}">
      <dgm:prSet custT="1"/>
      <dgm:spPr/>
      <dgm:t>
        <a:bodyPr/>
        <a:lstStyle/>
        <a:p>
          <a:pPr>
            <a:lnSpc>
              <a:spcPct val="100000"/>
            </a:lnSpc>
          </a:pPr>
          <a:r>
            <a:rPr lang="en-US" sz="1400" b="0" i="0" dirty="0"/>
            <a:t>Conduct an analysis to align current employees to the appropriate steps based upon updated policies to determine cost impact. Note that this is outside the scope of the current study.</a:t>
          </a:r>
          <a:endParaRPr lang="en-US" sz="1400" b="0" dirty="0"/>
        </a:p>
      </dgm:t>
    </dgm:pt>
    <dgm:pt modelId="{FA454F64-0E46-43B6-BA95-B309E030E3C7}" type="parTrans" cxnId="{A33D956C-6CE5-4053-ACA9-3C239240B978}">
      <dgm:prSet/>
      <dgm:spPr/>
      <dgm:t>
        <a:bodyPr/>
        <a:lstStyle/>
        <a:p>
          <a:endParaRPr lang="en-US" sz="1400"/>
        </a:p>
      </dgm:t>
    </dgm:pt>
    <dgm:pt modelId="{7F558CD7-6F65-4811-ACDA-F8F2DBD59600}" type="sibTrans" cxnId="{A33D956C-6CE5-4053-ACA9-3C239240B978}">
      <dgm:prSet phldrT="2" phldr="0"/>
      <dgm:spPr/>
      <dgm:t>
        <a:bodyPr/>
        <a:lstStyle/>
        <a:p>
          <a:pPr>
            <a:lnSpc>
              <a:spcPct val="100000"/>
            </a:lnSpc>
          </a:pPr>
          <a:endParaRPr lang="en-US" sz="1400"/>
        </a:p>
      </dgm:t>
    </dgm:pt>
    <dgm:pt modelId="{C121A36B-6D41-4B19-8CD9-CD9485B45B5A}">
      <dgm:prSet custT="1"/>
      <dgm:spPr/>
      <dgm:t>
        <a:bodyPr/>
        <a:lstStyle/>
        <a:p>
          <a:pPr>
            <a:lnSpc>
              <a:spcPct val="100000"/>
            </a:lnSpc>
          </a:pPr>
          <a:r>
            <a:rPr lang="en-US" sz="1400" b="0" i="0" dirty="0"/>
            <a:t>Increase the compensation of all employees to the minimum of their respective proposed salary ranges. </a:t>
          </a:r>
        </a:p>
      </dgm:t>
    </dgm:pt>
    <dgm:pt modelId="{26B76C74-9855-4D2F-87B3-7E089425317F}" type="parTrans" cxnId="{2C8DE99B-3ED9-40E2-86F1-A6260D4096BA}">
      <dgm:prSet/>
      <dgm:spPr/>
      <dgm:t>
        <a:bodyPr/>
        <a:lstStyle/>
        <a:p>
          <a:endParaRPr lang="en-US" sz="1400"/>
        </a:p>
      </dgm:t>
    </dgm:pt>
    <dgm:pt modelId="{FC3CB12C-C7E9-4741-A963-933DC6E57F18}" type="sibTrans" cxnId="{2C8DE99B-3ED9-40E2-86F1-A6260D4096BA}">
      <dgm:prSet phldrT="3" phldr="0"/>
      <dgm:spPr/>
      <dgm:t>
        <a:bodyPr/>
        <a:lstStyle/>
        <a:p>
          <a:pPr>
            <a:lnSpc>
              <a:spcPct val="100000"/>
            </a:lnSpc>
          </a:pPr>
          <a:endParaRPr lang="en-US" sz="1400"/>
        </a:p>
      </dgm:t>
    </dgm:pt>
    <dgm:pt modelId="{91C58F39-1E8B-4B7E-B72C-BDD4B8371BE2}">
      <dgm:prSet custT="1"/>
      <dgm:spPr/>
      <dgm:t>
        <a:bodyPr/>
        <a:lstStyle/>
        <a:p>
          <a:pPr>
            <a:lnSpc>
              <a:spcPct val="100000"/>
            </a:lnSpc>
          </a:pPr>
          <a:r>
            <a:rPr lang="en-US" sz="1400" b="0" i="0" dirty="0"/>
            <a:t>Temporarily freeze pay, including COLA increases, for employees above the maximum of their respective proposed grade. The pay freeze should remain in place until  the range maximum surpasses actual pay.  </a:t>
          </a:r>
          <a:endParaRPr lang="en-US" sz="1400" b="0" dirty="0"/>
        </a:p>
      </dgm:t>
    </dgm:pt>
    <dgm:pt modelId="{E4AB26F2-D6EF-488B-99DD-43FCB9F8DBD2}" type="parTrans" cxnId="{52B2FDEC-DCCD-4DC5-970A-2F81C62CD7E1}">
      <dgm:prSet/>
      <dgm:spPr/>
      <dgm:t>
        <a:bodyPr/>
        <a:lstStyle/>
        <a:p>
          <a:endParaRPr lang="en-US" sz="1400"/>
        </a:p>
      </dgm:t>
    </dgm:pt>
    <dgm:pt modelId="{2CDF6BC8-3C32-4CFF-B42D-5098FA43C865}" type="sibTrans" cxnId="{52B2FDEC-DCCD-4DC5-970A-2F81C62CD7E1}">
      <dgm:prSet phldrT="4" phldr="0"/>
      <dgm:spPr/>
      <dgm:t>
        <a:bodyPr/>
        <a:lstStyle/>
        <a:p>
          <a:pPr>
            <a:lnSpc>
              <a:spcPct val="100000"/>
            </a:lnSpc>
          </a:pPr>
          <a:endParaRPr lang="en-US" sz="1400"/>
        </a:p>
      </dgm:t>
    </dgm:pt>
    <dgm:pt modelId="{BC595324-8A34-407B-B40A-18A21F980FFC}">
      <dgm:prSet custT="1"/>
      <dgm:spPr/>
      <dgm:t>
        <a:bodyPr/>
        <a:lstStyle/>
        <a:p>
          <a:pPr>
            <a:lnSpc>
              <a:spcPct val="100000"/>
            </a:lnSpc>
          </a:pPr>
          <a:r>
            <a:rPr lang="en-US" sz="1400" b="0" i="0" dirty="0"/>
            <a:t>Implement the compensation plan uniformly across all positions. </a:t>
          </a:r>
          <a:endParaRPr lang="en-US" sz="1400" b="0" dirty="0"/>
        </a:p>
      </dgm:t>
    </dgm:pt>
    <dgm:pt modelId="{E0BE5007-15EE-49FE-93A2-5710F56A4528}" type="parTrans" cxnId="{D16DB59F-820E-4E0F-B19A-4E8ECEE66BAB}">
      <dgm:prSet/>
      <dgm:spPr/>
      <dgm:t>
        <a:bodyPr/>
        <a:lstStyle/>
        <a:p>
          <a:endParaRPr lang="en-US" sz="1400"/>
        </a:p>
      </dgm:t>
    </dgm:pt>
    <dgm:pt modelId="{134BEF77-004D-4FB2-A9B0-1BBF8E05A917}" type="sibTrans" cxnId="{D16DB59F-820E-4E0F-B19A-4E8ECEE66BAB}">
      <dgm:prSet phldrT="6" phldr="0"/>
      <dgm:spPr/>
      <dgm:t>
        <a:bodyPr/>
        <a:lstStyle/>
        <a:p>
          <a:pPr>
            <a:lnSpc>
              <a:spcPct val="100000"/>
            </a:lnSpc>
          </a:pPr>
          <a:endParaRPr lang="en-US" sz="1400"/>
        </a:p>
      </dgm:t>
    </dgm:pt>
    <dgm:pt modelId="{FAC2051C-71DD-470C-BAF7-26800100E116}">
      <dgm:prSet custT="1"/>
      <dgm:spPr/>
      <dgm:t>
        <a:bodyPr/>
        <a:lstStyle/>
        <a:p>
          <a:pPr>
            <a:lnSpc>
              <a:spcPct val="100000"/>
            </a:lnSpc>
          </a:pPr>
          <a:r>
            <a:rPr lang="en-US" sz="1400" b="0" dirty="0"/>
            <a:t>Budget for market competitive salary increases and adjust structures annually</a:t>
          </a:r>
          <a:br>
            <a:rPr lang="en-US" sz="1400" b="0" dirty="0"/>
          </a:br>
          <a:endParaRPr lang="en-US" sz="1400" b="0" dirty="0"/>
        </a:p>
      </dgm:t>
    </dgm:pt>
    <dgm:pt modelId="{42468F87-DEF4-4318-9642-88719B64B123}" type="parTrans" cxnId="{5EBBDDD5-044F-4309-A936-45CDDB13D636}">
      <dgm:prSet/>
      <dgm:spPr/>
      <dgm:t>
        <a:bodyPr/>
        <a:lstStyle/>
        <a:p>
          <a:endParaRPr lang="en-US" sz="1400"/>
        </a:p>
      </dgm:t>
    </dgm:pt>
    <dgm:pt modelId="{9FBFE5E7-A505-4050-8CC8-BBFF465128B7}" type="sibTrans" cxnId="{5EBBDDD5-044F-4309-A936-45CDDB13D636}">
      <dgm:prSet phldrT="7" phldr="0"/>
      <dgm:spPr/>
      <dgm:t>
        <a:bodyPr/>
        <a:lstStyle/>
        <a:p>
          <a:endParaRPr lang="en-US" sz="1400"/>
        </a:p>
      </dgm:t>
    </dgm:pt>
    <dgm:pt modelId="{D81D2E59-789B-4F35-ADDE-DFACA1BB6BC4}">
      <dgm:prSet custT="1"/>
      <dgm:spPr/>
      <dgm:t>
        <a:bodyPr/>
        <a:lstStyle/>
        <a:p>
          <a:pPr>
            <a:lnSpc>
              <a:spcPct val="100000"/>
            </a:lnSpc>
          </a:pPr>
          <a:r>
            <a:rPr lang="en-US" sz="1400" b="0" i="0" dirty="0"/>
            <a:t>Consider adopting the step pay adjustments to help ensure that employee compensation is commensurate with experience and performance. </a:t>
          </a:r>
          <a:endParaRPr lang="en-US" sz="1400" b="0" dirty="0"/>
        </a:p>
      </dgm:t>
    </dgm:pt>
    <dgm:pt modelId="{FC597F9E-7DF2-4B07-90E7-32FABF0B448F}" type="parTrans" cxnId="{90C6947C-23D0-44E5-859D-3F9461882714}">
      <dgm:prSet/>
      <dgm:spPr/>
      <dgm:t>
        <a:bodyPr/>
        <a:lstStyle/>
        <a:p>
          <a:endParaRPr lang="en-US" sz="1400"/>
        </a:p>
      </dgm:t>
    </dgm:pt>
    <dgm:pt modelId="{D8E5F49E-BF43-41BF-8AC7-B2B598C1B402}" type="sibTrans" cxnId="{90C6947C-23D0-44E5-859D-3F9461882714}">
      <dgm:prSet phldrT="5" phldr="0"/>
      <dgm:spPr/>
      <dgm:t>
        <a:bodyPr/>
        <a:lstStyle/>
        <a:p>
          <a:pPr>
            <a:lnSpc>
              <a:spcPct val="100000"/>
            </a:lnSpc>
          </a:pPr>
          <a:endParaRPr lang="en-US" sz="1400"/>
        </a:p>
      </dgm:t>
    </dgm:pt>
    <dgm:pt modelId="{0831243C-1F94-47AA-A494-2BA6EC1F8919}" type="pres">
      <dgm:prSet presAssocID="{BFEC3A32-52FA-48E0-8E5C-1693D0EE11A7}" presName="root" presStyleCnt="0">
        <dgm:presLayoutVars>
          <dgm:dir/>
          <dgm:resizeHandles val="exact"/>
        </dgm:presLayoutVars>
      </dgm:prSet>
      <dgm:spPr/>
    </dgm:pt>
    <dgm:pt modelId="{53777FC5-B013-42C2-8755-7ECF89FFF2BF}" type="pres">
      <dgm:prSet presAssocID="{BFEC3A32-52FA-48E0-8E5C-1693D0EE11A7}" presName="container" presStyleCnt="0">
        <dgm:presLayoutVars>
          <dgm:dir/>
          <dgm:resizeHandles val="exact"/>
        </dgm:presLayoutVars>
      </dgm:prSet>
      <dgm:spPr/>
    </dgm:pt>
    <dgm:pt modelId="{DD3CFB4F-14BF-412D-A090-A64F6090E4BA}" type="pres">
      <dgm:prSet presAssocID="{6258766E-1C39-42E4-B3FF-DFA5668609EF}" presName="compNode" presStyleCnt="0"/>
      <dgm:spPr/>
    </dgm:pt>
    <dgm:pt modelId="{2F989F83-CDBB-4D19-B2EC-E31B1772997C}" type="pres">
      <dgm:prSet presAssocID="{6258766E-1C39-42E4-B3FF-DFA5668609EF}" presName="iconBgRect" presStyleLbl="bgShp" presStyleIdx="0" presStyleCnt="7"/>
      <dgm:spPr/>
    </dgm:pt>
    <dgm:pt modelId="{3DDF3CF5-61DD-4E54-9A88-6FCB81AD0216}" type="pres">
      <dgm:prSet presAssocID="{6258766E-1C39-42E4-B3FF-DFA5668609EF}"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A7877FC6-654C-4AD1-BE0D-F8F168A6BAD5}" type="pres">
      <dgm:prSet presAssocID="{6258766E-1C39-42E4-B3FF-DFA5668609EF}" presName="spaceRect" presStyleCnt="0"/>
      <dgm:spPr/>
    </dgm:pt>
    <dgm:pt modelId="{4A11AD07-0E8D-48B8-8430-FF5AB5676605}" type="pres">
      <dgm:prSet presAssocID="{6258766E-1C39-42E4-B3FF-DFA5668609EF}" presName="textRect" presStyleLbl="revTx" presStyleIdx="0" presStyleCnt="7">
        <dgm:presLayoutVars>
          <dgm:chMax val="1"/>
          <dgm:chPref val="1"/>
        </dgm:presLayoutVars>
      </dgm:prSet>
      <dgm:spPr/>
    </dgm:pt>
    <dgm:pt modelId="{6D75D925-2017-4E03-9DAA-0D690622EC0F}" type="pres">
      <dgm:prSet presAssocID="{63778C25-0891-4A7F-B94C-0F61528EB944}" presName="sibTrans" presStyleLbl="sibTrans2D1" presStyleIdx="0" presStyleCnt="0"/>
      <dgm:spPr/>
    </dgm:pt>
    <dgm:pt modelId="{68AD5139-551D-45B7-9853-56DA2D401063}" type="pres">
      <dgm:prSet presAssocID="{2CE220E3-B10E-459B-A910-7156180ABC48}" presName="compNode" presStyleCnt="0"/>
      <dgm:spPr/>
    </dgm:pt>
    <dgm:pt modelId="{54807E78-CA77-46B4-AE0F-2C736CE956DE}" type="pres">
      <dgm:prSet presAssocID="{2CE220E3-B10E-459B-A910-7156180ABC48}" presName="iconBgRect" presStyleLbl="bgShp" presStyleIdx="1" presStyleCnt="7"/>
      <dgm:spPr/>
    </dgm:pt>
    <dgm:pt modelId="{7B4B9368-3667-4654-A026-4FC04C989236}" type="pres">
      <dgm:prSet presAssocID="{2CE220E3-B10E-459B-A910-7156180ABC4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E10B9D73-6D01-4BED-B808-014072B669B8}" type="pres">
      <dgm:prSet presAssocID="{2CE220E3-B10E-459B-A910-7156180ABC48}" presName="spaceRect" presStyleCnt="0"/>
      <dgm:spPr/>
    </dgm:pt>
    <dgm:pt modelId="{90FF1DDD-EE39-4D42-BB89-FFC8F2452189}" type="pres">
      <dgm:prSet presAssocID="{2CE220E3-B10E-459B-A910-7156180ABC48}" presName="textRect" presStyleLbl="revTx" presStyleIdx="1" presStyleCnt="7">
        <dgm:presLayoutVars>
          <dgm:chMax val="1"/>
          <dgm:chPref val="1"/>
        </dgm:presLayoutVars>
      </dgm:prSet>
      <dgm:spPr/>
    </dgm:pt>
    <dgm:pt modelId="{874948DD-A1F6-4417-B657-55D9A9D456B0}" type="pres">
      <dgm:prSet presAssocID="{7F558CD7-6F65-4811-ACDA-F8F2DBD59600}" presName="sibTrans" presStyleLbl="sibTrans2D1" presStyleIdx="0" presStyleCnt="0"/>
      <dgm:spPr/>
    </dgm:pt>
    <dgm:pt modelId="{FD9A665E-EA57-4EC3-BE85-AA9A9988C8E8}" type="pres">
      <dgm:prSet presAssocID="{C121A36B-6D41-4B19-8CD9-CD9485B45B5A}" presName="compNode" presStyleCnt="0"/>
      <dgm:spPr/>
    </dgm:pt>
    <dgm:pt modelId="{A63B6960-89AC-4C68-8158-92F42D2F1B60}" type="pres">
      <dgm:prSet presAssocID="{C121A36B-6D41-4B19-8CD9-CD9485B45B5A}" presName="iconBgRect" presStyleLbl="bgShp" presStyleIdx="2" presStyleCnt="7"/>
      <dgm:spPr/>
    </dgm:pt>
    <dgm:pt modelId="{3FBE7679-3FB2-476D-A8EF-8E104D4FBD67}" type="pres">
      <dgm:prSet presAssocID="{C121A36B-6D41-4B19-8CD9-CD9485B45B5A}"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B3E3D92E-C7FE-4613-9EE3-2F62FFC9720D}" type="pres">
      <dgm:prSet presAssocID="{C121A36B-6D41-4B19-8CD9-CD9485B45B5A}" presName="spaceRect" presStyleCnt="0"/>
      <dgm:spPr/>
    </dgm:pt>
    <dgm:pt modelId="{3F85ABF4-640E-414C-8837-5A8D9DFE560F}" type="pres">
      <dgm:prSet presAssocID="{C121A36B-6D41-4B19-8CD9-CD9485B45B5A}" presName="textRect" presStyleLbl="revTx" presStyleIdx="2" presStyleCnt="7">
        <dgm:presLayoutVars>
          <dgm:chMax val="1"/>
          <dgm:chPref val="1"/>
        </dgm:presLayoutVars>
      </dgm:prSet>
      <dgm:spPr/>
    </dgm:pt>
    <dgm:pt modelId="{9977E86F-97B9-43B0-B5D8-5B10FA877CF5}" type="pres">
      <dgm:prSet presAssocID="{FC3CB12C-C7E9-4741-A963-933DC6E57F18}" presName="sibTrans" presStyleLbl="sibTrans2D1" presStyleIdx="0" presStyleCnt="0"/>
      <dgm:spPr/>
    </dgm:pt>
    <dgm:pt modelId="{1ED976BA-02F2-4539-A12D-5FE08218DB1B}" type="pres">
      <dgm:prSet presAssocID="{91C58F39-1E8B-4B7E-B72C-BDD4B8371BE2}" presName="compNode" presStyleCnt="0"/>
      <dgm:spPr/>
    </dgm:pt>
    <dgm:pt modelId="{F78D1FFA-B623-42E3-9897-5171B0156D3B}" type="pres">
      <dgm:prSet presAssocID="{91C58F39-1E8B-4B7E-B72C-BDD4B8371BE2}" presName="iconBgRect" presStyleLbl="bgShp" presStyleIdx="3" presStyleCnt="7"/>
      <dgm:spPr/>
    </dgm:pt>
    <dgm:pt modelId="{6B2748E9-76AE-4DF2-9AD7-7B309BDEC7D5}" type="pres">
      <dgm:prSet presAssocID="{91C58F39-1E8B-4B7E-B72C-BDD4B8371BE2}"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peed Bump"/>
        </a:ext>
      </dgm:extLst>
    </dgm:pt>
    <dgm:pt modelId="{12255BD9-9374-4E1F-B013-4E44417FAA23}" type="pres">
      <dgm:prSet presAssocID="{91C58F39-1E8B-4B7E-B72C-BDD4B8371BE2}" presName="spaceRect" presStyleCnt="0"/>
      <dgm:spPr/>
    </dgm:pt>
    <dgm:pt modelId="{8F98F38D-247A-4B3E-B3D5-8A641B64FF58}" type="pres">
      <dgm:prSet presAssocID="{91C58F39-1E8B-4B7E-B72C-BDD4B8371BE2}" presName="textRect" presStyleLbl="revTx" presStyleIdx="3" presStyleCnt="7">
        <dgm:presLayoutVars>
          <dgm:chMax val="1"/>
          <dgm:chPref val="1"/>
        </dgm:presLayoutVars>
      </dgm:prSet>
      <dgm:spPr/>
    </dgm:pt>
    <dgm:pt modelId="{0B8F43E7-D582-42DC-BA04-34E3ECDC57F8}" type="pres">
      <dgm:prSet presAssocID="{2CDF6BC8-3C32-4CFF-B42D-5098FA43C865}" presName="sibTrans" presStyleLbl="sibTrans2D1" presStyleIdx="0" presStyleCnt="0"/>
      <dgm:spPr/>
    </dgm:pt>
    <dgm:pt modelId="{FFF4372B-DE29-460A-827F-3567FB37ECF2}" type="pres">
      <dgm:prSet presAssocID="{D81D2E59-789B-4F35-ADDE-DFACA1BB6BC4}" presName="compNode" presStyleCnt="0"/>
      <dgm:spPr/>
    </dgm:pt>
    <dgm:pt modelId="{8770A744-D9FA-49DE-B895-60A6C5F0F0FC}" type="pres">
      <dgm:prSet presAssocID="{D81D2E59-789B-4F35-ADDE-DFACA1BB6BC4}" presName="iconBgRect" presStyleLbl="bgShp" presStyleIdx="4" presStyleCnt="7"/>
      <dgm:spPr/>
    </dgm:pt>
    <dgm:pt modelId="{D60234B2-FB5E-4B01-87E5-AB47000EE176}" type="pres">
      <dgm:prSet presAssocID="{D81D2E59-789B-4F35-ADDE-DFACA1BB6BC4}"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ins"/>
        </a:ext>
      </dgm:extLst>
    </dgm:pt>
    <dgm:pt modelId="{13909A14-2993-4D03-BF03-8773BA708055}" type="pres">
      <dgm:prSet presAssocID="{D81D2E59-789B-4F35-ADDE-DFACA1BB6BC4}" presName="spaceRect" presStyleCnt="0"/>
      <dgm:spPr/>
    </dgm:pt>
    <dgm:pt modelId="{0F4FE654-7126-4400-A842-ECAB8EF9BAED}" type="pres">
      <dgm:prSet presAssocID="{D81D2E59-789B-4F35-ADDE-DFACA1BB6BC4}" presName="textRect" presStyleLbl="revTx" presStyleIdx="4" presStyleCnt="7">
        <dgm:presLayoutVars>
          <dgm:chMax val="1"/>
          <dgm:chPref val="1"/>
        </dgm:presLayoutVars>
      </dgm:prSet>
      <dgm:spPr/>
    </dgm:pt>
    <dgm:pt modelId="{DFC59E18-53D4-4596-9787-F2F85063195D}" type="pres">
      <dgm:prSet presAssocID="{D8E5F49E-BF43-41BF-8AC7-B2B598C1B402}" presName="sibTrans" presStyleLbl="sibTrans2D1" presStyleIdx="0" presStyleCnt="0"/>
      <dgm:spPr/>
    </dgm:pt>
    <dgm:pt modelId="{19AC168E-0750-4BE3-A3D7-8D0ADE53ACD9}" type="pres">
      <dgm:prSet presAssocID="{BC595324-8A34-407B-B40A-18A21F980FFC}" presName="compNode" presStyleCnt="0"/>
      <dgm:spPr/>
    </dgm:pt>
    <dgm:pt modelId="{98BAE8E5-6747-474B-817B-7B6B8983D91B}" type="pres">
      <dgm:prSet presAssocID="{BC595324-8A34-407B-B40A-18A21F980FFC}" presName="iconBgRect" presStyleLbl="bgShp" presStyleIdx="5" presStyleCnt="7"/>
      <dgm:spPr/>
    </dgm:pt>
    <dgm:pt modelId="{67320B0A-39DE-4E81-998F-9E499AE69547}" type="pres">
      <dgm:prSet presAssocID="{BC595324-8A34-407B-B40A-18A21F980FFC}"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pward trend"/>
        </a:ext>
      </dgm:extLst>
    </dgm:pt>
    <dgm:pt modelId="{3DF645E8-BB65-47C9-AB1B-422B456F33DF}" type="pres">
      <dgm:prSet presAssocID="{BC595324-8A34-407B-B40A-18A21F980FFC}" presName="spaceRect" presStyleCnt="0"/>
      <dgm:spPr/>
    </dgm:pt>
    <dgm:pt modelId="{DF8DE95D-0E42-4862-9CBB-7260DF6D5145}" type="pres">
      <dgm:prSet presAssocID="{BC595324-8A34-407B-B40A-18A21F980FFC}" presName="textRect" presStyleLbl="revTx" presStyleIdx="5" presStyleCnt="7">
        <dgm:presLayoutVars>
          <dgm:chMax val="1"/>
          <dgm:chPref val="1"/>
        </dgm:presLayoutVars>
      </dgm:prSet>
      <dgm:spPr/>
    </dgm:pt>
    <dgm:pt modelId="{56B284D4-8024-4550-8844-2FC7264C3907}" type="pres">
      <dgm:prSet presAssocID="{134BEF77-004D-4FB2-A9B0-1BBF8E05A917}" presName="sibTrans" presStyleLbl="sibTrans2D1" presStyleIdx="0" presStyleCnt="0"/>
      <dgm:spPr/>
    </dgm:pt>
    <dgm:pt modelId="{AA1069F6-A377-4EF9-ABEA-F53D637D44D4}" type="pres">
      <dgm:prSet presAssocID="{FAC2051C-71DD-470C-BAF7-26800100E116}" presName="compNode" presStyleCnt="0"/>
      <dgm:spPr/>
    </dgm:pt>
    <dgm:pt modelId="{95CD89B5-7D31-453E-8079-9906E6752A21}" type="pres">
      <dgm:prSet presAssocID="{FAC2051C-71DD-470C-BAF7-26800100E116}" presName="iconBgRect" presStyleLbl="bgShp" presStyleIdx="6" presStyleCnt="7"/>
      <dgm:spPr/>
    </dgm:pt>
    <dgm:pt modelId="{95E66BED-24B2-406C-8019-0ACC8238722A}" type="pres">
      <dgm:prSet presAssocID="{FAC2051C-71DD-470C-BAF7-26800100E116}"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Office Worker"/>
        </a:ext>
      </dgm:extLst>
    </dgm:pt>
    <dgm:pt modelId="{078F4219-082F-4708-A0E8-9BFFDA1E2F66}" type="pres">
      <dgm:prSet presAssocID="{FAC2051C-71DD-470C-BAF7-26800100E116}" presName="spaceRect" presStyleCnt="0"/>
      <dgm:spPr/>
    </dgm:pt>
    <dgm:pt modelId="{7DC24A9C-532A-44A5-9A48-5794ED95DEC4}" type="pres">
      <dgm:prSet presAssocID="{FAC2051C-71DD-470C-BAF7-26800100E116}" presName="textRect" presStyleLbl="revTx" presStyleIdx="6" presStyleCnt="7">
        <dgm:presLayoutVars>
          <dgm:chMax val="1"/>
          <dgm:chPref val="1"/>
        </dgm:presLayoutVars>
      </dgm:prSet>
      <dgm:spPr/>
    </dgm:pt>
  </dgm:ptLst>
  <dgm:cxnLst>
    <dgm:cxn modelId="{C9087E09-8706-470B-B0F5-1F58FF756967}" type="presOf" srcId="{D81D2E59-789B-4F35-ADDE-DFACA1BB6BC4}" destId="{0F4FE654-7126-4400-A842-ECAB8EF9BAED}" srcOrd="0" destOrd="0" presId="urn:microsoft.com/office/officeart/2018/2/layout/IconCircleList"/>
    <dgm:cxn modelId="{041D360A-90D5-4206-BD76-CDD5B6F6DF66}" type="presOf" srcId="{D8E5F49E-BF43-41BF-8AC7-B2B598C1B402}" destId="{DFC59E18-53D4-4596-9787-F2F85063195D}" srcOrd="0" destOrd="0" presId="urn:microsoft.com/office/officeart/2018/2/layout/IconCircleList"/>
    <dgm:cxn modelId="{64177F0C-050A-477F-A7E9-61D1EAF6EEC8}" srcId="{BFEC3A32-52FA-48E0-8E5C-1693D0EE11A7}" destId="{6258766E-1C39-42E4-B3FF-DFA5668609EF}" srcOrd="0" destOrd="0" parTransId="{90E2FB39-2A7C-407F-815A-9E87E5A0E5F1}" sibTransId="{63778C25-0891-4A7F-B94C-0F61528EB944}"/>
    <dgm:cxn modelId="{01E78410-03CF-465B-8B7E-D9908CB931A1}" type="presOf" srcId="{C121A36B-6D41-4B19-8CD9-CD9485B45B5A}" destId="{3F85ABF4-640E-414C-8837-5A8D9DFE560F}" srcOrd="0" destOrd="0" presId="urn:microsoft.com/office/officeart/2018/2/layout/IconCircleList"/>
    <dgm:cxn modelId="{FB60EE16-A400-4EC5-89B4-8BC3DF510EDE}" type="presOf" srcId="{2CDF6BC8-3C32-4CFF-B42D-5098FA43C865}" destId="{0B8F43E7-D582-42DC-BA04-34E3ECDC57F8}" srcOrd="0" destOrd="0" presId="urn:microsoft.com/office/officeart/2018/2/layout/IconCircleList"/>
    <dgm:cxn modelId="{88BC2049-648A-44F2-8ECD-00733D3225F7}" type="presOf" srcId="{91C58F39-1E8B-4B7E-B72C-BDD4B8371BE2}" destId="{8F98F38D-247A-4B3E-B3D5-8A641B64FF58}" srcOrd="0" destOrd="0" presId="urn:microsoft.com/office/officeart/2018/2/layout/IconCircleList"/>
    <dgm:cxn modelId="{A33D956C-6CE5-4053-ACA9-3C239240B978}" srcId="{BFEC3A32-52FA-48E0-8E5C-1693D0EE11A7}" destId="{2CE220E3-B10E-459B-A910-7156180ABC48}" srcOrd="1" destOrd="0" parTransId="{FA454F64-0E46-43B6-BA95-B309E030E3C7}" sibTransId="{7F558CD7-6F65-4811-ACDA-F8F2DBD59600}"/>
    <dgm:cxn modelId="{2D2B5C71-FBC3-4C87-8A7D-0452057843C2}" type="presOf" srcId="{BC595324-8A34-407B-B40A-18A21F980FFC}" destId="{DF8DE95D-0E42-4862-9CBB-7260DF6D5145}" srcOrd="0" destOrd="0" presId="urn:microsoft.com/office/officeart/2018/2/layout/IconCircleList"/>
    <dgm:cxn modelId="{85A36058-3EEB-441B-90C0-7BC336D1A73F}" type="presOf" srcId="{FAC2051C-71DD-470C-BAF7-26800100E116}" destId="{7DC24A9C-532A-44A5-9A48-5794ED95DEC4}" srcOrd="0" destOrd="0" presId="urn:microsoft.com/office/officeart/2018/2/layout/IconCircleList"/>
    <dgm:cxn modelId="{90C6947C-23D0-44E5-859D-3F9461882714}" srcId="{BFEC3A32-52FA-48E0-8E5C-1693D0EE11A7}" destId="{D81D2E59-789B-4F35-ADDE-DFACA1BB6BC4}" srcOrd="4" destOrd="0" parTransId="{FC597F9E-7DF2-4B07-90E7-32FABF0B448F}" sibTransId="{D8E5F49E-BF43-41BF-8AC7-B2B598C1B402}"/>
    <dgm:cxn modelId="{8D71197E-FA24-40CF-BA00-6236302D2B02}" type="presOf" srcId="{FC3CB12C-C7E9-4741-A963-933DC6E57F18}" destId="{9977E86F-97B9-43B0-B5D8-5B10FA877CF5}" srcOrd="0" destOrd="0" presId="urn:microsoft.com/office/officeart/2018/2/layout/IconCircleList"/>
    <dgm:cxn modelId="{137AFF87-9DAE-408A-89BA-57F75F535817}" type="presOf" srcId="{BFEC3A32-52FA-48E0-8E5C-1693D0EE11A7}" destId="{0831243C-1F94-47AA-A494-2BA6EC1F8919}" srcOrd="0" destOrd="0" presId="urn:microsoft.com/office/officeart/2018/2/layout/IconCircleList"/>
    <dgm:cxn modelId="{FFED098B-079F-45BB-917C-066AB26EF2CD}" type="presOf" srcId="{2CE220E3-B10E-459B-A910-7156180ABC48}" destId="{90FF1DDD-EE39-4D42-BB89-FFC8F2452189}" srcOrd="0" destOrd="0" presId="urn:microsoft.com/office/officeart/2018/2/layout/IconCircleList"/>
    <dgm:cxn modelId="{FF001E8F-63D5-4C24-B837-A0DDBEC269FF}" type="presOf" srcId="{63778C25-0891-4A7F-B94C-0F61528EB944}" destId="{6D75D925-2017-4E03-9DAA-0D690622EC0F}" srcOrd="0" destOrd="0" presId="urn:microsoft.com/office/officeart/2018/2/layout/IconCircleList"/>
    <dgm:cxn modelId="{2C8DE99B-3ED9-40E2-86F1-A6260D4096BA}" srcId="{BFEC3A32-52FA-48E0-8E5C-1693D0EE11A7}" destId="{C121A36B-6D41-4B19-8CD9-CD9485B45B5A}" srcOrd="2" destOrd="0" parTransId="{26B76C74-9855-4D2F-87B3-7E089425317F}" sibTransId="{FC3CB12C-C7E9-4741-A963-933DC6E57F18}"/>
    <dgm:cxn modelId="{39A35E9E-4C41-4935-B344-891464E5092B}" type="presOf" srcId="{7F558CD7-6F65-4811-ACDA-F8F2DBD59600}" destId="{874948DD-A1F6-4417-B657-55D9A9D456B0}" srcOrd="0" destOrd="0" presId="urn:microsoft.com/office/officeart/2018/2/layout/IconCircleList"/>
    <dgm:cxn modelId="{D16DB59F-820E-4E0F-B19A-4E8ECEE66BAB}" srcId="{BFEC3A32-52FA-48E0-8E5C-1693D0EE11A7}" destId="{BC595324-8A34-407B-B40A-18A21F980FFC}" srcOrd="5" destOrd="0" parTransId="{E0BE5007-15EE-49FE-93A2-5710F56A4528}" sibTransId="{134BEF77-004D-4FB2-A9B0-1BBF8E05A917}"/>
    <dgm:cxn modelId="{1EA599B4-5660-4ADF-B19B-35F5035DECB6}" type="presOf" srcId="{6258766E-1C39-42E4-B3FF-DFA5668609EF}" destId="{4A11AD07-0E8D-48B8-8430-FF5AB5676605}" srcOrd="0" destOrd="0" presId="urn:microsoft.com/office/officeart/2018/2/layout/IconCircleList"/>
    <dgm:cxn modelId="{5EBBDDD5-044F-4309-A936-45CDDB13D636}" srcId="{BFEC3A32-52FA-48E0-8E5C-1693D0EE11A7}" destId="{FAC2051C-71DD-470C-BAF7-26800100E116}" srcOrd="6" destOrd="0" parTransId="{42468F87-DEF4-4318-9642-88719B64B123}" sibTransId="{9FBFE5E7-A505-4050-8CC8-BBFF465128B7}"/>
    <dgm:cxn modelId="{A14324DB-1229-4601-94BC-8952A12D4819}" type="presOf" srcId="{134BEF77-004D-4FB2-A9B0-1BBF8E05A917}" destId="{56B284D4-8024-4550-8844-2FC7264C3907}" srcOrd="0" destOrd="0" presId="urn:microsoft.com/office/officeart/2018/2/layout/IconCircleList"/>
    <dgm:cxn modelId="{52B2FDEC-DCCD-4DC5-970A-2F81C62CD7E1}" srcId="{BFEC3A32-52FA-48E0-8E5C-1693D0EE11A7}" destId="{91C58F39-1E8B-4B7E-B72C-BDD4B8371BE2}" srcOrd="3" destOrd="0" parTransId="{E4AB26F2-D6EF-488B-99DD-43FCB9F8DBD2}" sibTransId="{2CDF6BC8-3C32-4CFF-B42D-5098FA43C865}"/>
    <dgm:cxn modelId="{1AE026EB-8DDE-4867-A2F8-942457ECD444}" type="presParOf" srcId="{0831243C-1F94-47AA-A494-2BA6EC1F8919}" destId="{53777FC5-B013-42C2-8755-7ECF89FFF2BF}" srcOrd="0" destOrd="0" presId="urn:microsoft.com/office/officeart/2018/2/layout/IconCircleList"/>
    <dgm:cxn modelId="{21D8D040-3EFC-4916-8EB1-BA25980360DB}" type="presParOf" srcId="{53777FC5-B013-42C2-8755-7ECF89FFF2BF}" destId="{DD3CFB4F-14BF-412D-A090-A64F6090E4BA}" srcOrd="0" destOrd="0" presId="urn:microsoft.com/office/officeart/2018/2/layout/IconCircleList"/>
    <dgm:cxn modelId="{B7D138AE-C77E-4856-AA68-7768D8BC7B16}" type="presParOf" srcId="{DD3CFB4F-14BF-412D-A090-A64F6090E4BA}" destId="{2F989F83-CDBB-4D19-B2EC-E31B1772997C}" srcOrd="0" destOrd="0" presId="urn:microsoft.com/office/officeart/2018/2/layout/IconCircleList"/>
    <dgm:cxn modelId="{55D5CC3C-8A4C-4B78-B27B-36804C1E35EB}" type="presParOf" srcId="{DD3CFB4F-14BF-412D-A090-A64F6090E4BA}" destId="{3DDF3CF5-61DD-4E54-9A88-6FCB81AD0216}" srcOrd="1" destOrd="0" presId="urn:microsoft.com/office/officeart/2018/2/layout/IconCircleList"/>
    <dgm:cxn modelId="{7F9F1964-E3E4-4E19-8058-A8AF66AF1AB0}" type="presParOf" srcId="{DD3CFB4F-14BF-412D-A090-A64F6090E4BA}" destId="{A7877FC6-654C-4AD1-BE0D-F8F168A6BAD5}" srcOrd="2" destOrd="0" presId="urn:microsoft.com/office/officeart/2018/2/layout/IconCircleList"/>
    <dgm:cxn modelId="{9C8311D6-4A9B-4508-9A99-C02FAB228B15}" type="presParOf" srcId="{DD3CFB4F-14BF-412D-A090-A64F6090E4BA}" destId="{4A11AD07-0E8D-48B8-8430-FF5AB5676605}" srcOrd="3" destOrd="0" presId="urn:microsoft.com/office/officeart/2018/2/layout/IconCircleList"/>
    <dgm:cxn modelId="{A43B23F0-7E38-4604-BD6F-38EB155FEDD2}" type="presParOf" srcId="{53777FC5-B013-42C2-8755-7ECF89FFF2BF}" destId="{6D75D925-2017-4E03-9DAA-0D690622EC0F}" srcOrd="1" destOrd="0" presId="urn:microsoft.com/office/officeart/2018/2/layout/IconCircleList"/>
    <dgm:cxn modelId="{9607FC3E-B99D-4918-8A56-7377F5D2FAE7}" type="presParOf" srcId="{53777FC5-B013-42C2-8755-7ECF89FFF2BF}" destId="{68AD5139-551D-45B7-9853-56DA2D401063}" srcOrd="2" destOrd="0" presId="urn:microsoft.com/office/officeart/2018/2/layout/IconCircleList"/>
    <dgm:cxn modelId="{3D83A21D-3D6C-42BE-B34A-363D0D6B45CF}" type="presParOf" srcId="{68AD5139-551D-45B7-9853-56DA2D401063}" destId="{54807E78-CA77-46B4-AE0F-2C736CE956DE}" srcOrd="0" destOrd="0" presId="urn:microsoft.com/office/officeart/2018/2/layout/IconCircleList"/>
    <dgm:cxn modelId="{11A8FBB1-80EC-4F2A-9AA8-FB5557129070}" type="presParOf" srcId="{68AD5139-551D-45B7-9853-56DA2D401063}" destId="{7B4B9368-3667-4654-A026-4FC04C989236}" srcOrd="1" destOrd="0" presId="urn:microsoft.com/office/officeart/2018/2/layout/IconCircleList"/>
    <dgm:cxn modelId="{951FAE81-6E99-4E93-80E3-EDB3FF573D75}" type="presParOf" srcId="{68AD5139-551D-45B7-9853-56DA2D401063}" destId="{E10B9D73-6D01-4BED-B808-014072B669B8}" srcOrd="2" destOrd="0" presId="urn:microsoft.com/office/officeart/2018/2/layout/IconCircleList"/>
    <dgm:cxn modelId="{1679DAB1-47E5-40B7-81E9-276EEF51AE8B}" type="presParOf" srcId="{68AD5139-551D-45B7-9853-56DA2D401063}" destId="{90FF1DDD-EE39-4D42-BB89-FFC8F2452189}" srcOrd="3" destOrd="0" presId="urn:microsoft.com/office/officeart/2018/2/layout/IconCircleList"/>
    <dgm:cxn modelId="{77224DE5-8EE1-4C3C-AD1D-89CB44B76E95}" type="presParOf" srcId="{53777FC5-B013-42C2-8755-7ECF89FFF2BF}" destId="{874948DD-A1F6-4417-B657-55D9A9D456B0}" srcOrd="3" destOrd="0" presId="urn:microsoft.com/office/officeart/2018/2/layout/IconCircleList"/>
    <dgm:cxn modelId="{D0E33AFC-42E0-4A8F-ADBC-DF462416D1EF}" type="presParOf" srcId="{53777FC5-B013-42C2-8755-7ECF89FFF2BF}" destId="{FD9A665E-EA57-4EC3-BE85-AA9A9988C8E8}" srcOrd="4" destOrd="0" presId="urn:microsoft.com/office/officeart/2018/2/layout/IconCircleList"/>
    <dgm:cxn modelId="{E85130FA-28CE-4498-B478-68AE00405C40}" type="presParOf" srcId="{FD9A665E-EA57-4EC3-BE85-AA9A9988C8E8}" destId="{A63B6960-89AC-4C68-8158-92F42D2F1B60}" srcOrd="0" destOrd="0" presId="urn:microsoft.com/office/officeart/2018/2/layout/IconCircleList"/>
    <dgm:cxn modelId="{F82FC6B8-0A38-4CF4-9071-93E9C34B6426}" type="presParOf" srcId="{FD9A665E-EA57-4EC3-BE85-AA9A9988C8E8}" destId="{3FBE7679-3FB2-476D-A8EF-8E104D4FBD67}" srcOrd="1" destOrd="0" presId="urn:microsoft.com/office/officeart/2018/2/layout/IconCircleList"/>
    <dgm:cxn modelId="{A3799CA5-2759-4273-B4D0-BFE49400B616}" type="presParOf" srcId="{FD9A665E-EA57-4EC3-BE85-AA9A9988C8E8}" destId="{B3E3D92E-C7FE-4613-9EE3-2F62FFC9720D}" srcOrd="2" destOrd="0" presId="urn:microsoft.com/office/officeart/2018/2/layout/IconCircleList"/>
    <dgm:cxn modelId="{4AFF4304-BA93-4441-8C52-4238909C57A5}" type="presParOf" srcId="{FD9A665E-EA57-4EC3-BE85-AA9A9988C8E8}" destId="{3F85ABF4-640E-414C-8837-5A8D9DFE560F}" srcOrd="3" destOrd="0" presId="urn:microsoft.com/office/officeart/2018/2/layout/IconCircleList"/>
    <dgm:cxn modelId="{121A04AD-4BDF-4D79-9821-3CBC1CB7E292}" type="presParOf" srcId="{53777FC5-B013-42C2-8755-7ECF89FFF2BF}" destId="{9977E86F-97B9-43B0-B5D8-5B10FA877CF5}" srcOrd="5" destOrd="0" presId="urn:microsoft.com/office/officeart/2018/2/layout/IconCircleList"/>
    <dgm:cxn modelId="{C55D451F-1E70-4A6D-90CC-A5B80CC2A9CF}" type="presParOf" srcId="{53777FC5-B013-42C2-8755-7ECF89FFF2BF}" destId="{1ED976BA-02F2-4539-A12D-5FE08218DB1B}" srcOrd="6" destOrd="0" presId="urn:microsoft.com/office/officeart/2018/2/layout/IconCircleList"/>
    <dgm:cxn modelId="{9CB05582-A374-4AB0-A615-A6CC796E38C5}" type="presParOf" srcId="{1ED976BA-02F2-4539-A12D-5FE08218DB1B}" destId="{F78D1FFA-B623-42E3-9897-5171B0156D3B}" srcOrd="0" destOrd="0" presId="urn:microsoft.com/office/officeart/2018/2/layout/IconCircleList"/>
    <dgm:cxn modelId="{3426E71E-C6CE-4D6E-A383-582F7BFBAF5F}" type="presParOf" srcId="{1ED976BA-02F2-4539-A12D-5FE08218DB1B}" destId="{6B2748E9-76AE-4DF2-9AD7-7B309BDEC7D5}" srcOrd="1" destOrd="0" presId="urn:microsoft.com/office/officeart/2018/2/layout/IconCircleList"/>
    <dgm:cxn modelId="{B7B24AF3-35A1-49DC-BE38-63D842F78D53}" type="presParOf" srcId="{1ED976BA-02F2-4539-A12D-5FE08218DB1B}" destId="{12255BD9-9374-4E1F-B013-4E44417FAA23}" srcOrd="2" destOrd="0" presId="urn:microsoft.com/office/officeart/2018/2/layout/IconCircleList"/>
    <dgm:cxn modelId="{BC0FBFA5-E4B3-4896-8B78-91E47D20D3C7}" type="presParOf" srcId="{1ED976BA-02F2-4539-A12D-5FE08218DB1B}" destId="{8F98F38D-247A-4B3E-B3D5-8A641B64FF58}" srcOrd="3" destOrd="0" presId="urn:microsoft.com/office/officeart/2018/2/layout/IconCircleList"/>
    <dgm:cxn modelId="{4DDCA5CC-AC96-4B94-B27A-F46880EEA765}" type="presParOf" srcId="{53777FC5-B013-42C2-8755-7ECF89FFF2BF}" destId="{0B8F43E7-D582-42DC-BA04-34E3ECDC57F8}" srcOrd="7" destOrd="0" presId="urn:microsoft.com/office/officeart/2018/2/layout/IconCircleList"/>
    <dgm:cxn modelId="{BF339508-A714-4921-ADD2-8422BB676655}" type="presParOf" srcId="{53777FC5-B013-42C2-8755-7ECF89FFF2BF}" destId="{FFF4372B-DE29-460A-827F-3567FB37ECF2}" srcOrd="8" destOrd="0" presId="urn:microsoft.com/office/officeart/2018/2/layout/IconCircleList"/>
    <dgm:cxn modelId="{32A186E3-BDEA-4EFA-ABB4-946EC6305ED6}" type="presParOf" srcId="{FFF4372B-DE29-460A-827F-3567FB37ECF2}" destId="{8770A744-D9FA-49DE-B895-60A6C5F0F0FC}" srcOrd="0" destOrd="0" presId="urn:microsoft.com/office/officeart/2018/2/layout/IconCircleList"/>
    <dgm:cxn modelId="{973CCDB9-5FCB-496D-A8B7-1EEDEB1A214E}" type="presParOf" srcId="{FFF4372B-DE29-460A-827F-3567FB37ECF2}" destId="{D60234B2-FB5E-4B01-87E5-AB47000EE176}" srcOrd="1" destOrd="0" presId="urn:microsoft.com/office/officeart/2018/2/layout/IconCircleList"/>
    <dgm:cxn modelId="{DA3E3889-56D1-480F-98C2-7B0719D445A9}" type="presParOf" srcId="{FFF4372B-DE29-460A-827F-3567FB37ECF2}" destId="{13909A14-2993-4D03-BF03-8773BA708055}" srcOrd="2" destOrd="0" presId="urn:microsoft.com/office/officeart/2018/2/layout/IconCircleList"/>
    <dgm:cxn modelId="{1879B7D5-438F-4A4B-A177-DF3E9DE1EF84}" type="presParOf" srcId="{FFF4372B-DE29-460A-827F-3567FB37ECF2}" destId="{0F4FE654-7126-4400-A842-ECAB8EF9BAED}" srcOrd="3" destOrd="0" presId="urn:microsoft.com/office/officeart/2018/2/layout/IconCircleList"/>
    <dgm:cxn modelId="{3D318C07-A4C2-4FA5-B298-1B7DB0355E47}" type="presParOf" srcId="{53777FC5-B013-42C2-8755-7ECF89FFF2BF}" destId="{DFC59E18-53D4-4596-9787-F2F85063195D}" srcOrd="9" destOrd="0" presId="urn:microsoft.com/office/officeart/2018/2/layout/IconCircleList"/>
    <dgm:cxn modelId="{4B9043CC-CFBA-459F-85F7-1DA17EBDD681}" type="presParOf" srcId="{53777FC5-B013-42C2-8755-7ECF89FFF2BF}" destId="{19AC168E-0750-4BE3-A3D7-8D0ADE53ACD9}" srcOrd="10" destOrd="0" presId="urn:microsoft.com/office/officeart/2018/2/layout/IconCircleList"/>
    <dgm:cxn modelId="{3F73AFCF-6A91-4447-86DB-AF8B5EEF3A38}" type="presParOf" srcId="{19AC168E-0750-4BE3-A3D7-8D0ADE53ACD9}" destId="{98BAE8E5-6747-474B-817B-7B6B8983D91B}" srcOrd="0" destOrd="0" presId="urn:microsoft.com/office/officeart/2018/2/layout/IconCircleList"/>
    <dgm:cxn modelId="{F16D5527-CAF2-49ED-B77C-A983E8AF91CE}" type="presParOf" srcId="{19AC168E-0750-4BE3-A3D7-8D0ADE53ACD9}" destId="{67320B0A-39DE-4E81-998F-9E499AE69547}" srcOrd="1" destOrd="0" presId="urn:microsoft.com/office/officeart/2018/2/layout/IconCircleList"/>
    <dgm:cxn modelId="{BB22D625-7C38-4003-8CD9-E20F7E42C2D7}" type="presParOf" srcId="{19AC168E-0750-4BE3-A3D7-8D0ADE53ACD9}" destId="{3DF645E8-BB65-47C9-AB1B-422B456F33DF}" srcOrd="2" destOrd="0" presId="urn:microsoft.com/office/officeart/2018/2/layout/IconCircleList"/>
    <dgm:cxn modelId="{C00FE952-DED9-40A3-A49A-4D3594A12648}" type="presParOf" srcId="{19AC168E-0750-4BE3-A3D7-8D0ADE53ACD9}" destId="{DF8DE95D-0E42-4862-9CBB-7260DF6D5145}" srcOrd="3" destOrd="0" presId="urn:microsoft.com/office/officeart/2018/2/layout/IconCircleList"/>
    <dgm:cxn modelId="{40921A6C-EFDD-480D-85AD-F8AB1687E184}" type="presParOf" srcId="{53777FC5-B013-42C2-8755-7ECF89FFF2BF}" destId="{56B284D4-8024-4550-8844-2FC7264C3907}" srcOrd="11" destOrd="0" presId="urn:microsoft.com/office/officeart/2018/2/layout/IconCircleList"/>
    <dgm:cxn modelId="{115412B7-DC8D-4E05-9871-12E48D7D0201}" type="presParOf" srcId="{53777FC5-B013-42C2-8755-7ECF89FFF2BF}" destId="{AA1069F6-A377-4EF9-ABEA-F53D637D44D4}" srcOrd="12" destOrd="0" presId="urn:microsoft.com/office/officeart/2018/2/layout/IconCircleList"/>
    <dgm:cxn modelId="{64598CC6-82A4-4E36-AC85-142CF507AD79}" type="presParOf" srcId="{AA1069F6-A377-4EF9-ABEA-F53D637D44D4}" destId="{95CD89B5-7D31-453E-8079-9906E6752A21}" srcOrd="0" destOrd="0" presId="urn:microsoft.com/office/officeart/2018/2/layout/IconCircleList"/>
    <dgm:cxn modelId="{9B2A3609-B36E-45D7-9FA7-992CD15E8932}" type="presParOf" srcId="{AA1069F6-A377-4EF9-ABEA-F53D637D44D4}" destId="{95E66BED-24B2-406C-8019-0ACC8238722A}" srcOrd="1" destOrd="0" presId="urn:microsoft.com/office/officeart/2018/2/layout/IconCircleList"/>
    <dgm:cxn modelId="{D44494FD-FD9D-4183-B48B-8F104E303656}" type="presParOf" srcId="{AA1069F6-A377-4EF9-ABEA-F53D637D44D4}" destId="{078F4219-082F-4708-A0E8-9BFFDA1E2F66}" srcOrd="2" destOrd="0" presId="urn:microsoft.com/office/officeart/2018/2/layout/IconCircleList"/>
    <dgm:cxn modelId="{F9722588-B1DB-4290-9A31-1CE01D6F93F6}" type="presParOf" srcId="{AA1069F6-A377-4EF9-ABEA-F53D637D44D4}" destId="{7DC24A9C-532A-44A5-9A48-5794ED95DEC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5DABF-3CF1-4629-84B8-8A376CE26DA2}">
      <dsp:nvSpPr>
        <dsp:cNvPr id="0" name=""/>
        <dsp:cNvSpPr/>
      </dsp:nvSpPr>
      <dsp:spPr>
        <a:xfrm>
          <a:off x="1101321" y="854874"/>
          <a:ext cx="1184203" cy="118420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FE20BF-7187-48AE-9ED8-24990C6CEF82}">
      <dsp:nvSpPr>
        <dsp:cNvPr id="0" name=""/>
        <dsp:cNvSpPr/>
      </dsp:nvSpPr>
      <dsp:spPr>
        <a:xfrm>
          <a:off x="0" y="2257540"/>
          <a:ext cx="3383437" cy="104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en-US" sz="2800" kern="1200" dirty="0"/>
            <a:t>Job Descriptions </a:t>
          </a:r>
          <a:br>
            <a:rPr lang="en-US" sz="2800" kern="1200" dirty="0"/>
          </a:br>
          <a:r>
            <a:rPr lang="en-US" sz="2800" kern="1200" dirty="0"/>
            <a:t>and JAQ</a:t>
          </a:r>
        </a:p>
      </dsp:txBody>
      <dsp:txXfrm>
        <a:off x="0" y="2257540"/>
        <a:ext cx="3383437" cy="1049801"/>
      </dsp:txXfrm>
    </dsp:sp>
    <dsp:sp modelId="{AA191BC9-2DA4-4AB7-BD6C-5AA6D96D7EFF}">
      <dsp:nvSpPr>
        <dsp:cNvPr id="0" name=""/>
        <dsp:cNvSpPr/>
      </dsp:nvSpPr>
      <dsp:spPr>
        <a:xfrm>
          <a:off x="0" y="3205060"/>
          <a:ext cx="3383437" cy="502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Compared scope, duties, qualifications</a:t>
          </a:r>
        </a:p>
      </dsp:txBody>
      <dsp:txXfrm>
        <a:off x="0" y="3205060"/>
        <a:ext cx="3383437" cy="502315"/>
      </dsp:txXfrm>
    </dsp:sp>
    <dsp:sp modelId="{726683E3-67EE-46F7-AAD9-0B2E3C73C48D}">
      <dsp:nvSpPr>
        <dsp:cNvPr id="0" name=""/>
        <dsp:cNvSpPr/>
      </dsp:nvSpPr>
      <dsp:spPr>
        <a:xfrm>
          <a:off x="5076860" y="854874"/>
          <a:ext cx="1184203" cy="118420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B7B662-6670-44CF-B812-2C2E7941CA98}">
      <dsp:nvSpPr>
        <dsp:cNvPr id="0" name=""/>
        <dsp:cNvSpPr/>
      </dsp:nvSpPr>
      <dsp:spPr>
        <a:xfrm>
          <a:off x="3977243" y="2139763"/>
          <a:ext cx="3383437" cy="507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en-US" sz="2800" kern="1200" dirty="0"/>
            <a:t>Survey Descriptions</a:t>
          </a:r>
        </a:p>
      </dsp:txBody>
      <dsp:txXfrm>
        <a:off x="3977243" y="2139763"/>
        <a:ext cx="3383437" cy="507515"/>
      </dsp:txXfrm>
    </dsp:sp>
    <dsp:sp modelId="{7089BDDA-6620-46B7-BD1C-DDA540B8BD68}">
      <dsp:nvSpPr>
        <dsp:cNvPr id="0" name=""/>
        <dsp:cNvSpPr/>
      </dsp:nvSpPr>
      <dsp:spPr>
        <a:xfrm>
          <a:off x="3977243" y="2694110"/>
          <a:ext cx="3383437" cy="502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Identified best match</a:t>
          </a:r>
        </a:p>
      </dsp:txBody>
      <dsp:txXfrm>
        <a:off x="3977243" y="2694110"/>
        <a:ext cx="3383437" cy="502315"/>
      </dsp:txXfrm>
    </dsp:sp>
    <dsp:sp modelId="{E9E712DC-ACD6-486E-9CF7-6A00C14778CE}">
      <dsp:nvSpPr>
        <dsp:cNvPr id="0" name=""/>
        <dsp:cNvSpPr/>
      </dsp:nvSpPr>
      <dsp:spPr>
        <a:xfrm>
          <a:off x="9052400" y="854874"/>
          <a:ext cx="1184203" cy="118420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21FC8C-41AE-4BA4-B6C6-D208B0453B09}">
      <dsp:nvSpPr>
        <dsp:cNvPr id="0" name=""/>
        <dsp:cNvSpPr/>
      </dsp:nvSpPr>
      <dsp:spPr>
        <a:xfrm>
          <a:off x="7952782" y="2139763"/>
          <a:ext cx="3383437" cy="507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en-US" sz="2800" kern="1200" dirty="0"/>
            <a:t>Market Data</a:t>
          </a:r>
        </a:p>
      </dsp:txBody>
      <dsp:txXfrm>
        <a:off x="7952782" y="2139763"/>
        <a:ext cx="3383437" cy="507515"/>
      </dsp:txXfrm>
    </dsp:sp>
    <dsp:sp modelId="{30C9F6B0-367D-4388-B05D-96EAC5F8A3F7}">
      <dsp:nvSpPr>
        <dsp:cNvPr id="0" name=""/>
        <dsp:cNvSpPr/>
      </dsp:nvSpPr>
      <dsp:spPr>
        <a:xfrm>
          <a:off x="7952782" y="2694110"/>
          <a:ext cx="3383437" cy="502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Compiled base and total cash percentile data</a:t>
          </a:r>
        </a:p>
      </dsp:txBody>
      <dsp:txXfrm>
        <a:off x="7952782" y="2694110"/>
        <a:ext cx="3383437" cy="5023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89F83-CDBB-4D19-B2EC-E31B1772997C}">
      <dsp:nvSpPr>
        <dsp:cNvPr id="0" name=""/>
        <dsp:cNvSpPr/>
      </dsp:nvSpPr>
      <dsp:spPr>
        <a:xfrm>
          <a:off x="327958" y="187080"/>
          <a:ext cx="926049" cy="92604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DF3CF5-61DD-4E54-9A88-6FCB81AD0216}">
      <dsp:nvSpPr>
        <dsp:cNvPr id="0" name=""/>
        <dsp:cNvSpPr/>
      </dsp:nvSpPr>
      <dsp:spPr>
        <a:xfrm>
          <a:off x="522428" y="381550"/>
          <a:ext cx="537108" cy="5371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11AD07-0E8D-48B8-8430-FF5AB5676605}">
      <dsp:nvSpPr>
        <dsp:cNvPr id="0" name=""/>
        <dsp:cNvSpPr/>
      </dsp:nvSpPr>
      <dsp:spPr>
        <a:xfrm>
          <a:off x="1452447" y="187080"/>
          <a:ext cx="2182831" cy="926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i="0" kern="1200" dirty="0"/>
            <a:t>Discontinue historical practices of setting pay such as setting a cap on steps or discounting 10 years from experience outside of the District.  </a:t>
          </a:r>
          <a:endParaRPr lang="en-US" sz="1400" b="0" kern="1200" dirty="0"/>
        </a:p>
      </dsp:txBody>
      <dsp:txXfrm>
        <a:off x="1452447" y="187080"/>
        <a:ext cx="2182831" cy="926049"/>
      </dsp:txXfrm>
    </dsp:sp>
    <dsp:sp modelId="{54807E78-CA77-46B4-AE0F-2C736CE956DE}">
      <dsp:nvSpPr>
        <dsp:cNvPr id="0" name=""/>
        <dsp:cNvSpPr/>
      </dsp:nvSpPr>
      <dsp:spPr>
        <a:xfrm>
          <a:off x="4015620" y="187080"/>
          <a:ext cx="926049" cy="92604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4B9368-3667-4654-A026-4FC04C989236}">
      <dsp:nvSpPr>
        <dsp:cNvPr id="0" name=""/>
        <dsp:cNvSpPr/>
      </dsp:nvSpPr>
      <dsp:spPr>
        <a:xfrm>
          <a:off x="4210090" y="381550"/>
          <a:ext cx="537108" cy="5371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FF1DDD-EE39-4D42-BB89-FFC8F2452189}">
      <dsp:nvSpPr>
        <dsp:cNvPr id="0" name=""/>
        <dsp:cNvSpPr/>
      </dsp:nvSpPr>
      <dsp:spPr>
        <a:xfrm>
          <a:off x="5140108" y="187080"/>
          <a:ext cx="2182831" cy="926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i="0" kern="1200" dirty="0"/>
            <a:t>Conduct an analysis to align current employees to the appropriate steps based upon updated policies to determine cost impact. Note that this is outside the scope of the current study.</a:t>
          </a:r>
          <a:endParaRPr lang="en-US" sz="1400" b="0" kern="1200" dirty="0"/>
        </a:p>
      </dsp:txBody>
      <dsp:txXfrm>
        <a:off x="5140108" y="187080"/>
        <a:ext cx="2182831" cy="926049"/>
      </dsp:txXfrm>
    </dsp:sp>
    <dsp:sp modelId="{A63B6960-89AC-4C68-8158-92F42D2F1B60}">
      <dsp:nvSpPr>
        <dsp:cNvPr id="0" name=""/>
        <dsp:cNvSpPr/>
      </dsp:nvSpPr>
      <dsp:spPr>
        <a:xfrm>
          <a:off x="7703281" y="187080"/>
          <a:ext cx="926049" cy="92604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BE7679-3FB2-476D-A8EF-8E104D4FBD67}">
      <dsp:nvSpPr>
        <dsp:cNvPr id="0" name=""/>
        <dsp:cNvSpPr/>
      </dsp:nvSpPr>
      <dsp:spPr>
        <a:xfrm>
          <a:off x="7897752" y="381550"/>
          <a:ext cx="537108" cy="5371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85ABF4-640E-414C-8837-5A8D9DFE560F}">
      <dsp:nvSpPr>
        <dsp:cNvPr id="0" name=""/>
        <dsp:cNvSpPr/>
      </dsp:nvSpPr>
      <dsp:spPr>
        <a:xfrm>
          <a:off x="8827770" y="187080"/>
          <a:ext cx="2182831" cy="926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i="0" kern="1200" dirty="0"/>
            <a:t>Increase the compensation of all employees to the minimum of their respective proposed salary ranges. </a:t>
          </a:r>
        </a:p>
      </dsp:txBody>
      <dsp:txXfrm>
        <a:off x="8827770" y="187080"/>
        <a:ext cx="2182831" cy="926049"/>
      </dsp:txXfrm>
    </dsp:sp>
    <dsp:sp modelId="{F78D1FFA-B623-42E3-9897-5171B0156D3B}">
      <dsp:nvSpPr>
        <dsp:cNvPr id="0" name=""/>
        <dsp:cNvSpPr/>
      </dsp:nvSpPr>
      <dsp:spPr>
        <a:xfrm>
          <a:off x="327958" y="1925088"/>
          <a:ext cx="926049" cy="92604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2748E9-76AE-4DF2-9AD7-7B309BDEC7D5}">
      <dsp:nvSpPr>
        <dsp:cNvPr id="0" name=""/>
        <dsp:cNvSpPr/>
      </dsp:nvSpPr>
      <dsp:spPr>
        <a:xfrm>
          <a:off x="522428" y="2119558"/>
          <a:ext cx="537108" cy="5371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98F38D-247A-4B3E-B3D5-8A641B64FF58}">
      <dsp:nvSpPr>
        <dsp:cNvPr id="0" name=""/>
        <dsp:cNvSpPr/>
      </dsp:nvSpPr>
      <dsp:spPr>
        <a:xfrm>
          <a:off x="1452447" y="1925088"/>
          <a:ext cx="2182831" cy="926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i="0" kern="1200" dirty="0"/>
            <a:t>Temporarily freeze pay, including COLA increases, for employees above the maximum of their respective proposed grade. The pay freeze should remain in place until  the range maximum surpasses actual pay.  </a:t>
          </a:r>
          <a:endParaRPr lang="en-US" sz="1400" b="0" kern="1200" dirty="0"/>
        </a:p>
      </dsp:txBody>
      <dsp:txXfrm>
        <a:off x="1452447" y="1925088"/>
        <a:ext cx="2182831" cy="926049"/>
      </dsp:txXfrm>
    </dsp:sp>
    <dsp:sp modelId="{8770A744-D9FA-49DE-B895-60A6C5F0F0FC}">
      <dsp:nvSpPr>
        <dsp:cNvPr id="0" name=""/>
        <dsp:cNvSpPr/>
      </dsp:nvSpPr>
      <dsp:spPr>
        <a:xfrm>
          <a:off x="4015620" y="1925088"/>
          <a:ext cx="926049" cy="92604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0234B2-FB5E-4B01-87E5-AB47000EE176}">
      <dsp:nvSpPr>
        <dsp:cNvPr id="0" name=""/>
        <dsp:cNvSpPr/>
      </dsp:nvSpPr>
      <dsp:spPr>
        <a:xfrm>
          <a:off x="4210090" y="2119558"/>
          <a:ext cx="537108" cy="5371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4FE654-7126-4400-A842-ECAB8EF9BAED}">
      <dsp:nvSpPr>
        <dsp:cNvPr id="0" name=""/>
        <dsp:cNvSpPr/>
      </dsp:nvSpPr>
      <dsp:spPr>
        <a:xfrm>
          <a:off x="5140108" y="1925088"/>
          <a:ext cx="2182831" cy="926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i="0" kern="1200" dirty="0"/>
            <a:t>Consider adopting the step pay adjustments to help ensure that employee compensation is commensurate with experience and performance. </a:t>
          </a:r>
          <a:endParaRPr lang="en-US" sz="1400" b="0" kern="1200" dirty="0"/>
        </a:p>
      </dsp:txBody>
      <dsp:txXfrm>
        <a:off x="5140108" y="1925088"/>
        <a:ext cx="2182831" cy="926049"/>
      </dsp:txXfrm>
    </dsp:sp>
    <dsp:sp modelId="{98BAE8E5-6747-474B-817B-7B6B8983D91B}">
      <dsp:nvSpPr>
        <dsp:cNvPr id="0" name=""/>
        <dsp:cNvSpPr/>
      </dsp:nvSpPr>
      <dsp:spPr>
        <a:xfrm>
          <a:off x="7703281" y="1925088"/>
          <a:ext cx="926049" cy="92604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320B0A-39DE-4E81-998F-9E499AE69547}">
      <dsp:nvSpPr>
        <dsp:cNvPr id="0" name=""/>
        <dsp:cNvSpPr/>
      </dsp:nvSpPr>
      <dsp:spPr>
        <a:xfrm>
          <a:off x="7897752" y="2119558"/>
          <a:ext cx="537108" cy="53710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8DE95D-0E42-4862-9CBB-7260DF6D5145}">
      <dsp:nvSpPr>
        <dsp:cNvPr id="0" name=""/>
        <dsp:cNvSpPr/>
      </dsp:nvSpPr>
      <dsp:spPr>
        <a:xfrm>
          <a:off x="8827770" y="1925088"/>
          <a:ext cx="2182831" cy="926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i="0" kern="1200" dirty="0"/>
            <a:t>Implement the compensation plan uniformly across all positions. </a:t>
          </a:r>
          <a:endParaRPr lang="en-US" sz="1400" b="0" kern="1200" dirty="0"/>
        </a:p>
      </dsp:txBody>
      <dsp:txXfrm>
        <a:off x="8827770" y="1925088"/>
        <a:ext cx="2182831" cy="926049"/>
      </dsp:txXfrm>
    </dsp:sp>
    <dsp:sp modelId="{95CD89B5-7D31-453E-8079-9906E6752A21}">
      <dsp:nvSpPr>
        <dsp:cNvPr id="0" name=""/>
        <dsp:cNvSpPr/>
      </dsp:nvSpPr>
      <dsp:spPr>
        <a:xfrm>
          <a:off x="327958" y="3663096"/>
          <a:ext cx="926049" cy="92604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E66BED-24B2-406C-8019-0ACC8238722A}">
      <dsp:nvSpPr>
        <dsp:cNvPr id="0" name=""/>
        <dsp:cNvSpPr/>
      </dsp:nvSpPr>
      <dsp:spPr>
        <a:xfrm>
          <a:off x="522428" y="3857566"/>
          <a:ext cx="537108" cy="53710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C24A9C-532A-44A5-9A48-5794ED95DEC4}">
      <dsp:nvSpPr>
        <dsp:cNvPr id="0" name=""/>
        <dsp:cNvSpPr/>
      </dsp:nvSpPr>
      <dsp:spPr>
        <a:xfrm>
          <a:off x="1452447" y="3663096"/>
          <a:ext cx="2182831" cy="926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kern="1200" dirty="0"/>
            <a:t>Budget for market competitive salary increases and adjust structures annually</a:t>
          </a:r>
          <a:br>
            <a:rPr lang="en-US" sz="1400" b="0" kern="1200" dirty="0"/>
          </a:br>
          <a:endParaRPr lang="en-US" sz="1400" b="0" kern="1200" dirty="0"/>
        </a:p>
      </dsp:txBody>
      <dsp:txXfrm>
        <a:off x="1452447" y="3663096"/>
        <a:ext cx="2182831" cy="926049"/>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0.76132</cdr:x>
      <cdr:y>0.12054</cdr:y>
    </cdr:from>
    <cdr:to>
      <cdr:x>0.95526</cdr:x>
      <cdr:y>0.30529</cdr:y>
    </cdr:to>
    <cdr:grpSp>
      <cdr:nvGrpSpPr>
        <cdr:cNvPr id="17" name="Group 16">
          <a:extLst xmlns:a="http://schemas.openxmlformats.org/drawingml/2006/main">
            <a:ext uri="{FF2B5EF4-FFF2-40B4-BE49-F238E27FC236}">
              <a16:creationId xmlns:a16="http://schemas.microsoft.com/office/drawing/2014/main" id="{8F820499-47C2-01E2-31E1-C6C4A524A930}"/>
            </a:ext>
          </a:extLst>
        </cdr:cNvPr>
        <cdr:cNvGrpSpPr/>
      </cdr:nvGrpSpPr>
      <cdr:grpSpPr>
        <a:xfrm xmlns:a="http://schemas.openxmlformats.org/drawingml/2006/main">
          <a:off x="8425580" y="588116"/>
          <a:ext cx="2146347" cy="901397"/>
          <a:chOff x="427576" y="799504"/>
          <a:chExt cx="1680210" cy="1120144"/>
        </a:xfrm>
      </cdr:grpSpPr>
      <cdr:sp macro="" textlink="">
        <cdr:nvSpPr>
          <cdr:cNvPr id="9" name="Rectangle 8">
            <a:extLst xmlns:a="http://schemas.openxmlformats.org/drawingml/2006/main">
              <a:ext uri="{FF2B5EF4-FFF2-40B4-BE49-F238E27FC236}">
                <a16:creationId xmlns:a16="http://schemas.microsoft.com/office/drawing/2014/main" id="{B7F6E66C-864F-743F-9023-42A60EAD05BE}"/>
              </a:ext>
            </a:extLst>
          </cdr:cNvPr>
          <cdr:cNvSpPr/>
        </cdr:nvSpPr>
        <cdr:spPr>
          <a:xfrm xmlns:a="http://schemas.openxmlformats.org/drawingml/2006/main">
            <a:off x="427576" y="799504"/>
            <a:ext cx="1680210" cy="1120143"/>
          </a:xfrm>
          <a:prstGeom xmlns:a="http://schemas.openxmlformats.org/drawingml/2006/main" prst="rect">
            <a:avLst/>
          </a:prstGeom>
          <a:solidFill xmlns:a="http://schemas.openxmlformats.org/drawingml/2006/main">
            <a:schemeClr val="bg1">
              <a:lumMod val="75000"/>
              <a:alpha val="50000"/>
            </a:schemeClr>
          </a:solidFill>
          <a:ln xmlns:a="http://schemas.openxmlformats.org/drawingml/2006/main" w="952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grpSp>
        <cdr:nvGrpSpPr>
          <cdr:cNvPr id="10" name="Group 9">
            <a:extLst xmlns:a="http://schemas.openxmlformats.org/drawingml/2006/main">
              <a:ext uri="{FF2B5EF4-FFF2-40B4-BE49-F238E27FC236}">
                <a16:creationId xmlns:a16="http://schemas.microsoft.com/office/drawing/2014/main" id="{734C2509-2627-2BEE-97AA-FBAC57C282C0}"/>
              </a:ext>
            </a:extLst>
          </cdr:cNvPr>
          <cdr:cNvGrpSpPr/>
        </cdr:nvGrpSpPr>
        <cdr:grpSpPr>
          <a:xfrm xmlns:a="http://schemas.openxmlformats.org/drawingml/2006/main">
            <a:off x="427576" y="799505"/>
            <a:ext cx="1680210" cy="1120143"/>
            <a:chOff x="5263515" y="2927031"/>
            <a:chExt cx="1680210" cy="1120143"/>
          </a:xfrm>
        </cdr:grpSpPr>
        <cdr:cxnSp macro="">
          <cdr:nvCxnSpPr>
            <cdr:cNvPr id="11" name="Straight Connector 10">
              <a:extLst xmlns:a="http://schemas.openxmlformats.org/drawingml/2006/main">
                <a:ext uri="{FF2B5EF4-FFF2-40B4-BE49-F238E27FC236}">
                  <a16:creationId xmlns:a16="http://schemas.microsoft.com/office/drawing/2014/main" id="{63643A16-298C-79CC-7EA9-295B4A9FD31E}"/>
                </a:ext>
              </a:extLst>
            </cdr:cNvPr>
            <cdr:cNvCxnSpPr/>
          </cdr:nvCxnSpPr>
          <cdr:spPr>
            <a:xfrm xmlns:a="http://schemas.openxmlformats.org/drawingml/2006/main">
              <a:off x="5674995" y="3239452"/>
              <a:ext cx="0" cy="45720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2" name="Straight Connector 11">
              <a:extLst xmlns:a="http://schemas.openxmlformats.org/drawingml/2006/main">
                <a:ext uri="{FF2B5EF4-FFF2-40B4-BE49-F238E27FC236}">
                  <a16:creationId xmlns:a16="http://schemas.microsoft.com/office/drawing/2014/main" id="{1C998CAA-D4D8-494C-90C0-DFB27EA13CB7}"/>
                </a:ext>
              </a:extLst>
            </cdr:cNvPr>
            <cdr:cNvCxnSpPr/>
          </cdr:nvCxnSpPr>
          <cdr:spPr>
            <a:xfrm xmlns:a="http://schemas.openxmlformats.org/drawingml/2006/main">
              <a:off x="6103620" y="3239452"/>
              <a:ext cx="0" cy="457200"/>
            </a:xfrm>
            <a:prstGeom xmlns:a="http://schemas.openxmlformats.org/drawingml/2006/main" prst="line">
              <a:avLst/>
            </a:prstGeom>
            <a:ln xmlns:a="http://schemas.openxmlformats.org/drawingml/2006/main" w="190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3" name="Straight Connector 12">
              <a:extLst xmlns:a="http://schemas.openxmlformats.org/drawingml/2006/main">
                <a:ext uri="{FF2B5EF4-FFF2-40B4-BE49-F238E27FC236}">
                  <a16:creationId xmlns:a16="http://schemas.microsoft.com/office/drawing/2014/main" id="{FB465F87-4F43-4975-8FD3-F6C89054A0CE}"/>
                </a:ext>
              </a:extLst>
            </cdr:cNvPr>
            <cdr:cNvCxnSpPr/>
          </cdr:nvCxnSpPr>
          <cdr:spPr>
            <a:xfrm xmlns:a="http://schemas.openxmlformats.org/drawingml/2006/main">
              <a:off x="6532245" y="3239452"/>
              <a:ext cx="0" cy="45720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14" name="TextBox 5">
              <a:extLst xmlns:a="http://schemas.openxmlformats.org/drawingml/2006/main">
                <a:ext uri="{FF2B5EF4-FFF2-40B4-BE49-F238E27FC236}">
                  <a16:creationId xmlns:a16="http://schemas.microsoft.com/office/drawing/2014/main" id="{AFA8B2D0-00EC-F46F-F9F4-F67C53BB953C}"/>
                </a:ext>
              </a:extLst>
            </cdr:cNvPr>
            <cdr:cNvSpPr txBox="1"/>
          </cdr:nvSpPr>
          <cdr:spPr>
            <a:xfrm xmlns:a="http://schemas.openxmlformats.org/drawingml/2006/main">
              <a:off x="5263515" y="2927031"/>
              <a:ext cx="822960" cy="27432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xmlns:a="http://schemas.openxmlformats.org/drawingml/2006/main">
              <a:pPr algn="ctr"/>
              <a:r>
                <a:rPr lang="en-US" sz="1100"/>
                <a:t>Minimum</a:t>
              </a:r>
            </a:p>
          </cdr:txBody>
        </cdr:sp>
        <cdr:sp macro="" textlink="">
          <cdr:nvSpPr>
            <cdr:cNvPr id="15" name="TextBox 6">
              <a:extLst xmlns:a="http://schemas.openxmlformats.org/drawingml/2006/main">
                <a:ext uri="{FF2B5EF4-FFF2-40B4-BE49-F238E27FC236}">
                  <a16:creationId xmlns:a16="http://schemas.microsoft.com/office/drawing/2014/main" id="{AB21226E-BEF3-4951-A3C1-4062792618B7}"/>
                </a:ext>
              </a:extLst>
            </cdr:cNvPr>
            <cdr:cNvSpPr txBox="1"/>
          </cdr:nvSpPr>
          <cdr:spPr>
            <a:xfrm xmlns:a="http://schemas.openxmlformats.org/drawingml/2006/main">
              <a:off x="5692140" y="3772854"/>
              <a:ext cx="822960" cy="27432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xmlns:a="http://schemas.openxmlformats.org/drawingml/2006/main">
              <a:pPr algn="ctr"/>
              <a:r>
                <a:rPr lang="en-US" sz="1100" dirty="0"/>
                <a:t>Midpoint</a:t>
              </a:r>
            </a:p>
          </cdr:txBody>
        </cdr:sp>
        <cdr:sp macro="" textlink="">
          <cdr:nvSpPr>
            <cdr:cNvPr id="16" name="TextBox 7">
              <a:extLst xmlns:a="http://schemas.openxmlformats.org/drawingml/2006/main">
                <a:ext uri="{FF2B5EF4-FFF2-40B4-BE49-F238E27FC236}">
                  <a16:creationId xmlns:a16="http://schemas.microsoft.com/office/drawing/2014/main" id="{2CD8AAD5-A592-40C5-8104-FD6DEE041088}"/>
                </a:ext>
              </a:extLst>
            </cdr:cNvPr>
            <cdr:cNvSpPr txBox="1"/>
          </cdr:nvSpPr>
          <cdr:spPr>
            <a:xfrm xmlns:a="http://schemas.openxmlformats.org/drawingml/2006/main">
              <a:off x="6120765" y="2927031"/>
              <a:ext cx="822960" cy="27432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xmlns:a="http://schemas.openxmlformats.org/drawingml/2006/main">
              <a:pPr algn="ctr"/>
              <a:r>
                <a:rPr lang="en-US" sz="1100" dirty="0"/>
                <a:t>Maximum</a:t>
              </a:r>
            </a:p>
          </cdr:txBody>
        </cdr:sp>
      </cdr:grpSp>
    </cdr:grpSp>
  </cdr:relSizeAnchor>
</c:userShapes>
</file>

<file path=ppt/drawings/drawing2.xml><?xml version="1.0" encoding="utf-8"?>
<c:userShapes xmlns:c="http://schemas.openxmlformats.org/drawingml/2006/chart">
  <cdr:relSizeAnchor xmlns:cdr="http://schemas.openxmlformats.org/drawingml/2006/chartDrawing">
    <cdr:from>
      <cdr:x>0.76771</cdr:x>
      <cdr:y>0.57808</cdr:y>
    </cdr:from>
    <cdr:to>
      <cdr:x>0.96165</cdr:x>
      <cdr:y>0.76283</cdr:y>
    </cdr:to>
    <cdr:grpSp>
      <cdr:nvGrpSpPr>
        <cdr:cNvPr id="17" name="Group 16">
          <a:extLst xmlns:a="http://schemas.openxmlformats.org/drawingml/2006/main">
            <a:ext uri="{FF2B5EF4-FFF2-40B4-BE49-F238E27FC236}">
              <a16:creationId xmlns:a16="http://schemas.microsoft.com/office/drawing/2014/main" id="{8F820499-47C2-01E2-31E1-C6C4A524A930}"/>
            </a:ext>
          </a:extLst>
        </cdr:cNvPr>
        <cdr:cNvGrpSpPr/>
      </cdr:nvGrpSpPr>
      <cdr:grpSpPr>
        <a:xfrm xmlns:a="http://schemas.openxmlformats.org/drawingml/2006/main">
          <a:off x="8698258" y="2831357"/>
          <a:ext cx="2197366" cy="904880"/>
          <a:chOff x="427576" y="799504"/>
          <a:chExt cx="1680210" cy="1120144"/>
        </a:xfrm>
      </cdr:grpSpPr>
      <cdr:sp macro="" textlink="">
        <cdr:nvSpPr>
          <cdr:cNvPr id="9" name="Rectangle 8">
            <a:extLst xmlns:a="http://schemas.openxmlformats.org/drawingml/2006/main">
              <a:ext uri="{FF2B5EF4-FFF2-40B4-BE49-F238E27FC236}">
                <a16:creationId xmlns:a16="http://schemas.microsoft.com/office/drawing/2014/main" id="{B7F6E66C-864F-743F-9023-42A60EAD05BE}"/>
              </a:ext>
            </a:extLst>
          </cdr:cNvPr>
          <cdr:cNvSpPr/>
        </cdr:nvSpPr>
        <cdr:spPr>
          <a:xfrm xmlns:a="http://schemas.openxmlformats.org/drawingml/2006/main">
            <a:off x="427576" y="799504"/>
            <a:ext cx="1680210" cy="1120143"/>
          </a:xfrm>
          <a:prstGeom xmlns:a="http://schemas.openxmlformats.org/drawingml/2006/main" prst="rect">
            <a:avLst/>
          </a:prstGeom>
          <a:solidFill xmlns:a="http://schemas.openxmlformats.org/drawingml/2006/main">
            <a:schemeClr val="bg1">
              <a:lumMod val="75000"/>
              <a:alpha val="50000"/>
            </a:schemeClr>
          </a:solidFill>
          <a:ln xmlns:a="http://schemas.openxmlformats.org/drawingml/2006/main" w="952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grpSp>
        <cdr:nvGrpSpPr>
          <cdr:cNvPr id="10" name="Group 9">
            <a:extLst xmlns:a="http://schemas.openxmlformats.org/drawingml/2006/main">
              <a:ext uri="{FF2B5EF4-FFF2-40B4-BE49-F238E27FC236}">
                <a16:creationId xmlns:a16="http://schemas.microsoft.com/office/drawing/2014/main" id="{734C2509-2627-2BEE-97AA-FBAC57C282C0}"/>
              </a:ext>
            </a:extLst>
          </cdr:cNvPr>
          <cdr:cNvGrpSpPr/>
        </cdr:nvGrpSpPr>
        <cdr:grpSpPr>
          <a:xfrm xmlns:a="http://schemas.openxmlformats.org/drawingml/2006/main">
            <a:off x="427576" y="799505"/>
            <a:ext cx="1680210" cy="1120143"/>
            <a:chOff x="5263515" y="2927031"/>
            <a:chExt cx="1680210" cy="1120143"/>
          </a:xfrm>
        </cdr:grpSpPr>
        <cdr:cxnSp macro="">
          <cdr:nvCxnSpPr>
            <cdr:cNvPr id="11" name="Straight Connector 10">
              <a:extLst xmlns:a="http://schemas.openxmlformats.org/drawingml/2006/main">
                <a:ext uri="{FF2B5EF4-FFF2-40B4-BE49-F238E27FC236}">
                  <a16:creationId xmlns:a16="http://schemas.microsoft.com/office/drawing/2014/main" id="{63643A16-298C-79CC-7EA9-295B4A9FD31E}"/>
                </a:ext>
              </a:extLst>
            </cdr:cNvPr>
            <cdr:cNvCxnSpPr/>
          </cdr:nvCxnSpPr>
          <cdr:spPr>
            <a:xfrm xmlns:a="http://schemas.openxmlformats.org/drawingml/2006/main">
              <a:off x="5674995" y="3239452"/>
              <a:ext cx="0" cy="45720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2" name="Straight Connector 11">
              <a:extLst xmlns:a="http://schemas.openxmlformats.org/drawingml/2006/main">
                <a:ext uri="{FF2B5EF4-FFF2-40B4-BE49-F238E27FC236}">
                  <a16:creationId xmlns:a16="http://schemas.microsoft.com/office/drawing/2014/main" id="{1C998CAA-D4D8-494C-90C0-DFB27EA13CB7}"/>
                </a:ext>
              </a:extLst>
            </cdr:cNvPr>
            <cdr:cNvCxnSpPr/>
          </cdr:nvCxnSpPr>
          <cdr:spPr>
            <a:xfrm xmlns:a="http://schemas.openxmlformats.org/drawingml/2006/main">
              <a:off x="6103620" y="3239452"/>
              <a:ext cx="0" cy="457200"/>
            </a:xfrm>
            <a:prstGeom xmlns:a="http://schemas.openxmlformats.org/drawingml/2006/main" prst="line">
              <a:avLst/>
            </a:prstGeom>
            <a:ln xmlns:a="http://schemas.openxmlformats.org/drawingml/2006/main" w="19050">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3" name="Straight Connector 12">
              <a:extLst xmlns:a="http://schemas.openxmlformats.org/drawingml/2006/main">
                <a:ext uri="{FF2B5EF4-FFF2-40B4-BE49-F238E27FC236}">
                  <a16:creationId xmlns:a16="http://schemas.microsoft.com/office/drawing/2014/main" id="{FB465F87-4F43-4975-8FD3-F6C89054A0CE}"/>
                </a:ext>
              </a:extLst>
            </cdr:cNvPr>
            <cdr:cNvCxnSpPr/>
          </cdr:nvCxnSpPr>
          <cdr:spPr>
            <a:xfrm xmlns:a="http://schemas.openxmlformats.org/drawingml/2006/main">
              <a:off x="6532245" y="3239452"/>
              <a:ext cx="0" cy="45720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14" name="TextBox 5">
              <a:extLst xmlns:a="http://schemas.openxmlformats.org/drawingml/2006/main">
                <a:ext uri="{FF2B5EF4-FFF2-40B4-BE49-F238E27FC236}">
                  <a16:creationId xmlns:a16="http://schemas.microsoft.com/office/drawing/2014/main" id="{AFA8B2D0-00EC-F46F-F9F4-F67C53BB953C}"/>
                </a:ext>
              </a:extLst>
            </cdr:cNvPr>
            <cdr:cNvSpPr txBox="1"/>
          </cdr:nvSpPr>
          <cdr:spPr>
            <a:xfrm xmlns:a="http://schemas.openxmlformats.org/drawingml/2006/main">
              <a:off x="5263515" y="2927031"/>
              <a:ext cx="822960" cy="27432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xmlns:a="http://schemas.openxmlformats.org/drawingml/2006/main">
              <a:pPr algn="ctr"/>
              <a:r>
                <a:rPr lang="en-US" sz="1100"/>
                <a:t>Minimum</a:t>
              </a:r>
            </a:p>
          </cdr:txBody>
        </cdr:sp>
        <cdr:sp macro="" textlink="">
          <cdr:nvSpPr>
            <cdr:cNvPr id="15" name="TextBox 6">
              <a:extLst xmlns:a="http://schemas.openxmlformats.org/drawingml/2006/main">
                <a:ext uri="{FF2B5EF4-FFF2-40B4-BE49-F238E27FC236}">
                  <a16:creationId xmlns:a16="http://schemas.microsoft.com/office/drawing/2014/main" id="{AB21226E-BEF3-4951-A3C1-4062792618B7}"/>
                </a:ext>
              </a:extLst>
            </cdr:cNvPr>
            <cdr:cNvSpPr txBox="1"/>
          </cdr:nvSpPr>
          <cdr:spPr>
            <a:xfrm xmlns:a="http://schemas.openxmlformats.org/drawingml/2006/main">
              <a:off x="5692140" y="3772854"/>
              <a:ext cx="822960" cy="27432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xmlns:a="http://schemas.openxmlformats.org/drawingml/2006/main">
              <a:pPr algn="ctr"/>
              <a:r>
                <a:rPr lang="en-US" sz="1100" dirty="0"/>
                <a:t>Midpoint</a:t>
              </a:r>
            </a:p>
          </cdr:txBody>
        </cdr:sp>
        <cdr:sp macro="" textlink="">
          <cdr:nvSpPr>
            <cdr:cNvPr id="16" name="TextBox 7">
              <a:extLst xmlns:a="http://schemas.openxmlformats.org/drawingml/2006/main">
                <a:ext uri="{FF2B5EF4-FFF2-40B4-BE49-F238E27FC236}">
                  <a16:creationId xmlns:a16="http://schemas.microsoft.com/office/drawing/2014/main" id="{2CD8AAD5-A592-40C5-8104-FD6DEE041088}"/>
                </a:ext>
              </a:extLst>
            </cdr:cNvPr>
            <cdr:cNvSpPr txBox="1"/>
          </cdr:nvSpPr>
          <cdr:spPr>
            <a:xfrm xmlns:a="http://schemas.openxmlformats.org/drawingml/2006/main">
              <a:off x="6120765" y="2927031"/>
              <a:ext cx="822960" cy="27432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xmlns:a="http://schemas.openxmlformats.org/drawingml/2006/main">
              <a:pPr algn="ctr"/>
              <a:r>
                <a:rPr lang="en-US" sz="1100" dirty="0"/>
                <a:t>Maximum</a:t>
              </a:r>
            </a:p>
          </cdr:txBody>
        </cdr:sp>
      </cdr:grp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BEFE8-766B-40E2-B785-E9DCA9F93021}" type="datetimeFigureOut">
              <a:rPr lang="en-US" smtClean="0"/>
              <a:t>12/11/2023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4347A-FFD9-4A03-8183-4EC587D37674}" type="slidenum">
              <a:rPr lang="en-US" smtClean="0"/>
              <a:t>‹#›</a:t>
            </a:fld>
            <a:endParaRPr lang="en-US"/>
          </a:p>
        </p:txBody>
      </p:sp>
    </p:spTree>
    <p:extLst>
      <p:ext uri="{BB962C8B-B14F-4D97-AF65-F5344CB8AC3E}">
        <p14:creationId xmlns:p14="http://schemas.microsoft.com/office/powerpoint/2010/main" val="414431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84347A-FFD9-4A03-8183-4EC587D37674}" type="slidenum">
              <a:rPr lang="en-US" smtClean="0"/>
              <a:t>1</a:t>
            </a:fld>
            <a:endParaRPr lang="en-US"/>
          </a:p>
        </p:txBody>
      </p:sp>
    </p:spTree>
    <p:extLst>
      <p:ext uri="{BB962C8B-B14F-4D97-AF65-F5344CB8AC3E}">
        <p14:creationId xmlns:p14="http://schemas.microsoft.com/office/powerpoint/2010/main" val="300713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defTabSz="897119"/>
            <a:fld id="{9E9E3207-827C-4AC2-A7A0-F0BEFB7B4F85}" type="slidenum">
              <a:rPr lang="en-US" smtClean="0"/>
              <a:pPr defTabSz="897119"/>
              <a:t>2</a:t>
            </a:fld>
            <a:endParaRPr lang="en-US"/>
          </a:p>
        </p:txBody>
      </p:sp>
      <p:sp>
        <p:nvSpPr>
          <p:cNvPr id="25603" name="Rectangle 2"/>
          <p:cNvSpPr>
            <a:spLocks noGrp="1" noRot="1" noChangeAspect="1" noChangeArrowheads="1" noTextEdit="1"/>
          </p:cNvSpPr>
          <p:nvPr>
            <p:ph type="sldImg"/>
          </p:nvPr>
        </p:nvSpPr>
        <p:spPr>
          <a:xfrm>
            <a:off x="382588" y="684213"/>
            <a:ext cx="6094412" cy="3429000"/>
          </a:xfrm>
          <a:ln/>
        </p:spPr>
      </p:sp>
      <p:sp>
        <p:nvSpPr>
          <p:cNvPr id="25604" name="Rectangle 3"/>
          <p:cNvSpPr>
            <a:spLocks noGrp="1" noChangeArrowheads="1"/>
          </p:cNvSpPr>
          <p:nvPr>
            <p:ph type="body" idx="1"/>
          </p:nvPr>
        </p:nvSpPr>
        <p:spPr>
          <a:xfrm>
            <a:off x="686420" y="4344414"/>
            <a:ext cx="5485160" cy="4115268"/>
          </a:xfrm>
          <a:noFill/>
          <a:ln/>
        </p:spPr>
        <p:txBody>
          <a:bodyPr/>
          <a:lstStyle/>
          <a:p>
            <a:pPr eaLnBrk="1" hangingPunct="1"/>
            <a:endParaRPr lang="en-US"/>
          </a:p>
        </p:txBody>
      </p:sp>
      <p:sp>
        <p:nvSpPr>
          <p:cNvPr id="5" name="Footer Placeholder 4"/>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478600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84347A-FFD9-4A03-8183-4EC587D37674}" type="slidenum">
              <a:rPr lang="en-US" smtClean="0"/>
              <a:t>6</a:t>
            </a:fld>
            <a:endParaRPr lang="en-US"/>
          </a:p>
        </p:txBody>
      </p:sp>
    </p:spTree>
    <p:extLst>
      <p:ext uri="{BB962C8B-B14F-4D97-AF65-F5344CB8AC3E}">
        <p14:creationId xmlns:p14="http://schemas.microsoft.com/office/powerpoint/2010/main" val="2988020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B42BDD-8A70-6643-90BB-F898EEAC687B}" type="slidenum">
              <a:rPr lang="en-US" smtClean="0"/>
              <a:pPr/>
              <a:t>8</a:t>
            </a:fld>
            <a:endParaRPr lang="en-US" dirty="0"/>
          </a:p>
        </p:txBody>
      </p:sp>
    </p:spTree>
    <p:extLst>
      <p:ext uri="{BB962C8B-B14F-4D97-AF65-F5344CB8AC3E}">
        <p14:creationId xmlns:p14="http://schemas.microsoft.com/office/powerpoint/2010/main" val="1694795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B42BDD-8A70-6643-90BB-F898EEAC687B}" type="slidenum">
              <a:rPr lang="en-US" smtClean="0"/>
              <a:pPr/>
              <a:t>9</a:t>
            </a:fld>
            <a:endParaRPr lang="en-US" dirty="0"/>
          </a:p>
        </p:txBody>
      </p:sp>
    </p:spTree>
    <p:extLst>
      <p:ext uri="{BB962C8B-B14F-4D97-AF65-F5344CB8AC3E}">
        <p14:creationId xmlns:p14="http://schemas.microsoft.com/office/powerpoint/2010/main" val="57196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B42BDD-8A70-6643-90BB-F898EEAC687B}" type="slidenum">
              <a:rPr lang="en-US" smtClean="0"/>
              <a:pPr/>
              <a:t>13</a:t>
            </a:fld>
            <a:endParaRPr lang="en-US" dirty="0"/>
          </a:p>
        </p:txBody>
      </p:sp>
    </p:spTree>
    <p:extLst>
      <p:ext uri="{BB962C8B-B14F-4D97-AF65-F5344CB8AC3E}">
        <p14:creationId xmlns:p14="http://schemas.microsoft.com/office/powerpoint/2010/main" val="3760028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A49D1-7A7B-46A8-9044-1EE4DA2681B0}" type="slidenum">
              <a:rPr lang="en-US" smtClean="0"/>
              <a:t>23</a:t>
            </a:fld>
            <a:endParaRPr lang="en-US"/>
          </a:p>
        </p:txBody>
      </p:sp>
    </p:spTree>
    <p:extLst>
      <p:ext uri="{BB962C8B-B14F-4D97-AF65-F5344CB8AC3E}">
        <p14:creationId xmlns:p14="http://schemas.microsoft.com/office/powerpoint/2010/main" val="2189932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pic>
        <p:nvPicPr>
          <p:cNvPr id="17" name="Picture 16" descr="A group of people sitting in a lecture hall&#10;&#10;Description automatically generated with low confidence">
            <a:extLst>
              <a:ext uri="{FF2B5EF4-FFF2-40B4-BE49-F238E27FC236}">
                <a16:creationId xmlns:a16="http://schemas.microsoft.com/office/drawing/2014/main" id="{DA09939F-13ED-5D64-814B-9770295CC9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CBB42389-03F8-A1CE-18A9-54274954A8E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0753" y="682160"/>
            <a:ext cx="1818528" cy="463051"/>
          </a:xfrm>
          <a:prstGeom prst="rect">
            <a:avLst/>
          </a:prstGeom>
        </p:spPr>
      </p:pic>
      <p:pic>
        <p:nvPicPr>
          <p:cNvPr id="5" name="Picture 4" descr="A picture containing text, knife, weapon&#10;&#10;Description automatically generated">
            <a:extLst>
              <a:ext uri="{FF2B5EF4-FFF2-40B4-BE49-F238E27FC236}">
                <a16:creationId xmlns:a16="http://schemas.microsoft.com/office/drawing/2014/main" id="{056EF175-406F-3F71-FE9F-F773DB86D864}"/>
              </a:ext>
            </a:extLst>
          </p:cNvPr>
          <p:cNvPicPr>
            <a:picLocks noChangeAspect="1"/>
          </p:cNvPicPr>
          <p:nvPr/>
        </p:nvPicPr>
        <p:blipFill rotWithShape="1">
          <a:blip r:embed="rId4" cstate="screen">
            <a:alphaModFix amt="50000"/>
            <a:extLst>
              <a:ext uri="{28A0092B-C50C-407E-A947-70E740481C1C}">
                <a14:useLocalDpi xmlns:a14="http://schemas.microsoft.com/office/drawing/2010/main"/>
              </a:ext>
            </a:extLst>
          </a:blip>
          <a:srcRect r="1868"/>
          <a:stretch/>
        </p:blipFill>
        <p:spPr>
          <a:xfrm>
            <a:off x="2042160" y="825038"/>
            <a:ext cx="10149840" cy="6032962"/>
          </a:xfrm>
          <a:prstGeom prst="rect">
            <a:avLst/>
          </a:prstGeom>
        </p:spPr>
      </p:pic>
      <p:sp>
        <p:nvSpPr>
          <p:cNvPr id="19" name="Title Placeholder 6">
            <a:extLst>
              <a:ext uri="{FF2B5EF4-FFF2-40B4-BE49-F238E27FC236}">
                <a16:creationId xmlns:a16="http://schemas.microsoft.com/office/drawing/2014/main" id="{4CC74671-FF48-C526-E64D-02C81B5FDAA2}"/>
              </a:ext>
            </a:extLst>
          </p:cNvPr>
          <p:cNvSpPr>
            <a:spLocks noGrp="1"/>
          </p:cNvSpPr>
          <p:nvPr>
            <p:ph type="title" hasCustomPrompt="1"/>
          </p:nvPr>
        </p:nvSpPr>
        <p:spPr>
          <a:xfrm>
            <a:off x="890753" y="1487643"/>
            <a:ext cx="9921791" cy="914400"/>
          </a:xfrm>
          <a:prstGeom prst="rect">
            <a:avLst/>
          </a:prstGeom>
        </p:spPr>
        <p:txBody>
          <a:bodyPr vert="horz" wrap="square" lIns="91440" tIns="45720" rIns="91440" bIns="45720" rtlCol="0" anchor="t" anchorCtr="0">
            <a:noAutofit/>
          </a:bodyPr>
          <a:lstStyle>
            <a:lvl1pPr>
              <a:defRPr sz="8000">
                <a:solidFill>
                  <a:schemeClr val="bg1"/>
                </a:solidFill>
              </a:defRPr>
            </a:lvl1pPr>
          </a:lstStyle>
          <a:p>
            <a:r>
              <a:rPr lang="en-US"/>
              <a:t>Master Headline</a:t>
            </a:r>
          </a:p>
        </p:txBody>
      </p:sp>
      <p:sp>
        <p:nvSpPr>
          <p:cNvPr id="4" name="Text Placeholder 3">
            <a:extLst>
              <a:ext uri="{FF2B5EF4-FFF2-40B4-BE49-F238E27FC236}">
                <a16:creationId xmlns:a16="http://schemas.microsoft.com/office/drawing/2014/main" id="{C7A0E324-A7A6-CF4F-1660-E6FC2256865E}"/>
              </a:ext>
            </a:extLst>
          </p:cNvPr>
          <p:cNvSpPr>
            <a:spLocks noGrp="1"/>
          </p:cNvSpPr>
          <p:nvPr>
            <p:ph type="body" sz="quarter" idx="10" hasCustomPrompt="1"/>
          </p:nvPr>
        </p:nvSpPr>
        <p:spPr>
          <a:xfrm>
            <a:off x="890752" y="2631359"/>
            <a:ext cx="9921791" cy="1016814"/>
          </a:xfrm>
        </p:spPr>
        <p:txBody>
          <a:bodyPr>
            <a:normAutofit/>
          </a:bodyPr>
          <a:lstStyle>
            <a:lvl1pPr>
              <a:defRPr sz="2800">
                <a:solidFill>
                  <a:schemeClr val="bg1"/>
                </a:solidFill>
              </a:defRPr>
            </a:lvl1pPr>
            <a:lvl2pPr marL="171450" indent="0">
              <a:buNone/>
              <a:defRPr/>
            </a:lvl2pPr>
          </a:lstStyle>
          <a:p>
            <a:pPr lvl="0"/>
            <a:r>
              <a:rPr lang="en-US" dirty="0"/>
              <a:t>Click to edit Master Subtitle Style</a:t>
            </a:r>
          </a:p>
        </p:txBody>
      </p:sp>
    </p:spTree>
    <p:extLst>
      <p:ext uri="{BB962C8B-B14F-4D97-AF65-F5344CB8AC3E}">
        <p14:creationId xmlns:p14="http://schemas.microsoft.com/office/powerpoint/2010/main" val="3102132319"/>
      </p:ext>
    </p:extLst>
  </p:cSld>
  <p:clrMapOvr>
    <a:overrideClrMapping bg1="lt1" tx1="dk1" bg2="lt2" tx2="dk2" accent1="accent1" accent2="accent2" accent3="accent3" accent4="accent4" accent5="accent5" accent6="accent6" hlink="hlink" folHlink="folHlink"/>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DDEDD10-6273-EB16-2379-D1D7AFE25334}"/>
              </a:ext>
            </a:extLst>
          </p:cNvPr>
          <p:cNvSpPr>
            <a:spLocks noGrp="1"/>
          </p:cNvSpPr>
          <p:nvPr>
            <p:ph sz="half" idx="2"/>
          </p:nvPr>
        </p:nvSpPr>
        <p:spPr>
          <a:xfrm>
            <a:off x="6154422" y="2263767"/>
            <a:ext cx="5669280"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6">
            <a:extLst>
              <a:ext uri="{FF2B5EF4-FFF2-40B4-BE49-F238E27FC236}">
                <a16:creationId xmlns:a16="http://schemas.microsoft.com/office/drawing/2014/main" id="{589DF89A-4338-2DB4-9318-B2D7B2F1DB4C}"/>
              </a:ext>
            </a:extLst>
          </p:cNvPr>
          <p:cNvSpPr>
            <a:spLocks noGrp="1"/>
          </p:cNvSpPr>
          <p:nvPr>
            <p:ph type="title" hasCustomPrompt="1"/>
          </p:nvPr>
        </p:nvSpPr>
        <p:spPr>
          <a:xfrm>
            <a:off x="366907" y="583687"/>
            <a:ext cx="9931190" cy="914400"/>
          </a:xfrm>
          <a:prstGeom prst="rect">
            <a:avLst/>
          </a:prstGeom>
        </p:spPr>
        <p:txBody>
          <a:bodyPr vert="horz" wrap="square" lIns="91440" tIns="45720" rIns="91440" bIns="45720" rtlCol="0" anchor="t" anchorCtr="0">
            <a:normAutofit/>
          </a:bodyPr>
          <a:lstStyle/>
          <a:p>
            <a:r>
              <a:rPr lang="en-US"/>
              <a:t>Click to Edit Title</a:t>
            </a:r>
          </a:p>
        </p:txBody>
      </p:sp>
      <p:sp>
        <p:nvSpPr>
          <p:cNvPr id="13" name="Text Placeholder 2">
            <a:extLst>
              <a:ext uri="{FF2B5EF4-FFF2-40B4-BE49-F238E27FC236}">
                <a16:creationId xmlns:a16="http://schemas.microsoft.com/office/drawing/2014/main" id="{B26AAB68-2657-40C0-E4A1-D6B8D49BDFF6}"/>
              </a:ext>
            </a:extLst>
          </p:cNvPr>
          <p:cNvSpPr>
            <a:spLocks noGrp="1"/>
          </p:cNvSpPr>
          <p:nvPr>
            <p:ph idx="1"/>
          </p:nvPr>
        </p:nvSpPr>
        <p:spPr>
          <a:xfrm>
            <a:off x="368298" y="2263767"/>
            <a:ext cx="566928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14">
            <a:extLst>
              <a:ext uri="{FF2B5EF4-FFF2-40B4-BE49-F238E27FC236}">
                <a16:creationId xmlns:a16="http://schemas.microsoft.com/office/drawing/2014/main" id="{D1B2C859-9D72-FAFD-C015-9B7AAF57A498}"/>
              </a:ext>
            </a:extLst>
          </p:cNvPr>
          <p:cNvSpPr>
            <a:spLocks noGrp="1"/>
          </p:cNvSpPr>
          <p:nvPr>
            <p:ph type="ftr" sz="quarter" idx="10"/>
          </p:nvPr>
        </p:nvSpPr>
        <p:spPr/>
        <p:txBody>
          <a:bodyPr/>
          <a:lstStyle>
            <a:lvl1pPr>
              <a:defRPr sz="900"/>
            </a:lvl1pPr>
          </a:lstStyle>
          <a:p>
            <a:endParaRPr lang="en-US" dirty="0"/>
          </a:p>
        </p:txBody>
      </p:sp>
      <p:sp>
        <p:nvSpPr>
          <p:cNvPr id="16" name="Slide Number Placeholder 15">
            <a:extLst>
              <a:ext uri="{FF2B5EF4-FFF2-40B4-BE49-F238E27FC236}">
                <a16:creationId xmlns:a16="http://schemas.microsoft.com/office/drawing/2014/main" id="{6E54269C-A3CA-DA1B-0099-F2C23A7A2FF7}"/>
              </a:ext>
            </a:extLst>
          </p:cNvPr>
          <p:cNvSpPr>
            <a:spLocks noGrp="1"/>
          </p:cNvSpPr>
          <p:nvPr>
            <p:ph type="sldNum" sz="quarter" idx="11"/>
          </p:nvPr>
        </p:nvSpPr>
        <p:spPr/>
        <p:txBody>
          <a:bodyPr/>
          <a:lstStyle/>
          <a:p>
            <a:fld id="{CC6B6D8E-C1BC-E444-8B75-DAFF4DCB9331}" type="slidenum">
              <a:rPr lang="en-US" smtClean="0"/>
              <a:pPr/>
              <a:t>‹#›</a:t>
            </a:fld>
            <a:endParaRPr lang="en-US" dirty="0"/>
          </a:p>
        </p:txBody>
      </p:sp>
      <p:sp>
        <p:nvSpPr>
          <p:cNvPr id="2" name="Rectangle 1">
            <a:extLst>
              <a:ext uri="{FF2B5EF4-FFF2-40B4-BE49-F238E27FC236}">
                <a16:creationId xmlns:a16="http://schemas.microsoft.com/office/drawing/2014/main" id="{65552D52-7FF1-CFAB-2818-4E3C80907415}"/>
              </a:ext>
            </a:extLst>
          </p:cNvPr>
          <p:cNvSpPr/>
          <p:nvPr/>
        </p:nvSpPr>
        <p:spPr>
          <a:xfrm>
            <a:off x="463549" y="1498087"/>
            <a:ext cx="841209" cy="667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1800"/>
          </a:p>
        </p:txBody>
      </p:sp>
      <p:sp>
        <p:nvSpPr>
          <p:cNvPr id="5" name="Text Placeholder 4">
            <a:extLst>
              <a:ext uri="{FF2B5EF4-FFF2-40B4-BE49-F238E27FC236}">
                <a16:creationId xmlns:a16="http://schemas.microsoft.com/office/drawing/2014/main" id="{07B3D6FC-1AF7-E2D5-4A59-F7E6E06F1D5A}"/>
              </a:ext>
            </a:extLst>
          </p:cNvPr>
          <p:cNvSpPr>
            <a:spLocks noGrp="1"/>
          </p:cNvSpPr>
          <p:nvPr>
            <p:ph type="body" sz="quarter" idx="12"/>
          </p:nvPr>
        </p:nvSpPr>
        <p:spPr>
          <a:xfrm>
            <a:off x="366713" y="1725613"/>
            <a:ext cx="5668962" cy="538162"/>
          </a:xfrm>
        </p:spPr>
        <p:txBody>
          <a:bodyPr anchor="ctr">
            <a:normAutofit/>
          </a:bodyPr>
          <a:lstStyle>
            <a:lvl1pPr algn="ctr">
              <a:defRPr sz="3200" cap="small" baseline="0">
                <a:solidFill>
                  <a:schemeClr val="accent4"/>
                </a:solidFill>
              </a:defRPr>
            </a:lvl1pPr>
            <a:lvl2pPr marL="171450" indent="0">
              <a:buNone/>
              <a:defRPr/>
            </a:lvl2pPr>
          </a:lstStyle>
          <a:p>
            <a:pPr lvl="0"/>
            <a:r>
              <a:rPr lang="en-US"/>
              <a:t>Click to edit Master text styles</a:t>
            </a:r>
          </a:p>
        </p:txBody>
      </p:sp>
      <p:sp>
        <p:nvSpPr>
          <p:cNvPr id="6" name="Text Placeholder 4">
            <a:extLst>
              <a:ext uri="{FF2B5EF4-FFF2-40B4-BE49-F238E27FC236}">
                <a16:creationId xmlns:a16="http://schemas.microsoft.com/office/drawing/2014/main" id="{C08EE1BF-7F1C-0494-73B3-BB771EE86870}"/>
              </a:ext>
            </a:extLst>
          </p:cNvPr>
          <p:cNvSpPr>
            <a:spLocks noGrp="1"/>
          </p:cNvSpPr>
          <p:nvPr>
            <p:ph type="body" sz="quarter" idx="13"/>
          </p:nvPr>
        </p:nvSpPr>
        <p:spPr>
          <a:xfrm>
            <a:off x="6152519" y="1725613"/>
            <a:ext cx="5668962" cy="538162"/>
          </a:xfrm>
        </p:spPr>
        <p:txBody>
          <a:bodyPr anchor="ctr">
            <a:normAutofit/>
          </a:bodyPr>
          <a:lstStyle>
            <a:lvl1pPr algn="ctr">
              <a:defRPr sz="3200" cap="small" baseline="0">
                <a:solidFill>
                  <a:schemeClr val="accent4"/>
                </a:solidFill>
              </a:defRPr>
            </a:lvl1pPr>
            <a:lvl2pPr marL="171450" indent="0">
              <a:buNone/>
              <a:defRPr/>
            </a:lvl2pPr>
          </a:lstStyle>
          <a:p>
            <a:pPr lvl="0"/>
            <a:r>
              <a:rPr lang="en-US"/>
              <a:t>Click to edit Master text styles</a:t>
            </a:r>
          </a:p>
        </p:txBody>
      </p:sp>
    </p:spTree>
    <p:extLst>
      <p:ext uri="{BB962C8B-B14F-4D97-AF65-F5344CB8AC3E}">
        <p14:creationId xmlns:p14="http://schemas.microsoft.com/office/powerpoint/2010/main" val="32176530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Sidebar G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81407-3AD1-1176-1C6E-D5017876E3A6}"/>
              </a:ext>
            </a:extLst>
          </p:cNvPr>
          <p:cNvSpPr/>
          <p:nvPr/>
        </p:nvSpPr>
        <p:spPr>
          <a:xfrm>
            <a:off x="6095999" y="0"/>
            <a:ext cx="6096001"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2" name="Title Placeholder 6">
            <a:extLst>
              <a:ext uri="{FF2B5EF4-FFF2-40B4-BE49-F238E27FC236}">
                <a16:creationId xmlns:a16="http://schemas.microsoft.com/office/drawing/2014/main" id="{E3D1EE89-014F-27F7-8BCD-9AD232576DAA}"/>
              </a:ext>
            </a:extLst>
          </p:cNvPr>
          <p:cNvSpPr>
            <a:spLocks noGrp="1"/>
          </p:cNvSpPr>
          <p:nvPr>
            <p:ph type="title" hasCustomPrompt="1"/>
          </p:nvPr>
        </p:nvSpPr>
        <p:spPr>
          <a:xfrm>
            <a:off x="366907" y="583687"/>
            <a:ext cx="5557155" cy="914400"/>
          </a:xfrm>
          <a:prstGeom prst="rect">
            <a:avLst/>
          </a:prstGeom>
        </p:spPr>
        <p:txBody>
          <a:bodyPr vert="horz" wrap="square" lIns="91440" tIns="45720" rIns="91440" bIns="45720" rtlCol="0" anchor="t" anchorCtr="0">
            <a:normAutofit/>
          </a:bodyPr>
          <a:lstStyle/>
          <a:p>
            <a:r>
              <a:rPr lang="en-US"/>
              <a:t>Click to Edit Title</a:t>
            </a:r>
          </a:p>
        </p:txBody>
      </p:sp>
      <p:sp>
        <p:nvSpPr>
          <p:cNvPr id="3" name="Text Placeholder 2">
            <a:extLst>
              <a:ext uri="{FF2B5EF4-FFF2-40B4-BE49-F238E27FC236}">
                <a16:creationId xmlns:a16="http://schemas.microsoft.com/office/drawing/2014/main" id="{BFA591B5-710D-05F5-B10D-19B9E2CB3DA9}"/>
              </a:ext>
            </a:extLst>
          </p:cNvPr>
          <p:cNvSpPr>
            <a:spLocks noGrp="1"/>
          </p:cNvSpPr>
          <p:nvPr>
            <p:ph idx="1"/>
          </p:nvPr>
        </p:nvSpPr>
        <p:spPr>
          <a:xfrm>
            <a:off x="368299" y="1735810"/>
            <a:ext cx="5446347" cy="4441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Background pattern&#10;&#10;Description automatically generated with medium confidence">
            <a:extLst>
              <a:ext uri="{FF2B5EF4-FFF2-40B4-BE49-F238E27FC236}">
                <a16:creationId xmlns:a16="http://schemas.microsoft.com/office/drawing/2014/main" id="{7DF7C689-AB5A-2604-4ED1-C685968BCA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36738" y="5926595"/>
            <a:ext cx="1555261" cy="940639"/>
          </a:xfrm>
          <a:prstGeom prst="rect">
            <a:avLst/>
          </a:prstGeom>
        </p:spPr>
      </p:pic>
      <p:sp>
        <p:nvSpPr>
          <p:cNvPr id="13" name="Content Placeholder 12">
            <a:extLst>
              <a:ext uri="{FF2B5EF4-FFF2-40B4-BE49-F238E27FC236}">
                <a16:creationId xmlns:a16="http://schemas.microsoft.com/office/drawing/2014/main" id="{1ABD1FD1-7729-790C-EDFF-C577EB3B771B}"/>
              </a:ext>
            </a:extLst>
          </p:cNvPr>
          <p:cNvSpPr>
            <a:spLocks noGrp="1"/>
          </p:cNvSpPr>
          <p:nvPr>
            <p:ph sz="quarter" idx="13"/>
          </p:nvPr>
        </p:nvSpPr>
        <p:spPr>
          <a:xfrm>
            <a:off x="6376988" y="1735810"/>
            <a:ext cx="5595937" cy="4336744"/>
          </a:xfrm>
        </p:spPr>
        <p:txBody>
          <a:bodyPr/>
          <a:lstStyle>
            <a:lvl1pPr>
              <a:defRPr sz="1800">
                <a:solidFill>
                  <a:schemeClr val="accent5"/>
                </a:solidFill>
              </a:defRPr>
            </a:lvl1pPr>
            <a:lvl2pPr marL="0" indent="0">
              <a:buFontTx/>
              <a:buNone/>
              <a:defRPr sz="1800" b="0" i="0">
                <a:solidFill>
                  <a:schemeClr val="bg1"/>
                </a:solidFill>
                <a:latin typeface="Franklin Gothic Medium" panose="020B0603020102020204" pitchFamily="34" charset="0"/>
              </a:defRPr>
            </a:lvl2pPr>
            <a:lvl3pPr marL="342900" indent="0">
              <a:buFontTx/>
              <a:buNone/>
              <a:defRPr>
                <a:solidFill>
                  <a:schemeClr val="bg1"/>
                </a:solidFill>
              </a:defRPr>
            </a:lvl3pPr>
            <a:lvl4pPr marL="515937" indent="0">
              <a:buFontTx/>
              <a:buNone/>
              <a:defRPr>
                <a:solidFill>
                  <a:schemeClr val="bg1"/>
                </a:solidFill>
              </a:defRPr>
            </a:lvl4pPr>
            <a:lvl5pPr marL="685800" indent="0">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80BEC30-668F-3901-AC88-3D82D46CE792}"/>
              </a:ext>
            </a:extLst>
          </p:cNvPr>
          <p:cNvSpPr>
            <a:spLocks noGrp="1"/>
          </p:cNvSpPr>
          <p:nvPr>
            <p:ph type="ftr" sz="quarter" idx="14"/>
          </p:nvPr>
        </p:nvSpPr>
        <p:spPr/>
        <p:txBody>
          <a:bodyPr/>
          <a:lstStyle>
            <a:lvl1pPr>
              <a:defRPr sz="900"/>
            </a:lvl1pPr>
          </a:lstStyle>
          <a:p>
            <a:endParaRPr lang="en-US" dirty="0"/>
          </a:p>
        </p:txBody>
      </p:sp>
      <p:sp>
        <p:nvSpPr>
          <p:cNvPr id="10" name="Slide Number Placeholder 9">
            <a:extLst>
              <a:ext uri="{FF2B5EF4-FFF2-40B4-BE49-F238E27FC236}">
                <a16:creationId xmlns:a16="http://schemas.microsoft.com/office/drawing/2014/main" id="{6E6AEA7B-D5D3-5A6F-8179-E2BC8D1BCADE}"/>
              </a:ext>
            </a:extLst>
          </p:cNvPr>
          <p:cNvSpPr>
            <a:spLocks noGrp="1"/>
          </p:cNvSpPr>
          <p:nvPr>
            <p:ph type="sldNum" sz="quarter" idx="15"/>
          </p:nvPr>
        </p:nvSpPr>
        <p:spPr/>
        <p:txBody>
          <a:bodyPr/>
          <a:lstStyle/>
          <a:p>
            <a:fld id="{CC6B6D8E-C1BC-E444-8B75-DAFF4DCB9331}" type="slidenum">
              <a:rPr lang="en-US" smtClean="0"/>
              <a:pPr/>
              <a:t>‹#›</a:t>
            </a:fld>
            <a:endParaRPr lang="en-US" dirty="0"/>
          </a:p>
        </p:txBody>
      </p:sp>
      <p:sp>
        <p:nvSpPr>
          <p:cNvPr id="7" name="Rectangle 6">
            <a:extLst>
              <a:ext uri="{FF2B5EF4-FFF2-40B4-BE49-F238E27FC236}">
                <a16:creationId xmlns:a16="http://schemas.microsoft.com/office/drawing/2014/main" id="{53D89E99-6FA7-D6AC-C88E-7BD80F7EAEEF}"/>
              </a:ext>
            </a:extLst>
          </p:cNvPr>
          <p:cNvSpPr/>
          <p:nvPr/>
        </p:nvSpPr>
        <p:spPr>
          <a:xfrm>
            <a:off x="463549" y="1498087"/>
            <a:ext cx="841209" cy="667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1800"/>
          </a:p>
        </p:txBody>
      </p:sp>
    </p:spTree>
    <p:extLst>
      <p:ext uri="{BB962C8B-B14F-4D97-AF65-F5344CB8AC3E}">
        <p14:creationId xmlns:p14="http://schemas.microsoft.com/office/powerpoint/2010/main" val="137421160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Sidebar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81407-3AD1-1176-1C6E-D5017876E3A6}"/>
              </a:ext>
            </a:extLst>
          </p:cNvPr>
          <p:cNvSpPr/>
          <p:nvPr/>
        </p:nvSpPr>
        <p:spPr>
          <a:xfrm>
            <a:off x="6095999" y="0"/>
            <a:ext cx="6096001"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2" name="Title Placeholder 6">
            <a:extLst>
              <a:ext uri="{FF2B5EF4-FFF2-40B4-BE49-F238E27FC236}">
                <a16:creationId xmlns:a16="http://schemas.microsoft.com/office/drawing/2014/main" id="{E3D1EE89-014F-27F7-8BCD-9AD232576DAA}"/>
              </a:ext>
            </a:extLst>
          </p:cNvPr>
          <p:cNvSpPr>
            <a:spLocks noGrp="1"/>
          </p:cNvSpPr>
          <p:nvPr>
            <p:ph type="title" hasCustomPrompt="1"/>
          </p:nvPr>
        </p:nvSpPr>
        <p:spPr>
          <a:xfrm>
            <a:off x="366907" y="583687"/>
            <a:ext cx="5557155" cy="914400"/>
          </a:xfrm>
          <a:prstGeom prst="rect">
            <a:avLst/>
          </a:prstGeom>
        </p:spPr>
        <p:txBody>
          <a:bodyPr vert="horz" wrap="square" lIns="91440" tIns="45720" rIns="91440" bIns="45720" rtlCol="0" anchor="t" anchorCtr="0">
            <a:normAutofit/>
          </a:bodyPr>
          <a:lstStyle/>
          <a:p>
            <a:r>
              <a:rPr lang="en-US"/>
              <a:t>Click to Edit Title</a:t>
            </a:r>
          </a:p>
        </p:txBody>
      </p:sp>
      <p:sp>
        <p:nvSpPr>
          <p:cNvPr id="3" name="Text Placeholder 2">
            <a:extLst>
              <a:ext uri="{FF2B5EF4-FFF2-40B4-BE49-F238E27FC236}">
                <a16:creationId xmlns:a16="http://schemas.microsoft.com/office/drawing/2014/main" id="{BFA591B5-710D-05F5-B10D-19B9E2CB3DA9}"/>
              </a:ext>
            </a:extLst>
          </p:cNvPr>
          <p:cNvSpPr>
            <a:spLocks noGrp="1"/>
          </p:cNvSpPr>
          <p:nvPr>
            <p:ph idx="1"/>
          </p:nvPr>
        </p:nvSpPr>
        <p:spPr>
          <a:xfrm>
            <a:off x="368299" y="1735810"/>
            <a:ext cx="5446347" cy="4441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Background pattern&#10;&#10;Description automatically generated with medium confidence">
            <a:extLst>
              <a:ext uri="{FF2B5EF4-FFF2-40B4-BE49-F238E27FC236}">
                <a16:creationId xmlns:a16="http://schemas.microsoft.com/office/drawing/2014/main" id="{7DF7C689-AB5A-2604-4ED1-C685968BCA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36738" y="5926595"/>
            <a:ext cx="1555261" cy="940639"/>
          </a:xfrm>
          <a:prstGeom prst="rect">
            <a:avLst/>
          </a:prstGeom>
        </p:spPr>
      </p:pic>
      <p:sp>
        <p:nvSpPr>
          <p:cNvPr id="13" name="Content Placeholder 12">
            <a:extLst>
              <a:ext uri="{FF2B5EF4-FFF2-40B4-BE49-F238E27FC236}">
                <a16:creationId xmlns:a16="http://schemas.microsoft.com/office/drawing/2014/main" id="{1ABD1FD1-7729-790C-EDFF-C577EB3B771B}"/>
              </a:ext>
            </a:extLst>
          </p:cNvPr>
          <p:cNvSpPr>
            <a:spLocks noGrp="1"/>
          </p:cNvSpPr>
          <p:nvPr>
            <p:ph sz="quarter" idx="13"/>
          </p:nvPr>
        </p:nvSpPr>
        <p:spPr>
          <a:xfrm>
            <a:off x="6376988" y="1735810"/>
            <a:ext cx="5595937" cy="4336744"/>
          </a:xfrm>
        </p:spPr>
        <p:txBody>
          <a:bodyPr/>
          <a:lstStyle>
            <a:lvl1pPr>
              <a:defRPr sz="1800">
                <a:solidFill>
                  <a:schemeClr val="accent5"/>
                </a:solidFill>
              </a:defRPr>
            </a:lvl1pPr>
            <a:lvl2pPr marL="0" indent="0">
              <a:buFontTx/>
              <a:buNone/>
              <a:defRPr sz="1800" b="0" i="0">
                <a:solidFill>
                  <a:schemeClr val="bg1"/>
                </a:solidFill>
                <a:latin typeface="Franklin Gothic Medium" panose="020B0603020102020204" pitchFamily="34" charset="0"/>
              </a:defRPr>
            </a:lvl2pPr>
            <a:lvl3pPr marL="342900" indent="0">
              <a:buFontTx/>
              <a:buNone/>
              <a:defRPr>
                <a:solidFill>
                  <a:schemeClr val="bg1"/>
                </a:solidFill>
              </a:defRPr>
            </a:lvl3pPr>
            <a:lvl4pPr marL="515937" indent="0">
              <a:buFontTx/>
              <a:buNone/>
              <a:defRPr>
                <a:solidFill>
                  <a:schemeClr val="bg1"/>
                </a:solidFill>
              </a:defRPr>
            </a:lvl4pPr>
            <a:lvl5pPr marL="685800" indent="0">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80BEC30-668F-3901-AC88-3D82D46CE792}"/>
              </a:ext>
            </a:extLst>
          </p:cNvPr>
          <p:cNvSpPr>
            <a:spLocks noGrp="1"/>
          </p:cNvSpPr>
          <p:nvPr>
            <p:ph type="ftr" sz="quarter" idx="14"/>
          </p:nvPr>
        </p:nvSpPr>
        <p:spPr/>
        <p:txBody>
          <a:bodyPr/>
          <a:lstStyle>
            <a:lvl1pPr>
              <a:defRPr sz="900"/>
            </a:lvl1pPr>
          </a:lstStyle>
          <a:p>
            <a:endParaRPr lang="en-US" dirty="0"/>
          </a:p>
        </p:txBody>
      </p:sp>
      <p:sp>
        <p:nvSpPr>
          <p:cNvPr id="10" name="Slide Number Placeholder 9">
            <a:extLst>
              <a:ext uri="{FF2B5EF4-FFF2-40B4-BE49-F238E27FC236}">
                <a16:creationId xmlns:a16="http://schemas.microsoft.com/office/drawing/2014/main" id="{6E6AEA7B-D5D3-5A6F-8179-E2BC8D1BCADE}"/>
              </a:ext>
            </a:extLst>
          </p:cNvPr>
          <p:cNvSpPr>
            <a:spLocks noGrp="1"/>
          </p:cNvSpPr>
          <p:nvPr>
            <p:ph type="sldNum" sz="quarter" idx="15"/>
          </p:nvPr>
        </p:nvSpPr>
        <p:spPr/>
        <p:txBody>
          <a:bodyPr/>
          <a:lstStyle/>
          <a:p>
            <a:fld id="{CC6B6D8E-C1BC-E444-8B75-DAFF4DCB9331}" type="slidenum">
              <a:rPr lang="en-US" smtClean="0"/>
              <a:pPr/>
              <a:t>‹#›</a:t>
            </a:fld>
            <a:endParaRPr lang="en-US" dirty="0"/>
          </a:p>
        </p:txBody>
      </p:sp>
      <p:sp>
        <p:nvSpPr>
          <p:cNvPr id="7" name="Rectangle 6">
            <a:extLst>
              <a:ext uri="{FF2B5EF4-FFF2-40B4-BE49-F238E27FC236}">
                <a16:creationId xmlns:a16="http://schemas.microsoft.com/office/drawing/2014/main" id="{53D89E99-6FA7-D6AC-C88E-7BD80F7EAEEF}"/>
              </a:ext>
            </a:extLst>
          </p:cNvPr>
          <p:cNvSpPr/>
          <p:nvPr/>
        </p:nvSpPr>
        <p:spPr>
          <a:xfrm>
            <a:off x="463549" y="1498087"/>
            <a:ext cx="841209" cy="667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1800"/>
          </a:p>
        </p:txBody>
      </p:sp>
    </p:spTree>
    <p:extLst>
      <p:ext uri="{BB962C8B-B14F-4D97-AF65-F5344CB8AC3E}">
        <p14:creationId xmlns:p14="http://schemas.microsoft.com/office/powerpoint/2010/main" val="322790187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Sidebar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81407-3AD1-1176-1C6E-D5017876E3A6}"/>
              </a:ext>
            </a:extLst>
          </p:cNvPr>
          <p:cNvSpPr/>
          <p:nvPr/>
        </p:nvSpPr>
        <p:spPr>
          <a:xfrm>
            <a:off x="6095999" y="0"/>
            <a:ext cx="6096001"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2" name="Title Placeholder 6">
            <a:extLst>
              <a:ext uri="{FF2B5EF4-FFF2-40B4-BE49-F238E27FC236}">
                <a16:creationId xmlns:a16="http://schemas.microsoft.com/office/drawing/2014/main" id="{E3D1EE89-014F-27F7-8BCD-9AD232576DAA}"/>
              </a:ext>
            </a:extLst>
          </p:cNvPr>
          <p:cNvSpPr>
            <a:spLocks noGrp="1"/>
          </p:cNvSpPr>
          <p:nvPr>
            <p:ph type="title" hasCustomPrompt="1"/>
          </p:nvPr>
        </p:nvSpPr>
        <p:spPr>
          <a:xfrm>
            <a:off x="366907" y="583687"/>
            <a:ext cx="5557155" cy="914400"/>
          </a:xfrm>
          <a:prstGeom prst="rect">
            <a:avLst/>
          </a:prstGeom>
        </p:spPr>
        <p:txBody>
          <a:bodyPr vert="horz" wrap="square" lIns="91440" tIns="45720" rIns="91440" bIns="45720" rtlCol="0" anchor="t" anchorCtr="0">
            <a:normAutofit/>
          </a:bodyPr>
          <a:lstStyle/>
          <a:p>
            <a:r>
              <a:rPr lang="en-US"/>
              <a:t>Click to Edit Title</a:t>
            </a:r>
          </a:p>
        </p:txBody>
      </p:sp>
      <p:sp>
        <p:nvSpPr>
          <p:cNvPr id="3" name="Text Placeholder 2">
            <a:extLst>
              <a:ext uri="{FF2B5EF4-FFF2-40B4-BE49-F238E27FC236}">
                <a16:creationId xmlns:a16="http://schemas.microsoft.com/office/drawing/2014/main" id="{BFA591B5-710D-05F5-B10D-19B9E2CB3DA9}"/>
              </a:ext>
            </a:extLst>
          </p:cNvPr>
          <p:cNvSpPr>
            <a:spLocks noGrp="1"/>
          </p:cNvSpPr>
          <p:nvPr>
            <p:ph idx="1"/>
          </p:nvPr>
        </p:nvSpPr>
        <p:spPr>
          <a:xfrm>
            <a:off x="368299" y="1735810"/>
            <a:ext cx="5446347" cy="4441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Background pattern&#10;&#10;Description automatically generated with medium confidence">
            <a:extLst>
              <a:ext uri="{FF2B5EF4-FFF2-40B4-BE49-F238E27FC236}">
                <a16:creationId xmlns:a16="http://schemas.microsoft.com/office/drawing/2014/main" id="{7DF7C689-AB5A-2604-4ED1-C685968BCA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36738" y="5926595"/>
            <a:ext cx="1555261" cy="940639"/>
          </a:xfrm>
          <a:prstGeom prst="rect">
            <a:avLst/>
          </a:prstGeom>
        </p:spPr>
      </p:pic>
      <p:sp>
        <p:nvSpPr>
          <p:cNvPr id="13" name="Content Placeholder 12">
            <a:extLst>
              <a:ext uri="{FF2B5EF4-FFF2-40B4-BE49-F238E27FC236}">
                <a16:creationId xmlns:a16="http://schemas.microsoft.com/office/drawing/2014/main" id="{1ABD1FD1-7729-790C-EDFF-C577EB3B771B}"/>
              </a:ext>
            </a:extLst>
          </p:cNvPr>
          <p:cNvSpPr>
            <a:spLocks noGrp="1"/>
          </p:cNvSpPr>
          <p:nvPr>
            <p:ph sz="quarter" idx="13"/>
          </p:nvPr>
        </p:nvSpPr>
        <p:spPr>
          <a:xfrm>
            <a:off x="6376988" y="1735810"/>
            <a:ext cx="5595937" cy="4336744"/>
          </a:xfrm>
        </p:spPr>
        <p:txBody>
          <a:bodyPr/>
          <a:lstStyle>
            <a:lvl1pPr>
              <a:defRPr sz="1800">
                <a:solidFill>
                  <a:schemeClr val="accent5"/>
                </a:solidFill>
              </a:defRPr>
            </a:lvl1pPr>
            <a:lvl2pPr marL="0" indent="0">
              <a:buFontTx/>
              <a:buNone/>
              <a:defRPr sz="1800" b="0" i="0">
                <a:solidFill>
                  <a:schemeClr val="bg1"/>
                </a:solidFill>
                <a:latin typeface="Franklin Gothic Medium" panose="020B0603020102020204" pitchFamily="34" charset="0"/>
              </a:defRPr>
            </a:lvl2pPr>
            <a:lvl3pPr marL="342900" indent="0">
              <a:buFontTx/>
              <a:buNone/>
              <a:defRPr>
                <a:solidFill>
                  <a:schemeClr val="bg1"/>
                </a:solidFill>
              </a:defRPr>
            </a:lvl3pPr>
            <a:lvl4pPr marL="515937" indent="0">
              <a:buFontTx/>
              <a:buNone/>
              <a:defRPr>
                <a:solidFill>
                  <a:schemeClr val="bg1"/>
                </a:solidFill>
              </a:defRPr>
            </a:lvl4pPr>
            <a:lvl5pPr marL="685800" indent="0">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80BEC30-668F-3901-AC88-3D82D46CE792}"/>
              </a:ext>
            </a:extLst>
          </p:cNvPr>
          <p:cNvSpPr>
            <a:spLocks noGrp="1"/>
          </p:cNvSpPr>
          <p:nvPr>
            <p:ph type="ftr" sz="quarter" idx="14"/>
          </p:nvPr>
        </p:nvSpPr>
        <p:spPr/>
        <p:txBody>
          <a:bodyPr/>
          <a:lstStyle>
            <a:lvl1pPr>
              <a:defRPr sz="900"/>
            </a:lvl1pPr>
          </a:lstStyle>
          <a:p>
            <a:endParaRPr lang="en-US" dirty="0"/>
          </a:p>
        </p:txBody>
      </p:sp>
      <p:sp>
        <p:nvSpPr>
          <p:cNvPr id="10" name="Slide Number Placeholder 9">
            <a:extLst>
              <a:ext uri="{FF2B5EF4-FFF2-40B4-BE49-F238E27FC236}">
                <a16:creationId xmlns:a16="http://schemas.microsoft.com/office/drawing/2014/main" id="{6E6AEA7B-D5D3-5A6F-8179-E2BC8D1BCADE}"/>
              </a:ext>
            </a:extLst>
          </p:cNvPr>
          <p:cNvSpPr>
            <a:spLocks noGrp="1"/>
          </p:cNvSpPr>
          <p:nvPr>
            <p:ph type="sldNum" sz="quarter" idx="15"/>
          </p:nvPr>
        </p:nvSpPr>
        <p:spPr/>
        <p:txBody>
          <a:bodyPr/>
          <a:lstStyle/>
          <a:p>
            <a:fld id="{CC6B6D8E-C1BC-E444-8B75-DAFF4DCB9331}" type="slidenum">
              <a:rPr lang="en-US" smtClean="0"/>
              <a:pPr/>
              <a:t>‹#›</a:t>
            </a:fld>
            <a:endParaRPr lang="en-US" dirty="0"/>
          </a:p>
        </p:txBody>
      </p:sp>
      <p:sp>
        <p:nvSpPr>
          <p:cNvPr id="8" name="Rectangle 7">
            <a:extLst>
              <a:ext uri="{FF2B5EF4-FFF2-40B4-BE49-F238E27FC236}">
                <a16:creationId xmlns:a16="http://schemas.microsoft.com/office/drawing/2014/main" id="{CD432894-3651-3E53-1E04-C470364E6445}"/>
              </a:ext>
            </a:extLst>
          </p:cNvPr>
          <p:cNvSpPr/>
          <p:nvPr/>
        </p:nvSpPr>
        <p:spPr>
          <a:xfrm>
            <a:off x="463549" y="1498087"/>
            <a:ext cx="841209" cy="667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1800"/>
          </a:p>
        </p:txBody>
      </p:sp>
    </p:spTree>
    <p:extLst>
      <p:ext uri="{BB962C8B-B14F-4D97-AF65-F5344CB8AC3E}">
        <p14:creationId xmlns:p14="http://schemas.microsoft.com/office/powerpoint/2010/main" val="270731350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 Plus Photo">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E7742D-591D-2CAC-ECE9-08B8FBEB993D}"/>
              </a:ext>
            </a:extLst>
          </p:cNvPr>
          <p:cNvSpPr>
            <a:spLocks noGrp="1"/>
          </p:cNvSpPr>
          <p:nvPr>
            <p:ph type="ftr" sz="quarter" idx="14"/>
          </p:nvPr>
        </p:nvSpPr>
        <p:spPr/>
        <p:txBody>
          <a:bodyPr/>
          <a:lstStyle>
            <a:lvl1pPr>
              <a:defRPr sz="900"/>
            </a:lvl1pPr>
          </a:lstStyle>
          <a:p>
            <a:endParaRPr lang="en-US" dirty="0"/>
          </a:p>
        </p:txBody>
      </p:sp>
      <p:sp>
        <p:nvSpPr>
          <p:cNvPr id="8" name="Slide Number Placeholder 7">
            <a:extLst>
              <a:ext uri="{FF2B5EF4-FFF2-40B4-BE49-F238E27FC236}">
                <a16:creationId xmlns:a16="http://schemas.microsoft.com/office/drawing/2014/main" id="{9DA3ADD9-5271-9873-C432-C2AF6D0100D3}"/>
              </a:ext>
            </a:extLst>
          </p:cNvPr>
          <p:cNvSpPr>
            <a:spLocks noGrp="1"/>
          </p:cNvSpPr>
          <p:nvPr>
            <p:ph type="sldNum" sz="quarter" idx="15"/>
          </p:nvPr>
        </p:nvSpPr>
        <p:spPr/>
        <p:txBody>
          <a:bodyPr/>
          <a:lstStyle/>
          <a:p>
            <a:fld id="{CC6B6D8E-C1BC-E444-8B75-DAFF4DCB9331}" type="slidenum">
              <a:rPr lang="en-US" smtClean="0"/>
              <a:pPr/>
              <a:t>‹#›</a:t>
            </a:fld>
            <a:endParaRPr lang="en-US" dirty="0"/>
          </a:p>
        </p:txBody>
      </p:sp>
      <p:sp>
        <p:nvSpPr>
          <p:cNvPr id="9" name="Title Placeholder 6">
            <a:extLst>
              <a:ext uri="{FF2B5EF4-FFF2-40B4-BE49-F238E27FC236}">
                <a16:creationId xmlns:a16="http://schemas.microsoft.com/office/drawing/2014/main" id="{6DFDA9BE-7373-BAA8-2CC0-9961E0062D61}"/>
              </a:ext>
            </a:extLst>
          </p:cNvPr>
          <p:cNvSpPr>
            <a:spLocks noGrp="1"/>
          </p:cNvSpPr>
          <p:nvPr>
            <p:ph type="title" hasCustomPrompt="1"/>
          </p:nvPr>
        </p:nvSpPr>
        <p:spPr>
          <a:xfrm>
            <a:off x="366907" y="583687"/>
            <a:ext cx="9874373" cy="914400"/>
          </a:xfrm>
          <a:prstGeom prst="rect">
            <a:avLst/>
          </a:prstGeom>
        </p:spPr>
        <p:txBody>
          <a:bodyPr vert="horz" wrap="square" lIns="91440" tIns="45720" rIns="91440" bIns="45720" rtlCol="0" anchor="t" anchorCtr="0">
            <a:normAutofit/>
          </a:bodyPr>
          <a:lstStyle/>
          <a:p>
            <a:r>
              <a:rPr lang="en-US"/>
              <a:t>Click to Edit Title</a:t>
            </a:r>
          </a:p>
        </p:txBody>
      </p:sp>
      <p:sp>
        <p:nvSpPr>
          <p:cNvPr id="11" name="Text Placeholder 2">
            <a:extLst>
              <a:ext uri="{FF2B5EF4-FFF2-40B4-BE49-F238E27FC236}">
                <a16:creationId xmlns:a16="http://schemas.microsoft.com/office/drawing/2014/main" id="{9768A04E-54F6-72ED-E67C-A463E3A2B3DF}"/>
              </a:ext>
            </a:extLst>
          </p:cNvPr>
          <p:cNvSpPr>
            <a:spLocks noGrp="1"/>
          </p:cNvSpPr>
          <p:nvPr>
            <p:ph idx="1"/>
          </p:nvPr>
        </p:nvSpPr>
        <p:spPr>
          <a:xfrm>
            <a:off x="368299" y="1735811"/>
            <a:ext cx="4702465" cy="4343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13">
            <a:extLst>
              <a:ext uri="{FF2B5EF4-FFF2-40B4-BE49-F238E27FC236}">
                <a16:creationId xmlns:a16="http://schemas.microsoft.com/office/drawing/2014/main" id="{09A23C91-B86C-1E7D-0D41-70047B35A1D0}"/>
              </a:ext>
            </a:extLst>
          </p:cNvPr>
          <p:cNvSpPr>
            <a:spLocks noGrp="1"/>
          </p:cNvSpPr>
          <p:nvPr>
            <p:ph type="pic" sz="quarter" idx="13"/>
          </p:nvPr>
        </p:nvSpPr>
        <p:spPr>
          <a:xfrm>
            <a:off x="5345152" y="1735811"/>
            <a:ext cx="6478550" cy="4062823"/>
          </a:xfrm>
          <a:pattFill prst="pct5">
            <a:fgClr>
              <a:schemeClr val="accent1"/>
            </a:fgClr>
            <a:bgClr>
              <a:schemeClr val="bg1"/>
            </a:bgClr>
          </a:pattFill>
        </p:spPr>
        <p:txBody>
          <a:bodyPr anchor="ctr" anchorCtr="0"/>
          <a:lstStyle>
            <a:lvl1pPr algn="ctr">
              <a:defRPr>
                <a:solidFill>
                  <a:schemeClr val="accent6"/>
                </a:solidFill>
              </a:defRPr>
            </a:lvl1pPr>
          </a:lstStyle>
          <a:p>
            <a:r>
              <a:rPr lang="en-US"/>
              <a:t>Click icon to add picture</a:t>
            </a:r>
          </a:p>
        </p:txBody>
      </p:sp>
      <p:sp>
        <p:nvSpPr>
          <p:cNvPr id="4" name="Rectangle 3">
            <a:extLst>
              <a:ext uri="{FF2B5EF4-FFF2-40B4-BE49-F238E27FC236}">
                <a16:creationId xmlns:a16="http://schemas.microsoft.com/office/drawing/2014/main" id="{3337BDEE-6169-966A-6CCF-E4A7F7728752}"/>
              </a:ext>
            </a:extLst>
          </p:cNvPr>
          <p:cNvSpPr/>
          <p:nvPr/>
        </p:nvSpPr>
        <p:spPr>
          <a:xfrm>
            <a:off x="463549" y="1498087"/>
            <a:ext cx="841209" cy="667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1800"/>
          </a:p>
        </p:txBody>
      </p:sp>
    </p:spTree>
    <p:extLst>
      <p:ext uri="{BB962C8B-B14F-4D97-AF65-F5344CB8AC3E}">
        <p14:creationId xmlns:p14="http://schemas.microsoft.com/office/powerpoint/2010/main" val="44649288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Slide Plus Photo-Short Titl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E7742D-591D-2CAC-ECE9-08B8FBEB993D}"/>
              </a:ext>
            </a:extLst>
          </p:cNvPr>
          <p:cNvSpPr>
            <a:spLocks noGrp="1"/>
          </p:cNvSpPr>
          <p:nvPr>
            <p:ph type="ftr" sz="quarter" idx="14"/>
          </p:nvPr>
        </p:nvSpPr>
        <p:spPr/>
        <p:txBody>
          <a:bodyPr/>
          <a:lstStyle>
            <a:lvl1pPr>
              <a:defRPr sz="900"/>
            </a:lvl1pPr>
          </a:lstStyle>
          <a:p>
            <a:endParaRPr lang="en-US" dirty="0"/>
          </a:p>
        </p:txBody>
      </p:sp>
      <p:sp>
        <p:nvSpPr>
          <p:cNvPr id="8" name="Slide Number Placeholder 7">
            <a:extLst>
              <a:ext uri="{FF2B5EF4-FFF2-40B4-BE49-F238E27FC236}">
                <a16:creationId xmlns:a16="http://schemas.microsoft.com/office/drawing/2014/main" id="{9DA3ADD9-5271-9873-C432-C2AF6D0100D3}"/>
              </a:ext>
            </a:extLst>
          </p:cNvPr>
          <p:cNvSpPr>
            <a:spLocks noGrp="1"/>
          </p:cNvSpPr>
          <p:nvPr>
            <p:ph type="sldNum" sz="quarter" idx="15"/>
          </p:nvPr>
        </p:nvSpPr>
        <p:spPr/>
        <p:txBody>
          <a:bodyPr/>
          <a:lstStyle/>
          <a:p>
            <a:fld id="{CC6B6D8E-C1BC-E444-8B75-DAFF4DCB9331}" type="slidenum">
              <a:rPr lang="en-US" smtClean="0"/>
              <a:pPr/>
              <a:t>‹#›</a:t>
            </a:fld>
            <a:endParaRPr lang="en-US" dirty="0"/>
          </a:p>
        </p:txBody>
      </p:sp>
      <p:sp>
        <p:nvSpPr>
          <p:cNvPr id="9" name="Title Placeholder 6">
            <a:extLst>
              <a:ext uri="{FF2B5EF4-FFF2-40B4-BE49-F238E27FC236}">
                <a16:creationId xmlns:a16="http://schemas.microsoft.com/office/drawing/2014/main" id="{6DFDA9BE-7373-BAA8-2CC0-9961E0062D61}"/>
              </a:ext>
            </a:extLst>
          </p:cNvPr>
          <p:cNvSpPr>
            <a:spLocks noGrp="1"/>
          </p:cNvSpPr>
          <p:nvPr>
            <p:ph type="title" hasCustomPrompt="1"/>
          </p:nvPr>
        </p:nvSpPr>
        <p:spPr>
          <a:xfrm>
            <a:off x="366907" y="583687"/>
            <a:ext cx="9874373" cy="914400"/>
          </a:xfrm>
          <a:prstGeom prst="rect">
            <a:avLst/>
          </a:prstGeom>
        </p:spPr>
        <p:txBody>
          <a:bodyPr vert="horz" wrap="square" lIns="91440" tIns="45720" rIns="91440" bIns="45720" rtlCol="0" anchor="t" anchorCtr="0">
            <a:normAutofit/>
          </a:bodyPr>
          <a:lstStyle/>
          <a:p>
            <a:r>
              <a:rPr lang="en-US"/>
              <a:t>Click to Edit Title</a:t>
            </a:r>
          </a:p>
        </p:txBody>
      </p:sp>
      <p:sp>
        <p:nvSpPr>
          <p:cNvPr id="4" name="Text Placeholder 2">
            <a:extLst>
              <a:ext uri="{FF2B5EF4-FFF2-40B4-BE49-F238E27FC236}">
                <a16:creationId xmlns:a16="http://schemas.microsoft.com/office/drawing/2014/main" id="{376A9064-1185-C6D4-82FD-E6CE1DE315AC}"/>
              </a:ext>
            </a:extLst>
          </p:cNvPr>
          <p:cNvSpPr>
            <a:spLocks noGrp="1"/>
          </p:cNvSpPr>
          <p:nvPr>
            <p:ph idx="1"/>
          </p:nvPr>
        </p:nvSpPr>
        <p:spPr>
          <a:xfrm>
            <a:off x="368299" y="1735811"/>
            <a:ext cx="4702465" cy="4343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3">
            <a:extLst>
              <a:ext uri="{FF2B5EF4-FFF2-40B4-BE49-F238E27FC236}">
                <a16:creationId xmlns:a16="http://schemas.microsoft.com/office/drawing/2014/main" id="{E46B08AD-3451-ADEA-9386-A9D9FB153453}"/>
              </a:ext>
            </a:extLst>
          </p:cNvPr>
          <p:cNvSpPr>
            <a:spLocks noGrp="1"/>
          </p:cNvSpPr>
          <p:nvPr>
            <p:ph type="pic" sz="quarter" idx="13"/>
          </p:nvPr>
        </p:nvSpPr>
        <p:spPr>
          <a:xfrm>
            <a:off x="5345152" y="1735811"/>
            <a:ext cx="6478550" cy="4062823"/>
          </a:xfrm>
          <a:pattFill prst="pct5">
            <a:fgClr>
              <a:schemeClr val="accent1"/>
            </a:fgClr>
            <a:bgClr>
              <a:schemeClr val="bg1"/>
            </a:bgClr>
          </a:pattFill>
        </p:spPr>
        <p:txBody>
          <a:bodyPr anchor="ctr" anchorCtr="0"/>
          <a:lstStyle>
            <a:lvl1pPr algn="ctr">
              <a:defRPr>
                <a:solidFill>
                  <a:schemeClr val="accent6"/>
                </a:solidFill>
              </a:defRPr>
            </a:lvl1pPr>
          </a:lstStyle>
          <a:p>
            <a:r>
              <a:rPr lang="en-US"/>
              <a:t>Click icon to add picture</a:t>
            </a:r>
          </a:p>
        </p:txBody>
      </p:sp>
      <p:sp>
        <p:nvSpPr>
          <p:cNvPr id="3" name="Rectangle 2">
            <a:extLst>
              <a:ext uri="{FF2B5EF4-FFF2-40B4-BE49-F238E27FC236}">
                <a16:creationId xmlns:a16="http://schemas.microsoft.com/office/drawing/2014/main" id="{94C35280-F548-02C8-C2BF-95230AFE0785}"/>
              </a:ext>
            </a:extLst>
          </p:cNvPr>
          <p:cNvSpPr/>
          <p:nvPr/>
        </p:nvSpPr>
        <p:spPr>
          <a:xfrm>
            <a:off x="463549" y="1498087"/>
            <a:ext cx="841209" cy="667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1800"/>
          </a:p>
        </p:txBody>
      </p:sp>
    </p:spTree>
    <p:extLst>
      <p:ext uri="{BB962C8B-B14F-4D97-AF65-F5344CB8AC3E}">
        <p14:creationId xmlns:p14="http://schemas.microsoft.com/office/powerpoint/2010/main" val="95551659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Slide Plus Photo-Short Title Plus Photo Min. Tex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E7742D-591D-2CAC-ECE9-08B8FBEB993D}"/>
              </a:ext>
            </a:extLst>
          </p:cNvPr>
          <p:cNvSpPr>
            <a:spLocks noGrp="1"/>
          </p:cNvSpPr>
          <p:nvPr>
            <p:ph type="ftr" sz="quarter" idx="14"/>
          </p:nvPr>
        </p:nvSpPr>
        <p:spPr/>
        <p:txBody>
          <a:bodyPr/>
          <a:lstStyle>
            <a:lvl1pPr>
              <a:defRPr sz="900"/>
            </a:lvl1pPr>
          </a:lstStyle>
          <a:p>
            <a:endParaRPr lang="en-US" dirty="0"/>
          </a:p>
        </p:txBody>
      </p:sp>
      <p:sp>
        <p:nvSpPr>
          <p:cNvPr id="8" name="Slide Number Placeholder 7">
            <a:extLst>
              <a:ext uri="{FF2B5EF4-FFF2-40B4-BE49-F238E27FC236}">
                <a16:creationId xmlns:a16="http://schemas.microsoft.com/office/drawing/2014/main" id="{9DA3ADD9-5271-9873-C432-C2AF6D0100D3}"/>
              </a:ext>
            </a:extLst>
          </p:cNvPr>
          <p:cNvSpPr>
            <a:spLocks noGrp="1"/>
          </p:cNvSpPr>
          <p:nvPr>
            <p:ph type="sldNum" sz="quarter" idx="15"/>
          </p:nvPr>
        </p:nvSpPr>
        <p:spPr/>
        <p:txBody>
          <a:bodyPr/>
          <a:lstStyle/>
          <a:p>
            <a:fld id="{CC6B6D8E-C1BC-E444-8B75-DAFF4DCB9331}" type="slidenum">
              <a:rPr lang="en-US" smtClean="0"/>
              <a:pPr/>
              <a:t>‹#›</a:t>
            </a:fld>
            <a:endParaRPr lang="en-US" dirty="0"/>
          </a:p>
        </p:txBody>
      </p:sp>
      <p:sp>
        <p:nvSpPr>
          <p:cNvPr id="9" name="Title Placeholder 6">
            <a:extLst>
              <a:ext uri="{FF2B5EF4-FFF2-40B4-BE49-F238E27FC236}">
                <a16:creationId xmlns:a16="http://schemas.microsoft.com/office/drawing/2014/main" id="{6DFDA9BE-7373-BAA8-2CC0-9961E0062D61}"/>
              </a:ext>
            </a:extLst>
          </p:cNvPr>
          <p:cNvSpPr>
            <a:spLocks noGrp="1"/>
          </p:cNvSpPr>
          <p:nvPr>
            <p:ph type="title" hasCustomPrompt="1"/>
          </p:nvPr>
        </p:nvSpPr>
        <p:spPr>
          <a:xfrm>
            <a:off x="366907" y="1908687"/>
            <a:ext cx="9874373" cy="914400"/>
          </a:xfrm>
          <a:prstGeom prst="rect">
            <a:avLst/>
          </a:prstGeom>
        </p:spPr>
        <p:txBody>
          <a:bodyPr vert="horz" wrap="square" lIns="91440" tIns="45720" rIns="91440" bIns="45720" rtlCol="0" anchor="t" anchorCtr="0">
            <a:normAutofit/>
          </a:bodyPr>
          <a:lstStyle/>
          <a:p>
            <a:r>
              <a:rPr lang="en-US"/>
              <a:t>Click to Edit Title</a:t>
            </a:r>
          </a:p>
        </p:txBody>
      </p:sp>
      <p:sp>
        <p:nvSpPr>
          <p:cNvPr id="6" name="Content Placeholder 12">
            <a:extLst>
              <a:ext uri="{FF2B5EF4-FFF2-40B4-BE49-F238E27FC236}">
                <a16:creationId xmlns:a16="http://schemas.microsoft.com/office/drawing/2014/main" id="{2F2E2506-67F9-D9E0-C4D0-349ACC74C583}"/>
              </a:ext>
            </a:extLst>
          </p:cNvPr>
          <p:cNvSpPr>
            <a:spLocks noGrp="1"/>
          </p:cNvSpPr>
          <p:nvPr>
            <p:ph sz="quarter" idx="16" hasCustomPrompt="1"/>
          </p:nvPr>
        </p:nvSpPr>
        <p:spPr>
          <a:xfrm>
            <a:off x="362177" y="3155733"/>
            <a:ext cx="4418545" cy="2042432"/>
          </a:xfrm>
        </p:spPr>
        <p:txBody>
          <a:bodyPr/>
          <a:lstStyle>
            <a:lvl1pPr>
              <a:defRPr sz="1800">
                <a:solidFill>
                  <a:schemeClr val="tx1"/>
                </a:solidFill>
                <a:latin typeface="+mn-lt"/>
              </a:defRPr>
            </a:lvl1pPr>
            <a:lvl2pPr marL="0" indent="0">
              <a:buFontTx/>
              <a:buNone/>
              <a:defRPr sz="1800" b="0" i="0">
                <a:solidFill>
                  <a:schemeClr val="tx1"/>
                </a:solidFill>
                <a:latin typeface="+mn-lt"/>
              </a:defRPr>
            </a:lvl2pPr>
            <a:lvl3pPr marL="342900" indent="0">
              <a:buFontTx/>
              <a:buNone/>
              <a:defRPr>
                <a:solidFill>
                  <a:schemeClr val="bg1"/>
                </a:solidFill>
              </a:defRPr>
            </a:lvl3pPr>
            <a:lvl4pPr marL="515937" indent="0">
              <a:buFontTx/>
              <a:buNone/>
              <a:defRPr>
                <a:solidFill>
                  <a:schemeClr val="bg1"/>
                </a:solidFill>
              </a:defRPr>
            </a:lvl4pPr>
            <a:lvl5pPr marL="685800" indent="0">
              <a:buFontTx/>
              <a:buNone/>
              <a:defRPr>
                <a:solidFill>
                  <a:schemeClr val="bg1"/>
                </a:solidFill>
              </a:defRPr>
            </a:lvl5pPr>
          </a:lstStyle>
          <a:p>
            <a:pPr lvl="1"/>
            <a:r>
              <a:rPr lang="en-US"/>
              <a:t>Filler text. Et quamustia volorum fugia pellumque necti conecesequae volenda mustio ius. Dolorrum et plia core nulpa eosa quis eiuscit eturia quam, offic tem utem debitibus aute oditiorit laut im con et faceptatis este delis etur. Lantio berferi tibustrum invent as si aut repra doloreprat.</a:t>
            </a:r>
          </a:p>
          <a:p>
            <a:pPr lvl="1"/>
            <a:endParaRPr lang="en-US"/>
          </a:p>
        </p:txBody>
      </p:sp>
      <p:sp>
        <p:nvSpPr>
          <p:cNvPr id="3" name="Picture Placeholder 13">
            <a:extLst>
              <a:ext uri="{FF2B5EF4-FFF2-40B4-BE49-F238E27FC236}">
                <a16:creationId xmlns:a16="http://schemas.microsoft.com/office/drawing/2014/main" id="{09A23C91-B86C-1E7D-0D41-70047B35A1D0}"/>
              </a:ext>
            </a:extLst>
          </p:cNvPr>
          <p:cNvSpPr>
            <a:spLocks noGrp="1"/>
          </p:cNvSpPr>
          <p:nvPr>
            <p:ph type="pic" sz="quarter" idx="13"/>
          </p:nvPr>
        </p:nvSpPr>
        <p:spPr>
          <a:xfrm>
            <a:off x="5345152" y="966439"/>
            <a:ext cx="6478550" cy="4832195"/>
          </a:xfrm>
          <a:pattFill prst="pct5">
            <a:fgClr>
              <a:schemeClr val="accent1"/>
            </a:fgClr>
            <a:bgClr>
              <a:schemeClr val="bg1"/>
            </a:bgClr>
          </a:pattFill>
        </p:spPr>
        <p:txBody>
          <a:bodyPr anchor="ctr" anchorCtr="0"/>
          <a:lstStyle>
            <a:lvl1pPr algn="ctr">
              <a:defRPr>
                <a:solidFill>
                  <a:schemeClr val="accent6"/>
                </a:solidFill>
              </a:defRPr>
            </a:lvl1pPr>
          </a:lstStyle>
          <a:p>
            <a:r>
              <a:rPr lang="en-US"/>
              <a:t>Click icon to add picture</a:t>
            </a:r>
          </a:p>
        </p:txBody>
      </p:sp>
      <p:sp>
        <p:nvSpPr>
          <p:cNvPr id="7" name="Rectangle 6">
            <a:extLst>
              <a:ext uri="{FF2B5EF4-FFF2-40B4-BE49-F238E27FC236}">
                <a16:creationId xmlns:a16="http://schemas.microsoft.com/office/drawing/2014/main" id="{FB07B409-4337-2FA4-9910-5446AEB5B940}"/>
              </a:ext>
            </a:extLst>
          </p:cNvPr>
          <p:cNvSpPr/>
          <p:nvPr/>
        </p:nvSpPr>
        <p:spPr>
          <a:xfrm>
            <a:off x="472015" y="2829429"/>
            <a:ext cx="832743" cy="667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1800"/>
          </a:p>
        </p:txBody>
      </p:sp>
    </p:spTree>
    <p:extLst>
      <p:ext uri="{BB962C8B-B14F-4D97-AF65-F5344CB8AC3E}">
        <p14:creationId xmlns:p14="http://schemas.microsoft.com/office/powerpoint/2010/main" val="2269971515"/>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Cite Sidebar G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81407-3AD1-1176-1C6E-D5017876E3A6}"/>
              </a:ext>
            </a:extLst>
          </p:cNvPr>
          <p:cNvSpPr/>
          <p:nvPr/>
        </p:nvSpPr>
        <p:spPr>
          <a:xfrm>
            <a:off x="6095999" y="0"/>
            <a:ext cx="6096001"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2" name="Title Placeholder 6">
            <a:extLst>
              <a:ext uri="{FF2B5EF4-FFF2-40B4-BE49-F238E27FC236}">
                <a16:creationId xmlns:a16="http://schemas.microsoft.com/office/drawing/2014/main" id="{E3D1EE89-014F-27F7-8BCD-9AD232576DAA}"/>
              </a:ext>
            </a:extLst>
          </p:cNvPr>
          <p:cNvSpPr>
            <a:spLocks noGrp="1"/>
          </p:cNvSpPr>
          <p:nvPr>
            <p:ph type="title" hasCustomPrompt="1"/>
          </p:nvPr>
        </p:nvSpPr>
        <p:spPr>
          <a:xfrm>
            <a:off x="366907" y="583687"/>
            <a:ext cx="5557155" cy="914400"/>
          </a:xfrm>
          <a:prstGeom prst="rect">
            <a:avLst/>
          </a:prstGeom>
        </p:spPr>
        <p:txBody>
          <a:bodyPr vert="horz" wrap="square" lIns="91440" tIns="45720" rIns="91440" bIns="45720" rtlCol="0" anchor="t" anchorCtr="0">
            <a:normAutofit/>
          </a:bodyPr>
          <a:lstStyle/>
          <a:p>
            <a:r>
              <a:rPr lang="en-US"/>
              <a:t>Click to Edit Title</a:t>
            </a:r>
          </a:p>
        </p:txBody>
      </p:sp>
      <p:sp>
        <p:nvSpPr>
          <p:cNvPr id="3" name="Text Placeholder 2">
            <a:extLst>
              <a:ext uri="{FF2B5EF4-FFF2-40B4-BE49-F238E27FC236}">
                <a16:creationId xmlns:a16="http://schemas.microsoft.com/office/drawing/2014/main" id="{BFA591B5-710D-05F5-B10D-19B9E2CB3DA9}"/>
              </a:ext>
            </a:extLst>
          </p:cNvPr>
          <p:cNvSpPr>
            <a:spLocks noGrp="1"/>
          </p:cNvSpPr>
          <p:nvPr>
            <p:ph idx="1"/>
          </p:nvPr>
        </p:nvSpPr>
        <p:spPr>
          <a:xfrm>
            <a:off x="368299" y="1735810"/>
            <a:ext cx="5446347" cy="38823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Background pattern&#10;&#10;Description automatically generated with medium confidence">
            <a:extLst>
              <a:ext uri="{FF2B5EF4-FFF2-40B4-BE49-F238E27FC236}">
                <a16:creationId xmlns:a16="http://schemas.microsoft.com/office/drawing/2014/main" id="{7DF7C689-AB5A-2604-4ED1-C685968BCA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36738" y="5926595"/>
            <a:ext cx="1555261" cy="940639"/>
          </a:xfrm>
          <a:prstGeom prst="rect">
            <a:avLst/>
          </a:prstGeom>
        </p:spPr>
      </p:pic>
      <p:sp>
        <p:nvSpPr>
          <p:cNvPr id="13" name="Content Placeholder 12">
            <a:extLst>
              <a:ext uri="{FF2B5EF4-FFF2-40B4-BE49-F238E27FC236}">
                <a16:creationId xmlns:a16="http://schemas.microsoft.com/office/drawing/2014/main" id="{1ABD1FD1-7729-790C-EDFF-C577EB3B771B}"/>
              </a:ext>
            </a:extLst>
          </p:cNvPr>
          <p:cNvSpPr>
            <a:spLocks noGrp="1"/>
          </p:cNvSpPr>
          <p:nvPr>
            <p:ph sz="quarter" idx="13"/>
          </p:nvPr>
        </p:nvSpPr>
        <p:spPr>
          <a:xfrm>
            <a:off x="6376988" y="1735810"/>
            <a:ext cx="5595937" cy="4336744"/>
          </a:xfrm>
        </p:spPr>
        <p:txBody>
          <a:bodyPr/>
          <a:lstStyle>
            <a:lvl1pPr>
              <a:defRPr sz="1800">
                <a:solidFill>
                  <a:schemeClr val="accent5"/>
                </a:solidFill>
              </a:defRPr>
            </a:lvl1pPr>
            <a:lvl2pPr marL="0" indent="0">
              <a:buFontTx/>
              <a:buNone/>
              <a:defRPr sz="1800" b="0" i="0">
                <a:solidFill>
                  <a:schemeClr val="bg1"/>
                </a:solidFill>
                <a:latin typeface="Franklin Gothic Medium" panose="020B0603020102020204" pitchFamily="34" charset="0"/>
              </a:defRPr>
            </a:lvl2pPr>
            <a:lvl3pPr marL="342900" indent="0">
              <a:buFontTx/>
              <a:buNone/>
              <a:defRPr>
                <a:solidFill>
                  <a:schemeClr val="bg1"/>
                </a:solidFill>
              </a:defRPr>
            </a:lvl3pPr>
            <a:lvl4pPr marL="515937" indent="0">
              <a:buFontTx/>
              <a:buNone/>
              <a:defRPr>
                <a:solidFill>
                  <a:schemeClr val="bg1"/>
                </a:solidFill>
              </a:defRPr>
            </a:lvl4pPr>
            <a:lvl5pPr marL="685800" indent="0">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80BEC30-668F-3901-AC88-3D82D46CE792}"/>
              </a:ext>
            </a:extLst>
          </p:cNvPr>
          <p:cNvSpPr>
            <a:spLocks noGrp="1"/>
          </p:cNvSpPr>
          <p:nvPr>
            <p:ph type="ftr" sz="quarter" idx="14"/>
          </p:nvPr>
        </p:nvSpPr>
        <p:spPr/>
        <p:txBody>
          <a:bodyPr/>
          <a:lstStyle>
            <a:lvl1pPr>
              <a:defRPr sz="900"/>
            </a:lvl1pPr>
          </a:lstStyle>
          <a:p>
            <a:endParaRPr lang="en-US" dirty="0"/>
          </a:p>
        </p:txBody>
      </p:sp>
      <p:sp>
        <p:nvSpPr>
          <p:cNvPr id="10" name="Slide Number Placeholder 9">
            <a:extLst>
              <a:ext uri="{FF2B5EF4-FFF2-40B4-BE49-F238E27FC236}">
                <a16:creationId xmlns:a16="http://schemas.microsoft.com/office/drawing/2014/main" id="{6E6AEA7B-D5D3-5A6F-8179-E2BC8D1BCADE}"/>
              </a:ext>
            </a:extLst>
          </p:cNvPr>
          <p:cNvSpPr>
            <a:spLocks noGrp="1"/>
          </p:cNvSpPr>
          <p:nvPr>
            <p:ph type="sldNum" sz="quarter" idx="15"/>
          </p:nvPr>
        </p:nvSpPr>
        <p:spPr/>
        <p:txBody>
          <a:bodyPr/>
          <a:lstStyle/>
          <a:p>
            <a:fld id="{CC6B6D8E-C1BC-E444-8B75-DAFF4DCB9331}" type="slidenum">
              <a:rPr lang="en-US" smtClean="0"/>
              <a:pPr/>
              <a:t>‹#›</a:t>
            </a:fld>
            <a:endParaRPr lang="en-US" dirty="0"/>
          </a:p>
        </p:txBody>
      </p:sp>
      <p:sp>
        <p:nvSpPr>
          <p:cNvPr id="7" name="Rectangle 6">
            <a:extLst>
              <a:ext uri="{FF2B5EF4-FFF2-40B4-BE49-F238E27FC236}">
                <a16:creationId xmlns:a16="http://schemas.microsoft.com/office/drawing/2014/main" id="{53D89E99-6FA7-D6AC-C88E-7BD80F7EAEEF}"/>
              </a:ext>
            </a:extLst>
          </p:cNvPr>
          <p:cNvSpPr/>
          <p:nvPr/>
        </p:nvSpPr>
        <p:spPr>
          <a:xfrm>
            <a:off x="463549" y="1498087"/>
            <a:ext cx="841209" cy="667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1800"/>
          </a:p>
        </p:txBody>
      </p:sp>
      <p:sp>
        <p:nvSpPr>
          <p:cNvPr id="12" name="Text Placeholder 11">
            <a:extLst>
              <a:ext uri="{FF2B5EF4-FFF2-40B4-BE49-F238E27FC236}">
                <a16:creationId xmlns:a16="http://schemas.microsoft.com/office/drawing/2014/main" id="{9D710324-9242-1357-BB06-D08C08A48109}"/>
              </a:ext>
            </a:extLst>
          </p:cNvPr>
          <p:cNvSpPr>
            <a:spLocks noGrp="1"/>
          </p:cNvSpPr>
          <p:nvPr>
            <p:ph type="body" sz="quarter" idx="16"/>
          </p:nvPr>
        </p:nvSpPr>
        <p:spPr>
          <a:xfrm>
            <a:off x="366908" y="5618163"/>
            <a:ext cx="5448106" cy="454025"/>
          </a:xfrm>
        </p:spPr>
        <p:txBody>
          <a:bodyPr>
            <a:normAutofit/>
          </a:bodyPr>
          <a:lstStyle>
            <a:lvl1pPr>
              <a:defRPr sz="1800" b="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945948288"/>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Sidebar Cite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81407-3AD1-1176-1C6E-D5017876E3A6}"/>
              </a:ext>
            </a:extLst>
          </p:cNvPr>
          <p:cNvSpPr/>
          <p:nvPr/>
        </p:nvSpPr>
        <p:spPr>
          <a:xfrm>
            <a:off x="6095999" y="0"/>
            <a:ext cx="6096001"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2" name="Title Placeholder 6">
            <a:extLst>
              <a:ext uri="{FF2B5EF4-FFF2-40B4-BE49-F238E27FC236}">
                <a16:creationId xmlns:a16="http://schemas.microsoft.com/office/drawing/2014/main" id="{E3D1EE89-014F-27F7-8BCD-9AD232576DAA}"/>
              </a:ext>
            </a:extLst>
          </p:cNvPr>
          <p:cNvSpPr>
            <a:spLocks noGrp="1"/>
          </p:cNvSpPr>
          <p:nvPr>
            <p:ph type="title" hasCustomPrompt="1"/>
          </p:nvPr>
        </p:nvSpPr>
        <p:spPr>
          <a:xfrm>
            <a:off x="366907" y="583687"/>
            <a:ext cx="5557155" cy="914400"/>
          </a:xfrm>
          <a:prstGeom prst="rect">
            <a:avLst/>
          </a:prstGeom>
        </p:spPr>
        <p:txBody>
          <a:bodyPr vert="horz" wrap="square" lIns="91440" tIns="45720" rIns="91440" bIns="45720" rtlCol="0" anchor="t" anchorCtr="0">
            <a:normAutofit/>
          </a:bodyPr>
          <a:lstStyle/>
          <a:p>
            <a:r>
              <a:rPr lang="en-US"/>
              <a:t>Click to Edit Title</a:t>
            </a:r>
          </a:p>
        </p:txBody>
      </p:sp>
      <p:sp>
        <p:nvSpPr>
          <p:cNvPr id="3" name="Text Placeholder 2">
            <a:extLst>
              <a:ext uri="{FF2B5EF4-FFF2-40B4-BE49-F238E27FC236}">
                <a16:creationId xmlns:a16="http://schemas.microsoft.com/office/drawing/2014/main" id="{BFA591B5-710D-05F5-B10D-19B9E2CB3DA9}"/>
              </a:ext>
            </a:extLst>
          </p:cNvPr>
          <p:cNvSpPr>
            <a:spLocks noGrp="1"/>
          </p:cNvSpPr>
          <p:nvPr>
            <p:ph idx="1"/>
          </p:nvPr>
        </p:nvSpPr>
        <p:spPr>
          <a:xfrm>
            <a:off x="368299" y="1735810"/>
            <a:ext cx="5446347" cy="38823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Background pattern&#10;&#10;Description automatically generated with medium confidence">
            <a:extLst>
              <a:ext uri="{FF2B5EF4-FFF2-40B4-BE49-F238E27FC236}">
                <a16:creationId xmlns:a16="http://schemas.microsoft.com/office/drawing/2014/main" id="{7DF7C689-AB5A-2604-4ED1-C685968BCA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36738" y="5926595"/>
            <a:ext cx="1555261" cy="940639"/>
          </a:xfrm>
          <a:prstGeom prst="rect">
            <a:avLst/>
          </a:prstGeom>
        </p:spPr>
      </p:pic>
      <p:sp>
        <p:nvSpPr>
          <p:cNvPr id="13" name="Content Placeholder 12">
            <a:extLst>
              <a:ext uri="{FF2B5EF4-FFF2-40B4-BE49-F238E27FC236}">
                <a16:creationId xmlns:a16="http://schemas.microsoft.com/office/drawing/2014/main" id="{1ABD1FD1-7729-790C-EDFF-C577EB3B771B}"/>
              </a:ext>
            </a:extLst>
          </p:cNvPr>
          <p:cNvSpPr>
            <a:spLocks noGrp="1"/>
          </p:cNvSpPr>
          <p:nvPr>
            <p:ph sz="quarter" idx="13"/>
          </p:nvPr>
        </p:nvSpPr>
        <p:spPr>
          <a:xfrm>
            <a:off x="6376988" y="1735810"/>
            <a:ext cx="5595937" cy="4336744"/>
          </a:xfrm>
        </p:spPr>
        <p:txBody>
          <a:bodyPr/>
          <a:lstStyle>
            <a:lvl1pPr>
              <a:defRPr sz="1800">
                <a:solidFill>
                  <a:schemeClr val="accent5"/>
                </a:solidFill>
              </a:defRPr>
            </a:lvl1pPr>
            <a:lvl2pPr marL="0" indent="0">
              <a:buFontTx/>
              <a:buNone/>
              <a:defRPr sz="1800" b="0" i="0">
                <a:solidFill>
                  <a:schemeClr val="bg1"/>
                </a:solidFill>
                <a:latin typeface="Franklin Gothic Medium" panose="020B0603020102020204" pitchFamily="34" charset="0"/>
              </a:defRPr>
            </a:lvl2pPr>
            <a:lvl3pPr marL="342900" indent="0">
              <a:buFontTx/>
              <a:buNone/>
              <a:defRPr>
                <a:solidFill>
                  <a:schemeClr val="bg1"/>
                </a:solidFill>
              </a:defRPr>
            </a:lvl3pPr>
            <a:lvl4pPr marL="515937" indent="0">
              <a:buFontTx/>
              <a:buNone/>
              <a:defRPr>
                <a:solidFill>
                  <a:schemeClr val="bg1"/>
                </a:solidFill>
              </a:defRPr>
            </a:lvl4pPr>
            <a:lvl5pPr marL="685800" indent="0">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80BEC30-668F-3901-AC88-3D82D46CE792}"/>
              </a:ext>
            </a:extLst>
          </p:cNvPr>
          <p:cNvSpPr>
            <a:spLocks noGrp="1"/>
          </p:cNvSpPr>
          <p:nvPr>
            <p:ph type="ftr" sz="quarter" idx="14"/>
          </p:nvPr>
        </p:nvSpPr>
        <p:spPr/>
        <p:txBody>
          <a:bodyPr/>
          <a:lstStyle>
            <a:lvl1pPr>
              <a:defRPr sz="900"/>
            </a:lvl1pPr>
          </a:lstStyle>
          <a:p>
            <a:endParaRPr lang="en-US" dirty="0"/>
          </a:p>
        </p:txBody>
      </p:sp>
      <p:sp>
        <p:nvSpPr>
          <p:cNvPr id="10" name="Slide Number Placeholder 9">
            <a:extLst>
              <a:ext uri="{FF2B5EF4-FFF2-40B4-BE49-F238E27FC236}">
                <a16:creationId xmlns:a16="http://schemas.microsoft.com/office/drawing/2014/main" id="{6E6AEA7B-D5D3-5A6F-8179-E2BC8D1BCADE}"/>
              </a:ext>
            </a:extLst>
          </p:cNvPr>
          <p:cNvSpPr>
            <a:spLocks noGrp="1"/>
          </p:cNvSpPr>
          <p:nvPr>
            <p:ph type="sldNum" sz="quarter" idx="15"/>
          </p:nvPr>
        </p:nvSpPr>
        <p:spPr/>
        <p:txBody>
          <a:bodyPr/>
          <a:lstStyle/>
          <a:p>
            <a:fld id="{CC6B6D8E-C1BC-E444-8B75-DAFF4DCB9331}" type="slidenum">
              <a:rPr lang="en-US" smtClean="0"/>
              <a:pPr/>
              <a:t>‹#›</a:t>
            </a:fld>
            <a:endParaRPr lang="en-US" dirty="0"/>
          </a:p>
        </p:txBody>
      </p:sp>
      <p:sp>
        <p:nvSpPr>
          <p:cNvPr id="7" name="Rectangle 6">
            <a:extLst>
              <a:ext uri="{FF2B5EF4-FFF2-40B4-BE49-F238E27FC236}">
                <a16:creationId xmlns:a16="http://schemas.microsoft.com/office/drawing/2014/main" id="{53D89E99-6FA7-D6AC-C88E-7BD80F7EAEEF}"/>
              </a:ext>
            </a:extLst>
          </p:cNvPr>
          <p:cNvSpPr/>
          <p:nvPr/>
        </p:nvSpPr>
        <p:spPr>
          <a:xfrm>
            <a:off x="463549" y="1498087"/>
            <a:ext cx="841209" cy="667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1800"/>
          </a:p>
        </p:txBody>
      </p:sp>
      <p:sp>
        <p:nvSpPr>
          <p:cNvPr id="8" name="Text Placeholder 11">
            <a:extLst>
              <a:ext uri="{FF2B5EF4-FFF2-40B4-BE49-F238E27FC236}">
                <a16:creationId xmlns:a16="http://schemas.microsoft.com/office/drawing/2014/main" id="{F54AC261-3DFF-6D5A-8848-7BE565F7BB34}"/>
              </a:ext>
            </a:extLst>
          </p:cNvPr>
          <p:cNvSpPr>
            <a:spLocks noGrp="1"/>
          </p:cNvSpPr>
          <p:nvPr>
            <p:ph type="body" sz="quarter" idx="16"/>
          </p:nvPr>
        </p:nvSpPr>
        <p:spPr>
          <a:xfrm>
            <a:off x="366908" y="5618163"/>
            <a:ext cx="5448106" cy="454025"/>
          </a:xfrm>
        </p:spPr>
        <p:txBody>
          <a:bodyPr>
            <a:normAutofit/>
          </a:bodyPr>
          <a:lstStyle>
            <a:lvl1pPr>
              <a:defRPr sz="1800" b="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998528386"/>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Cite Sidebar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81407-3AD1-1176-1C6E-D5017876E3A6}"/>
              </a:ext>
            </a:extLst>
          </p:cNvPr>
          <p:cNvSpPr/>
          <p:nvPr/>
        </p:nvSpPr>
        <p:spPr>
          <a:xfrm>
            <a:off x="6095999" y="0"/>
            <a:ext cx="6096001"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2" name="Title Placeholder 6">
            <a:extLst>
              <a:ext uri="{FF2B5EF4-FFF2-40B4-BE49-F238E27FC236}">
                <a16:creationId xmlns:a16="http://schemas.microsoft.com/office/drawing/2014/main" id="{E3D1EE89-014F-27F7-8BCD-9AD232576DAA}"/>
              </a:ext>
            </a:extLst>
          </p:cNvPr>
          <p:cNvSpPr>
            <a:spLocks noGrp="1"/>
          </p:cNvSpPr>
          <p:nvPr>
            <p:ph type="title" hasCustomPrompt="1"/>
          </p:nvPr>
        </p:nvSpPr>
        <p:spPr>
          <a:xfrm>
            <a:off x="366907" y="583687"/>
            <a:ext cx="5557155" cy="914400"/>
          </a:xfrm>
          <a:prstGeom prst="rect">
            <a:avLst/>
          </a:prstGeom>
        </p:spPr>
        <p:txBody>
          <a:bodyPr vert="horz" wrap="square" lIns="91440" tIns="45720" rIns="91440" bIns="45720" rtlCol="0" anchor="t" anchorCtr="0">
            <a:normAutofit/>
          </a:bodyPr>
          <a:lstStyle/>
          <a:p>
            <a:r>
              <a:rPr lang="en-US"/>
              <a:t>Click to Edit Title</a:t>
            </a:r>
          </a:p>
        </p:txBody>
      </p:sp>
      <p:sp>
        <p:nvSpPr>
          <p:cNvPr id="3" name="Text Placeholder 2">
            <a:extLst>
              <a:ext uri="{FF2B5EF4-FFF2-40B4-BE49-F238E27FC236}">
                <a16:creationId xmlns:a16="http://schemas.microsoft.com/office/drawing/2014/main" id="{BFA591B5-710D-05F5-B10D-19B9E2CB3DA9}"/>
              </a:ext>
            </a:extLst>
          </p:cNvPr>
          <p:cNvSpPr>
            <a:spLocks noGrp="1"/>
          </p:cNvSpPr>
          <p:nvPr>
            <p:ph idx="1"/>
          </p:nvPr>
        </p:nvSpPr>
        <p:spPr>
          <a:xfrm>
            <a:off x="368299" y="1735810"/>
            <a:ext cx="5446347" cy="38823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Background pattern&#10;&#10;Description automatically generated with medium confidence">
            <a:extLst>
              <a:ext uri="{FF2B5EF4-FFF2-40B4-BE49-F238E27FC236}">
                <a16:creationId xmlns:a16="http://schemas.microsoft.com/office/drawing/2014/main" id="{7DF7C689-AB5A-2604-4ED1-C685968BCA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36738" y="5926595"/>
            <a:ext cx="1555261" cy="940639"/>
          </a:xfrm>
          <a:prstGeom prst="rect">
            <a:avLst/>
          </a:prstGeom>
        </p:spPr>
      </p:pic>
      <p:sp>
        <p:nvSpPr>
          <p:cNvPr id="13" name="Content Placeholder 12">
            <a:extLst>
              <a:ext uri="{FF2B5EF4-FFF2-40B4-BE49-F238E27FC236}">
                <a16:creationId xmlns:a16="http://schemas.microsoft.com/office/drawing/2014/main" id="{1ABD1FD1-7729-790C-EDFF-C577EB3B771B}"/>
              </a:ext>
            </a:extLst>
          </p:cNvPr>
          <p:cNvSpPr>
            <a:spLocks noGrp="1"/>
          </p:cNvSpPr>
          <p:nvPr>
            <p:ph sz="quarter" idx="13"/>
          </p:nvPr>
        </p:nvSpPr>
        <p:spPr>
          <a:xfrm>
            <a:off x="6376988" y="1735810"/>
            <a:ext cx="5595937" cy="4336744"/>
          </a:xfrm>
        </p:spPr>
        <p:txBody>
          <a:bodyPr/>
          <a:lstStyle>
            <a:lvl1pPr>
              <a:defRPr sz="1800">
                <a:solidFill>
                  <a:schemeClr val="accent5"/>
                </a:solidFill>
              </a:defRPr>
            </a:lvl1pPr>
            <a:lvl2pPr marL="0" indent="0">
              <a:buFontTx/>
              <a:buNone/>
              <a:defRPr sz="1800" b="0" i="0">
                <a:solidFill>
                  <a:schemeClr val="bg1"/>
                </a:solidFill>
                <a:latin typeface="Franklin Gothic Medium" panose="020B0603020102020204" pitchFamily="34" charset="0"/>
              </a:defRPr>
            </a:lvl2pPr>
            <a:lvl3pPr marL="342900" indent="0">
              <a:buFontTx/>
              <a:buNone/>
              <a:defRPr>
                <a:solidFill>
                  <a:schemeClr val="bg1"/>
                </a:solidFill>
              </a:defRPr>
            </a:lvl3pPr>
            <a:lvl4pPr marL="515937" indent="0">
              <a:buFontTx/>
              <a:buNone/>
              <a:defRPr>
                <a:solidFill>
                  <a:schemeClr val="bg1"/>
                </a:solidFill>
              </a:defRPr>
            </a:lvl4pPr>
            <a:lvl5pPr marL="685800" indent="0">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80BEC30-668F-3901-AC88-3D82D46CE792}"/>
              </a:ext>
            </a:extLst>
          </p:cNvPr>
          <p:cNvSpPr>
            <a:spLocks noGrp="1"/>
          </p:cNvSpPr>
          <p:nvPr>
            <p:ph type="ftr" sz="quarter" idx="14"/>
          </p:nvPr>
        </p:nvSpPr>
        <p:spPr/>
        <p:txBody>
          <a:bodyPr/>
          <a:lstStyle>
            <a:lvl1pPr>
              <a:defRPr sz="900"/>
            </a:lvl1pPr>
          </a:lstStyle>
          <a:p>
            <a:endParaRPr lang="en-US" dirty="0"/>
          </a:p>
        </p:txBody>
      </p:sp>
      <p:sp>
        <p:nvSpPr>
          <p:cNvPr id="10" name="Slide Number Placeholder 9">
            <a:extLst>
              <a:ext uri="{FF2B5EF4-FFF2-40B4-BE49-F238E27FC236}">
                <a16:creationId xmlns:a16="http://schemas.microsoft.com/office/drawing/2014/main" id="{6E6AEA7B-D5D3-5A6F-8179-E2BC8D1BCADE}"/>
              </a:ext>
            </a:extLst>
          </p:cNvPr>
          <p:cNvSpPr>
            <a:spLocks noGrp="1"/>
          </p:cNvSpPr>
          <p:nvPr>
            <p:ph type="sldNum" sz="quarter" idx="15"/>
          </p:nvPr>
        </p:nvSpPr>
        <p:spPr/>
        <p:txBody>
          <a:bodyPr/>
          <a:lstStyle/>
          <a:p>
            <a:fld id="{CC6B6D8E-C1BC-E444-8B75-DAFF4DCB9331}" type="slidenum">
              <a:rPr lang="en-US" smtClean="0"/>
              <a:pPr/>
              <a:t>‹#›</a:t>
            </a:fld>
            <a:endParaRPr lang="en-US" dirty="0"/>
          </a:p>
        </p:txBody>
      </p:sp>
      <p:sp>
        <p:nvSpPr>
          <p:cNvPr id="8" name="Rectangle 7">
            <a:extLst>
              <a:ext uri="{FF2B5EF4-FFF2-40B4-BE49-F238E27FC236}">
                <a16:creationId xmlns:a16="http://schemas.microsoft.com/office/drawing/2014/main" id="{CD432894-3651-3E53-1E04-C470364E6445}"/>
              </a:ext>
            </a:extLst>
          </p:cNvPr>
          <p:cNvSpPr/>
          <p:nvPr/>
        </p:nvSpPr>
        <p:spPr>
          <a:xfrm>
            <a:off x="463549" y="1498087"/>
            <a:ext cx="841209" cy="667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1800"/>
          </a:p>
        </p:txBody>
      </p:sp>
      <p:sp>
        <p:nvSpPr>
          <p:cNvPr id="7" name="Text Placeholder 11">
            <a:extLst>
              <a:ext uri="{FF2B5EF4-FFF2-40B4-BE49-F238E27FC236}">
                <a16:creationId xmlns:a16="http://schemas.microsoft.com/office/drawing/2014/main" id="{E5149CF9-B0C5-466B-5E5F-690E3D092542}"/>
              </a:ext>
            </a:extLst>
          </p:cNvPr>
          <p:cNvSpPr>
            <a:spLocks noGrp="1"/>
          </p:cNvSpPr>
          <p:nvPr>
            <p:ph type="body" sz="quarter" idx="16"/>
          </p:nvPr>
        </p:nvSpPr>
        <p:spPr>
          <a:xfrm>
            <a:off x="366908" y="5618163"/>
            <a:ext cx="5448106" cy="454025"/>
          </a:xfrm>
        </p:spPr>
        <p:txBody>
          <a:bodyPr>
            <a:normAutofit/>
          </a:bodyPr>
          <a:lstStyle>
            <a:lvl1pPr>
              <a:defRPr sz="1800" b="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18252966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Bright">
    <p:bg>
      <p:bgRef idx="1001">
        <a:schemeClr val="bg1"/>
      </p:bgRef>
    </p:bg>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E5CBA025-6993-0B67-7628-A6C43AAE96ED}"/>
              </a:ext>
            </a:extLst>
          </p:cNvPr>
          <p:cNvSpPr>
            <a:spLocks noGrp="1"/>
          </p:cNvSpPr>
          <p:nvPr>
            <p:ph type="pic" sz="quarter" idx="13"/>
          </p:nvPr>
        </p:nvSpPr>
        <p:spPr>
          <a:xfrm>
            <a:off x="0" y="0"/>
            <a:ext cx="12192000" cy="6858000"/>
          </a:xfrm>
          <a:pattFill prst="pct90">
            <a:fgClr>
              <a:schemeClr val="accent1"/>
            </a:fgClr>
            <a:bgClr>
              <a:schemeClr val="bg1"/>
            </a:bgClr>
          </a:pattFill>
        </p:spPr>
        <p:txBody>
          <a:bodyPr anchor="ctr" anchorCtr="0"/>
          <a:lstStyle>
            <a:lvl1pPr algn="ctr">
              <a:defRPr>
                <a:solidFill>
                  <a:schemeClr val="accent6"/>
                </a:solidFill>
              </a:defRPr>
            </a:lvl1pPr>
          </a:lstStyle>
          <a:p>
            <a:r>
              <a:rPr lang="en-US"/>
              <a:t>Click icon to add picture</a:t>
            </a:r>
          </a:p>
        </p:txBody>
      </p:sp>
      <p:sp>
        <p:nvSpPr>
          <p:cNvPr id="13" name="Title Placeholder 6">
            <a:extLst>
              <a:ext uri="{FF2B5EF4-FFF2-40B4-BE49-F238E27FC236}">
                <a16:creationId xmlns:a16="http://schemas.microsoft.com/office/drawing/2014/main" id="{82ECF7E7-EC14-23ED-6C64-1AF7A429EDDA}"/>
              </a:ext>
            </a:extLst>
          </p:cNvPr>
          <p:cNvSpPr>
            <a:spLocks noGrp="1"/>
          </p:cNvSpPr>
          <p:nvPr>
            <p:ph type="title" hasCustomPrompt="1"/>
          </p:nvPr>
        </p:nvSpPr>
        <p:spPr>
          <a:xfrm>
            <a:off x="1522890" y="1487643"/>
            <a:ext cx="7253093" cy="914400"/>
          </a:xfrm>
          <a:prstGeom prst="rect">
            <a:avLst/>
          </a:prstGeom>
        </p:spPr>
        <p:txBody>
          <a:bodyPr vert="horz" wrap="square" lIns="91440" tIns="45720" rIns="91440" bIns="45720" rtlCol="0" anchor="t" anchorCtr="0">
            <a:noAutofit/>
          </a:bodyPr>
          <a:lstStyle>
            <a:lvl1pPr>
              <a:defRPr sz="8000">
                <a:solidFill>
                  <a:schemeClr val="bg1"/>
                </a:solidFill>
              </a:defRPr>
            </a:lvl1pPr>
          </a:lstStyle>
          <a:p>
            <a:r>
              <a:rPr lang="en-US"/>
              <a:t>Master Headline</a:t>
            </a:r>
          </a:p>
        </p:txBody>
      </p:sp>
      <p:sp>
        <p:nvSpPr>
          <p:cNvPr id="3" name="Subtitle 2">
            <a:extLst>
              <a:ext uri="{FF2B5EF4-FFF2-40B4-BE49-F238E27FC236}">
                <a16:creationId xmlns:a16="http://schemas.microsoft.com/office/drawing/2014/main" id="{C48299C4-B5D2-7233-14C4-2B50BBA90226}"/>
              </a:ext>
            </a:extLst>
          </p:cNvPr>
          <p:cNvSpPr>
            <a:spLocks noGrp="1"/>
          </p:cNvSpPr>
          <p:nvPr>
            <p:ph type="subTitle" idx="1" hasCustomPrompt="1"/>
          </p:nvPr>
        </p:nvSpPr>
        <p:spPr>
          <a:xfrm>
            <a:off x="1639860" y="2600853"/>
            <a:ext cx="6848820" cy="480131"/>
          </a:xfrm>
        </p:spPr>
        <p:txBody>
          <a:bodyPr wrap="square">
            <a:sp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Accounting  |  Insurance  |  Advisory</a:t>
            </a:r>
          </a:p>
        </p:txBody>
      </p:sp>
      <p:pic>
        <p:nvPicPr>
          <p:cNvPr id="5" name="Picture 4" descr="A picture containing text, knife, weapon&#10;&#10;Description automatically generated">
            <a:extLst>
              <a:ext uri="{FF2B5EF4-FFF2-40B4-BE49-F238E27FC236}">
                <a16:creationId xmlns:a16="http://schemas.microsoft.com/office/drawing/2014/main" id="{056EF175-406F-3F71-FE9F-F773DB86D864}"/>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r="1868"/>
          <a:stretch/>
        </p:blipFill>
        <p:spPr>
          <a:xfrm>
            <a:off x="2062280" y="825038"/>
            <a:ext cx="10149840" cy="6032962"/>
          </a:xfrm>
          <a:prstGeom prst="rect">
            <a:avLst/>
          </a:prstGeom>
        </p:spPr>
      </p:pic>
      <p:pic>
        <p:nvPicPr>
          <p:cNvPr id="2" name="Picture 1">
            <a:extLst>
              <a:ext uri="{FF2B5EF4-FFF2-40B4-BE49-F238E27FC236}">
                <a16:creationId xmlns:a16="http://schemas.microsoft.com/office/drawing/2014/main" id="{CBB42389-03F8-A1CE-18A9-54274954A8E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0753" y="682160"/>
            <a:ext cx="1818528" cy="463051"/>
          </a:xfrm>
          <a:prstGeom prst="rect">
            <a:avLst/>
          </a:prstGeom>
        </p:spPr>
      </p:pic>
    </p:spTree>
    <p:extLst>
      <p:ext uri="{BB962C8B-B14F-4D97-AF65-F5344CB8AC3E}">
        <p14:creationId xmlns:p14="http://schemas.microsoft.com/office/powerpoint/2010/main" val="3063740677"/>
      </p:ext>
    </p:extLst>
  </p:cSld>
  <p:clrMapOvr>
    <a:overrideClrMapping bg1="lt1" tx1="dk1" bg2="lt2" tx2="dk2" accent1="accent1" accent2="accent2" accent3="accent3" accent4="accent4" accent5="accent5" accent6="accent6" hlink="hlink" folHlink="folHlink"/>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52685-2A6A-9282-2654-D2B97592F96A}"/>
              </a:ext>
            </a:extLst>
          </p:cNvPr>
          <p:cNvSpPr>
            <a:spLocks noGrp="1"/>
          </p:cNvSpPr>
          <p:nvPr>
            <p:ph type="title" hasCustomPrompt="1"/>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459DDE-C3B8-58AD-571F-786C17D883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E02B2-DCF9-208B-A158-242048680A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66C5BC-299F-0B0E-7978-D70282E0F6E1}"/>
              </a:ext>
            </a:extLst>
          </p:cNvPr>
          <p:cNvSpPr>
            <a:spLocks noGrp="1"/>
          </p:cNvSpPr>
          <p:nvPr>
            <p:ph type="dt" sz="half" idx="10"/>
          </p:nvPr>
        </p:nvSpPr>
        <p:spPr>
          <a:xfrm>
            <a:off x="8114022" y="6463926"/>
            <a:ext cx="883507" cy="365125"/>
          </a:xfrm>
          <a:prstGeom prst="rect">
            <a:avLst/>
          </a:prstGeom>
        </p:spPr>
        <p:txBody>
          <a:bodyPr/>
          <a:lstStyle/>
          <a:p>
            <a:fld id="{D0226362-CC0F-F54B-938D-AC6D0EEDC53D}" type="datetime1">
              <a:t>12/11/2023</a:t>
            </a:fld>
            <a:endParaRPr lang="en-US"/>
          </a:p>
        </p:txBody>
      </p:sp>
      <p:sp>
        <p:nvSpPr>
          <p:cNvPr id="6" name="Footer Placeholder 5">
            <a:extLst>
              <a:ext uri="{FF2B5EF4-FFF2-40B4-BE49-F238E27FC236}">
                <a16:creationId xmlns:a16="http://schemas.microsoft.com/office/drawing/2014/main" id="{DE60AEE7-5106-F580-FA65-1C668AF3FE22}"/>
              </a:ext>
            </a:extLst>
          </p:cNvPr>
          <p:cNvSpPr>
            <a:spLocks noGrp="1"/>
          </p:cNvSpPr>
          <p:nvPr>
            <p:ph type="ftr" sz="quarter" idx="11"/>
          </p:nvPr>
        </p:nvSpPr>
        <p:spPr/>
        <p:txBody>
          <a:bodyPr/>
          <a:lstStyle>
            <a:lvl1pPr>
              <a:defRPr sz="900"/>
            </a:lvl1pPr>
          </a:lstStyle>
          <a:p>
            <a:endParaRPr lang="en-US" dirty="0"/>
          </a:p>
        </p:txBody>
      </p:sp>
      <p:sp>
        <p:nvSpPr>
          <p:cNvPr id="7" name="Slide Number Placeholder 6">
            <a:extLst>
              <a:ext uri="{FF2B5EF4-FFF2-40B4-BE49-F238E27FC236}">
                <a16:creationId xmlns:a16="http://schemas.microsoft.com/office/drawing/2014/main" id="{F97CB5FC-5435-2A60-2545-1809366596D9}"/>
              </a:ext>
            </a:extLst>
          </p:cNvPr>
          <p:cNvSpPr>
            <a:spLocks noGrp="1"/>
          </p:cNvSpPr>
          <p:nvPr>
            <p:ph type="sldNum" sz="quarter" idx="12"/>
          </p:nvPr>
        </p:nvSpPr>
        <p:spPr/>
        <p:txBody>
          <a:bodyPr/>
          <a:lstStyle/>
          <a:p>
            <a:fld id="{CC6B6D8E-C1BC-E444-8B75-DAFF4DCB9331}" type="slidenum">
              <a:rPr lang="en-US" smtClean="0"/>
              <a:pPr/>
              <a:t>‹#›</a:t>
            </a:fld>
            <a:endParaRPr lang="en-US" dirty="0"/>
          </a:p>
        </p:txBody>
      </p:sp>
    </p:spTree>
    <p:extLst>
      <p:ext uri="{BB962C8B-B14F-4D97-AF65-F5344CB8AC3E}">
        <p14:creationId xmlns:p14="http://schemas.microsoft.com/office/powerpoint/2010/main" val="3081192021"/>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68336-C110-99E2-D9BF-2FC2BEA7922F}"/>
              </a:ext>
            </a:extLst>
          </p:cNvPr>
          <p:cNvSpPr>
            <a:spLocks noGrp="1"/>
          </p:cNvSpPr>
          <p:nvPr>
            <p:ph type="title" hasCustomPrompt="1"/>
          </p:nvPr>
        </p:nvSpPr>
        <p:spPr>
          <a:xfrm>
            <a:off x="839788" y="987425"/>
            <a:ext cx="3932237" cy="1069975"/>
          </a:xfrm>
          <a:prstGeom prst="rect">
            <a:avLst/>
          </a:prstGeo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B9FA90-7946-3D1D-CEE9-966B7B99CD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9345AB5-977C-3F3F-4210-443A2B205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272D87-FA60-278F-5A2F-93FBE7795B86}"/>
              </a:ext>
            </a:extLst>
          </p:cNvPr>
          <p:cNvSpPr>
            <a:spLocks noGrp="1"/>
          </p:cNvSpPr>
          <p:nvPr>
            <p:ph type="dt" sz="half" idx="10"/>
          </p:nvPr>
        </p:nvSpPr>
        <p:spPr>
          <a:xfrm>
            <a:off x="8114022" y="6463926"/>
            <a:ext cx="883507" cy="365125"/>
          </a:xfrm>
          <a:prstGeom prst="rect">
            <a:avLst/>
          </a:prstGeom>
        </p:spPr>
        <p:txBody>
          <a:bodyPr/>
          <a:lstStyle/>
          <a:p>
            <a:fld id="{3D6A9A01-EC1F-F442-B24B-AD110D129F27}" type="datetime1">
              <a:t>12/11/2023</a:t>
            </a:fld>
            <a:endParaRPr lang="en-US"/>
          </a:p>
        </p:txBody>
      </p:sp>
      <p:sp>
        <p:nvSpPr>
          <p:cNvPr id="6" name="Footer Placeholder 5">
            <a:extLst>
              <a:ext uri="{FF2B5EF4-FFF2-40B4-BE49-F238E27FC236}">
                <a16:creationId xmlns:a16="http://schemas.microsoft.com/office/drawing/2014/main" id="{1FE4DD67-EB9C-A73D-A9BF-4E688E71A2D5}"/>
              </a:ext>
            </a:extLst>
          </p:cNvPr>
          <p:cNvSpPr>
            <a:spLocks noGrp="1"/>
          </p:cNvSpPr>
          <p:nvPr>
            <p:ph type="ftr" sz="quarter" idx="11"/>
          </p:nvPr>
        </p:nvSpPr>
        <p:spPr/>
        <p:txBody>
          <a:bodyPr/>
          <a:lstStyle>
            <a:lvl1pPr>
              <a:defRPr sz="900"/>
            </a:lvl1pPr>
          </a:lstStyle>
          <a:p>
            <a:endParaRPr lang="en-US" dirty="0"/>
          </a:p>
        </p:txBody>
      </p:sp>
      <p:sp>
        <p:nvSpPr>
          <p:cNvPr id="7" name="Slide Number Placeholder 6">
            <a:extLst>
              <a:ext uri="{FF2B5EF4-FFF2-40B4-BE49-F238E27FC236}">
                <a16:creationId xmlns:a16="http://schemas.microsoft.com/office/drawing/2014/main" id="{EBE18B4A-05DA-2119-896B-43516D1AF7CC}"/>
              </a:ext>
            </a:extLst>
          </p:cNvPr>
          <p:cNvSpPr>
            <a:spLocks noGrp="1"/>
          </p:cNvSpPr>
          <p:nvPr>
            <p:ph type="sldNum" sz="quarter" idx="12"/>
          </p:nvPr>
        </p:nvSpPr>
        <p:spPr/>
        <p:txBody>
          <a:bodyPr/>
          <a:lstStyle/>
          <a:p>
            <a:fld id="{CC6B6D8E-C1BC-E444-8B75-DAFF4DCB9331}" type="slidenum">
              <a:rPr lang="en-US" smtClean="0"/>
              <a:pPr/>
              <a:t>‹#›</a:t>
            </a:fld>
            <a:endParaRPr lang="en-US" dirty="0"/>
          </a:p>
        </p:txBody>
      </p:sp>
    </p:spTree>
    <p:extLst>
      <p:ext uri="{BB962C8B-B14F-4D97-AF65-F5344CB8AC3E}">
        <p14:creationId xmlns:p14="http://schemas.microsoft.com/office/powerpoint/2010/main" val="3358605531"/>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4E83C-9113-060A-34FF-9950272F7FEF}"/>
              </a:ext>
            </a:extLst>
          </p:cNvPr>
          <p:cNvSpPr>
            <a:spLocks noGrp="1"/>
          </p:cNvSpPr>
          <p:nvPr>
            <p:ph type="ctrTitle"/>
          </p:nvPr>
        </p:nvSpPr>
        <p:spPr>
          <a:xfrm>
            <a:off x="463550" y="780951"/>
            <a:ext cx="8817610" cy="1828800"/>
          </a:xfrm>
        </p:spPr>
        <p:txBody>
          <a:bodyPr anchor="t"/>
          <a:lstStyle>
            <a:lvl1pPr algn="l">
              <a:defRPr sz="600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F982369-CDDF-00DC-7680-58A74358B4B1}"/>
              </a:ext>
            </a:extLst>
          </p:cNvPr>
          <p:cNvSpPr>
            <a:spLocks noGrp="1"/>
          </p:cNvSpPr>
          <p:nvPr>
            <p:ph type="subTitle" idx="1"/>
          </p:nvPr>
        </p:nvSpPr>
        <p:spPr>
          <a:xfrm>
            <a:off x="463550" y="2627468"/>
            <a:ext cx="5315813" cy="536329"/>
          </a:xfrm>
        </p:spPr>
        <p:txBody>
          <a:bodyPr>
            <a:normAutofit/>
          </a:bodyPr>
          <a:lstStyle>
            <a:lvl1pPr marL="0" indent="0" algn="l">
              <a:buNone/>
              <a:defRPr sz="1600" b="1" cap="all"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12">
            <a:extLst>
              <a:ext uri="{FF2B5EF4-FFF2-40B4-BE49-F238E27FC236}">
                <a16:creationId xmlns:a16="http://schemas.microsoft.com/office/drawing/2014/main" id="{AC4F7B8E-FE88-2C45-120F-38825654AA18}"/>
              </a:ext>
            </a:extLst>
          </p:cNvPr>
          <p:cNvSpPr>
            <a:spLocks noGrp="1"/>
          </p:cNvSpPr>
          <p:nvPr>
            <p:ph type="body" sz="quarter" idx="13"/>
          </p:nvPr>
        </p:nvSpPr>
        <p:spPr>
          <a:xfrm>
            <a:off x="463550" y="373534"/>
            <a:ext cx="7556500" cy="389700"/>
          </a:xfrm>
        </p:spPr>
        <p:txBody>
          <a:bodyPr anchor="ctr">
            <a:normAutofit/>
          </a:bodyPr>
          <a:lstStyle>
            <a:lvl1pPr>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337323703"/>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ection Header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5FAB-AAAC-2874-D918-DF5F3DD2013F}"/>
              </a:ext>
            </a:extLst>
          </p:cNvPr>
          <p:cNvSpPr>
            <a:spLocks noGrp="1"/>
          </p:cNvSpPr>
          <p:nvPr>
            <p:ph type="title"/>
          </p:nvPr>
        </p:nvSpPr>
        <p:spPr>
          <a:xfrm>
            <a:off x="463055" y="355818"/>
            <a:ext cx="10515600" cy="1426996"/>
          </a:xfrm>
        </p:spPr>
        <p:txBody>
          <a:bodyPr anchor="ctr"/>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B6253139-EB3A-5EFC-4E5E-BD0BD1D6B758}"/>
              </a:ext>
            </a:extLst>
          </p:cNvPr>
          <p:cNvSpPr>
            <a:spLocks noGrp="1"/>
          </p:cNvSpPr>
          <p:nvPr>
            <p:ph type="body" idx="1"/>
          </p:nvPr>
        </p:nvSpPr>
        <p:spPr>
          <a:xfrm>
            <a:off x="450995" y="3772718"/>
            <a:ext cx="579570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5C0446F6-2C9D-9EFF-E143-D9EA8A2C63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F6FCE6-D48A-19FF-5E21-D9D4364F5ED5}"/>
              </a:ext>
            </a:extLst>
          </p:cNvPr>
          <p:cNvSpPr>
            <a:spLocks noGrp="1"/>
          </p:cNvSpPr>
          <p:nvPr>
            <p:ph type="sldNum" sz="quarter" idx="12"/>
          </p:nvPr>
        </p:nvSpPr>
        <p:spPr/>
        <p:txBody>
          <a:bodyPr/>
          <a:lstStyle/>
          <a:p>
            <a:fld id="{CC6B6D8E-C1BC-E444-8B75-DAFF4DCB9331}" type="slidenum">
              <a:rPr lang="en-US" smtClean="0"/>
              <a:pPr/>
              <a:t>‹#›</a:t>
            </a:fld>
            <a:endParaRPr lang="en-US" dirty="0"/>
          </a:p>
        </p:txBody>
      </p:sp>
      <p:sp>
        <p:nvSpPr>
          <p:cNvPr id="12" name="Picture Placeholder 11">
            <a:extLst>
              <a:ext uri="{FF2B5EF4-FFF2-40B4-BE49-F238E27FC236}">
                <a16:creationId xmlns:a16="http://schemas.microsoft.com/office/drawing/2014/main" id="{E12443EC-5B97-8117-F632-E8B4F77280D8}"/>
              </a:ext>
            </a:extLst>
          </p:cNvPr>
          <p:cNvSpPr>
            <a:spLocks noGrp="1"/>
          </p:cNvSpPr>
          <p:nvPr>
            <p:ph type="pic" sz="quarter" idx="13"/>
          </p:nvPr>
        </p:nvSpPr>
        <p:spPr>
          <a:xfrm>
            <a:off x="6697663" y="3427413"/>
            <a:ext cx="5494337" cy="2955925"/>
          </a:xfrm>
        </p:spPr>
        <p:txBody>
          <a:bodyPr/>
          <a:lstStyle/>
          <a:p>
            <a:r>
              <a:rPr lang="en-US"/>
              <a:t>Click icon to add picture</a:t>
            </a:r>
          </a:p>
        </p:txBody>
      </p:sp>
    </p:spTree>
    <p:extLst>
      <p:ext uri="{BB962C8B-B14F-4D97-AF65-F5344CB8AC3E}">
        <p14:creationId xmlns:p14="http://schemas.microsoft.com/office/powerpoint/2010/main" val="1379511431"/>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ection Header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5FAB-AAAC-2874-D918-DF5F3DD2013F}"/>
              </a:ext>
            </a:extLst>
          </p:cNvPr>
          <p:cNvSpPr>
            <a:spLocks noGrp="1"/>
          </p:cNvSpPr>
          <p:nvPr>
            <p:ph type="title"/>
          </p:nvPr>
        </p:nvSpPr>
        <p:spPr>
          <a:xfrm>
            <a:off x="463055" y="355818"/>
            <a:ext cx="10515600" cy="1426996"/>
          </a:xfrm>
        </p:spPr>
        <p:txBody>
          <a:bodyPr anchor="ctr"/>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B6253139-EB3A-5EFC-4E5E-BD0BD1D6B758}"/>
              </a:ext>
            </a:extLst>
          </p:cNvPr>
          <p:cNvSpPr>
            <a:spLocks noGrp="1"/>
          </p:cNvSpPr>
          <p:nvPr>
            <p:ph type="body" idx="1"/>
          </p:nvPr>
        </p:nvSpPr>
        <p:spPr>
          <a:xfrm>
            <a:off x="450995" y="3772718"/>
            <a:ext cx="579570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5C0446F6-2C9D-9EFF-E143-D9EA8A2C63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F6FCE6-D48A-19FF-5E21-D9D4364F5ED5}"/>
              </a:ext>
            </a:extLst>
          </p:cNvPr>
          <p:cNvSpPr>
            <a:spLocks noGrp="1"/>
          </p:cNvSpPr>
          <p:nvPr>
            <p:ph type="sldNum" sz="quarter" idx="12"/>
          </p:nvPr>
        </p:nvSpPr>
        <p:spPr/>
        <p:txBody>
          <a:bodyPr/>
          <a:lstStyle/>
          <a:p>
            <a:fld id="{CC6B6D8E-C1BC-E444-8B75-DAFF4DCB9331}" type="slidenum">
              <a:rPr lang="en-US" smtClean="0"/>
              <a:pPr/>
              <a:t>‹#›</a:t>
            </a:fld>
            <a:endParaRPr lang="en-US" dirty="0"/>
          </a:p>
        </p:txBody>
      </p:sp>
      <p:sp>
        <p:nvSpPr>
          <p:cNvPr id="12" name="Picture Placeholder 11">
            <a:extLst>
              <a:ext uri="{FF2B5EF4-FFF2-40B4-BE49-F238E27FC236}">
                <a16:creationId xmlns:a16="http://schemas.microsoft.com/office/drawing/2014/main" id="{E12443EC-5B97-8117-F632-E8B4F77280D8}"/>
              </a:ext>
            </a:extLst>
          </p:cNvPr>
          <p:cNvSpPr>
            <a:spLocks noGrp="1"/>
          </p:cNvSpPr>
          <p:nvPr>
            <p:ph type="pic" sz="quarter" idx="13"/>
          </p:nvPr>
        </p:nvSpPr>
        <p:spPr>
          <a:xfrm>
            <a:off x="6697663" y="3427413"/>
            <a:ext cx="5494337" cy="2955925"/>
          </a:xfrm>
        </p:spPr>
        <p:txBody>
          <a:bodyPr/>
          <a:lstStyle/>
          <a:p>
            <a:r>
              <a:rPr lang="en-US"/>
              <a:t>Click icon to add picture</a:t>
            </a:r>
          </a:p>
        </p:txBody>
      </p:sp>
    </p:spTree>
    <p:extLst>
      <p:ext uri="{BB962C8B-B14F-4D97-AF65-F5344CB8AC3E}">
        <p14:creationId xmlns:p14="http://schemas.microsoft.com/office/powerpoint/2010/main" val="3470771511"/>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C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C93DD-E1B0-932D-56BC-6563386DA3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EDEDD6-CBB1-3CFC-0F6C-C344E68940DC}"/>
              </a:ext>
            </a:extLst>
          </p:cNvPr>
          <p:cNvSpPr>
            <a:spLocks noGrp="1"/>
          </p:cNvSpPr>
          <p:nvPr>
            <p:ph idx="1"/>
          </p:nvPr>
        </p:nvSpPr>
        <p:spPr>
          <a:xfrm>
            <a:off x="426720" y="1825625"/>
            <a:ext cx="11338560" cy="4051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11A4DE0-E059-8EBD-62B0-04EACA6AFC97}"/>
              </a:ext>
            </a:extLst>
          </p:cNvPr>
          <p:cNvSpPr>
            <a:spLocks noGrp="1"/>
          </p:cNvSpPr>
          <p:nvPr>
            <p:ph type="ftr" sz="quarter" idx="11"/>
          </p:nvPr>
        </p:nvSpPr>
        <p:spPr/>
        <p:txBody>
          <a:bodyPr/>
          <a:lstStyle/>
          <a:p>
            <a:r>
              <a:rPr lang="en-US" dirty="0"/>
              <a:t>CBIZ Compensation Consulting</a:t>
            </a:r>
          </a:p>
        </p:txBody>
      </p:sp>
      <p:sp>
        <p:nvSpPr>
          <p:cNvPr id="6" name="Slide Number Placeholder 5">
            <a:extLst>
              <a:ext uri="{FF2B5EF4-FFF2-40B4-BE49-F238E27FC236}">
                <a16:creationId xmlns:a16="http://schemas.microsoft.com/office/drawing/2014/main" id="{3B2654E8-615A-1CD3-947D-179ED90E44E1}"/>
              </a:ext>
            </a:extLst>
          </p:cNvPr>
          <p:cNvSpPr>
            <a:spLocks noGrp="1"/>
          </p:cNvSpPr>
          <p:nvPr>
            <p:ph type="sldNum" sz="quarter" idx="12"/>
          </p:nvPr>
        </p:nvSpPr>
        <p:spPr/>
        <p:txBody>
          <a:bodyPr/>
          <a:lstStyle/>
          <a:p>
            <a:fld id="{CC6B6D8E-C1BC-E444-8B75-DAFF4DCB9331}" type="slidenum">
              <a:rPr lang="en-US" smtClean="0"/>
              <a:pPr/>
              <a:t>‹#›</a:t>
            </a:fld>
            <a:endParaRPr lang="en-US" dirty="0"/>
          </a:p>
        </p:txBody>
      </p:sp>
      <p:sp>
        <p:nvSpPr>
          <p:cNvPr id="9" name="Text Placeholder 8">
            <a:extLst>
              <a:ext uri="{FF2B5EF4-FFF2-40B4-BE49-F238E27FC236}">
                <a16:creationId xmlns:a16="http://schemas.microsoft.com/office/drawing/2014/main" id="{EFFE7722-FDB1-B61C-E78A-7B32F96F8E5B}"/>
              </a:ext>
            </a:extLst>
          </p:cNvPr>
          <p:cNvSpPr>
            <a:spLocks noGrp="1"/>
          </p:cNvSpPr>
          <p:nvPr>
            <p:ph type="body" sz="quarter" idx="14"/>
          </p:nvPr>
        </p:nvSpPr>
        <p:spPr>
          <a:xfrm>
            <a:off x="426720" y="5877019"/>
            <a:ext cx="11155680" cy="457200"/>
          </a:xfrm>
        </p:spPr>
        <p:txBody>
          <a:bodyPr>
            <a:normAutofit/>
          </a:bodyPr>
          <a:lstStyle>
            <a:lvl1pPr>
              <a:defRPr sz="1800">
                <a:solidFill>
                  <a:schemeClr val="tx1">
                    <a:lumMod val="50000"/>
                    <a:lumOff val="50000"/>
                  </a:schemeClr>
                </a:solidFill>
              </a:defRPr>
            </a:lvl1pPr>
            <a:lvl2pPr marL="230188" indent="0">
              <a:buNone/>
              <a:defRPr/>
            </a:lvl2pPr>
          </a:lstStyle>
          <a:p>
            <a:pPr lvl="0"/>
            <a:r>
              <a:rPr lang="en-US"/>
              <a:t>Click to edit Master text styles</a:t>
            </a:r>
          </a:p>
        </p:txBody>
      </p:sp>
    </p:spTree>
    <p:extLst>
      <p:ext uri="{BB962C8B-B14F-4D97-AF65-F5344CB8AC3E}">
        <p14:creationId xmlns:p14="http://schemas.microsoft.com/office/powerpoint/2010/main" val="158683723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Dark">
    <p:bg>
      <p:bgRef idx="1001">
        <a:schemeClr val="bg1"/>
      </p:bgRef>
    </p:bg>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E5CBA025-6993-0B67-7628-A6C43AAE96ED}"/>
              </a:ext>
            </a:extLst>
          </p:cNvPr>
          <p:cNvSpPr>
            <a:spLocks noGrp="1"/>
          </p:cNvSpPr>
          <p:nvPr>
            <p:ph type="pic" sz="quarter" idx="13"/>
          </p:nvPr>
        </p:nvSpPr>
        <p:spPr>
          <a:xfrm>
            <a:off x="0" y="0"/>
            <a:ext cx="12192000" cy="6858000"/>
          </a:xfrm>
          <a:pattFill prst="pct20">
            <a:fgClr>
              <a:schemeClr val="accent1"/>
            </a:fgClr>
            <a:bgClr>
              <a:schemeClr val="bg1"/>
            </a:bgClr>
          </a:pattFill>
        </p:spPr>
        <p:txBody>
          <a:bodyPr anchor="ctr" anchorCtr="0"/>
          <a:lstStyle>
            <a:lvl1pPr algn="ctr">
              <a:defRPr>
                <a:solidFill>
                  <a:schemeClr val="accent6"/>
                </a:solidFill>
              </a:defRPr>
            </a:lvl1pPr>
          </a:lstStyle>
          <a:p>
            <a:r>
              <a:rPr lang="en-US"/>
              <a:t>Click icon to add picture</a:t>
            </a:r>
          </a:p>
        </p:txBody>
      </p:sp>
      <p:sp>
        <p:nvSpPr>
          <p:cNvPr id="13" name="Title Placeholder 6">
            <a:extLst>
              <a:ext uri="{FF2B5EF4-FFF2-40B4-BE49-F238E27FC236}">
                <a16:creationId xmlns:a16="http://schemas.microsoft.com/office/drawing/2014/main" id="{82ECF7E7-EC14-23ED-6C64-1AF7A429EDDA}"/>
              </a:ext>
            </a:extLst>
          </p:cNvPr>
          <p:cNvSpPr>
            <a:spLocks noGrp="1"/>
          </p:cNvSpPr>
          <p:nvPr>
            <p:ph type="title" hasCustomPrompt="1"/>
          </p:nvPr>
        </p:nvSpPr>
        <p:spPr>
          <a:xfrm>
            <a:off x="1522890" y="1487643"/>
            <a:ext cx="7253093" cy="914400"/>
          </a:xfrm>
          <a:prstGeom prst="rect">
            <a:avLst/>
          </a:prstGeom>
        </p:spPr>
        <p:txBody>
          <a:bodyPr vert="horz" wrap="square" lIns="91440" tIns="45720" rIns="91440" bIns="45720" rtlCol="0" anchor="t" anchorCtr="0">
            <a:noAutofit/>
          </a:bodyPr>
          <a:lstStyle>
            <a:lvl1pPr>
              <a:defRPr sz="8000">
                <a:solidFill>
                  <a:schemeClr val="tx2"/>
                </a:solidFill>
              </a:defRPr>
            </a:lvl1pPr>
          </a:lstStyle>
          <a:p>
            <a:r>
              <a:rPr lang="en-US"/>
              <a:t>Master Headline</a:t>
            </a:r>
          </a:p>
        </p:txBody>
      </p:sp>
      <p:pic>
        <p:nvPicPr>
          <p:cNvPr id="2" name="Picture 1">
            <a:extLst>
              <a:ext uri="{FF2B5EF4-FFF2-40B4-BE49-F238E27FC236}">
                <a16:creationId xmlns:a16="http://schemas.microsoft.com/office/drawing/2014/main" id="{CBB42389-03F8-A1CE-18A9-54274954A8E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90753" y="682160"/>
            <a:ext cx="1818527" cy="463051"/>
          </a:xfrm>
          <a:prstGeom prst="rect">
            <a:avLst/>
          </a:prstGeom>
        </p:spPr>
      </p:pic>
      <p:sp>
        <p:nvSpPr>
          <p:cNvPr id="3" name="Subtitle 2">
            <a:extLst>
              <a:ext uri="{FF2B5EF4-FFF2-40B4-BE49-F238E27FC236}">
                <a16:creationId xmlns:a16="http://schemas.microsoft.com/office/drawing/2014/main" id="{C48299C4-B5D2-7233-14C4-2B50BBA90226}"/>
              </a:ext>
            </a:extLst>
          </p:cNvPr>
          <p:cNvSpPr>
            <a:spLocks noGrp="1"/>
          </p:cNvSpPr>
          <p:nvPr>
            <p:ph type="subTitle" idx="1" hasCustomPrompt="1"/>
          </p:nvPr>
        </p:nvSpPr>
        <p:spPr>
          <a:xfrm>
            <a:off x="1639860" y="2600853"/>
            <a:ext cx="6848820" cy="480131"/>
          </a:xfrm>
        </p:spPr>
        <p:txBody>
          <a:bodyPr wrap="square">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Accounting  |  Insurance  |  Advisory</a:t>
            </a:r>
          </a:p>
        </p:txBody>
      </p:sp>
      <p:pic>
        <p:nvPicPr>
          <p:cNvPr id="5" name="Picture 4" descr="A picture containing text, knife, weapon&#10;&#10;Description automatically generated">
            <a:extLst>
              <a:ext uri="{FF2B5EF4-FFF2-40B4-BE49-F238E27FC236}">
                <a16:creationId xmlns:a16="http://schemas.microsoft.com/office/drawing/2014/main" id="{056EF175-406F-3F71-FE9F-F773DB86D864}"/>
              </a:ext>
            </a:extLst>
          </p:cNvPr>
          <p:cNvPicPr>
            <a:picLocks noChangeAspect="1"/>
          </p:cNvPicPr>
          <p:nvPr/>
        </p:nvPicPr>
        <p:blipFill rotWithShape="1">
          <a:blip r:embed="rId3" cstate="screen">
            <a:alphaModFix amt="85000"/>
            <a:extLst>
              <a:ext uri="{28A0092B-C50C-407E-A947-70E740481C1C}">
                <a14:useLocalDpi xmlns:a14="http://schemas.microsoft.com/office/drawing/2010/main"/>
              </a:ext>
            </a:extLst>
          </a:blip>
          <a:srcRect r="1868"/>
          <a:stretch/>
        </p:blipFill>
        <p:spPr>
          <a:xfrm>
            <a:off x="2042160" y="825038"/>
            <a:ext cx="10149840" cy="6032962"/>
          </a:xfrm>
          <a:prstGeom prst="rect">
            <a:avLst/>
          </a:prstGeom>
        </p:spPr>
      </p:pic>
    </p:spTree>
    <p:extLst>
      <p:ext uri="{BB962C8B-B14F-4D97-AF65-F5344CB8AC3E}">
        <p14:creationId xmlns:p14="http://schemas.microsoft.com/office/powerpoint/2010/main" val="3774089238"/>
      </p:ext>
    </p:extLst>
  </p:cSld>
  <p:clrMapOvr>
    <a:overrideClrMapping bg1="lt1" tx1="dk1" bg2="lt2" tx2="dk2" accent1="accent1" accent2="accent2" accent3="accent3" accent4="accent4" accent5="accent5" accent6="accent6" hlink="hlink" folHlink="folHlink"/>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B1487F3-3218-ABAC-B1E1-0AF6147E0F8F}"/>
              </a:ext>
            </a:extLst>
          </p:cNvPr>
          <p:cNvSpPr>
            <a:spLocks noGrp="1"/>
          </p:cNvSpPr>
          <p:nvPr>
            <p:ph type="pic" sz="quarter" idx="13"/>
          </p:nvPr>
        </p:nvSpPr>
        <p:spPr>
          <a:xfrm>
            <a:off x="2317891" y="954459"/>
            <a:ext cx="9874108" cy="5912775"/>
          </a:xfrm>
          <a:custGeom>
            <a:avLst/>
            <a:gdLst>
              <a:gd name="connsiteX0" fmla="*/ 0 w 6478550"/>
              <a:gd name="connsiteY0" fmla="*/ 4832195 h 4832195"/>
              <a:gd name="connsiteX1" fmla="*/ 1208049 w 6478550"/>
              <a:gd name="connsiteY1" fmla="*/ 0 h 4832195"/>
              <a:gd name="connsiteX2" fmla="*/ 6478550 w 6478550"/>
              <a:gd name="connsiteY2" fmla="*/ 0 h 4832195"/>
              <a:gd name="connsiteX3" fmla="*/ 5270501 w 6478550"/>
              <a:gd name="connsiteY3" fmla="*/ 4832195 h 4832195"/>
              <a:gd name="connsiteX4" fmla="*/ 0 w 6478550"/>
              <a:gd name="connsiteY4" fmla="*/ 4832195 h 4832195"/>
              <a:gd name="connsiteX0" fmla="*/ 0 w 6289706"/>
              <a:gd name="connsiteY0" fmla="*/ 5895682 h 5895682"/>
              <a:gd name="connsiteX1" fmla="*/ 1019205 w 6289706"/>
              <a:gd name="connsiteY1" fmla="*/ 0 h 5895682"/>
              <a:gd name="connsiteX2" fmla="*/ 6289706 w 6289706"/>
              <a:gd name="connsiteY2" fmla="*/ 0 h 5895682"/>
              <a:gd name="connsiteX3" fmla="*/ 5081657 w 6289706"/>
              <a:gd name="connsiteY3" fmla="*/ 4832195 h 5895682"/>
              <a:gd name="connsiteX4" fmla="*/ 0 w 6289706"/>
              <a:gd name="connsiteY4" fmla="*/ 5895682 h 5895682"/>
              <a:gd name="connsiteX0" fmla="*/ 3582612 w 9872318"/>
              <a:gd name="connsiteY0" fmla="*/ 5895682 h 5895682"/>
              <a:gd name="connsiteX1" fmla="*/ 0 w 9872318"/>
              <a:gd name="connsiteY1" fmla="*/ 5814391 h 5895682"/>
              <a:gd name="connsiteX2" fmla="*/ 9872318 w 9872318"/>
              <a:gd name="connsiteY2" fmla="*/ 0 h 5895682"/>
              <a:gd name="connsiteX3" fmla="*/ 8664269 w 9872318"/>
              <a:gd name="connsiteY3" fmla="*/ 4832195 h 5895682"/>
              <a:gd name="connsiteX4" fmla="*/ 3582612 w 9872318"/>
              <a:gd name="connsiteY4" fmla="*/ 5895682 h 5895682"/>
              <a:gd name="connsiteX0" fmla="*/ 3582612 w 9876843"/>
              <a:gd name="connsiteY0" fmla="*/ 5895682 h 5895682"/>
              <a:gd name="connsiteX1" fmla="*/ 0 w 9876843"/>
              <a:gd name="connsiteY1" fmla="*/ 5814391 h 5895682"/>
              <a:gd name="connsiteX2" fmla="*/ 9872318 w 9876843"/>
              <a:gd name="connsiteY2" fmla="*/ 0 h 5895682"/>
              <a:gd name="connsiteX3" fmla="*/ 9876843 w 9876843"/>
              <a:gd name="connsiteY3" fmla="*/ 5836047 h 5895682"/>
              <a:gd name="connsiteX4" fmla="*/ 3582612 w 9876843"/>
              <a:gd name="connsiteY4" fmla="*/ 5895682 h 5895682"/>
              <a:gd name="connsiteX0" fmla="*/ 3582612 w 9876843"/>
              <a:gd name="connsiteY0" fmla="*/ 5895682 h 5895682"/>
              <a:gd name="connsiteX1" fmla="*/ 0 w 9876843"/>
              <a:gd name="connsiteY1" fmla="*/ 5814391 h 5895682"/>
              <a:gd name="connsiteX2" fmla="*/ 7578941 w 9876843"/>
              <a:gd name="connsiteY2" fmla="*/ 4165384 h 5895682"/>
              <a:gd name="connsiteX3" fmla="*/ 9872318 w 9876843"/>
              <a:gd name="connsiteY3" fmla="*/ 0 h 5895682"/>
              <a:gd name="connsiteX4" fmla="*/ 9876843 w 9876843"/>
              <a:gd name="connsiteY4" fmla="*/ 5836047 h 5895682"/>
              <a:gd name="connsiteX5" fmla="*/ 3582612 w 9876843"/>
              <a:gd name="connsiteY5" fmla="*/ 5895682 h 5895682"/>
              <a:gd name="connsiteX0" fmla="*/ 3582612 w 9876843"/>
              <a:gd name="connsiteY0" fmla="*/ 5895682 h 5895682"/>
              <a:gd name="connsiteX1" fmla="*/ 0 w 9876843"/>
              <a:gd name="connsiteY1" fmla="*/ 5814391 h 5895682"/>
              <a:gd name="connsiteX2" fmla="*/ 6883202 w 9876843"/>
              <a:gd name="connsiteY2" fmla="*/ 2664575 h 5895682"/>
              <a:gd name="connsiteX3" fmla="*/ 9872318 w 9876843"/>
              <a:gd name="connsiteY3" fmla="*/ 0 h 5895682"/>
              <a:gd name="connsiteX4" fmla="*/ 9876843 w 9876843"/>
              <a:gd name="connsiteY4" fmla="*/ 5836047 h 5895682"/>
              <a:gd name="connsiteX5" fmla="*/ 3582612 w 9876843"/>
              <a:gd name="connsiteY5" fmla="*/ 5895682 h 5895682"/>
              <a:gd name="connsiteX0" fmla="*/ 3582612 w 9876843"/>
              <a:gd name="connsiteY0" fmla="*/ 5949261 h 5949261"/>
              <a:gd name="connsiteX1" fmla="*/ 0 w 9876843"/>
              <a:gd name="connsiteY1" fmla="*/ 5867970 h 5949261"/>
              <a:gd name="connsiteX2" fmla="*/ 6883202 w 9876843"/>
              <a:gd name="connsiteY2" fmla="*/ 2718154 h 5949261"/>
              <a:gd name="connsiteX3" fmla="*/ 9875890 w 9876843"/>
              <a:gd name="connsiteY3" fmla="*/ 0 h 5949261"/>
              <a:gd name="connsiteX4" fmla="*/ 9876843 w 9876843"/>
              <a:gd name="connsiteY4" fmla="*/ 5889626 h 5949261"/>
              <a:gd name="connsiteX5" fmla="*/ 3582612 w 9876843"/>
              <a:gd name="connsiteY5" fmla="*/ 5949261 h 5949261"/>
              <a:gd name="connsiteX0" fmla="*/ 3582612 w 9876843"/>
              <a:gd name="connsiteY0" fmla="*/ 5949261 h 5949261"/>
              <a:gd name="connsiteX1" fmla="*/ 0 w 9876843"/>
              <a:gd name="connsiteY1" fmla="*/ 5867970 h 5949261"/>
              <a:gd name="connsiteX2" fmla="*/ 6883202 w 9876843"/>
              <a:gd name="connsiteY2" fmla="*/ 1918054 h 5949261"/>
              <a:gd name="connsiteX3" fmla="*/ 9875890 w 9876843"/>
              <a:gd name="connsiteY3" fmla="*/ 0 h 5949261"/>
              <a:gd name="connsiteX4" fmla="*/ 9876843 w 9876843"/>
              <a:gd name="connsiteY4" fmla="*/ 5889626 h 5949261"/>
              <a:gd name="connsiteX5" fmla="*/ 3582612 w 9876843"/>
              <a:gd name="connsiteY5" fmla="*/ 5949261 h 5949261"/>
              <a:gd name="connsiteX0" fmla="*/ 3582612 w 9876843"/>
              <a:gd name="connsiteY0" fmla="*/ 5949261 h 5949261"/>
              <a:gd name="connsiteX1" fmla="*/ 0 w 9876843"/>
              <a:gd name="connsiteY1" fmla="*/ 5867970 h 5949261"/>
              <a:gd name="connsiteX2" fmla="*/ 6883202 w 9876843"/>
              <a:gd name="connsiteY2" fmla="*/ 1918054 h 5949261"/>
              <a:gd name="connsiteX3" fmla="*/ 9875890 w 9876843"/>
              <a:gd name="connsiteY3" fmla="*/ 0 h 5949261"/>
              <a:gd name="connsiteX4" fmla="*/ 9876843 w 9876843"/>
              <a:gd name="connsiteY4" fmla="*/ 5889626 h 5949261"/>
              <a:gd name="connsiteX5" fmla="*/ 3582612 w 9876843"/>
              <a:gd name="connsiteY5" fmla="*/ 5949261 h 5949261"/>
              <a:gd name="connsiteX0" fmla="*/ 3582612 w 9876843"/>
              <a:gd name="connsiteY0" fmla="*/ 5949261 h 5949261"/>
              <a:gd name="connsiteX1" fmla="*/ 0 w 9876843"/>
              <a:gd name="connsiteY1" fmla="*/ 5867970 h 5949261"/>
              <a:gd name="connsiteX2" fmla="*/ 6883202 w 9876843"/>
              <a:gd name="connsiteY2" fmla="*/ 1918054 h 5949261"/>
              <a:gd name="connsiteX3" fmla="*/ 9875890 w 9876843"/>
              <a:gd name="connsiteY3" fmla="*/ 0 h 5949261"/>
              <a:gd name="connsiteX4" fmla="*/ 9876843 w 9876843"/>
              <a:gd name="connsiteY4" fmla="*/ 5889626 h 5949261"/>
              <a:gd name="connsiteX5" fmla="*/ 3582612 w 9876843"/>
              <a:gd name="connsiteY5" fmla="*/ 5949261 h 5949261"/>
              <a:gd name="connsiteX0" fmla="*/ 3582612 w 9876843"/>
              <a:gd name="connsiteY0" fmla="*/ 5949261 h 5949261"/>
              <a:gd name="connsiteX1" fmla="*/ 0 w 9876843"/>
              <a:gd name="connsiteY1" fmla="*/ 5867970 h 5949261"/>
              <a:gd name="connsiteX2" fmla="*/ 6883202 w 9876843"/>
              <a:gd name="connsiteY2" fmla="*/ 1918054 h 5949261"/>
              <a:gd name="connsiteX3" fmla="*/ 9875890 w 9876843"/>
              <a:gd name="connsiteY3" fmla="*/ 0 h 5949261"/>
              <a:gd name="connsiteX4" fmla="*/ 9876843 w 9876843"/>
              <a:gd name="connsiteY4" fmla="*/ 5889626 h 5949261"/>
              <a:gd name="connsiteX5" fmla="*/ 3582612 w 9876843"/>
              <a:gd name="connsiteY5" fmla="*/ 5949261 h 5949261"/>
              <a:gd name="connsiteX0" fmla="*/ 3582612 w 9876843"/>
              <a:gd name="connsiteY0" fmla="*/ 5949261 h 5949261"/>
              <a:gd name="connsiteX1" fmla="*/ 0 w 9876843"/>
              <a:gd name="connsiteY1" fmla="*/ 5867970 h 5949261"/>
              <a:gd name="connsiteX2" fmla="*/ 6883202 w 9876843"/>
              <a:gd name="connsiteY2" fmla="*/ 1918054 h 5949261"/>
              <a:gd name="connsiteX3" fmla="*/ 9875890 w 9876843"/>
              <a:gd name="connsiteY3" fmla="*/ 0 h 5949261"/>
              <a:gd name="connsiteX4" fmla="*/ 9876843 w 9876843"/>
              <a:gd name="connsiteY4" fmla="*/ 5889626 h 5949261"/>
              <a:gd name="connsiteX5" fmla="*/ 3582612 w 9876843"/>
              <a:gd name="connsiteY5" fmla="*/ 5949261 h 5949261"/>
              <a:gd name="connsiteX0" fmla="*/ 3582612 w 9876843"/>
              <a:gd name="connsiteY0" fmla="*/ 5949261 h 5949261"/>
              <a:gd name="connsiteX1" fmla="*/ 0 w 9876843"/>
              <a:gd name="connsiteY1" fmla="*/ 5867970 h 5949261"/>
              <a:gd name="connsiteX2" fmla="*/ 6883202 w 9876843"/>
              <a:gd name="connsiteY2" fmla="*/ 1918054 h 5949261"/>
              <a:gd name="connsiteX3" fmla="*/ 9875890 w 9876843"/>
              <a:gd name="connsiteY3" fmla="*/ 0 h 5949261"/>
              <a:gd name="connsiteX4" fmla="*/ 9876843 w 9876843"/>
              <a:gd name="connsiteY4" fmla="*/ 5889626 h 5949261"/>
              <a:gd name="connsiteX5" fmla="*/ 3582612 w 9876843"/>
              <a:gd name="connsiteY5" fmla="*/ 5949261 h 5949261"/>
              <a:gd name="connsiteX0" fmla="*/ 3389731 w 9683962"/>
              <a:gd name="connsiteY0" fmla="*/ 5949261 h 5949261"/>
              <a:gd name="connsiteX1" fmla="*/ 0 w 9683962"/>
              <a:gd name="connsiteY1" fmla="*/ 5892973 h 5949261"/>
              <a:gd name="connsiteX2" fmla="*/ 6690321 w 9683962"/>
              <a:gd name="connsiteY2" fmla="*/ 1918054 h 5949261"/>
              <a:gd name="connsiteX3" fmla="*/ 9683009 w 9683962"/>
              <a:gd name="connsiteY3" fmla="*/ 0 h 5949261"/>
              <a:gd name="connsiteX4" fmla="*/ 9683962 w 9683962"/>
              <a:gd name="connsiteY4" fmla="*/ 5889626 h 5949261"/>
              <a:gd name="connsiteX5" fmla="*/ 3389731 w 9683962"/>
              <a:gd name="connsiteY5" fmla="*/ 5949261 h 5949261"/>
              <a:gd name="connsiteX0" fmla="*/ 3389731 w 9683962"/>
              <a:gd name="connsiteY0" fmla="*/ 5949261 h 5949261"/>
              <a:gd name="connsiteX1" fmla="*/ 0 w 9683962"/>
              <a:gd name="connsiteY1" fmla="*/ 5892973 h 5949261"/>
              <a:gd name="connsiteX2" fmla="*/ 6690321 w 9683962"/>
              <a:gd name="connsiteY2" fmla="*/ 1918054 h 5949261"/>
              <a:gd name="connsiteX3" fmla="*/ 9683009 w 9683962"/>
              <a:gd name="connsiteY3" fmla="*/ 0 h 5949261"/>
              <a:gd name="connsiteX4" fmla="*/ 9683962 w 9683962"/>
              <a:gd name="connsiteY4" fmla="*/ 5889626 h 5949261"/>
              <a:gd name="connsiteX5" fmla="*/ 3389731 w 9683962"/>
              <a:gd name="connsiteY5" fmla="*/ 5949261 h 5949261"/>
              <a:gd name="connsiteX0" fmla="*/ 3580714 w 9874945"/>
              <a:gd name="connsiteY0" fmla="*/ 5949261 h 5949261"/>
              <a:gd name="connsiteX1" fmla="*/ 0 w 9874945"/>
              <a:gd name="connsiteY1" fmla="*/ 5892973 h 5949261"/>
              <a:gd name="connsiteX2" fmla="*/ 6881304 w 9874945"/>
              <a:gd name="connsiteY2" fmla="*/ 1918054 h 5949261"/>
              <a:gd name="connsiteX3" fmla="*/ 9873992 w 9874945"/>
              <a:gd name="connsiteY3" fmla="*/ 0 h 5949261"/>
              <a:gd name="connsiteX4" fmla="*/ 9874945 w 9874945"/>
              <a:gd name="connsiteY4" fmla="*/ 5889626 h 5949261"/>
              <a:gd name="connsiteX5" fmla="*/ 3580714 w 9874945"/>
              <a:gd name="connsiteY5" fmla="*/ 5949261 h 5949261"/>
              <a:gd name="connsiteX0" fmla="*/ 3580714 w 9874945"/>
              <a:gd name="connsiteY0" fmla="*/ 5949261 h 5949261"/>
              <a:gd name="connsiteX1" fmla="*/ 0 w 9874945"/>
              <a:gd name="connsiteY1" fmla="*/ 5892973 h 5949261"/>
              <a:gd name="connsiteX2" fmla="*/ 6881304 w 9874945"/>
              <a:gd name="connsiteY2" fmla="*/ 1918054 h 5949261"/>
              <a:gd name="connsiteX3" fmla="*/ 9873992 w 9874945"/>
              <a:gd name="connsiteY3" fmla="*/ 0 h 5949261"/>
              <a:gd name="connsiteX4" fmla="*/ 9874945 w 9874945"/>
              <a:gd name="connsiteY4" fmla="*/ 5889626 h 5949261"/>
              <a:gd name="connsiteX5" fmla="*/ 3580714 w 9874945"/>
              <a:gd name="connsiteY5" fmla="*/ 5949261 h 5949261"/>
              <a:gd name="connsiteX0" fmla="*/ 3580714 w 9874945"/>
              <a:gd name="connsiteY0" fmla="*/ 5949261 h 5949261"/>
              <a:gd name="connsiteX1" fmla="*/ 0 w 9874945"/>
              <a:gd name="connsiteY1" fmla="*/ 5892973 h 5949261"/>
              <a:gd name="connsiteX2" fmla="*/ 6881304 w 9874945"/>
              <a:gd name="connsiteY2" fmla="*/ 1918054 h 5949261"/>
              <a:gd name="connsiteX3" fmla="*/ 9873992 w 9874945"/>
              <a:gd name="connsiteY3" fmla="*/ 0 h 5949261"/>
              <a:gd name="connsiteX4" fmla="*/ 9874945 w 9874945"/>
              <a:gd name="connsiteY4" fmla="*/ 5889626 h 5949261"/>
              <a:gd name="connsiteX5" fmla="*/ 3580714 w 9874945"/>
              <a:gd name="connsiteY5" fmla="*/ 5949261 h 5949261"/>
              <a:gd name="connsiteX0" fmla="*/ 3609650 w 9874945"/>
              <a:gd name="connsiteY0" fmla="*/ 5619383 h 5892973"/>
              <a:gd name="connsiteX1" fmla="*/ 0 w 9874945"/>
              <a:gd name="connsiteY1" fmla="*/ 5892973 h 5892973"/>
              <a:gd name="connsiteX2" fmla="*/ 6881304 w 9874945"/>
              <a:gd name="connsiteY2" fmla="*/ 1918054 h 5892973"/>
              <a:gd name="connsiteX3" fmla="*/ 9873992 w 9874945"/>
              <a:gd name="connsiteY3" fmla="*/ 0 h 5892973"/>
              <a:gd name="connsiteX4" fmla="*/ 9874945 w 9874945"/>
              <a:gd name="connsiteY4" fmla="*/ 5889626 h 5892973"/>
              <a:gd name="connsiteX5" fmla="*/ 3609650 w 9874945"/>
              <a:gd name="connsiteY5" fmla="*/ 5619383 h 5892973"/>
              <a:gd name="connsiteX0" fmla="*/ 3534415 w 9874945"/>
              <a:gd name="connsiteY0" fmla="*/ 5897175 h 5897175"/>
              <a:gd name="connsiteX1" fmla="*/ 0 w 9874945"/>
              <a:gd name="connsiteY1" fmla="*/ 5892973 h 5897175"/>
              <a:gd name="connsiteX2" fmla="*/ 6881304 w 9874945"/>
              <a:gd name="connsiteY2" fmla="*/ 1918054 h 5897175"/>
              <a:gd name="connsiteX3" fmla="*/ 9873992 w 9874945"/>
              <a:gd name="connsiteY3" fmla="*/ 0 h 5897175"/>
              <a:gd name="connsiteX4" fmla="*/ 9874945 w 9874945"/>
              <a:gd name="connsiteY4" fmla="*/ 5889626 h 5897175"/>
              <a:gd name="connsiteX5" fmla="*/ 3534415 w 9874945"/>
              <a:gd name="connsiteY5" fmla="*/ 5897175 h 5897175"/>
              <a:gd name="connsiteX0" fmla="*/ 3534415 w 9874108"/>
              <a:gd name="connsiteY0" fmla="*/ 5897175 h 5912775"/>
              <a:gd name="connsiteX1" fmla="*/ 0 w 9874108"/>
              <a:gd name="connsiteY1" fmla="*/ 5892973 h 5912775"/>
              <a:gd name="connsiteX2" fmla="*/ 6881304 w 9874108"/>
              <a:gd name="connsiteY2" fmla="*/ 1918054 h 5912775"/>
              <a:gd name="connsiteX3" fmla="*/ 9873992 w 9874108"/>
              <a:gd name="connsiteY3" fmla="*/ 0 h 5912775"/>
              <a:gd name="connsiteX4" fmla="*/ 9863370 w 9874108"/>
              <a:gd name="connsiteY4" fmla="*/ 5912775 h 5912775"/>
              <a:gd name="connsiteX5" fmla="*/ 3534415 w 9874108"/>
              <a:gd name="connsiteY5" fmla="*/ 5897175 h 591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74108" h="5912775">
                <a:moveTo>
                  <a:pt x="3534415" y="5897175"/>
                </a:moveTo>
                <a:lnTo>
                  <a:pt x="0" y="5892973"/>
                </a:lnTo>
                <a:cubicBezTo>
                  <a:pt x="1868443" y="4868700"/>
                  <a:pt x="5183044" y="3040982"/>
                  <a:pt x="6881304" y="1918054"/>
                </a:cubicBezTo>
                <a:cubicBezTo>
                  <a:pt x="8075320" y="1189406"/>
                  <a:pt x="8876429" y="639351"/>
                  <a:pt x="9873992" y="0"/>
                </a:cubicBezTo>
                <a:cubicBezTo>
                  <a:pt x="9875500" y="1945349"/>
                  <a:pt x="9861862" y="3967426"/>
                  <a:pt x="9863370" y="5912775"/>
                </a:cubicBezTo>
                <a:lnTo>
                  <a:pt x="3534415" y="5897175"/>
                </a:lnTo>
                <a:close/>
              </a:path>
            </a:pathLst>
          </a:custGeom>
          <a:pattFill prst="pct60">
            <a:fgClr>
              <a:schemeClr val="accent1"/>
            </a:fgClr>
            <a:bgClr>
              <a:schemeClr val="bg1"/>
            </a:bgClr>
          </a:pattFill>
        </p:spPr>
        <p:txBody>
          <a:bodyPr wrap="square" lIns="0" rIns="0" anchor="ctr" anchorCtr="0">
            <a:normAutofit/>
          </a:bodyPr>
          <a:lstStyle>
            <a:lvl1pPr algn="ctr">
              <a:defRPr>
                <a:solidFill>
                  <a:schemeClr val="accent6"/>
                </a:solidFill>
              </a:defRPr>
            </a:lvl1pPr>
          </a:lstStyle>
          <a:p>
            <a:r>
              <a:rPr lang="en-US"/>
              <a:t>Click icon to add picture</a:t>
            </a:r>
          </a:p>
        </p:txBody>
      </p:sp>
      <p:pic>
        <p:nvPicPr>
          <p:cNvPr id="15" name="Picture 14" descr="corner_page">
            <a:extLst>
              <a:ext uri="{FF2B5EF4-FFF2-40B4-BE49-F238E27FC236}">
                <a16:creationId xmlns:a16="http://schemas.microsoft.com/office/drawing/2014/main" id="{908F06A3-F44E-B807-AECF-A4A201982A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36738" y="5926595"/>
            <a:ext cx="1555261" cy="940639"/>
          </a:xfrm>
          <a:prstGeom prst="rect">
            <a:avLst/>
          </a:prstGeom>
        </p:spPr>
      </p:pic>
      <p:sp>
        <p:nvSpPr>
          <p:cNvPr id="2" name="Footer Placeholder 1">
            <a:extLst>
              <a:ext uri="{FF2B5EF4-FFF2-40B4-BE49-F238E27FC236}">
                <a16:creationId xmlns:a16="http://schemas.microsoft.com/office/drawing/2014/main" id="{81E7742D-591D-2CAC-ECE9-08B8FBEB993D}"/>
              </a:ext>
            </a:extLst>
          </p:cNvPr>
          <p:cNvSpPr>
            <a:spLocks noGrp="1"/>
          </p:cNvSpPr>
          <p:nvPr>
            <p:ph type="ftr" sz="quarter" idx="14"/>
          </p:nvPr>
        </p:nvSpPr>
        <p:spPr/>
        <p:txBody>
          <a:bodyPr/>
          <a:lstStyle>
            <a:lvl1pPr>
              <a:defRPr sz="900"/>
            </a:lvl1pPr>
          </a:lstStyle>
          <a:p>
            <a:endParaRPr lang="en-US" dirty="0"/>
          </a:p>
        </p:txBody>
      </p:sp>
      <p:sp>
        <p:nvSpPr>
          <p:cNvPr id="8" name="Slide Number Placeholder 7">
            <a:extLst>
              <a:ext uri="{FF2B5EF4-FFF2-40B4-BE49-F238E27FC236}">
                <a16:creationId xmlns:a16="http://schemas.microsoft.com/office/drawing/2014/main" id="{9DA3ADD9-5271-9873-C432-C2AF6D0100D3}"/>
              </a:ext>
            </a:extLst>
          </p:cNvPr>
          <p:cNvSpPr>
            <a:spLocks noGrp="1"/>
          </p:cNvSpPr>
          <p:nvPr>
            <p:ph type="sldNum" sz="quarter" idx="15"/>
          </p:nvPr>
        </p:nvSpPr>
        <p:spPr/>
        <p:txBody>
          <a:bodyPr/>
          <a:lstStyle/>
          <a:p>
            <a:fld id="{CC6B6D8E-C1BC-E444-8B75-DAFF4DCB9331}" type="slidenum">
              <a:rPr lang="en-US" smtClean="0"/>
              <a:pPr/>
              <a:t>‹#›</a:t>
            </a:fld>
            <a:endParaRPr lang="en-US" dirty="0"/>
          </a:p>
        </p:txBody>
      </p:sp>
      <p:sp>
        <p:nvSpPr>
          <p:cNvPr id="9" name="Title Placeholder 6">
            <a:extLst>
              <a:ext uri="{FF2B5EF4-FFF2-40B4-BE49-F238E27FC236}">
                <a16:creationId xmlns:a16="http://schemas.microsoft.com/office/drawing/2014/main" id="{6DFDA9BE-7373-BAA8-2CC0-9961E0062D61}"/>
              </a:ext>
            </a:extLst>
          </p:cNvPr>
          <p:cNvSpPr>
            <a:spLocks noGrp="1"/>
          </p:cNvSpPr>
          <p:nvPr>
            <p:ph type="title" hasCustomPrompt="1"/>
          </p:nvPr>
        </p:nvSpPr>
        <p:spPr>
          <a:xfrm>
            <a:off x="366908" y="1715201"/>
            <a:ext cx="8074728" cy="914400"/>
          </a:xfrm>
          <a:prstGeom prst="rect">
            <a:avLst/>
          </a:prstGeom>
        </p:spPr>
        <p:txBody>
          <a:bodyPr vert="horz" wrap="square" lIns="91440" tIns="45720" rIns="91440" bIns="45720" rtlCol="0" anchor="t" anchorCtr="0">
            <a:normAutofit/>
          </a:bodyPr>
          <a:lstStyle>
            <a:lvl1pPr>
              <a:defRPr sz="5500"/>
            </a:lvl1pPr>
          </a:lstStyle>
          <a:p>
            <a:r>
              <a:rPr lang="en-US"/>
              <a:t>Section Title</a:t>
            </a:r>
          </a:p>
        </p:txBody>
      </p:sp>
      <p:sp>
        <p:nvSpPr>
          <p:cNvPr id="6" name="Content Placeholder 12">
            <a:extLst>
              <a:ext uri="{FF2B5EF4-FFF2-40B4-BE49-F238E27FC236}">
                <a16:creationId xmlns:a16="http://schemas.microsoft.com/office/drawing/2014/main" id="{2F2E2506-67F9-D9E0-C4D0-349ACC74C583}"/>
              </a:ext>
            </a:extLst>
          </p:cNvPr>
          <p:cNvSpPr>
            <a:spLocks noGrp="1"/>
          </p:cNvSpPr>
          <p:nvPr>
            <p:ph sz="quarter" idx="16" hasCustomPrompt="1"/>
          </p:nvPr>
        </p:nvSpPr>
        <p:spPr>
          <a:xfrm>
            <a:off x="362177" y="2976828"/>
            <a:ext cx="4418545" cy="2042432"/>
          </a:xfrm>
        </p:spPr>
        <p:txBody>
          <a:bodyPr>
            <a:noAutofit/>
          </a:bodyPr>
          <a:lstStyle>
            <a:lvl1pPr>
              <a:defRPr sz="1800">
                <a:solidFill>
                  <a:schemeClr val="tx1"/>
                </a:solidFill>
                <a:latin typeface="+mn-lt"/>
              </a:defRPr>
            </a:lvl1pPr>
            <a:lvl2pPr marL="0" indent="0">
              <a:buFontTx/>
              <a:buNone/>
              <a:defRPr lang="en-US" sz="2400" b="1" i="0" kern="1200">
                <a:solidFill>
                  <a:schemeClr val="tx2"/>
                </a:solidFill>
                <a:latin typeface="Arial Narrow" panose="020B0604020202020204" pitchFamily="34" charset="0"/>
                <a:ea typeface="+mn-ea"/>
                <a:cs typeface="Arial Narrow" panose="020B0604020202020204" pitchFamily="34" charset="0"/>
              </a:defRPr>
            </a:lvl2pPr>
            <a:lvl3pPr marL="342900" indent="0">
              <a:buFontTx/>
              <a:buNone/>
              <a:defRPr>
                <a:solidFill>
                  <a:schemeClr val="bg1"/>
                </a:solidFill>
              </a:defRPr>
            </a:lvl3pPr>
            <a:lvl4pPr marL="515937" indent="0">
              <a:buFontTx/>
              <a:buNone/>
              <a:defRPr>
                <a:solidFill>
                  <a:schemeClr val="bg1"/>
                </a:solidFill>
              </a:defRPr>
            </a:lvl4pPr>
            <a:lvl5pPr marL="685800" indent="0">
              <a:buFontTx/>
              <a:buNone/>
              <a:defRPr>
                <a:solidFill>
                  <a:schemeClr val="bg1"/>
                </a:solidFill>
              </a:defRPr>
            </a:lvl5pPr>
          </a:lstStyle>
          <a:p>
            <a:pPr lvl="1"/>
            <a:r>
              <a:rPr lang="en-US"/>
              <a:t>Filler text. Et quamustia volorum fugia pellumque necti conecesequae volenda mustio ius. Dolorrum et plia core.</a:t>
            </a:r>
          </a:p>
          <a:p>
            <a:pPr lvl="1"/>
            <a:endParaRPr lang="en-US"/>
          </a:p>
        </p:txBody>
      </p:sp>
      <p:sp>
        <p:nvSpPr>
          <p:cNvPr id="7" name="Rectangle 6">
            <a:extLst>
              <a:ext uri="{FF2B5EF4-FFF2-40B4-BE49-F238E27FC236}">
                <a16:creationId xmlns:a16="http://schemas.microsoft.com/office/drawing/2014/main" id="{FB07B409-4337-2FA4-9910-5446AEB5B940}"/>
              </a:ext>
            </a:extLst>
          </p:cNvPr>
          <p:cNvSpPr/>
          <p:nvPr/>
        </p:nvSpPr>
        <p:spPr>
          <a:xfrm>
            <a:off x="472015" y="2596213"/>
            <a:ext cx="832743" cy="667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1800"/>
          </a:p>
        </p:txBody>
      </p:sp>
    </p:spTree>
    <p:extLst>
      <p:ext uri="{BB962C8B-B14F-4D97-AF65-F5344CB8AC3E}">
        <p14:creationId xmlns:p14="http://schemas.microsoft.com/office/powerpoint/2010/main" val="1637922410"/>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E7742D-591D-2CAC-ECE9-08B8FBEB993D}"/>
              </a:ext>
            </a:extLst>
          </p:cNvPr>
          <p:cNvSpPr>
            <a:spLocks noGrp="1"/>
          </p:cNvSpPr>
          <p:nvPr>
            <p:ph type="ftr" sz="quarter" idx="14"/>
          </p:nvPr>
        </p:nvSpPr>
        <p:spPr/>
        <p:txBody>
          <a:bodyPr/>
          <a:lstStyle>
            <a:lvl1pPr>
              <a:defRPr sz="900"/>
            </a:lvl1pPr>
          </a:lstStyle>
          <a:p>
            <a:endParaRPr lang="en-US" dirty="0"/>
          </a:p>
        </p:txBody>
      </p:sp>
      <p:sp>
        <p:nvSpPr>
          <p:cNvPr id="8" name="Slide Number Placeholder 7">
            <a:extLst>
              <a:ext uri="{FF2B5EF4-FFF2-40B4-BE49-F238E27FC236}">
                <a16:creationId xmlns:a16="http://schemas.microsoft.com/office/drawing/2014/main" id="{9DA3ADD9-5271-9873-C432-C2AF6D0100D3}"/>
              </a:ext>
            </a:extLst>
          </p:cNvPr>
          <p:cNvSpPr>
            <a:spLocks noGrp="1"/>
          </p:cNvSpPr>
          <p:nvPr>
            <p:ph type="sldNum" sz="quarter" idx="15"/>
          </p:nvPr>
        </p:nvSpPr>
        <p:spPr/>
        <p:txBody>
          <a:bodyPr/>
          <a:lstStyle/>
          <a:p>
            <a:fld id="{CC6B6D8E-C1BC-E444-8B75-DAFF4DCB9331}" type="slidenum">
              <a:rPr lang="en-US" smtClean="0"/>
              <a:pPr/>
              <a:t>‹#›</a:t>
            </a:fld>
            <a:endParaRPr lang="en-US" dirty="0"/>
          </a:p>
        </p:txBody>
      </p:sp>
      <p:sp>
        <p:nvSpPr>
          <p:cNvPr id="9" name="Title Placeholder 6">
            <a:extLst>
              <a:ext uri="{FF2B5EF4-FFF2-40B4-BE49-F238E27FC236}">
                <a16:creationId xmlns:a16="http://schemas.microsoft.com/office/drawing/2014/main" id="{6DFDA9BE-7373-BAA8-2CC0-9961E0062D61}"/>
              </a:ext>
            </a:extLst>
          </p:cNvPr>
          <p:cNvSpPr>
            <a:spLocks noGrp="1"/>
          </p:cNvSpPr>
          <p:nvPr>
            <p:ph type="title" hasCustomPrompt="1"/>
          </p:nvPr>
        </p:nvSpPr>
        <p:spPr>
          <a:xfrm>
            <a:off x="366907" y="583687"/>
            <a:ext cx="9874373" cy="914400"/>
          </a:xfrm>
          <a:prstGeom prst="rect">
            <a:avLst/>
          </a:prstGeom>
        </p:spPr>
        <p:txBody>
          <a:bodyPr vert="horz" wrap="square" lIns="91440" tIns="45720" rIns="91440" bIns="45720" rtlCol="0" anchor="t" anchorCtr="0">
            <a:normAutofit/>
          </a:bodyPr>
          <a:lstStyle/>
          <a:p>
            <a:r>
              <a:rPr lang="en-US"/>
              <a:t>Click to Edit Title</a:t>
            </a:r>
          </a:p>
        </p:txBody>
      </p:sp>
      <p:sp>
        <p:nvSpPr>
          <p:cNvPr id="11" name="Text Placeholder 2">
            <a:extLst>
              <a:ext uri="{FF2B5EF4-FFF2-40B4-BE49-F238E27FC236}">
                <a16:creationId xmlns:a16="http://schemas.microsoft.com/office/drawing/2014/main" id="{9768A04E-54F6-72ED-E67C-A463E3A2B3DF}"/>
              </a:ext>
            </a:extLst>
          </p:cNvPr>
          <p:cNvSpPr>
            <a:spLocks noGrp="1"/>
          </p:cNvSpPr>
          <p:nvPr>
            <p:ph idx="1"/>
          </p:nvPr>
        </p:nvSpPr>
        <p:spPr>
          <a:xfrm>
            <a:off x="368299" y="1735811"/>
            <a:ext cx="11461524" cy="4343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8786CE37-D7F9-4BE3-1F26-76DB1B6B98DA}"/>
              </a:ext>
            </a:extLst>
          </p:cNvPr>
          <p:cNvSpPr/>
          <p:nvPr/>
        </p:nvSpPr>
        <p:spPr>
          <a:xfrm>
            <a:off x="463549" y="1498087"/>
            <a:ext cx="841209" cy="667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1800"/>
          </a:p>
        </p:txBody>
      </p:sp>
    </p:spTree>
    <p:extLst>
      <p:ext uri="{BB962C8B-B14F-4D97-AF65-F5344CB8AC3E}">
        <p14:creationId xmlns:p14="http://schemas.microsoft.com/office/powerpoint/2010/main" val="4793292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C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E7742D-591D-2CAC-ECE9-08B8FBEB993D}"/>
              </a:ext>
            </a:extLst>
          </p:cNvPr>
          <p:cNvSpPr>
            <a:spLocks noGrp="1"/>
          </p:cNvSpPr>
          <p:nvPr>
            <p:ph type="ftr" sz="quarter" idx="14"/>
          </p:nvPr>
        </p:nvSpPr>
        <p:spPr/>
        <p:txBody>
          <a:bodyPr/>
          <a:lstStyle>
            <a:lvl1pPr>
              <a:defRPr sz="900"/>
            </a:lvl1pPr>
          </a:lstStyle>
          <a:p>
            <a:endParaRPr lang="en-US" dirty="0"/>
          </a:p>
        </p:txBody>
      </p:sp>
      <p:sp>
        <p:nvSpPr>
          <p:cNvPr id="8" name="Slide Number Placeholder 7">
            <a:extLst>
              <a:ext uri="{FF2B5EF4-FFF2-40B4-BE49-F238E27FC236}">
                <a16:creationId xmlns:a16="http://schemas.microsoft.com/office/drawing/2014/main" id="{9DA3ADD9-5271-9873-C432-C2AF6D0100D3}"/>
              </a:ext>
            </a:extLst>
          </p:cNvPr>
          <p:cNvSpPr>
            <a:spLocks noGrp="1"/>
          </p:cNvSpPr>
          <p:nvPr>
            <p:ph type="sldNum" sz="quarter" idx="15"/>
          </p:nvPr>
        </p:nvSpPr>
        <p:spPr/>
        <p:txBody>
          <a:bodyPr/>
          <a:lstStyle/>
          <a:p>
            <a:fld id="{CC6B6D8E-C1BC-E444-8B75-DAFF4DCB9331}" type="slidenum">
              <a:rPr lang="en-US" smtClean="0"/>
              <a:pPr/>
              <a:t>‹#›</a:t>
            </a:fld>
            <a:endParaRPr lang="en-US" dirty="0"/>
          </a:p>
        </p:txBody>
      </p:sp>
      <p:sp>
        <p:nvSpPr>
          <p:cNvPr id="9" name="Title Placeholder 6">
            <a:extLst>
              <a:ext uri="{FF2B5EF4-FFF2-40B4-BE49-F238E27FC236}">
                <a16:creationId xmlns:a16="http://schemas.microsoft.com/office/drawing/2014/main" id="{6DFDA9BE-7373-BAA8-2CC0-9961E0062D61}"/>
              </a:ext>
            </a:extLst>
          </p:cNvPr>
          <p:cNvSpPr>
            <a:spLocks noGrp="1"/>
          </p:cNvSpPr>
          <p:nvPr>
            <p:ph type="title" hasCustomPrompt="1"/>
          </p:nvPr>
        </p:nvSpPr>
        <p:spPr>
          <a:xfrm>
            <a:off x="366907" y="583687"/>
            <a:ext cx="9874373" cy="914400"/>
          </a:xfrm>
          <a:prstGeom prst="rect">
            <a:avLst/>
          </a:prstGeom>
        </p:spPr>
        <p:txBody>
          <a:bodyPr vert="horz" wrap="square" lIns="91440" tIns="45720" rIns="91440" bIns="45720" rtlCol="0" anchor="t" anchorCtr="0">
            <a:normAutofit/>
          </a:bodyPr>
          <a:lstStyle/>
          <a:p>
            <a:r>
              <a:rPr lang="en-US"/>
              <a:t>Click to Edit Title</a:t>
            </a:r>
          </a:p>
        </p:txBody>
      </p:sp>
      <p:sp>
        <p:nvSpPr>
          <p:cNvPr id="11" name="Text Placeholder 2">
            <a:extLst>
              <a:ext uri="{FF2B5EF4-FFF2-40B4-BE49-F238E27FC236}">
                <a16:creationId xmlns:a16="http://schemas.microsoft.com/office/drawing/2014/main" id="{9768A04E-54F6-72ED-E67C-A463E3A2B3DF}"/>
              </a:ext>
            </a:extLst>
          </p:cNvPr>
          <p:cNvSpPr>
            <a:spLocks noGrp="1"/>
          </p:cNvSpPr>
          <p:nvPr>
            <p:ph idx="1"/>
          </p:nvPr>
        </p:nvSpPr>
        <p:spPr>
          <a:xfrm>
            <a:off x="368299" y="1735811"/>
            <a:ext cx="11461524" cy="38809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8786CE37-D7F9-4BE3-1F26-76DB1B6B98DA}"/>
              </a:ext>
            </a:extLst>
          </p:cNvPr>
          <p:cNvSpPr/>
          <p:nvPr/>
        </p:nvSpPr>
        <p:spPr>
          <a:xfrm>
            <a:off x="463549" y="1498087"/>
            <a:ext cx="841209" cy="667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1800"/>
          </a:p>
        </p:txBody>
      </p:sp>
      <p:sp>
        <p:nvSpPr>
          <p:cNvPr id="3" name="Text Placeholder 11">
            <a:extLst>
              <a:ext uri="{FF2B5EF4-FFF2-40B4-BE49-F238E27FC236}">
                <a16:creationId xmlns:a16="http://schemas.microsoft.com/office/drawing/2014/main" id="{65BC675C-741A-63DA-1849-CF6A992E87B6}"/>
              </a:ext>
            </a:extLst>
          </p:cNvPr>
          <p:cNvSpPr>
            <a:spLocks noGrp="1"/>
          </p:cNvSpPr>
          <p:nvPr>
            <p:ph type="body" sz="quarter" idx="16"/>
          </p:nvPr>
        </p:nvSpPr>
        <p:spPr>
          <a:xfrm>
            <a:off x="366907" y="5618163"/>
            <a:ext cx="11461523" cy="656150"/>
          </a:xfrm>
        </p:spPr>
        <p:txBody>
          <a:bodyPr>
            <a:normAutofit/>
          </a:bodyPr>
          <a:lstStyle>
            <a:lvl1pPr>
              <a:defRPr sz="1800" b="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408358051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E7742D-591D-2CAC-ECE9-08B8FBEB993D}"/>
              </a:ext>
            </a:extLst>
          </p:cNvPr>
          <p:cNvSpPr>
            <a:spLocks noGrp="1"/>
          </p:cNvSpPr>
          <p:nvPr>
            <p:ph type="ftr" sz="quarter" idx="14"/>
          </p:nvPr>
        </p:nvSpPr>
        <p:spPr/>
        <p:txBody>
          <a:bodyPr/>
          <a:lstStyle>
            <a:lvl1pPr>
              <a:defRPr sz="900"/>
            </a:lvl1pPr>
          </a:lstStyle>
          <a:p>
            <a:endParaRPr lang="en-US" dirty="0"/>
          </a:p>
        </p:txBody>
      </p:sp>
      <p:sp>
        <p:nvSpPr>
          <p:cNvPr id="8" name="Slide Number Placeholder 7">
            <a:extLst>
              <a:ext uri="{FF2B5EF4-FFF2-40B4-BE49-F238E27FC236}">
                <a16:creationId xmlns:a16="http://schemas.microsoft.com/office/drawing/2014/main" id="{9DA3ADD9-5271-9873-C432-C2AF6D0100D3}"/>
              </a:ext>
            </a:extLst>
          </p:cNvPr>
          <p:cNvSpPr>
            <a:spLocks noGrp="1"/>
          </p:cNvSpPr>
          <p:nvPr>
            <p:ph type="sldNum" sz="quarter" idx="15"/>
          </p:nvPr>
        </p:nvSpPr>
        <p:spPr/>
        <p:txBody>
          <a:bodyPr/>
          <a:lstStyle/>
          <a:p>
            <a:fld id="{CC6B6D8E-C1BC-E444-8B75-DAFF4DCB9331}" type="slidenum">
              <a:rPr lang="en-US" smtClean="0"/>
              <a:pPr/>
              <a:t>‹#›</a:t>
            </a:fld>
            <a:endParaRPr lang="en-US" dirty="0"/>
          </a:p>
        </p:txBody>
      </p:sp>
      <p:sp>
        <p:nvSpPr>
          <p:cNvPr id="9" name="Title Placeholder 6">
            <a:extLst>
              <a:ext uri="{FF2B5EF4-FFF2-40B4-BE49-F238E27FC236}">
                <a16:creationId xmlns:a16="http://schemas.microsoft.com/office/drawing/2014/main" id="{6DFDA9BE-7373-BAA8-2CC0-9961E0062D61}"/>
              </a:ext>
            </a:extLst>
          </p:cNvPr>
          <p:cNvSpPr>
            <a:spLocks noGrp="1"/>
          </p:cNvSpPr>
          <p:nvPr>
            <p:ph type="title" hasCustomPrompt="1"/>
          </p:nvPr>
        </p:nvSpPr>
        <p:spPr>
          <a:xfrm>
            <a:off x="366907" y="583687"/>
            <a:ext cx="9874373" cy="914400"/>
          </a:xfrm>
          <a:prstGeom prst="rect">
            <a:avLst/>
          </a:prstGeom>
        </p:spPr>
        <p:txBody>
          <a:bodyPr vert="horz" wrap="square" lIns="91440" tIns="45720" rIns="91440" bIns="45720" rtlCol="0" anchor="t" anchorCtr="0">
            <a:normAutofit/>
          </a:bodyPr>
          <a:lstStyle/>
          <a:p>
            <a:r>
              <a:rPr lang="en-US"/>
              <a:t>Click to Edit Title</a:t>
            </a:r>
          </a:p>
        </p:txBody>
      </p:sp>
      <p:sp>
        <p:nvSpPr>
          <p:cNvPr id="3" name="Rectangle 2">
            <a:extLst>
              <a:ext uri="{FF2B5EF4-FFF2-40B4-BE49-F238E27FC236}">
                <a16:creationId xmlns:a16="http://schemas.microsoft.com/office/drawing/2014/main" id="{2DF8D19E-8A3B-8989-47CF-F7F4D96BF325}"/>
              </a:ext>
            </a:extLst>
          </p:cNvPr>
          <p:cNvSpPr/>
          <p:nvPr/>
        </p:nvSpPr>
        <p:spPr>
          <a:xfrm>
            <a:off x="463549" y="1498087"/>
            <a:ext cx="841209" cy="667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1800"/>
          </a:p>
        </p:txBody>
      </p:sp>
    </p:spTree>
    <p:extLst>
      <p:ext uri="{BB962C8B-B14F-4D97-AF65-F5344CB8AC3E}">
        <p14:creationId xmlns:p14="http://schemas.microsoft.com/office/powerpoint/2010/main" val="128480278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lank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42808"/>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DDEDD10-6273-EB16-2379-D1D7AFE25334}"/>
              </a:ext>
            </a:extLst>
          </p:cNvPr>
          <p:cNvSpPr>
            <a:spLocks noGrp="1"/>
          </p:cNvSpPr>
          <p:nvPr>
            <p:ph sz="half" idx="2"/>
          </p:nvPr>
        </p:nvSpPr>
        <p:spPr>
          <a:xfrm>
            <a:off x="6162870" y="1735809"/>
            <a:ext cx="566928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6">
            <a:extLst>
              <a:ext uri="{FF2B5EF4-FFF2-40B4-BE49-F238E27FC236}">
                <a16:creationId xmlns:a16="http://schemas.microsoft.com/office/drawing/2014/main" id="{589DF89A-4338-2DB4-9318-B2D7B2F1DB4C}"/>
              </a:ext>
            </a:extLst>
          </p:cNvPr>
          <p:cNvSpPr>
            <a:spLocks noGrp="1"/>
          </p:cNvSpPr>
          <p:nvPr>
            <p:ph type="title" hasCustomPrompt="1"/>
          </p:nvPr>
        </p:nvSpPr>
        <p:spPr>
          <a:xfrm>
            <a:off x="366907" y="583687"/>
            <a:ext cx="9931190" cy="914400"/>
          </a:xfrm>
          <a:prstGeom prst="rect">
            <a:avLst/>
          </a:prstGeom>
        </p:spPr>
        <p:txBody>
          <a:bodyPr vert="horz" wrap="square" lIns="91440" tIns="45720" rIns="91440" bIns="45720" rtlCol="0" anchor="t" anchorCtr="0">
            <a:normAutofit/>
          </a:bodyPr>
          <a:lstStyle/>
          <a:p>
            <a:r>
              <a:rPr lang="en-US"/>
              <a:t>Click to Edit Title</a:t>
            </a:r>
          </a:p>
        </p:txBody>
      </p:sp>
      <p:sp>
        <p:nvSpPr>
          <p:cNvPr id="13" name="Text Placeholder 2">
            <a:extLst>
              <a:ext uri="{FF2B5EF4-FFF2-40B4-BE49-F238E27FC236}">
                <a16:creationId xmlns:a16="http://schemas.microsoft.com/office/drawing/2014/main" id="{B26AAB68-2657-40C0-E4A1-D6B8D49BDFF6}"/>
              </a:ext>
            </a:extLst>
          </p:cNvPr>
          <p:cNvSpPr>
            <a:spLocks noGrp="1"/>
          </p:cNvSpPr>
          <p:nvPr>
            <p:ph idx="1"/>
          </p:nvPr>
        </p:nvSpPr>
        <p:spPr>
          <a:xfrm>
            <a:off x="368298" y="1735809"/>
            <a:ext cx="5669280" cy="44805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14">
            <a:extLst>
              <a:ext uri="{FF2B5EF4-FFF2-40B4-BE49-F238E27FC236}">
                <a16:creationId xmlns:a16="http://schemas.microsoft.com/office/drawing/2014/main" id="{D1B2C859-9D72-FAFD-C015-9B7AAF57A498}"/>
              </a:ext>
            </a:extLst>
          </p:cNvPr>
          <p:cNvSpPr>
            <a:spLocks noGrp="1"/>
          </p:cNvSpPr>
          <p:nvPr>
            <p:ph type="ftr" sz="quarter" idx="10"/>
          </p:nvPr>
        </p:nvSpPr>
        <p:spPr/>
        <p:txBody>
          <a:bodyPr/>
          <a:lstStyle>
            <a:lvl1pPr>
              <a:defRPr sz="900"/>
            </a:lvl1pPr>
          </a:lstStyle>
          <a:p>
            <a:endParaRPr lang="en-US" dirty="0"/>
          </a:p>
        </p:txBody>
      </p:sp>
      <p:sp>
        <p:nvSpPr>
          <p:cNvPr id="16" name="Slide Number Placeholder 15">
            <a:extLst>
              <a:ext uri="{FF2B5EF4-FFF2-40B4-BE49-F238E27FC236}">
                <a16:creationId xmlns:a16="http://schemas.microsoft.com/office/drawing/2014/main" id="{6E54269C-A3CA-DA1B-0099-F2C23A7A2FF7}"/>
              </a:ext>
            </a:extLst>
          </p:cNvPr>
          <p:cNvSpPr>
            <a:spLocks noGrp="1"/>
          </p:cNvSpPr>
          <p:nvPr>
            <p:ph type="sldNum" sz="quarter" idx="11"/>
          </p:nvPr>
        </p:nvSpPr>
        <p:spPr/>
        <p:txBody>
          <a:bodyPr/>
          <a:lstStyle/>
          <a:p>
            <a:fld id="{CC6B6D8E-C1BC-E444-8B75-DAFF4DCB9331}" type="slidenum">
              <a:rPr lang="en-US" smtClean="0"/>
              <a:pPr/>
              <a:t>‹#›</a:t>
            </a:fld>
            <a:endParaRPr lang="en-US" dirty="0"/>
          </a:p>
        </p:txBody>
      </p:sp>
      <p:sp>
        <p:nvSpPr>
          <p:cNvPr id="2" name="Rectangle 1">
            <a:extLst>
              <a:ext uri="{FF2B5EF4-FFF2-40B4-BE49-F238E27FC236}">
                <a16:creationId xmlns:a16="http://schemas.microsoft.com/office/drawing/2014/main" id="{65552D52-7FF1-CFAB-2818-4E3C80907415}"/>
              </a:ext>
            </a:extLst>
          </p:cNvPr>
          <p:cNvSpPr/>
          <p:nvPr/>
        </p:nvSpPr>
        <p:spPr>
          <a:xfrm>
            <a:off x="463549" y="1498087"/>
            <a:ext cx="841209" cy="667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1800"/>
          </a:p>
        </p:txBody>
      </p:sp>
    </p:spTree>
    <p:extLst>
      <p:ext uri="{BB962C8B-B14F-4D97-AF65-F5344CB8AC3E}">
        <p14:creationId xmlns:p14="http://schemas.microsoft.com/office/powerpoint/2010/main" val="270447401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rner_page">
            <a:extLst>
              <a:ext uri="{FF2B5EF4-FFF2-40B4-BE49-F238E27FC236}">
                <a16:creationId xmlns:a16="http://schemas.microsoft.com/office/drawing/2014/main" id="{D3DFF895-1AE1-4A94-4EF8-583617993E77}"/>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10636738" y="5926595"/>
            <a:ext cx="1555261" cy="940639"/>
          </a:xfrm>
          <a:prstGeom prst="rect">
            <a:avLst/>
          </a:prstGeom>
        </p:spPr>
      </p:pic>
      <p:sp>
        <p:nvSpPr>
          <p:cNvPr id="7" name="Title Placeholder 6">
            <a:extLst>
              <a:ext uri="{FF2B5EF4-FFF2-40B4-BE49-F238E27FC236}">
                <a16:creationId xmlns:a16="http://schemas.microsoft.com/office/drawing/2014/main" id="{2E27C2C9-2603-18BB-6F40-2409A2C35CAF}"/>
              </a:ext>
            </a:extLst>
          </p:cNvPr>
          <p:cNvSpPr>
            <a:spLocks noGrp="1"/>
          </p:cNvSpPr>
          <p:nvPr>
            <p:ph type="title"/>
          </p:nvPr>
        </p:nvSpPr>
        <p:spPr>
          <a:xfrm>
            <a:off x="366907" y="583687"/>
            <a:ext cx="11338560" cy="914400"/>
          </a:xfrm>
          <a:prstGeom prst="rect">
            <a:avLst/>
          </a:prstGeom>
        </p:spPr>
        <p:txBody>
          <a:bodyPr vert="horz" wrap="square"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82F24CC9-28BB-60C3-17E2-7D1588624854}"/>
              </a:ext>
            </a:extLst>
          </p:cNvPr>
          <p:cNvSpPr>
            <a:spLocks noGrp="1"/>
          </p:cNvSpPr>
          <p:nvPr>
            <p:ph type="body" idx="1"/>
          </p:nvPr>
        </p:nvSpPr>
        <p:spPr>
          <a:xfrm>
            <a:off x="368299" y="1735810"/>
            <a:ext cx="11341101" cy="4441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D4CABF9-4744-16D4-03FD-BCCF865BDC4C}"/>
              </a:ext>
            </a:extLst>
          </p:cNvPr>
          <p:cNvSpPr>
            <a:spLocks noGrp="1"/>
          </p:cNvSpPr>
          <p:nvPr>
            <p:ph type="ftr" sz="quarter" idx="3"/>
          </p:nvPr>
        </p:nvSpPr>
        <p:spPr>
          <a:xfrm>
            <a:off x="366907" y="6321313"/>
            <a:ext cx="5083075" cy="365125"/>
          </a:xfrm>
          <a:prstGeom prst="rect">
            <a:avLst/>
          </a:prstGeom>
        </p:spPr>
        <p:txBody>
          <a:bodyPr vert="horz" lIns="91440" tIns="45720" rIns="91440" bIns="45720" rtlCol="0" anchor="ctr"/>
          <a:lstStyle>
            <a:lvl1pPr algn="l">
              <a:defRPr sz="1000" b="0" i="0">
                <a:solidFill>
                  <a:schemeClr val="accent5">
                    <a:lumMod val="60000"/>
                    <a:lumOff val="40000"/>
                  </a:schemeClr>
                </a:solidFill>
                <a:latin typeface="Franklin Gothic Book" panose="020B0503020102020204" pitchFamily="34" charset="0"/>
              </a:defRPr>
            </a:lvl1pPr>
          </a:lstStyle>
          <a:p>
            <a:endParaRPr lang="en-US" dirty="0"/>
          </a:p>
        </p:txBody>
      </p:sp>
      <p:sp>
        <p:nvSpPr>
          <p:cNvPr id="6" name="Slide Number Placeholder 5">
            <a:extLst>
              <a:ext uri="{FF2B5EF4-FFF2-40B4-BE49-F238E27FC236}">
                <a16:creationId xmlns:a16="http://schemas.microsoft.com/office/drawing/2014/main" id="{6354B09D-8237-22BE-B06D-77A75E51DFF5}"/>
              </a:ext>
            </a:extLst>
          </p:cNvPr>
          <p:cNvSpPr>
            <a:spLocks noGrp="1"/>
          </p:cNvSpPr>
          <p:nvPr>
            <p:ph type="sldNum" sz="quarter" idx="4"/>
          </p:nvPr>
        </p:nvSpPr>
        <p:spPr>
          <a:xfrm>
            <a:off x="9086623" y="6321313"/>
            <a:ext cx="2743200" cy="365125"/>
          </a:xfrm>
          <a:prstGeom prst="rect">
            <a:avLst/>
          </a:prstGeom>
        </p:spPr>
        <p:txBody>
          <a:bodyPr vert="horz" lIns="91440" tIns="45720" rIns="91440" bIns="45720" rtlCol="0" anchor="ctr"/>
          <a:lstStyle>
            <a:lvl1pPr algn="r">
              <a:defRPr sz="1000" b="0" i="0">
                <a:solidFill>
                  <a:schemeClr val="bg1"/>
                </a:solidFill>
                <a:latin typeface="Franklin Gothic Book" panose="020B0503020102020204" pitchFamily="34" charset="0"/>
              </a:defRPr>
            </a:lvl1pPr>
          </a:lstStyle>
          <a:p>
            <a:fld id="{CC6B6D8E-C1BC-E444-8B75-DAFF4DCB9331}" type="slidenum">
              <a:rPr lang="en-US" smtClean="0"/>
              <a:pPr/>
              <a:t>‹#›</a:t>
            </a:fld>
            <a:endParaRPr lang="en-US" dirty="0"/>
          </a:p>
        </p:txBody>
      </p:sp>
      <p:pic>
        <p:nvPicPr>
          <p:cNvPr id="17" name="Picture 16" descr="CBIZ_Logo_PPT_corner_small">
            <a:extLst>
              <a:ext uri="{FF2B5EF4-FFF2-40B4-BE49-F238E27FC236}">
                <a16:creationId xmlns:a16="http://schemas.microsoft.com/office/drawing/2014/main" id="{4731CEF0-1AB3-C955-29AF-B9DE8F685DA3}"/>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10356970" y="406429"/>
            <a:ext cx="1391343" cy="356910"/>
          </a:xfrm>
          <a:prstGeom prst="rect">
            <a:avLst/>
          </a:prstGeom>
        </p:spPr>
      </p:pic>
    </p:spTree>
    <p:extLst>
      <p:ext uri="{BB962C8B-B14F-4D97-AF65-F5344CB8AC3E}">
        <p14:creationId xmlns:p14="http://schemas.microsoft.com/office/powerpoint/2010/main" val="3973658110"/>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 id="2147483876" r:id="rId20"/>
    <p:sldLayoutId id="2147483877" r:id="rId21"/>
    <p:sldLayoutId id="2147483878" r:id="rId22"/>
    <p:sldLayoutId id="2147483883" r:id="rId23"/>
    <p:sldLayoutId id="2147483907" r:id="rId24"/>
    <p:sldLayoutId id="2147483908" r:id="rId25"/>
  </p:sldLayoutIdLst>
  <p:hf hdr="0" dt="0"/>
  <p:txStyles>
    <p:titleStyle>
      <a:lvl1pPr algn="l" defTabSz="914400" rtl="0" eaLnBrk="1" latinLnBrk="0" hangingPunct="1">
        <a:lnSpc>
          <a:spcPct val="90000"/>
        </a:lnSpc>
        <a:spcBef>
          <a:spcPct val="0"/>
        </a:spcBef>
        <a:buNone/>
        <a:defRPr sz="4000" b="0" i="0" kern="1200">
          <a:solidFill>
            <a:schemeClr val="accent3"/>
          </a:solidFill>
          <a:latin typeface="Arial Narrow" panose="020B0604020202020204" pitchFamily="34" charset="0"/>
          <a:ea typeface="+mj-ea"/>
          <a:cs typeface="Arial Narrow"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2400" b="1" i="0" kern="1200">
          <a:solidFill>
            <a:schemeClr val="tx2"/>
          </a:solidFill>
          <a:latin typeface="Arial Narrow" panose="020B0604020202020204" pitchFamily="34" charset="0"/>
          <a:ea typeface="+mn-ea"/>
          <a:cs typeface="Arial Narrow" panose="020B0604020202020204" pitchFamily="34" charset="0"/>
        </a:defRPr>
      </a:lvl1pPr>
      <a:lvl2pPr marL="342900" indent="-171450" algn="l" defTabSz="914400" rtl="0" eaLnBrk="1" latinLnBrk="0" hangingPunct="1">
        <a:lnSpc>
          <a:spcPct val="90000"/>
        </a:lnSpc>
        <a:spcBef>
          <a:spcPts val="500"/>
        </a:spcBef>
        <a:buClr>
          <a:schemeClr val="accent6"/>
        </a:buClr>
        <a:buSzPct val="100000"/>
        <a:buFont typeface="Wingdings" pitchFamily="2" charset="2"/>
        <a:buChar char="§"/>
        <a:tabLst/>
        <a:defRPr sz="2000" b="0" i="0" kern="1200">
          <a:solidFill>
            <a:schemeClr val="tx1"/>
          </a:solidFill>
          <a:latin typeface="+mn-lt"/>
          <a:ea typeface="+mn-ea"/>
          <a:cs typeface="+mn-cs"/>
        </a:defRPr>
      </a:lvl2pPr>
      <a:lvl3pPr marL="515938" indent="-173038" algn="l" defTabSz="914400" rtl="0" eaLnBrk="1" latinLnBrk="0" hangingPunct="1">
        <a:lnSpc>
          <a:spcPct val="90000"/>
        </a:lnSpc>
        <a:spcBef>
          <a:spcPts val="500"/>
        </a:spcBef>
        <a:buClr>
          <a:schemeClr val="accent6"/>
        </a:buClr>
        <a:buFont typeface="Arial" panose="020B0604020202020204" pitchFamily="34" charset="0"/>
        <a:buChar char="•"/>
        <a:tabLst/>
        <a:defRPr sz="2000" b="0" i="0" kern="1200">
          <a:solidFill>
            <a:schemeClr val="tx1"/>
          </a:solidFill>
          <a:latin typeface="+mn-lt"/>
          <a:ea typeface="+mn-ea"/>
          <a:cs typeface="+mn-cs"/>
        </a:defRPr>
      </a:lvl3pPr>
      <a:lvl4pPr marL="685800" indent="-169863" algn="l" defTabSz="914400" rtl="0" eaLnBrk="1" latinLnBrk="0" hangingPunct="1">
        <a:lnSpc>
          <a:spcPct val="90000"/>
        </a:lnSpc>
        <a:spcBef>
          <a:spcPts val="500"/>
        </a:spcBef>
        <a:buClr>
          <a:schemeClr val="accent6"/>
        </a:buClr>
        <a:buFont typeface="System Font Regular"/>
        <a:buChar char="-"/>
        <a:tabLst/>
        <a:defRPr sz="2000" b="0" i="0" kern="1200">
          <a:solidFill>
            <a:schemeClr val="tx1"/>
          </a:solidFill>
          <a:latin typeface="+mn-lt"/>
          <a:ea typeface="+mn-ea"/>
          <a:cs typeface="+mn-cs"/>
        </a:defRPr>
      </a:lvl4pPr>
      <a:lvl5pPr marL="858838" indent="-173038" algn="l" defTabSz="914400" rtl="0" eaLnBrk="1" latinLnBrk="0" hangingPunct="1">
        <a:lnSpc>
          <a:spcPct val="90000"/>
        </a:lnSpc>
        <a:spcBef>
          <a:spcPts val="500"/>
        </a:spcBef>
        <a:buClr>
          <a:schemeClr val="accent6"/>
        </a:buClr>
        <a:buSzPct val="100000"/>
        <a:buFont typeface="Courier New" panose="02070309020205020404" pitchFamily="49" charset="0"/>
        <a:buChar char="o"/>
        <a:tabLst/>
        <a:defRPr sz="2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192">
          <p15:clr>
            <a:srgbClr val="F26B43"/>
          </p15:clr>
        </p15:guide>
        <p15:guide id="5" pos="73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blurry image of a person shaking hands&#10;&#10;Description automatically generated">
            <a:extLst>
              <a:ext uri="{FF2B5EF4-FFF2-40B4-BE49-F238E27FC236}">
                <a16:creationId xmlns:a16="http://schemas.microsoft.com/office/drawing/2014/main" id="{22F88AB6-B1BF-662C-E314-B5821EAB43B6}"/>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p:blipFill>
        <p:spPr/>
      </p:pic>
      <p:pic>
        <p:nvPicPr>
          <p:cNvPr id="8" name="Picture 7" descr="A picture containing text, knife, weapon&#10;&#10;Description automatically generated">
            <a:extLst>
              <a:ext uri="{FF2B5EF4-FFF2-40B4-BE49-F238E27FC236}">
                <a16:creationId xmlns:a16="http://schemas.microsoft.com/office/drawing/2014/main" id="{C597667C-4A91-FE0A-C9EC-0A81081CDCFD}"/>
              </a:ext>
            </a:extLst>
          </p:cNvPr>
          <p:cNvPicPr>
            <a:picLocks noChangeAspect="1"/>
          </p:cNvPicPr>
          <p:nvPr/>
        </p:nvPicPr>
        <p:blipFill rotWithShape="1">
          <a:blip r:embed="rId4" cstate="screen">
            <a:alphaModFix amt="50000"/>
            <a:extLst>
              <a:ext uri="{28A0092B-C50C-407E-A947-70E740481C1C}">
                <a14:useLocalDpi xmlns:a14="http://schemas.microsoft.com/office/drawing/2010/main"/>
              </a:ext>
            </a:extLst>
          </a:blip>
          <a:srcRect r="1868"/>
          <a:stretch/>
        </p:blipFill>
        <p:spPr>
          <a:xfrm>
            <a:off x="2042160" y="825038"/>
            <a:ext cx="10149840" cy="6032962"/>
          </a:xfrm>
          <a:prstGeom prst="rect">
            <a:avLst/>
          </a:prstGeom>
        </p:spPr>
      </p:pic>
      <p:pic>
        <p:nvPicPr>
          <p:cNvPr id="11" name="Picture 10" descr="A blue text on a black background&#10;&#10;Description automatically generated">
            <a:extLst>
              <a:ext uri="{FF2B5EF4-FFF2-40B4-BE49-F238E27FC236}">
                <a16:creationId xmlns:a16="http://schemas.microsoft.com/office/drawing/2014/main" id="{93F1B11E-8135-8EE9-F930-24E6EB2EC7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9990" y="825038"/>
            <a:ext cx="3651900" cy="1423346"/>
          </a:xfrm>
          <a:prstGeom prst="rect">
            <a:avLst/>
          </a:prstGeom>
        </p:spPr>
      </p:pic>
      <p:sp>
        <p:nvSpPr>
          <p:cNvPr id="5" name="Text Placeholder 4">
            <a:extLst>
              <a:ext uri="{FF2B5EF4-FFF2-40B4-BE49-F238E27FC236}">
                <a16:creationId xmlns:a16="http://schemas.microsoft.com/office/drawing/2014/main" id="{697CDA39-7DD7-2857-D68D-BC4914F5ECB4}"/>
              </a:ext>
            </a:extLst>
          </p:cNvPr>
          <p:cNvSpPr>
            <a:spLocks noGrp="1"/>
          </p:cNvSpPr>
          <p:nvPr>
            <p:ph type="subTitle" idx="1"/>
          </p:nvPr>
        </p:nvSpPr>
        <p:spPr>
          <a:xfrm>
            <a:off x="1104576" y="5620681"/>
            <a:ext cx="6848820" cy="480131"/>
          </a:xfrm>
        </p:spPr>
        <p:txBody>
          <a:bodyPr/>
          <a:lstStyle/>
          <a:p>
            <a:r>
              <a:rPr lang="en-US" dirty="0"/>
              <a:t>December 2023</a:t>
            </a:r>
          </a:p>
        </p:txBody>
      </p:sp>
      <p:sp>
        <p:nvSpPr>
          <p:cNvPr id="4" name="Title 3">
            <a:extLst>
              <a:ext uri="{FF2B5EF4-FFF2-40B4-BE49-F238E27FC236}">
                <a16:creationId xmlns:a16="http://schemas.microsoft.com/office/drawing/2014/main" id="{42520351-B38A-26F4-432C-F442AB5F5E53}"/>
              </a:ext>
            </a:extLst>
          </p:cNvPr>
          <p:cNvSpPr>
            <a:spLocks noGrp="1"/>
          </p:cNvSpPr>
          <p:nvPr>
            <p:ph type="title"/>
          </p:nvPr>
        </p:nvSpPr>
        <p:spPr>
          <a:xfrm>
            <a:off x="1179990" y="2708213"/>
            <a:ext cx="11012011" cy="2452638"/>
          </a:xfrm>
        </p:spPr>
        <p:txBody>
          <a:bodyPr/>
          <a:lstStyle/>
          <a:p>
            <a:r>
              <a:rPr lang="en-US" sz="6000" b="1" dirty="0"/>
              <a:t>DeKalb County School District Compensation and Benefits Study Results</a:t>
            </a:r>
          </a:p>
        </p:txBody>
      </p:sp>
    </p:spTree>
    <p:extLst>
      <p:ext uri="{BB962C8B-B14F-4D97-AF65-F5344CB8AC3E}">
        <p14:creationId xmlns:p14="http://schemas.microsoft.com/office/powerpoint/2010/main" val="2332679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34C4D-A664-1D3F-FA4B-C408157F1021}"/>
              </a:ext>
            </a:extLst>
          </p:cNvPr>
          <p:cNvSpPr>
            <a:spLocks noGrp="1"/>
          </p:cNvSpPr>
          <p:nvPr>
            <p:ph type="title"/>
          </p:nvPr>
        </p:nvSpPr>
        <p:spPr/>
        <p:txBody>
          <a:bodyPr anchor="ctr">
            <a:normAutofit/>
          </a:bodyPr>
          <a:lstStyle/>
          <a:p>
            <a:r>
              <a:rPr lang="en-US" dirty="0"/>
              <a:t>Matched Jobs to the Market</a:t>
            </a:r>
          </a:p>
        </p:txBody>
      </p:sp>
      <p:graphicFrame>
        <p:nvGraphicFramePr>
          <p:cNvPr id="11" name="Content Placeholder 2">
            <a:extLst>
              <a:ext uri="{FF2B5EF4-FFF2-40B4-BE49-F238E27FC236}">
                <a16:creationId xmlns:a16="http://schemas.microsoft.com/office/drawing/2014/main" id="{D4558176-D010-D9E7-E5BD-CD00C4D38724}"/>
              </a:ext>
            </a:extLst>
          </p:cNvPr>
          <p:cNvGraphicFramePr>
            <a:graphicFrameLocks noGrp="1"/>
          </p:cNvGraphicFramePr>
          <p:nvPr>
            <p:ph idx="1"/>
          </p:nvPr>
        </p:nvGraphicFramePr>
        <p:xfrm>
          <a:off x="427037" y="1661903"/>
          <a:ext cx="11337925"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Footer Placeholder 3">
            <a:extLst>
              <a:ext uri="{FF2B5EF4-FFF2-40B4-BE49-F238E27FC236}">
                <a16:creationId xmlns:a16="http://schemas.microsoft.com/office/drawing/2014/main" id="{2CD6C542-81B0-722B-476C-5D76456F3F9D}"/>
              </a:ext>
            </a:extLst>
          </p:cNvPr>
          <p:cNvSpPr>
            <a:spLocks noGrp="1"/>
          </p:cNvSpPr>
          <p:nvPr>
            <p:ph type="ftr" sz="quarter" idx="11"/>
          </p:nvPr>
        </p:nvSpPr>
        <p:spPr/>
        <p:txBody>
          <a:bodyPr/>
          <a:lstStyle/>
          <a:p>
            <a:r>
              <a:rPr lang="en-US" dirty="0"/>
              <a:t>CBIZ Compensation Consulting</a:t>
            </a:r>
          </a:p>
        </p:txBody>
      </p:sp>
      <p:sp>
        <p:nvSpPr>
          <p:cNvPr id="5" name="Slide Number Placeholder 4">
            <a:extLst>
              <a:ext uri="{FF2B5EF4-FFF2-40B4-BE49-F238E27FC236}">
                <a16:creationId xmlns:a16="http://schemas.microsoft.com/office/drawing/2014/main" id="{C6CA110C-E720-6049-3BFB-779D778112C0}"/>
              </a:ext>
            </a:extLst>
          </p:cNvPr>
          <p:cNvSpPr>
            <a:spLocks noGrp="1"/>
          </p:cNvSpPr>
          <p:nvPr>
            <p:ph type="sldNum" sz="quarter" idx="12"/>
          </p:nvPr>
        </p:nvSpPr>
        <p:spPr/>
        <p:txBody>
          <a:bodyPr anchor="ctr">
            <a:normAutofit/>
          </a:bodyPr>
          <a:lstStyle/>
          <a:p>
            <a:pPr>
              <a:lnSpc>
                <a:spcPct val="90000"/>
              </a:lnSpc>
              <a:spcAft>
                <a:spcPts val="600"/>
              </a:spcAft>
            </a:pPr>
            <a:fld id="{CC6B6D8E-C1BC-E444-8B75-DAFF4DCB9331}" type="slidenum">
              <a:rPr lang="en-US" sz="1000" smtClean="0"/>
              <a:pPr>
                <a:lnSpc>
                  <a:spcPct val="90000"/>
                </a:lnSpc>
                <a:spcAft>
                  <a:spcPts val="600"/>
                </a:spcAft>
              </a:pPr>
              <a:t>10</a:t>
            </a:fld>
            <a:endParaRPr lang="en-US" sz="1000"/>
          </a:p>
        </p:txBody>
      </p:sp>
    </p:spTree>
    <p:extLst>
      <p:ext uri="{BB962C8B-B14F-4D97-AF65-F5344CB8AC3E}">
        <p14:creationId xmlns:p14="http://schemas.microsoft.com/office/powerpoint/2010/main" val="3154640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r>
              <a:rPr lang="en-US" dirty="0"/>
              <a:t>CBIZ Compensation Consulting</a:t>
            </a:r>
          </a:p>
        </p:txBody>
      </p:sp>
      <p:sp>
        <p:nvSpPr>
          <p:cNvPr id="4" name="Slide Number Placeholder 3"/>
          <p:cNvSpPr>
            <a:spLocks noGrp="1"/>
          </p:cNvSpPr>
          <p:nvPr>
            <p:ph type="sldNum" sz="quarter" idx="15"/>
          </p:nvPr>
        </p:nvSpPr>
        <p:spPr/>
        <p:txBody>
          <a:bodyPr/>
          <a:lstStyle/>
          <a:p>
            <a:fld id="{CC6B6D8E-C1BC-E444-8B75-DAFF4DCB9331}" type="slidenum">
              <a:rPr lang="en-US" smtClean="0"/>
              <a:pPr/>
              <a:t>11</a:t>
            </a:fld>
            <a:endParaRPr lang="en-US" dirty="0"/>
          </a:p>
        </p:txBody>
      </p:sp>
      <p:sp>
        <p:nvSpPr>
          <p:cNvPr id="2" name="Title 1"/>
          <p:cNvSpPr>
            <a:spLocks noGrp="1"/>
          </p:cNvSpPr>
          <p:nvPr>
            <p:ph type="title"/>
          </p:nvPr>
        </p:nvSpPr>
        <p:spPr/>
        <p:txBody>
          <a:bodyPr/>
          <a:lstStyle/>
          <a:p>
            <a:r>
              <a:rPr lang="en-US" dirty="0"/>
              <a:t>Finalized Market Data by Job</a:t>
            </a:r>
          </a:p>
        </p:txBody>
      </p:sp>
      <p:sp>
        <p:nvSpPr>
          <p:cNvPr id="6" name="Content Placeholder 5"/>
          <p:cNvSpPr>
            <a:spLocks noGrp="1"/>
          </p:cNvSpPr>
          <p:nvPr>
            <p:ph idx="1"/>
          </p:nvPr>
        </p:nvSpPr>
        <p:spPr>
          <a:xfrm>
            <a:off x="426720" y="1825625"/>
            <a:ext cx="5312598" cy="4351338"/>
          </a:xfrm>
        </p:spPr>
        <p:txBody>
          <a:bodyPr/>
          <a:lstStyle/>
          <a:p>
            <a:r>
              <a:rPr lang="en-US" dirty="0"/>
              <a:t>Gathered the market data by job—pulling  data for similar positions in comparable organizations paying employees to perform similar functions.</a:t>
            </a:r>
          </a:p>
          <a:p>
            <a:r>
              <a:rPr lang="en-US" dirty="0"/>
              <a:t>Captured base salary and total cash compensation data by the 25th, 50th, and 75th percentiles.</a:t>
            </a:r>
          </a:p>
        </p:txBody>
      </p:sp>
      <p:sp>
        <p:nvSpPr>
          <p:cNvPr id="34" name="TextBox 33"/>
          <p:cNvSpPr txBox="1"/>
          <p:nvPr/>
        </p:nvSpPr>
        <p:spPr>
          <a:xfrm>
            <a:off x="7055103" y="2083058"/>
            <a:ext cx="2631563" cy="338554"/>
          </a:xfrm>
          <a:prstGeom prst="rect">
            <a:avLst/>
          </a:prstGeom>
          <a:noFill/>
        </p:spPr>
        <p:txBody>
          <a:bodyPr wrap="square" rtlCol="0">
            <a:spAutoFit/>
          </a:bodyPr>
          <a:lstStyle/>
          <a:p>
            <a:pPr algn="ctr"/>
            <a:r>
              <a:rPr lang="en-US" sz="1600" cap="small" dirty="0">
                <a:latin typeface="Franklin Gothic Book" panose="020B0503020102020204" pitchFamily="34" charset="0"/>
              </a:rPr>
              <a:t>Middle 50%</a:t>
            </a:r>
          </a:p>
        </p:txBody>
      </p:sp>
      <p:sp>
        <p:nvSpPr>
          <p:cNvPr id="35" name="TextBox 34"/>
          <p:cNvSpPr txBox="1"/>
          <p:nvPr/>
        </p:nvSpPr>
        <p:spPr>
          <a:xfrm>
            <a:off x="5739320" y="5778123"/>
            <a:ext cx="5263127" cy="461665"/>
          </a:xfrm>
          <a:prstGeom prst="rect">
            <a:avLst/>
          </a:prstGeom>
          <a:noFill/>
        </p:spPr>
        <p:txBody>
          <a:bodyPr wrap="square" rtlCol="0">
            <a:spAutoFit/>
          </a:bodyPr>
          <a:lstStyle/>
          <a:p>
            <a:pPr algn="ctr"/>
            <a:r>
              <a:rPr lang="en-US" sz="2400" cap="all" dirty="0">
                <a:latin typeface="Franklin Gothic Book" panose="020B0503020102020204" pitchFamily="34" charset="0"/>
              </a:rPr>
              <a:t>Percentiles</a:t>
            </a:r>
          </a:p>
        </p:txBody>
      </p:sp>
      <p:grpSp>
        <p:nvGrpSpPr>
          <p:cNvPr id="36" name="Group 35"/>
          <p:cNvGrpSpPr/>
          <p:nvPr/>
        </p:nvGrpSpPr>
        <p:grpSpPr>
          <a:xfrm>
            <a:off x="5739319" y="1825625"/>
            <a:ext cx="5348954" cy="4011394"/>
            <a:chOff x="1784066" y="1600200"/>
            <a:chExt cx="5575868" cy="4011394"/>
          </a:xfrm>
        </p:grpSpPr>
        <p:cxnSp>
          <p:nvCxnSpPr>
            <p:cNvPr id="37" name="Straight Arrow Connector 36"/>
            <p:cNvCxnSpPr/>
            <p:nvPr/>
          </p:nvCxnSpPr>
          <p:spPr>
            <a:xfrm>
              <a:off x="3155667" y="2134632"/>
              <a:ext cx="2743200" cy="0"/>
            </a:xfrm>
            <a:prstGeom prst="straightConnector1">
              <a:avLst/>
            </a:prstGeom>
            <a:ln w="9525">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784066" y="1603334"/>
              <a:ext cx="5486400" cy="369332"/>
            </a:xfrm>
            <a:prstGeom prst="rect">
              <a:avLst/>
            </a:prstGeom>
            <a:noFill/>
          </p:spPr>
          <p:txBody>
            <a:bodyPr wrap="square" rtlCol="0">
              <a:spAutoFit/>
            </a:bodyPr>
            <a:lstStyle/>
            <a:p>
              <a:r>
                <a:rPr lang="en-US" cap="all" dirty="0">
                  <a:solidFill>
                    <a:schemeClr val="accent4"/>
                  </a:solidFill>
                  <a:latin typeface="Franklin Gothic Book" panose="020B0503020102020204" pitchFamily="34" charset="0"/>
                </a:rPr>
                <a:t>Normal Distribution</a:t>
              </a:r>
            </a:p>
          </p:txBody>
        </p:sp>
        <p:sp>
          <p:nvSpPr>
            <p:cNvPr id="39" name="TextBox 38"/>
            <p:cNvSpPr txBox="1"/>
            <p:nvPr/>
          </p:nvSpPr>
          <p:spPr>
            <a:xfrm>
              <a:off x="2789907" y="5273040"/>
              <a:ext cx="731520" cy="338554"/>
            </a:xfrm>
            <a:prstGeom prst="rect">
              <a:avLst/>
            </a:prstGeom>
            <a:noFill/>
          </p:spPr>
          <p:txBody>
            <a:bodyPr wrap="square" rtlCol="0">
              <a:spAutoFit/>
            </a:bodyPr>
            <a:lstStyle/>
            <a:p>
              <a:pPr algn="ctr"/>
              <a:r>
                <a:rPr lang="en-US" sz="1600" cap="small" dirty="0">
                  <a:latin typeface="Franklin Gothic Book" panose="020B0503020102020204" pitchFamily="34" charset="0"/>
                </a:rPr>
                <a:t>25</a:t>
              </a:r>
              <a:r>
                <a:rPr lang="en-US" sz="1600" cap="small" baseline="30000" dirty="0">
                  <a:latin typeface="Franklin Gothic Book" panose="020B0503020102020204" pitchFamily="34" charset="0"/>
                </a:rPr>
                <a:t>th</a:t>
              </a:r>
              <a:endParaRPr lang="en-US" sz="1600" cap="small" dirty="0">
                <a:latin typeface="Franklin Gothic Book" panose="020B0503020102020204" pitchFamily="34" charset="0"/>
              </a:endParaRPr>
            </a:p>
          </p:txBody>
        </p:sp>
        <p:grpSp>
          <p:nvGrpSpPr>
            <p:cNvPr id="40" name="Group 39"/>
            <p:cNvGrpSpPr/>
            <p:nvPr/>
          </p:nvGrpSpPr>
          <p:grpSpPr>
            <a:xfrm>
              <a:off x="1784067" y="1600200"/>
              <a:ext cx="5486400" cy="3657600"/>
              <a:chOff x="554632" y="1209584"/>
              <a:chExt cx="5486400" cy="3657600"/>
            </a:xfrm>
          </p:grpSpPr>
          <p:sp>
            <p:nvSpPr>
              <p:cNvPr id="52" name="Isosceles Triangle 22"/>
              <p:cNvSpPr/>
              <p:nvPr/>
            </p:nvSpPr>
            <p:spPr>
              <a:xfrm>
                <a:off x="554632" y="2116670"/>
                <a:ext cx="5486400" cy="2750514"/>
              </a:xfrm>
              <a:custGeom>
                <a:avLst/>
                <a:gdLst>
                  <a:gd name="connsiteX0" fmla="*/ 0 w 5486400"/>
                  <a:gd name="connsiteY0" fmla="*/ 1828800 h 1828800"/>
                  <a:gd name="connsiteX1" fmla="*/ 2743200 w 5486400"/>
                  <a:gd name="connsiteY1" fmla="*/ 0 h 1828800"/>
                  <a:gd name="connsiteX2" fmla="*/ 5486400 w 5486400"/>
                  <a:gd name="connsiteY2" fmla="*/ 1828800 h 1828800"/>
                  <a:gd name="connsiteX3" fmla="*/ 0 w 5486400"/>
                  <a:gd name="connsiteY3" fmla="*/ 1828800 h 1828800"/>
                  <a:gd name="connsiteX0" fmla="*/ 59787 w 5605974"/>
                  <a:gd name="connsiteY0" fmla="*/ 1828800 h 1828800"/>
                  <a:gd name="connsiteX1" fmla="*/ 2802987 w 5605974"/>
                  <a:gd name="connsiteY1" fmla="*/ 0 h 1828800"/>
                  <a:gd name="connsiteX2" fmla="*/ 5546187 w 5605974"/>
                  <a:gd name="connsiteY2" fmla="*/ 1828800 h 1828800"/>
                  <a:gd name="connsiteX3" fmla="*/ 59787 w 5605974"/>
                  <a:gd name="connsiteY3" fmla="*/ 1828800 h 1828800"/>
                  <a:gd name="connsiteX0" fmla="*/ 0 w 5546187"/>
                  <a:gd name="connsiteY0" fmla="*/ 1828800 h 1828800"/>
                  <a:gd name="connsiteX1" fmla="*/ 2743200 w 5546187"/>
                  <a:gd name="connsiteY1" fmla="*/ 0 h 1828800"/>
                  <a:gd name="connsiteX2" fmla="*/ 5486400 w 5546187"/>
                  <a:gd name="connsiteY2" fmla="*/ 1828800 h 1828800"/>
                  <a:gd name="connsiteX3" fmla="*/ 0 w 5546187"/>
                  <a:gd name="connsiteY3" fmla="*/ 1828800 h 1828800"/>
                  <a:gd name="connsiteX0" fmla="*/ 0 w 5546187"/>
                  <a:gd name="connsiteY0" fmla="*/ 1828800 h 1828800"/>
                  <a:gd name="connsiteX1" fmla="*/ 2743200 w 5546187"/>
                  <a:gd name="connsiteY1" fmla="*/ 0 h 1828800"/>
                  <a:gd name="connsiteX2" fmla="*/ 5486400 w 5546187"/>
                  <a:gd name="connsiteY2" fmla="*/ 1828800 h 1828800"/>
                  <a:gd name="connsiteX3" fmla="*/ 0 w 5546187"/>
                  <a:gd name="connsiteY3" fmla="*/ 1828800 h 1828800"/>
                  <a:gd name="connsiteX0" fmla="*/ 0 w 5486400"/>
                  <a:gd name="connsiteY0" fmla="*/ 1828800 h 1828800"/>
                  <a:gd name="connsiteX1" fmla="*/ 2743200 w 5486400"/>
                  <a:gd name="connsiteY1" fmla="*/ 0 h 1828800"/>
                  <a:gd name="connsiteX2" fmla="*/ 5486400 w 5486400"/>
                  <a:gd name="connsiteY2" fmla="*/ 1828800 h 1828800"/>
                  <a:gd name="connsiteX3" fmla="*/ 0 w 5486400"/>
                  <a:gd name="connsiteY3" fmla="*/ 1828800 h 1828800"/>
                  <a:gd name="connsiteX0" fmla="*/ 0 w 5577840"/>
                  <a:gd name="connsiteY0" fmla="*/ 1828800 h 1920240"/>
                  <a:gd name="connsiteX1" fmla="*/ 2743200 w 5577840"/>
                  <a:gd name="connsiteY1" fmla="*/ 0 h 1920240"/>
                  <a:gd name="connsiteX2" fmla="*/ 5577840 w 5577840"/>
                  <a:gd name="connsiteY2" fmla="*/ 1920240 h 1920240"/>
                  <a:gd name="connsiteX0" fmla="*/ 0 w 5479085"/>
                  <a:gd name="connsiteY0" fmla="*/ 1828800 h 1836115"/>
                  <a:gd name="connsiteX1" fmla="*/ 2743200 w 5479085"/>
                  <a:gd name="connsiteY1" fmla="*/ 0 h 1836115"/>
                  <a:gd name="connsiteX2" fmla="*/ 5479085 w 5479085"/>
                  <a:gd name="connsiteY2" fmla="*/ 1836115 h 1836115"/>
                  <a:gd name="connsiteX0" fmla="*/ 0 w 5479085"/>
                  <a:gd name="connsiteY0" fmla="*/ 1828800 h 1836115"/>
                  <a:gd name="connsiteX1" fmla="*/ 2743200 w 5479085"/>
                  <a:gd name="connsiteY1" fmla="*/ 0 h 1836115"/>
                  <a:gd name="connsiteX2" fmla="*/ 5479085 w 5479085"/>
                  <a:gd name="connsiteY2" fmla="*/ 1836115 h 1836115"/>
                  <a:gd name="connsiteX0" fmla="*/ 0 w 5479085"/>
                  <a:gd name="connsiteY0" fmla="*/ 1828800 h 1836115"/>
                  <a:gd name="connsiteX1" fmla="*/ 2743200 w 5479085"/>
                  <a:gd name="connsiteY1" fmla="*/ 0 h 1836115"/>
                  <a:gd name="connsiteX2" fmla="*/ 5479085 w 5479085"/>
                  <a:gd name="connsiteY2" fmla="*/ 1836115 h 1836115"/>
                </a:gdLst>
                <a:ahLst/>
                <a:cxnLst>
                  <a:cxn ang="0">
                    <a:pos x="connsiteX0" y="connsiteY0"/>
                  </a:cxn>
                  <a:cxn ang="0">
                    <a:pos x="connsiteX1" y="connsiteY1"/>
                  </a:cxn>
                  <a:cxn ang="0">
                    <a:pos x="connsiteX2" y="connsiteY2"/>
                  </a:cxn>
                </a:cxnLst>
                <a:rect l="l" t="t" r="r" b="b"/>
                <a:pathLst>
                  <a:path w="5479085" h="1836115">
                    <a:moveTo>
                      <a:pt x="0" y="1828800"/>
                    </a:moveTo>
                    <a:cubicBezTo>
                      <a:pt x="2715495" y="1368503"/>
                      <a:pt x="1830019" y="-1219"/>
                      <a:pt x="2743200" y="0"/>
                    </a:cubicBezTo>
                    <a:cubicBezTo>
                      <a:pt x="3656381" y="1219"/>
                      <a:pt x="2726459" y="1363376"/>
                      <a:pt x="5479085" y="1836115"/>
                    </a:cubicBezTo>
                  </a:path>
                </a:pathLst>
              </a:custGeom>
              <a:solidFill>
                <a:schemeClr val="bg2">
                  <a:lumMod val="60000"/>
                  <a:lumOff val="40000"/>
                </a:schemeClr>
              </a:solid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3" name="Rectangle 52"/>
              <p:cNvSpPr/>
              <p:nvPr/>
            </p:nvSpPr>
            <p:spPr>
              <a:xfrm>
                <a:off x="554632" y="1209584"/>
                <a:ext cx="5486400" cy="3657600"/>
              </a:xfrm>
              <a:prstGeom prst="rect">
                <a:avLst/>
              </a:prstGeom>
              <a:noFill/>
              <a:ln w="9525">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cxnSp>
          <p:nvCxnSpPr>
            <p:cNvPr id="41" name="Straight Connector 40"/>
            <p:cNvCxnSpPr/>
            <p:nvPr/>
          </p:nvCxnSpPr>
          <p:spPr>
            <a:xfrm>
              <a:off x="4527267" y="2240280"/>
              <a:ext cx="0" cy="301752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155667" y="2240280"/>
              <a:ext cx="0" cy="301752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901062" y="2240280"/>
              <a:ext cx="0" cy="301752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994174" y="2240280"/>
              <a:ext cx="0" cy="3017520"/>
            </a:xfrm>
            <a:prstGeom prst="line">
              <a:avLst/>
            </a:prstGeom>
            <a:ln w="9525">
              <a:noFill/>
              <a:prstDash val="dash"/>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5366601" y="2240280"/>
              <a:ext cx="0" cy="3017520"/>
            </a:xfrm>
            <a:prstGeom prst="line">
              <a:avLst/>
            </a:prstGeom>
            <a:ln w="9525">
              <a:noFill/>
              <a:prstDash val="dash"/>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986814" y="2240280"/>
              <a:ext cx="0" cy="3017520"/>
            </a:xfrm>
            <a:prstGeom prst="line">
              <a:avLst/>
            </a:prstGeom>
            <a:ln w="9525">
              <a:noFill/>
              <a:prstDash val="dash"/>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4161507" y="5273040"/>
              <a:ext cx="731520" cy="338554"/>
            </a:xfrm>
            <a:prstGeom prst="rect">
              <a:avLst/>
            </a:prstGeom>
            <a:noFill/>
          </p:spPr>
          <p:txBody>
            <a:bodyPr wrap="square" rtlCol="0">
              <a:spAutoFit/>
            </a:bodyPr>
            <a:lstStyle/>
            <a:p>
              <a:pPr algn="ctr"/>
              <a:r>
                <a:rPr lang="en-US" sz="1600" cap="small" dirty="0">
                  <a:latin typeface="Franklin Gothic Book" panose="020B0503020102020204" pitchFamily="34" charset="0"/>
                </a:rPr>
                <a:t>50</a:t>
              </a:r>
              <a:r>
                <a:rPr lang="en-US" sz="1600" cap="small" baseline="30000" dirty="0">
                  <a:latin typeface="Franklin Gothic Book" panose="020B0503020102020204" pitchFamily="34" charset="0"/>
                </a:rPr>
                <a:t>th</a:t>
              </a:r>
              <a:endParaRPr lang="en-US" sz="1600" cap="small" dirty="0">
                <a:latin typeface="Franklin Gothic Book" panose="020B0503020102020204" pitchFamily="34" charset="0"/>
              </a:endParaRPr>
            </a:p>
          </p:txBody>
        </p:sp>
        <p:sp>
          <p:nvSpPr>
            <p:cNvPr id="48" name="TextBox 47"/>
            <p:cNvSpPr txBox="1"/>
            <p:nvPr/>
          </p:nvSpPr>
          <p:spPr>
            <a:xfrm>
              <a:off x="5533107" y="5273040"/>
              <a:ext cx="731520" cy="338554"/>
            </a:xfrm>
            <a:prstGeom prst="rect">
              <a:avLst/>
            </a:prstGeom>
            <a:noFill/>
          </p:spPr>
          <p:txBody>
            <a:bodyPr wrap="square" rtlCol="0">
              <a:spAutoFit/>
            </a:bodyPr>
            <a:lstStyle/>
            <a:p>
              <a:pPr algn="ctr"/>
              <a:r>
                <a:rPr lang="en-US" sz="1600" cap="small" dirty="0">
                  <a:latin typeface="Franklin Gothic Book" panose="020B0503020102020204" pitchFamily="34" charset="0"/>
                </a:rPr>
                <a:t>75</a:t>
              </a:r>
              <a:r>
                <a:rPr lang="en-US" sz="1600" cap="small" baseline="30000" dirty="0">
                  <a:latin typeface="Franklin Gothic Book" panose="020B0503020102020204" pitchFamily="34" charset="0"/>
                </a:rPr>
                <a:t>th</a:t>
              </a:r>
              <a:endParaRPr lang="en-US" sz="1600" cap="small" dirty="0">
                <a:latin typeface="Franklin Gothic Book" panose="020B0503020102020204" pitchFamily="34" charset="0"/>
              </a:endParaRPr>
            </a:p>
          </p:txBody>
        </p:sp>
        <p:sp>
          <p:nvSpPr>
            <p:cNvPr id="49" name="TextBox 48"/>
            <p:cNvSpPr txBox="1"/>
            <p:nvPr/>
          </p:nvSpPr>
          <p:spPr>
            <a:xfrm>
              <a:off x="3621054" y="5273040"/>
              <a:ext cx="731520" cy="338554"/>
            </a:xfrm>
            <a:prstGeom prst="rect">
              <a:avLst/>
            </a:prstGeom>
            <a:noFill/>
            <a:ln>
              <a:noFill/>
            </a:ln>
          </p:spPr>
          <p:txBody>
            <a:bodyPr wrap="square" rtlCol="0">
              <a:spAutoFit/>
            </a:bodyPr>
            <a:lstStyle/>
            <a:p>
              <a:pPr algn="ctr"/>
              <a:r>
                <a:rPr lang="en-US" sz="1600" cap="small" dirty="0">
                  <a:solidFill>
                    <a:schemeClr val="bg1"/>
                  </a:solidFill>
                  <a:latin typeface="Franklin Gothic Book" panose="020B0503020102020204" pitchFamily="34" charset="0"/>
                </a:rPr>
                <a:t>40</a:t>
              </a:r>
              <a:r>
                <a:rPr lang="en-US" sz="1600" cap="small" baseline="30000" dirty="0">
                  <a:solidFill>
                    <a:schemeClr val="bg1"/>
                  </a:solidFill>
                  <a:latin typeface="Franklin Gothic Book" panose="020B0503020102020204" pitchFamily="34" charset="0"/>
                </a:rPr>
                <a:t>th</a:t>
              </a:r>
              <a:endParaRPr lang="en-US" sz="1600" cap="small" dirty="0">
                <a:solidFill>
                  <a:schemeClr val="bg1"/>
                </a:solidFill>
                <a:latin typeface="Franklin Gothic Book" panose="020B0503020102020204" pitchFamily="34" charset="0"/>
              </a:endParaRPr>
            </a:p>
          </p:txBody>
        </p:sp>
        <p:sp>
          <p:nvSpPr>
            <p:cNvPr id="50" name="TextBox 49"/>
            <p:cNvSpPr txBox="1"/>
            <p:nvPr/>
          </p:nvSpPr>
          <p:spPr>
            <a:xfrm>
              <a:off x="5000841" y="5273040"/>
              <a:ext cx="731520" cy="338554"/>
            </a:xfrm>
            <a:prstGeom prst="rect">
              <a:avLst/>
            </a:prstGeom>
            <a:noFill/>
            <a:ln>
              <a:noFill/>
            </a:ln>
          </p:spPr>
          <p:txBody>
            <a:bodyPr wrap="square" rtlCol="0">
              <a:spAutoFit/>
            </a:bodyPr>
            <a:lstStyle/>
            <a:p>
              <a:pPr algn="ctr"/>
              <a:r>
                <a:rPr lang="en-US" sz="1600" cap="small" dirty="0">
                  <a:solidFill>
                    <a:schemeClr val="bg1"/>
                  </a:solidFill>
                  <a:latin typeface="Franklin Gothic Book" panose="020B0503020102020204" pitchFamily="34" charset="0"/>
                </a:rPr>
                <a:t>65</a:t>
              </a:r>
              <a:r>
                <a:rPr lang="en-US" sz="1600" cap="small" baseline="30000" dirty="0">
                  <a:solidFill>
                    <a:schemeClr val="bg1"/>
                  </a:solidFill>
                  <a:latin typeface="Franklin Gothic Book" panose="020B0503020102020204" pitchFamily="34" charset="0"/>
                </a:rPr>
                <a:t>th</a:t>
              </a:r>
              <a:endParaRPr lang="en-US" sz="1600" cap="small" dirty="0">
                <a:solidFill>
                  <a:schemeClr val="bg1"/>
                </a:solidFill>
                <a:latin typeface="Franklin Gothic Book" panose="020B0503020102020204" pitchFamily="34" charset="0"/>
              </a:endParaRPr>
            </a:p>
          </p:txBody>
        </p:sp>
        <p:sp>
          <p:nvSpPr>
            <p:cNvPr id="51" name="TextBox 50"/>
            <p:cNvSpPr txBox="1"/>
            <p:nvPr/>
          </p:nvSpPr>
          <p:spPr>
            <a:xfrm>
              <a:off x="6628414" y="5273040"/>
              <a:ext cx="731520" cy="338554"/>
            </a:xfrm>
            <a:prstGeom prst="rect">
              <a:avLst/>
            </a:prstGeom>
            <a:noFill/>
            <a:ln>
              <a:noFill/>
            </a:ln>
          </p:spPr>
          <p:txBody>
            <a:bodyPr wrap="square" rtlCol="0">
              <a:spAutoFit/>
            </a:bodyPr>
            <a:lstStyle/>
            <a:p>
              <a:pPr algn="ctr"/>
              <a:r>
                <a:rPr lang="en-US" sz="1600" cap="small" dirty="0">
                  <a:solidFill>
                    <a:schemeClr val="bg1"/>
                  </a:solidFill>
                  <a:latin typeface="Franklin Gothic Book" panose="020B0503020102020204" pitchFamily="34" charset="0"/>
                </a:rPr>
                <a:t>95</a:t>
              </a:r>
              <a:r>
                <a:rPr lang="en-US" sz="1600" cap="small" baseline="30000" dirty="0">
                  <a:solidFill>
                    <a:schemeClr val="bg1"/>
                  </a:solidFill>
                  <a:latin typeface="Franklin Gothic Book" panose="020B0503020102020204" pitchFamily="34" charset="0"/>
                </a:rPr>
                <a:t>th</a:t>
              </a:r>
              <a:endParaRPr lang="en-US" sz="1600" cap="small" dirty="0">
                <a:solidFill>
                  <a:schemeClr val="bg1"/>
                </a:solidFill>
                <a:latin typeface="Franklin Gothic Book" panose="020B0503020102020204" pitchFamily="34" charset="0"/>
              </a:endParaRPr>
            </a:p>
          </p:txBody>
        </p:sp>
      </p:grpSp>
      <p:cxnSp>
        <p:nvCxnSpPr>
          <p:cNvPr id="28" name="Straight Arrow Connector 27"/>
          <p:cNvCxnSpPr>
            <a:cxnSpLocks/>
            <a:stCxn id="29" idx="1"/>
          </p:cNvCxnSpPr>
          <p:nvPr/>
        </p:nvCxnSpPr>
        <p:spPr>
          <a:xfrm flipH="1" flipV="1">
            <a:off x="8561697" y="2794265"/>
            <a:ext cx="1414869" cy="416682"/>
          </a:xfrm>
          <a:prstGeom prst="straightConnector1">
            <a:avLst/>
          </a:prstGeom>
          <a:ln w="9525">
            <a:solidFill>
              <a:schemeClr val="accent2"/>
            </a:solidFill>
            <a:tailEnd type="arrow"/>
          </a:ln>
        </p:spPr>
        <p:style>
          <a:lnRef idx="2">
            <a:schemeClr val="accent6"/>
          </a:lnRef>
          <a:fillRef idx="0">
            <a:schemeClr val="accent6"/>
          </a:fillRef>
          <a:effectRef idx="1">
            <a:schemeClr val="accent6"/>
          </a:effectRef>
          <a:fontRef idx="minor">
            <a:schemeClr val="tx1"/>
          </a:fontRef>
        </p:style>
      </p:cxnSp>
      <p:sp>
        <p:nvSpPr>
          <p:cNvPr id="29" name="TextBox 28"/>
          <p:cNvSpPr txBox="1"/>
          <p:nvPr/>
        </p:nvSpPr>
        <p:spPr>
          <a:xfrm>
            <a:off x="9976566" y="2887781"/>
            <a:ext cx="995090" cy="646331"/>
          </a:xfrm>
          <a:prstGeom prst="rect">
            <a:avLst/>
          </a:prstGeom>
          <a:noFill/>
          <a:ln>
            <a:solidFill>
              <a:schemeClr val="accent2"/>
            </a:solidFill>
          </a:ln>
        </p:spPr>
        <p:txBody>
          <a:bodyPr wrap="square" rtlCol="0">
            <a:spAutoFit/>
          </a:bodyPr>
          <a:lstStyle/>
          <a:p>
            <a:r>
              <a:rPr lang="en-US" sz="1200" dirty="0">
                <a:solidFill>
                  <a:schemeClr val="accent2"/>
                </a:solidFill>
                <a:latin typeface="Franklin Gothic Book" panose="020B0503020102020204" pitchFamily="34" charset="0"/>
              </a:rPr>
              <a:t>Market Comparison Point</a:t>
            </a:r>
          </a:p>
        </p:txBody>
      </p:sp>
    </p:spTree>
    <p:extLst>
      <p:ext uri="{BB962C8B-B14F-4D97-AF65-F5344CB8AC3E}">
        <p14:creationId xmlns:p14="http://schemas.microsoft.com/office/powerpoint/2010/main" val="545198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8D84AC8-CC24-7C7E-B134-F80DFACB49FD}"/>
              </a:ext>
            </a:extLst>
          </p:cNvPr>
          <p:cNvSpPr>
            <a:spLocks noGrp="1"/>
          </p:cNvSpPr>
          <p:nvPr>
            <p:ph type="ftr" sz="quarter" idx="14"/>
          </p:nvPr>
        </p:nvSpPr>
        <p:spPr/>
        <p:txBody>
          <a:bodyPr/>
          <a:lstStyle/>
          <a:p>
            <a:r>
              <a:rPr lang="en-US" dirty="0"/>
              <a:t>CBIZ Compensation Consulting</a:t>
            </a:r>
          </a:p>
        </p:txBody>
      </p:sp>
      <p:sp>
        <p:nvSpPr>
          <p:cNvPr id="3" name="Slide Number Placeholder 2">
            <a:extLst>
              <a:ext uri="{FF2B5EF4-FFF2-40B4-BE49-F238E27FC236}">
                <a16:creationId xmlns:a16="http://schemas.microsoft.com/office/drawing/2014/main" id="{F549A449-1CA0-8EB6-7BCA-A6A7792C2CA5}"/>
              </a:ext>
            </a:extLst>
          </p:cNvPr>
          <p:cNvSpPr>
            <a:spLocks noGrp="1"/>
          </p:cNvSpPr>
          <p:nvPr>
            <p:ph type="sldNum" sz="quarter" idx="15"/>
          </p:nvPr>
        </p:nvSpPr>
        <p:spPr/>
        <p:txBody>
          <a:bodyPr/>
          <a:lstStyle/>
          <a:p>
            <a:fld id="{CC6B6D8E-C1BC-E444-8B75-DAFF4DCB9331}" type="slidenum">
              <a:rPr lang="en-US" smtClean="0"/>
              <a:pPr/>
              <a:t>12</a:t>
            </a:fld>
            <a:endParaRPr lang="en-US" dirty="0"/>
          </a:p>
        </p:txBody>
      </p:sp>
      <p:sp>
        <p:nvSpPr>
          <p:cNvPr id="116" name="Title 115">
            <a:extLst>
              <a:ext uri="{FF2B5EF4-FFF2-40B4-BE49-F238E27FC236}">
                <a16:creationId xmlns:a16="http://schemas.microsoft.com/office/drawing/2014/main" id="{3CC312AE-EEB8-91C3-360A-E85D54923CB2}"/>
              </a:ext>
            </a:extLst>
          </p:cNvPr>
          <p:cNvSpPr>
            <a:spLocks noGrp="1"/>
          </p:cNvSpPr>
          <p:nvPr>
            <p:ph type="title"/>
          </p:nvPr>
        </p:nvSpPr>
        <p:spPr>
          <a:xfrm>
            <a:off x="366907" y="583687"/>
            <a:ext cx="10115699" cy="914400"/>
          </a:xfrm>
        </p:spPr>
        <p:txBody>
          <a:bodyPr>
            <a:normAutofit/>
          </a:bodyPr>
          <a:lstStyle/>
          <a:p>
            <a:r>
              <a:rPr lang="en-US" dirty="0"/>
              <a:t>Assessed and Updated Step Structures</a:t>
            </a:r>
          </a:p>
        </p:txBody>
      </p:sp>
      <p:sp>
        <p:nvSpPr>
          <p:cNvPr id="118" name="Content Placeholder 117">
            <a:extLst>
              <a:ext uri="{FF2B5EF4-FFF2-40B4-BE49-F238E27FC236}">
                <a16:creationId xmlns:a16="http://schemas.microsoft.com/office/drawing/2014/main" id="{180F6210-346A-C67A-6648-C13EB87F2C74}"/>
              </a:ext>
            </a:extLst>
          </p:cNvPr>
          <p:cNvSpPr>
            <a:spLocks noGrp="1"/>
          </p:cNvSpPr>
          <p:nvPr>
            <p:ph idx="1"/>
          </p:nvPr>
        </p:nvSpPr>
        <p:spPr>
          <a:xfrm>
            <a:off x="7642557" y="1735811"/>
            <a:ext cx="4187265" cy="4343120"/>
          </a:xfrm>
        </p:spPr>
        <p:txBody>
          <a:bodyPr/>
          <a:lstStyle/>
          <a:p>
            <a:r>
              <a:rPr lang="en-US" dirty="0"/>
              <a:t>Steps divide the range into set increments</a:t>
            </a:r>
          </a:p>
          <a:p>
            <a:r>
              <a:rPr lang="en-US" dirty="0"/>
              <a:t>Employees progress one step at fixed intervals </a:t>
            </a:r>
          </a:p>
          <a:p>
            <a:r>
              <a:rPr lang="en-US" dirty="0"/>
              <a:t>Steps provide increase predictability to employees</a:t>
            </a:r>
          </a:p>
          <a:p>
            <a:endParaRPr lang="en-US" dirty="0"/>
          </a:p>
        </p:txBody>
      </p:sp>
      <p:grpSp>
        <p:nvGrpSpPr>
          <p:cNvPr id="4" name="Group 3">
            <a:extLst>
              <a:ext uri="{FF2B5EF4-FFF2-40B4-BE49-F238E27FC236}">
                <a16:creationId xmlns:a16="http://schemas.microsoft.com/office/drawing/2014/main" id="{190C01AF-F100-A6C3-C323-F124995DF209}"/>
              </a:ext>
            </a:extLst>
          </p:cNvPr>
          <p:cNvGrpSpPr/>
          <p:nvPr/>
        </p:nvGrpSpPr>
        <p:grpSpPr>
          <a:xfrm>
            <a:off x="362177" y="1943483"/>
            <a:ext cx="7270376" cy="4345497"/>
            <a:chOff x="812458" y="1820410"/>
            <a:chExt cx="7270376" cy="4345497"/>
          </a:xfrm>
        </p:grpSpPr>
        <p:sp>
          <p:nvSpPr>
            <p:cNvPr id="5" name="Rectangle 4">
              <a:extLst>
                <a:ext uri="{FF2B5EF4-FFF2-40B4-BE49-F238E27FC236}">
                  <a16:creationId xmlns:a16="http://schemas.microsoft.com/office/drawing/2014/main" id="{BFA751FD-517C-8EC8-9961-EF50D359B428}"/>
                </a:ext>
              </a:extLst>
            </p:cNvPr>
            <p:cNvSpPr/>
            <p:nvPr/>
          </p:nvSpPr>
          <p:spPr>
            <a:xfrm flipH="1">
              <a:off x="812458" y="1820410"/>
              <a:ext cx="7270376" cy="4345497"/>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ine 3">
              <a:extLst>
                <a:ext uri="{FF2B5EF4-FFF2-40B4-BE49-F238E27FC236}">
                  <a16:creationId xmlns:a16="http://schemas.microsoft.com/office/drawing/2014/main" id="{FCEEDC42-D743-E7A8-C425-455FEF7ED91A}"/>
                </a:ext>
              </a:extLst>
            </p:cNvPr>
            <p:cNvSpPr>
              <a:spLocks noChangeShapeType="1"/>
            </p:cNvSpPr>
            <p:nvPr/>
          </p:nvSpPr>
          <p:spPr bwMode="auto">
            <a:xfrm flipH="1" flipV="1">
              <a:off x="2628138" y="3099765"/>
              <a:ext cx="480822" cy="1086817"/>
            </a:xfrm>
            <a:prstGeom prst="line">
              <a:avLst/>
            </a:prstGeom>
            <a:solidFill>
              <a:schemeClr val="bg2">
                <a:lumMod val="40000"/>
                <a:lumOff val="60000"/>
              </a:schemeClr>
            </a:solidFill>
            <a:ln w="9525">
              <a:solidFill>
                <a:schemeClr val="tx1"/>
              </a:solidFill>
              <a:round/>
              <a:headEnd/>
              <a:tailEnd/>
            </a:ln>
          </p:spPr>
          <p:txBody>
            <a:bodyPr wrap="none" anchor="ctr"/>
            <a:lstStyle/>
            <a:p>
              <a:endParaRPr lang="en-US"/>
            </a:p>
          </p:txBody>
        </p:sp>
        <p:sp>
          <p:nvSpPr>
            <p:cNvPr id="7" name="Line 4">
              <a:extLst>
                <a:ext uri="{FF2B5EF4-FFF2-40B4-BE49-F238E27FC236}">
                  <a16:creationId xmlns:a16="http://schemas.microsoft.com/office/drawing/2014/main" id="{A6FBE0D9-BC0B-53AF-2C55-E713073280B4}"/>
                </a:ext>
              </a:extLst>
            </p:cNvPr>
            <p:cNvSpPr>
              <a:spLocks noChangeShapeType="1"/>
            </p:cNvSpPr>
            <p:nvPr/>
          </p:nvSpPr>
          <p:spPr bwMode="auto">
            <a:xfrm flipV="1">
              <a:off x="6035040" y="3070456"/>
              <a:ext cx="519089" cy="1116126"/>
            </a:xfrm>
            <a:prstGeom prst="line">
              <a:avLst/>
            </a:prstGeom>
            <a:solidFill>
              <a:schemeClr val="bg2">
                <a:lumMod val="40000"/>
                <a:lumOff val="60000"/>
              </a:schemeClr>
            </a:solidFill>
            <a:ln w="9525">
              <a:solidFill>
                <a:schemeClr val="tx1"/>
              </a:solidFill>
              <a:round/>
              <a:headEnd/>
              <a:tailEnd/>
            </a:ln>
          </p:spPr>
          <p:txBody>
            <a:bodyPr wrap="none" anchor="ctr"/>
            <a:lstStyle/>
            <a:p>
              <a:endParaRPr lang="en-US"/>
            </a:p>
          </p:txBody>
        </p:sp>
        <p:grpSp>
          <p:nvGrpSpPr>
            <p:cNvPr id="8" name="Group 7">
              <a:extLst>
                <a:ext uri="{FF2B5EF4-FFF2-40B4-BE49-F238E27FC236}">
                  <a16:creationId xmlns:a16="http://schemas.microsoft.com/office/drawing/2014/main" id="{06A3C91B-579D-2252-8EA7-645625A2674C}"/>
                </a:ext>
              </a:extLst>
            </p:cNvPr>
            <p:cNvGrpSpPr/>
            <p:nvPr/>
          </p:nvGrpSpPr>
          <p:grpSpPr>
            <a:xfrm>
              <a:off x="1739512" y="2206452"/>
              <a:ext cx="5664974" cy="507470"/>
              <a:chOff x="1593850" y="1625600"/>
              <a:chExt cx="5880100" cy="533400"/>
            </a:xfrm>
            <a:solidFill>
              <a:schemeClr val="bg2">
                <a:lumMod val="40000"/>
                <a:lumOff val="60000"/>
              </a:schemeClr>
            </a:solidFill>
          </p:grpSpPr>
          <p:sp>
            <p:nvSpPr>
              <p:cNvPr id="55" name="Rectangle 54">
                <a:extLst>
                  <a:ext uri="{FF2B5EF4-FFF2-40B4-BE49-F238E27FC236}">
                    <a16:creationId xmlns:a16="http://schemas.microsoft.com/office/drawing/2014/main" id="{E7ADB3F2-F40A-642F-72F7-F2E1BEEC4B06}"/>
                  </a:ext>
                </a:extLst>
              </p:cNvPr>
              <p:cNvSpPr/>
              <p:nvPr/>
            </p:nvSpPr>
            <p:spPr>
              <a:xfrm>
                <a:off x="1593850" y="1625600"/>
                <a:ext cx="2171700" cy="533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b"/>
              <a:lstStyle/>
              <a:p>
                <a:r>
                  <a:rPr lang="en-US" sz="2000" b="1" cap="small" dirty="0">
                    <a:solidFill>
                      <a:schemeClr val="accent4"/>
                    </a:solidFill>
                  </a:rPr>
                  <a:t>Minimum</a:t>
                </a:r>
              </a:p>
            </p:txBody>
          </p:sp>
          <p:sp>
            <p:nvSpPr>
              <p:cNvPr id="56" name="Rectangle 55">
                <a:extLst>
                  <a:ext uri="{FF2B5EF4-FFF2-40B4-BE49-F238E27FC236}">
                    <a16:creationId xmlns:a16="http://schemas.microsoft.com/office/drawing/2014/main" id="{007E02E8-C045-3401-5FE6-D0AB3422CFF0}"/>
                  </a:ext>
                </a:extLst>
              </p:cNvPr>
              <p:cNvSpPr/>
              <p:nvPr/>
            </p:nvSpPr>
            <p:spPr>
              <a:xfrm>
                <a:off x="3448050" y="1625600"/>
                <a:ext cx="2171700" cy="533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2000" b="1" cap="small" dirty="0">
                    <a:solidFill>
                      <a:schemeClr val="accent4"/>
                    </a:solidFill>
                  </a:rPr>
                  <a:t>Midpoint</a:t>
                </a:r>
              </a:p>
            </p:txBody>
          </p:sp>
          <p:sp>
            <p:nvSpPr>
              <p:cNvPr id="57" name="Rectangle 56">
                <a:extLst>
                  <a:ext uri="{FF2B5EF4-FFF2-40B4-BE49-F238E27FC236}">
                    <a16:creationId xmlns:a16="http://schemas.microsoft.com/office/drawing/2014/main" id="{846DD931-84BA-45F4-9E2D-74D92F83E9FE}"/>
                  </a:ext>
                </a:extLst>
              </p:cNvPr>
              <p:cNvSpPr/>
              <p:nvPr/>
            </p:nvSpPr>
            <p:spPr>
              <a:xfrm>
                <a:off x="5302250" y="1625600"/>
                <a:ext cx="2171700" cy="533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r"/>
                <a:r>
                  <a:rPr lang="en-US" sz="2000" b="1" cap="small" dirty="0">
                    <a:solidFill>
                      <a:schemeClr val="accent4"/>
                    </a:solidFill>
                  </a:rPr>
                  <a:t>Maximum</a:t>
                </a:r>
              </a:p>
            </p:txBody>
          </p:sp>
        </p:grpSp>
        <p:grpSp>
          <p:nvGrpSpPr>
            <p:cNvPr id="9" name="Group 8">
              <a:extLst>
                <a:ext uri="{FF2B5EF4-FFF2-40B4-BE49-F238E27FC236}">
                  <a16:creationId xmlns:a16="http://schemas.microsoft.com/office/drawing/2014/main" id="{30D14D4A-FAEE-6B75-AAC9-6AEB51286B94}"/>
                </a:ext>
              </a:extLst>
            </p:cNvPr>
            <p:cNvGrpSpPr/>
            <p:nvPr/>
          </p:nvGrpSpPr>
          <p:grpSpPr>
            <a:xfrm>
              <a:off x="6803918" y="2992775"/>
              <a:ext cx="524182" cy="1300795"/>
              <a:chOff x="7420379" y="5061506"/>
              <a:chExt cx="524182" cy="731558"/>
            </a:xfrm>
            <a:solidFill>
              <a:schemeClr val="bg2">
                <a:lumMod val="40000"/>
                <a:lumOff val="60000"/>
              </a:schemeClr>
            </a:solidFill>
          </p:grpSpPr>
          <p:sp>
            <p:nvSpPr>
              <p:cNvPr id="52" name="Rectangle 13">
                <a:extLst>
                  <a:ext uri="{FF2B5EF4-FFF2-40B4-BE49-F238E27FC236}">
                    <a16:creationId xmlns:a16="http://schemas.microsoft.com/office/drawing/2014/main" id="{4C37A9CA-3509-887B-4E35-424698D4FC61}"/>
                  </a:ext>
                </a:extLst>
              </p:cNvPr>
              <p:cNvSpPr>
                <a:spLocks noChangeArrowheads="1"/>
              </p:cNvSpPr>
              <p:nvPr/>
            </p:nvSpPr>
            <p:spPr bwMode="auto">
              <a:xfrm>
                <a:off x="7420379" y="5689209"/>
                <a:ext cx="524182" cy="103855"/>
              </a:xfrm>
              <a:prstGeom prst="rect">
                <a:avLst/>
              </a:prstGeom>
              <a:grpFill/>
              <a:ln w="9525">
                <a:noFill/>
                <a:miter lim="800000"/>
                <a:headEnd/>
                <a:tailEnd/>
              </a:ln>
            </p:spPr>
            <p:txBody>
              <a:bodyPr wrap="none" lIns="0" tIns="0" rIns="0" bIns="0" anchor="ctr">
                <a:spAutoFit/>
              </a:bodyPr>
              <a:lstStyle/>
              <a:p>
                <a:pPr eaLnBrk="0" hangingPunct="0"/>
                <a:r>
                  <a:rPr lang="en-US" sz="1200" dirty="0">
                    <a:solidFill>
                      <a:srgbClr val="000000"/>
                    </a:solidFill>
                    <a:latin typeface="Franklin Gothic Book" panose="020B0503020102020204" pitchFamily="34" charset="0"/>
                  </a:rPr>
                  <a:t>Grade 1</a:t>
                </a:r>
                <a:endParaRPr lang="en-US" sz="2800" dirty="0">
                  <a:latin typeface="Franklin Gothic Book" panose="020B0503020102020204" pitchFamily="34" charset="0"/>
                </a:endParaRPr>
              </a:p>
            </p:txBody>
          </p:sp>
          <p:sp>
            <p:nvSpPr>
              <p:cNvPr id="53" name="Rectangle 14">
                <a:extLst>
                  <a:ext uri="{FF2B5EF4-FFF2-40B4-BE49-F238E27FC236}">
                    <a16:creationId xmlns:a16="http://schemas.microsoft.com/office/drawing/2014/main" id="{D67F0F24-DD30-213D-2419-6055A7E88D37}"/>
                  </a:ext>
                </a:extLst>
              </p:cNvPr>
              <p:cNvSpPr>
                <a:spLocks noChangeArrowheads="1"/>
              </p:cNvSpPr>
              <p:nvPr/>
            </p:nvSpPr>
            <p:spPr bwMode="auto">
              <a:xfrm>
                <a:off x="7420379" y="5375354"/>
                <a:ext cx="524182" cy="103855"/>
              </a:xfrm>
              <a:prstGeom prst="rect">
                <a:avLst/>
              </a:prstGeom>
              <a:grpFill/>
              <a:ln w="9525">
                <a:noFill/>
                <a:miter lim="800000"/>
                <a:headEnd/>
                <a:tailEnd/>
              </a:ln>
            </p:spPr>
            <p:txBody>
              <a:bodyPr wrap="none" lIns="0" tIns="0" rIns="0" bIns="0" anchor="ctr">
                <a:spAutoFit/>
              </a:bodyPr>
              <a:lstStyle/>
              <a:p>
                <a:pPr eaLnBrk="0" hangingPunct="0"/>
                <a:r>
                  <a:rPr lang="en-US" sz="1200" dirty="0">
                    <a:solidFill>
                      <a:srgbClr val="000000"/>
                    </a:solidFill>
                    <a:latin typeface="Franklin Gothic Book" panose="020B0503020102020204" pitchFamily="34" charset="0"/>
                  </a:rPr>
                  <a:t>Grade 2</a:t>
                </a:r>
                <a:endParaRPr lang="en-US" sz="2800" dirty="0">
                  <a:latin typeface="Franklin Gothic Book" panose="020B0503020102020204" pitchFamily="34" charset="0"/>
                </a:endParaRPr>
              </a:p>
            </p:txBody>
          </p:sp>
          <p:sp>
            <p:nvSpPr>
              <p:cNvPr id="54" name="Rectangle 15">
                <a:extLst>
                  <a:ext uri="{FF2B5EF4-FFF2-40B4-BE49-F238E27FC236}">
                    <a16:creationId xmlns:a16="http://schemas.microsoft.com/office/drawing/2014/main" id="{36F92C61-A39E-A545-B265-2B8633F5DD81}"/>
                  </a:ext>
                </a:extLst>
              </p:cNvPr>
              <p:cNvSpPr>
                <a:spLocks noChangeArrowheads="1"/>
              </p:cNvSpPr>
              <p:nvPr/>
            </p:nvSpPr>
            <p:spPr bwMode="auto">
              <a:xfrm>
                <a:off x="7420379" y="5061506"/>
                <a:ext cx="524182" cy="103855"/>
              </a:xfrm>
              <a:prstGeom prst="rect">
                <a:avLst/>
              </a:prstGeom>
              <a:grpFill/>
              <a:ln w="9525">
                <a:noFill/>
                <a:miter lim="800000"/>
                <a:headEnd/>
                <a:tailEnd/>
              </a:ln>
            </p:spPr>
            <p:txBody>
              <a:bodyPr wrap="none" lIns="0" tIns="0" rIns="0" bIns="0" anchor="ctr">
                <a:spAutoFit/>
              </a:bodyPr>
              <a:lstStyle/>
              <a:p>
                <a:pPr eaLnBrk="0" hangingPunct="0"/>
                <a:r>
                  <a:rPr lang="en-US" sz="1200" dirty="0">
                    <a:solidFill>
                      <a:srgbClr val="000000"/>
                    </a:solidFill>
                    <a:latin typeface="Franklin Gothic Book" panose="020B0503020102020204" pitchFamily="34" charset="0"/>
                  </a:rPr>
                  <a:t>Grade 3</a:t>
                </a:r>
                <a:endParaRPr lang="en-US" sz="2800" dirty="0">
                  <a:latin typeface="Franklin Gothic Book" panose="020B0503020102020204" pitchFamily="34" charset="0"/>
                </a:endParaRPr>
              </a:p>
            </p:txBody>
          </p:sp>
        </p:grpSp>
        <p:grpSp>
          <p:nvGrpSpPr>
            <p:cNvPr id="10" name="Group 9">
              <a:extLst>
                <a:ext uri="{FF2B5EF4-FFF2-40B4-BE49-F238E27FC236}">
                  <a16:creationId xmlns:a16="http://schemas.microsoft.com/office/drawing/2014/main" id="{AE098525-49FB-EE35-B514-8A16280B365A}"/>
                </a:ext>
              </a:extLst>
            </p:cNvPr>
            <p:cNvGrpSpPr/>
            <p:nvPr/>
          </p:nvGrpSpPr>
          <p:grpSpPr>
            <a:xfrm>
              <a:off x="2589871" y="2841857"/>
              <a:ext cx="3964258" cy="457200"/>
              <a:chOff x="2589871" y="3416917"/>
              <a:chExt cx="3964258" cy="457200"/>
            </a:xfrm>
          </p:grpSpPr>
          <p:sp>
            <p:nvSpPr>
              <p:cNvPr id="43" name="Line 9">
                <a:extLst>
                  <a:ext uri="{FF2B5EF4-FFF2-40B4-BE49-F238E27FC236}">
                    <a16:creationId xmlns:a16="http://schemas.microsoft.com/office/drawing/2014/main" id="{845BD2D8-8FE1-35EE-979B-D9E2FA4E8A25}"/>
                  </a:ext>
                </a:extLst>
              </p:cNvPr>
              <p:cNvSpPr>
                <a:spLocks noChangeShapeType="1"/>
              </p:cNvSpPr>
              <p:nvPr/>
            </p:nvSpPr>
            <p:spPr bwMode="auto">
              <a:xfrm flipH="1">
                <a:off x="2589871" y="3645517"/>
                <a:ext cx="3964258" cy="0"/>
              </a:xfrm>
              <a:prstGeom prst="line">
                <a:avLst/>
              </a:prstGeom>
              <a:solidFill>
                <a:schemeClr val="bg2">
                  <a:lumMod val="40000"/>
                  <a:lumOff val="60000"/>
                </a:schemeClr>
              </a:solidFill>
              <a:ln w="9525">
                <a:solidFill>
                  <a:schemeClr val="tx1"/>
                </a:solidFill>
                <a:round/>
                <a:headEnd/>
                <a:tailEnd/>
              </a:ln>
            </p:spPr>
            <p:txBody>
              <a:bodyPr wrap="none" anchor="ctr"/>
              <a:lstStyle/>
              <a:p>
                <a:endParaRPr lang="en-US"/>
              </a:p>
            </p:txBody>
          </p:sp>
          <p:cxnSp>
            <p:nvCxnSpPr>
              <p:cNvPr id="44" name="Straight Connector 43">
                <a:extLst>
                  <a:ext uri="{FF2B5EF4-FFF2-40B4-BE49-F238E27FC236}">
                    <a16:creationId xmlns:a16="http://schemas.microsoft.com/office/drawing/2014/main" id="{80BE095F-42F1-AC19-F29A-5483458E21D3}"/>
                  </a:ext>
                </a:extLst>
              </p:cNvPr>
              <p:cNvCxnSpPr/>
              <p:nvPr/>
            </p:nvCxnSpPr>
            <p:spPr>
              <a:xfrm flipV="1">
                <a:off x="2589871" y="3416917"/>
                <a:ext cx="0" cy="457200"/>
              </a:xfrm>
              <a:prstGeom prst="line">
                <a:avLst/>
              </a:prstGeom>
              <a:solidFill>
                <a:schemeClr val="bg2">
                  <a:lumMod val="40000"/>
                  <a:lumOff val="60000"/>
                </a:schemeClr>
              </a:solidFill>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A256BDC4-B259-1AB2-084E-41449A4FFC90}"/>
                  </a:ext>
                </a:extLst>
              </p:cNvPr>
              <p:cNvCxnSpPr/>
              <p:nvPr/>
            </p:nvCxnSpPr>
            <p:spPr>
              <a:xfrm flipV="1">
                <a:off x="3156194" y="3416917"/>
                <a:ext cx="0" cy="457200"/>
              </a:xfrm>
              <a:prstGeom prst="line">
                <a:avLst/>
              </a:prstGeom>
              <a:solidFill>
                <a:schemeClr val="bg2">
                  <a:lumMod val="40000"/>
                  <a:lumOff val="60000"/>
                </a:schemeClr>
              </a:solidFill>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D3D16316-27A3-3EB5-D7F2-A2104F162FF2}"/>
                  </a:ext>
                </a:extLst>
              </p:cNvPr>
              <p:cNvCxnSpPr/>
              <p:nvPr/>
            </p:nvCxnSpPr>
            <p:spPr>
              <a:xfrm flipV="1">
                <a:off x="3722517" y="3416917"/>
                <a:ext cx="0" cy="457200"/>
              </a:xfrm>
              <a:prstGeom prst="line">
                <a:avLst/>
              </a:prstGeom>
              <a:solidFill>
                <a:schemeClr val="bg2">
                  <a:lumMod val="40000"/>
                  <a:lumOff val="60000"/>
                </a:schemeClr>
              </a:solidFill>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C8875367-A3E5-9953-A03B-F462DC89576F}"/>
                  </a:ext>
                </a:extLst>
              </p:cNvPr>
              <p:cNvCxnSpPr/>
              <p:nvPr/>
            </p:nvCxnSpPr>
            <p:spPr>
              <a:xfrm flipV="1">
                <a:off x="4288840" y="3416917"/>
                <a:ext cx="0" cy="457200"/>
              </a:xfrm>
              <a:prstGeom prst="line">
                <a:avLst/>
              </a:prstGeom>
              <a:solidFill>
                <a:schemeClr val="bg2">
                  <a:lumMod val="40000"/>
                  <a:lumOff val="60000"/>
                </a:schemeClr>
              </a:solidFill>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361012A3-2C96-3567-5323-77CD2668D003}"/>
                  </a:ext>
                </a:extLst>
              </p:cNvPr>
              <p:cNvCxnSpPr/>
              <p:nvPr/>
            </p:nvCxnSpPr>
            <p:spPr>
              <a:xfrm flipV="1">
                <a:off x="4855163" y="3416917"/>
                <a:ext cx="0" cy="457200"/>
              </a:xfrm>
              <a:prstGeom prst="line">
                <a:avLst/>
              </a:prstGeom>
              <a:solidFill>
                <a:schemeClr val="bg2">
                  <a:lumMod val="40000"/>
                  <a:lumOff val="60000"/>
                </a:schemeClr>
              </a:solidFill>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FCD20C37-D500-0184-FE67-847418862018}"/>
                  </a:ext>
                </a:extLst>
              </p:cNvPr>
              <p:cNvCxnSpPr/>
              <p:nvPr/>
            </p:nvCxnSpPr>
            <p:spPr>
              <a:xfrm flipV="1">
                <a:off x="5421486" y="3416917"/>
                <a:ext cx="0" cy="457200"/>
              </a:xfrm>
              <a:prstGeom prst="line">
                <a:avLst/>
              </a:prstGeom>
              <a:solidFill>
                <a:schemeClr val="bg2">
                  <a:lumMod val="40000"/>
                  <a:lumOff val="60000"/>
                </a:schemeClr>
              </a:solidFill>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E47FD5C1-0F1D-D698-1F9B-92A5C2D6271A}"/>
                  </a:ext>
                </a:extLst>
              </p:cNvPr>
              <p:cNvCxnSpPr/>
              <p:nvPr/>
            </p:nvCxnSpPr>
            <p:spPr>
              <a:xfrm flipV="1">
                <a:off x="5987809" y="3416917"/>
                <a:ext cx="0" cy="457200"/>
              </a:xfrm>
              <a:prstGeom prst="line">
                <a:avLst/>
              </a:prstGeom>
              <a:solidFill>
                <a:schemeClr val="bg2">
                  <a:lumMod val="40000"/>
                  <a:lumOff val="60000"/>
                </a:schemeClr>
              </a:solidFill>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CD8F4929-CFAB-3203-A0BF-F6ADEED9286F}"/>
                  </a:ext>
                </a:extLst>
              </p:cNvPr>
              <p:cNvCxnSpPr/>
              <p:nvPr/>
            </p:nvCxnSpPr>
            <p:spPr>
              <a:xfrm flipV="1">
                <a:off x="6554129" y="3416917"/>
                <a:ext cx="0" cy="457200"/>
              </a:xfrm>
              <a:prstGeom prst="line">
                <a:avLst/>
              </a:prstGeom>
              <a:solidFill>
                <a:schemeClr val="bg2">
                  <a:lumMod val="40000"/>
                  <a:lumOff val="60000"/>
                </a:schemeClr>
              </a:solidFill>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61DFCC57-06C6-2C7D-31CD-91B9791549E2}"/>
                </a:ext>
              </a:extLst>
            </p:cNvPr>
            <p:cNvGrpSpPr/>
            <p:nvPr/>
          </p:nvGrpSpPr>
          <p:grpSpPr>
            <a:xfrm>
              <a:off x="2880360" y="3399923"/>
              <a:ext cx="3383280" cy="457200"/>
              <a:chOff x="2589871" y="3416917"/>
              <a:chExt cx="3964258" cy="457200"/>
            </a:xfrm>
          </p:grpSpPr>
          <p:sp>
            <p:nvSpPr>
              <p:cNvPr id="34" name="Line 9">
                <a:extLst>
                  <a:ext uri="{FF2B5EF4-FFF2-40B4-BE49-F238E27FC236}">
                    <a16:creationId xmlns:a16="http://schemas.microsoft.com/office/drawing/2014/main" id="{5B14D8F9-0E9A-3B9F-51BC-5D5DEB308B7E}"/>
                  </a:ext>
                </a:extLst>
              </p:cNvPr>
              <p:cNvSpPr>
                <a:spLocks noChangeShapeType="1"/>
              </p:cNvSpPr>
              <p:nvPr/>
            </p:nvSpPr>
            <p:spPr bwMode="auto">
              <a:xfrm flipH="1">
                <a:off x="2589871" y="3645517"/>
                <a:ext cx="3964258" cy="0"/>
              </a:xfrm>
              <a:prstGeom prst="line">
                <a:avLst/>
              </a:prstGeom>
              <a:solidFill>
                <a:schemeClr val="bg2">
                  <a:lumMod val="40000"/>
                  <a:lumOff val="60000"/>
                </a:schemeClr>
              </a:solidFill>
              <a:ln w="9525">
                <a:solidFill>
                  <a:schemeClr val="tx1"/>
                </a:solidFill>
                <a:round/>
                <a:headEnd/>
                <a:tailEnd/>
              </a:ln>
            </p:spPr>
            <p:txBody>
              <a:bodyPr wrap="none" anchor="ctr"/>
              <a:lstStyle/>
              <a:p>
                <a:endParaRPr lang="en-US"/>
              </a:p>
            </p:txBody>
          </p:sp>
          <p:cxnSp>
            <p:nvCxnSpPr>
              <p:cNvPr id="35" name="Straight Connector 34">
                <a:extLst>
                  <a:ext uri="{FF2B5EF4-FFF2-40B4-BE49-F238E27FC236}">
                    <a16:creationId xmlns:a16="http://schemas.microsoft.com/office/drawing/2014/main" id="{1D8F1416-2F48-F9E2-CDD8-A4C6C0F8D4F4}"/>
                  </a:ext>
                </a:extLst>
              </p:cNvPr>
              <p:cNvCxnSpPr/>
              <p:nvPr/>
            </p:nvCxnSpPr>
            <p:spPr>
              <a:xfrm flipV="1">
                <a:off x="2589871" y="3416917"/>
                <a:ext cx="0" cy="457200"/>
              </a:xfrm>
              <a:prstGeom prst="line">
                <a:avLst/>
              </a:prstGeom>
              <a:solidFill>
                <a:schemeClr val="bg2">
                  <a:lumMod val="40000"/>
                  <a:lumOff val="60000"/>
                </a:schemeClr>
              </a:solidFill>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0C180C5E-ECD9-7866-8346-03706D27E5F9}"/>
                  </a:ext>
                </a:extLst>
              </p:cNvPr>
              <p:cNvCxnSpPr/>
              <p:nvPr/>
            </p:nvCxnSpPr>
            <p:spPr>
              <a:xfrm flipV="1">
                <a:off x="3156194" y="3416917"/>
                <a:ext cx="0" cy="457200"/>
              </a:xfrm>
              <a:prstGeom prst="line">
                <a:avLst/>
              </a:prstGeom>
              <a:solidFill>
                <a:schemeClr val="bg2">
                  <a:lumMod val="40000"/>
                  <a:lumOff val="60000"/>
                </a:schemeClr>
              </a:solidFill>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8C9EB3F-BEB2-018D-8C02-6DCB565F5752}"/>
                  </a:ext>
                </a:extLst>
              </p:cNvPr>
              <p:cNvCxnSpPr/>
              <p:nvPr/>
            </p:nvCxnSpPr>
            <p:spPr>
              <a:xfrm flipV="1">
                <a:off x="3722517" y="3416917"/>
                <a:ext cx="0" cy="457200"/>
              </a:xfrm>
              <a:prstGeom prst="line">
                <a:avLst/>
              </a:prstGeom>
              <a:solidFill>
                <a:schemeClr val="bg2">
                  <a:lumMod val="40000"/>
                  <a:lumOff val="60000"/>
                </a:schemeClr>
              </a:solidFill>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D4133446-5F1C-9DAB-B419-AD77926FE15A}"/>
                  </a:ext>
                </a:extLst>
              </p:cNvPr>
              <p:cNvCxnSpPr/>
              <p:nvPr/>
            </p:nvCxnSpPr>
            <p:spPr>
              <a:xfrm flipV="1">
                <a:off x="4288840" y="3416917"/>
                <a:ext cx="0" cy="457200"/>
              </a:xfrm>
              <a:prstGeom prst="line">
                <a:avLst/>
              </a:prstGeom>
              <a:solidFill>
                <a:schemeClr val="bg2">
                  <a:lumMod val="40000"/>
                  <a:lumOff val="60000"/>
                </a:schemeClr>
              </a:solidFill>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6FEC1EC8-0BDE-D0B3-F7FF-25456BD948C1}"/>
                  </a:ext>
                </a:extLst>
              </p:cNvPr>
              <p:cNvCxnSpPr/>
              <p:nvPr/>
            </p:nvCxnSpPr>
            <p:spPr>
              <a:xfrm flipV="1">
                <a:off x="4855163" y="3416917"/>
                <a:ext cx="0" cy="457200"/>
              </a:xfrm>
              <a:prstGeom prst="line">
                <a:avLst/>
              </a:prstGeom>
              <a:solidFill>
                <a:schemeClr val="bg2">
                  <a:lumMod val="40000"/>
                  <a:lumOff val="60000"/>
                </a:schemeClr>
              </a:solidFill>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D1D57F7-8F0F-B8BB-1464-AA1DE6C94976}"/>
                  </a:ext>
                </a:extLst>
              </p:cNvPr>
              <p:cNvCxnSpPr/>
              <p:nvPr/>
            </p:nvCxnSpPr>
            <p:spPr>
              <a:xfrm flipV="1">
                <a:off x="5421486" y="3416917"/>
                <a:ext cx="0" cy="457200"/>
              </a:xfrm>
              <a:prstGeom prst="line">
                <a:avLst/>
              </a:prstGeom>
              <a:solidFill>
                <a:schemeClr val="bg2">
                  <a:lumMod val="40000"/>
                  <a:lumOff val="60000"/>
                </a:schemeClr>
              </a:solidFill>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FDD51CE9-59AA-D95F-EA93-F748547B632D}"/>
                  </a:ext>
                </a:extLst>
              </p:cNvPr>
              <p:cNvCxnSpPr/>
              <p:nvPr/>
            </p:nvCxnSpPr>
            <p:spPr>
              <a:xfrm flipV="1">
                <a:off x="5987809" y="3416917"/>
                <a:ext cx="0" cy="457200"/>
              </a:xfrm>
              <a:prstGeom prst="line">
                <a:avLst/>
              </a:prstGeom>
              <a:solidFill>
                <a:schemeClr val="bg2">
                  <a:lumMod val="40000"/>
                  <a:lumOff val="60000"/>
                </a:schemeClr>
              </a:solidFill>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7FCB3CAB-0B8C-3143-B485-EE791B632CEA}"/>
                  </a:ext>
                </a:extLst>
              </p:cNvPr>
              <p:cNvCxnSpPr/>
              <p:nvPr/>
            </p:nvCxnSpPr>
            <p:spPr>
              <a:xfrm flipV="1">
                <a:off x="6554129" y="3416917"/>
                <a:ext cx="0" cy="457200"/>
              </a:xfrm>
              <a:prstGeom prst="line">
                <a:avLst/>
              </a:prstGeom>
              <a:solidFill>
                <a:schemeClr val="bg2">
                  <a:lumMod val="40000"/>
                  <a:lumOff val="60000"/>
                </a:schemeClr>
              </a:solidFill>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D405AC89-575B-971E-4E6B-9731C1BE0956}"/>
                </a:ext>
              </a:extLst>
            </p:cNvPr>
            <p:cNvGrpSpPr/>
            <p:nvPr/>
          </p:nvGrpSpPr>
          <p:grpSpPr>
            <a:xfrm>
              <a:off x="3108960" y="3957989"/>
              <a:ext cx="2926080" cy="457200"/>
              <a:chOff x="2589871" y="3416917"/>
              <a:chExt cx="3964258" cy="457200"/>
            </a:xfrm>
          </p:grpSpPr>
          <p:sp>
            <p:nvSpPr>
              <p:cNvPr id="25" name="Line 9">
                <a:extLst>
                  <a:ext uri="{FF2B5EF4-FFF2-40B4-BE49-F238E27FC236}">
                    <a16:creationId xmlns:a16="http://schemas.microsoft.com/office/drawing/2014/main" id="{3DFA2D73-567E-ADAE-FFAA-2BF8B9BA4988}"/>
                  </a:ext>
                </a:extLst>
              </p:cNvPr>
              <p:cNvSpPr>
                <a:spLocks noChangeShapeType="1"/>
              </p:cNvSpPr>
              <p:nvPr/>
            </p:nvSpPr>
            <p:spPr bwMode="auto">
              <a:xfrm flipH="1">
                <a:off x="2589871" y="3645517"/>
                <a:ext cx="3964258" cy="0"/>
              </a:xfrm>
              <a:prstGeom prst="line">
                <a:avLst/>
              </a:prstGeom>
              <a:solidFill>
                <a:schemeClr val="bg2">
                  <a:lumMod val="40000"/>
                  <a:lumOff val="60000"/>
                </a:schemeClr>
              </a:solidFill>
              <a:ln w="9525">
                <a:solidFill>
                  <a:schemeClr val="tx1"/>
                </a:solidFill>
                <a:round/>
                <a:headEnd/>
                <a:tailEnd/>
              </a:ln>
            </p:spPr>
            <p:txBody>
              <a:bodyPr wrap="none" anchor="ctr"/>
              <a:lstStyle/>
              <a:p>
                <a:endParaRPr lang="en-US"/>
              </a:p>
            </p:txBody>
          </p:sp>
          <p:cxnSp>
            <p:nvCxnSpPr>
              <p:cNvPr id="26" name="Straight Connector 25">
                <a:extLst>
                  <a:ext uri="{FF2B5EF4-FFF2-40B4-BE49-F238E27FC236}">
                    <a16:creationId xmlns:a16="http://schemas.microsoft.com/office/drawing/2014/main" id="{E5BBF8F3-C960-C928-E2D6-40E13AEBB670}"/>
                  </a:ext>
                </a:extLst>
              </p:cNvPr>
              <p:cNvCxnSpPr/>
              <p:nvPr/>
            </p:nvCxnSpPr>
            <p:spPr>
              <a:xfrm flipV="1">
                <a:off x="2589871" y="3416917"/>
                <a:ext cx="0" cy="457200"/>
              </a:xfrm>
              <a:prstGeom prst="line">
                <a:avLst/>
              </a:prstGeom>
              <a:solidFill>
                <a:schemeClr val="bg2">
                  <a:lumMod val="40000"/>
                  <a:lumOff val="60000"/>
                </a:schemeClr>
              </a:solidFill>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B3BDFF2-78EF-C317-5568-418AC3E75AAA}"/>
                  </a:ext>
                </a:extLst>
              </p:cNvPr>
              <p:cNvCxnSpPr/>
              <p:nvPr/>
            </p:nvCxnSpPr>
            <p:spPr>
              <a:xfrm flipV="1">
                <a:off x="3156194" y="3416917"/>
                <a:ext cx="0" cy="457200"/>
              </a:xfrm>
              <a:prstGeom prst="line">
                <a:avLst/>
              </a:prstGeom>
              <a:solidFill>
                <a:schemeClr val="bg2">
                  <a:lumMod val="40000"/>
                  <a:lumOff val="60000"/>
                </a:schemeClr>
              </a:solidFill>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0F86B52-4C98-3645-607F-3BBB15AB1B95}"/>
                  </a:ext>
                </a:extLst>
              </p:cNvPr>
              <p:cNvCxnSpPr/>
              <p:nvPr/>
            </p:nvCxnSpPr>
            <p:spPr>
              <a:xfrm flipV="1">
                <a:off x="3722517" y="3416917"/>
                <a:ext cx="0" cy="457200"/>
              </a:xfrm>
              <a:prstGeom prst="line">
                <a:avLst/>
              </a:prstGeom>
              <a:solidFill>
                <a:schemeClr val="bg2">
                  <a:lumMod val="40000"/>
                  <a:lumOff val="60000"/>
                </a:schemeClr>
              </a:solidFill>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3CCA385-EF15-7C53-9B62-A6CE092E70C7}"/>
                  </a:ext>
                </a:extLst>
              </p:cNvPr>
              <p:cNvCxnSpPr/>
              <p:nvPr/>
            </p:nvCxnSpPr>
            <p:spPr>
              <a:xfrm flipV="1">
                <a:off x="4288840" y="3416917"/>
                <a:ext cx="0" cy="457200"/>
              </a:xfrm>
              <a:prstGeom prst="line">
                <a:avLst/>
              </a:prstGeom>
              <a:solidFill>
                <a:schemeClr val="bg2">
                  <a:lumMod val="40000"/>
                  <a:lumOff val="60000"/>
                </a:schemeClr>
              </a:solidFill>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465803F-041F-F87A-2415-B66D8520AF21}"/>
                  </a:ext>
                </a:extLst>
              </p:cNvPr>
              <p:cNvCxnSpPr/>
              <p:nvPr/>
            </p:nvCxnSpPr>
            <p:spPr>
              <a:xfrm flipV="1">
                <a:off x="4855163" y="3416917"/>
                <a:ext cx="0" cy="457200"/>
              </a:xfrm>
              <a:prstGeom prst="line">
                <a:avLst/>
              </a:prstGeom>
              <a:solidFill>
                <a:schemeClr val="bg2">
                  <a:lumMod val="40000"/>
                  <a:lumOff val="60000"/>
                </a:schemeClr>
              </a:solidFill>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12E7BCA-2B9A-7F15-B01A-995FE1B0A55F}"/>
                  </a:ext>
                </a:extLst>
              </p:cNvPr>
              <p:cNvCxnSpPr/>
              <p:nvPr/>
            </p:nvCxnSpPr>
            <p:spPr>
              <a:xfrm flipV="1">
                <a:off x="5421486" y="3416917"/>
                <a:ext cx="0" cy="457200"/>
              </a:xfrm>
              <a:prstGeom prst="line">
                <a:avLst/>
              </a:prstGeom>
              <a:solidFill>
                <a:schemeClr val="bg2">
                  <a:lumMod val="40000"/>
                  <a:lumOff val="60000"/>
                </a:schemeClr>
              </a:solidFill>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9AA7CD21-11E4-3362-113A-49FE2377A95C}"/>
                  </a:ext>
                </a:extLst>
              </p:cNvPr>
              <p:cNvCxnSpPr/>
              <p:nvPr/>
            </p:nvCxnSpPr>
            <p:spPr>
              <a:xfrm flipV="1">
                <a:off x="5987809" y="3416917"/>
                <a:ext cx="0" cy="457200"/>
              </a:xfrm>
              <a:prstGeom prst="line">
                <a:avLst/>
              </a:prstGeom>
              <a:solidFill>
                <a:schemeClr val="bg2">
                  <a:lumMod val="40000"/>
                  <a:lumOff val="60000"/>
                </a:schemeClr>
              </a:solidFill>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7A50FE33-FCD3-FC61-827A-F6657D25165D}"/>
                  </a:ext>
                </a:extLst>
              </p:cNvPr>
              <p:cNvCxnSpPr/>
              <p:nvPr/>
            </p:nvCxnSpPr>
            <p:spPr>
              <a:xfrm flipV="1">
                <a:off x="6554129" y="3416917"/>
                <a:ext cx="0" cy="457200"/>
              </a:xfrm>
              <a:prstGeom prst="line">
                <a:avLst/>
              </a:prstGeom>
              <a:solidFill>
                <a:schemeClr val="bg2">
                  <a:lumMod val="40000"/>
                  <a:lumOff val="60000"/>
                </a:schemeClr>
              </a:solidFill>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5E075A7D-6075-5FA0-E8D0-97BC533AF2DA}"/>
                </a:ext>
              </a:extLst>
            </p:cNvPr>
            <p:cNvGrpSpPr/>
            <p:nvPr/>
          </p:nvGrpSpPr>
          <p:grpSpPr>
            <a:xfrm>
              <a:off x="1991401" y="4893862"/>
              <a:ext cx="5161198" cy="956943"/>
              <a:chOff x="1499425" y="4633803"/>
              <a:chExt cx="5161198" cy="956943"/>
            </a:xfrm>
          </p:grpSpPr>
          <p:grpSp>
            <p:nvGrpSpPr>
              <p:cNvPr id="14" name="Group 13">
                <a:extLst>
                  <a:ext uri="{FF2B5EF4-FFF2-40B4-BE49-F238E27FC236}">
                    <a16:creationId xmlns:a16="http://schemas.microsoft.com/office/drawing/2014/main" id="{14F33930-897A-AE16-1C4F-A5D6B14DB4DC}"/>
                  </a:ext>
                </a:extLst>
              </p:cNvPr>
              <p:cNvGrpSpPr/>
              <p:nvPr/>
            </p:nvGrpSpPr>
            <p:grpSpPr>
              <a:xfrm>
                <a:off x="1499425" y="4951425"/>
                <a:ext cx="1172116" cy="335900"/>
                <a:chOff x="1499425" y="5159991"/>
                <a:chExt cx="1172116" cy="335900"/>
              </a:xfrm>
            </p:grpSpPr>
            <p:sp>
              <p:nvSpPr>
                <p:cNvPr id="23" name="Text Box 12">
                  <a:extLst>
                    <a:ext uri="{FF2B5EF4-FFF2-40B4-BE49-F238E27FC236}">
                      <a16:creationId xmlns:a16="http://schemas.microsoft.com/office/drawing/2014/main" id="{4749FBC0-1F82-EAA0-164B-11D3E2422FE8}"/>
                    </a:ext>
                  </a:extLst>
                </p:cNvPr>
                <p:cNvSpPr txBox="1">
                  <a:spLocks noChangeArrowheads="1"/>
                </p:cNvSpPr>
                <p:nvPr/>
              </p:nvSpPr>
              <p:spPr bwMode="auto">
                <a:xfrm>
                  <a:off x="1499425" y="5218892"/>
                  <a:ext cx="1172116" cy="276999"/>
                </a:xfrm>
                <a:prstGeom prst="rect">
                  <a:avLst/>
                </a:prstGeom>
                <a:solidFill>
                  <a:schemeClr val="bg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ea typeface="ヒラギノ角ゴ Pro W3" pitchFamily="-108" charset="-128"/>
                    </a:defRPr>
                  </a:lvl1pPr>
                  <a:lvl2pPr marL="742950" indent="-285750">
                    <a:defRPr sz="2400">
                      <a:solidFill>
                        <a:schemeClr val="tx1"/>
                      </a:solidFill>
                      <a:latin typeface="Times" pitchFamily="18" charset="0"/>
                      <a:ea typeface="ヒラギノ角ゴ Pro W3" pitchFamily="-108" charset="-128"/>
                    </a:defRPr>
                  </a:lvl2pPr>
                  <a:lvl3pPr marL="1143000" indent="-228600">
                    <a:defRPr sz="2400">
                      <a:solidFill>
                        <a:schemeClr val="tx1"/>
                      </a:solidFill>
                      <a:latin typeface="Times" pitchFamily="18" charset="0"/>
                      <a:ea typeface="ヒラギノ角ゴ Pro W3" pitchFamily="-108" charset="-128"/>
                    </a:defRPr>
                  </a:lvl3pPr>
                  <a:lvl4pPr marL="1600200" indent="-228600">
                    <a:defRPr sz="2400">
                      <a:solidFill>
                        <a:schemeClr val="tx1"/>
                      </a:solidFill>
                      <a:latin typeface="Times" pitchFamily="18" charset="0"/>
                      <a:ea typeface="ヒラギノ角ゴ Pro W3" pitchFamily="-108" charset="-128"/>
                    </a:defRPr>
                  </a:lvl4pPr>
                  <a:lvl5pPr marL="2057400" indent="-228600">
                    <a:defRPr sz="2400">
                      <a:solidFill>
                        <a:schemeClr val="tx1"/>
                      </a:solidFill>
                      <a:latin typeface="Times" pitchFamily="18" charset="0"/>
                      <a:ea typeface="ヒラギノ角ゴ Pro W3" pitchFamily="-108"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08"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08"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08"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08" charset="-128"/>
                    </a:defRPr>
                  </a:lvl9pPr>
                </a:lstStyle>
                <a:p>
                  <a:r>
                    <a:rPr lang="en-US" altLang="en-US" sz="1200" dirty="0">
                      <a:latin typeface="Arial" pitchFamily="34" charset="0"/>
                      <a:cs typeface="Arial" pitchFamily="34" charset="0"/>
                    </a:rPr>
                    <a:t>Range Spread</a:t>
                  </a:r>
                </a:p>
              </p:txBody>
            </p:sp>
            <p:sp>
              <p:nvSpPr>
                <p:cNvPr id="24" name="Line 15">
                  <a:extLst>
                    <a:ext uri="{FF2B5EF4-FFF2-40B4-BE49-F238E27FC236}">
                      <a16:creationId xmlns:a16="http://schemas.microsoft.com/office/drawing/2014/main" id="{D70FBD93-CAB1-3B1B-4E48-D62D2F04FF73}"/>
                    </a:ext>
                  </a:extLst>
                </p:cNvPr>
                <p:cNvSpPr>
                  <a:spLocks noChangeShapeType="1"/>
                </p:cNvSpPr>
                <p:nvPr/>
              </p:nvSpPr>
              <p:spPr bwMode="auto">
                <a:xfrm flipH="1">
                  <a:off x="1572837" y="5159991"/>
                  <a:ext cx="969041" cy="0"/>
                </a:xfrm>
                <a:prstGeom prst="line">
                  <a:avLst/>
                </a:prstGeom>
                <a:solidFill>
                  <a:schemeClr val="bg2">
                    <a:lumMod val="40000"/>
                    <a:lumOff val="60000"/>
                  </a:schemeClr>
                </a:solidFill>
                <a:ln w="9525">
                  <a:solidFill>
                    <a:schemeClr val="tx1"/>
                  </a:solidFill>
                  <a:round/>
                  <a:headEnd type="triangle" w="med" len="med"/>
                  <a:tailEnd type="triangle" w="med" len="med"/>
                </a:ln>
              </p:spPr>
              <p:txBody>
                <a:bodyPr wrap="none" anchor="ctr"/>
                <a:lstStyle/>
                <a:p>
                  <a:endParaRPr lang="en-US"/>
                </a:p>
              </p:txBody>
            </p:sp>
          </p:grpSp>
          <p:grpSp>
            <p:nvGrpSpPr>
              <p:cNvPr id="15" name="Group 14">
                <a:extLst>
                  <a:ext uri="{FF2B5EF4-FFF2-40B4-BE49-F238E27FC236}">
                    <a16:creationId xmlns:a16="http://schemas.microsoft.com/office/drawing/2014/main" id="{6A7BF5ED-49AD-51CE-BB26-B0240AE045C1}"/>
                  </a:ext>
                </a:extLst>
              </p:cNvPr>
              <p:cNvGrpSpPr/>
              <p:nvPr/>
            </p:nvGrpSpPr>
            <p:grpSpPr>
              <a:xfrm>
                <a:off x="5702309" y="4633803"/>
                <a:ext cx="958314" cy="956943"/>
                <a:chOff x="1499425" y="3770913"/>
                <a:chExt cx="958314" cy="956943"/>
              </a:xfrm>
            </p:grpSpPr>
            <p:sp>
              <p:nvSpPr>
                <p:cNvPr id="21" name="Text Box 12">
                  <a:extLst>
                    <a:ext uri="{FF2B5EF4-FFF2-40B4-BE49-F238E27FC236}">
                      <a16:creationId xmlns:a16="http://schemas.microsoft.com/office/drawing/2014/main" id="{F07B210C-540F-C7C1-658E-808BF4DEA661}"/>
                    </a:ext>
                  </a:extLst>
                </p:cNvPr>
                <p:cNvSpPr txBox="1">
                  <a:spLocks noChangeArrowheads="1"/>
                </p:cNvSpPr>
                <p:nvPr/>
              </p:nvSpPr>
              <p:spPr bwMode="auto">
                <a:xfrm>
                  <a:off x="1540209" y="4029773"/>
                  <a:ext cx="917530" cy="461665"/>
                </a:xfrm>
                <a:prstGeom prst="rect">
                  <a:avLst/>
                </a:prstGeom>
                <a:solidFill>
                  <a:schemeClr val="bg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ea typeface="ヒラギノ角ゴ Pro W3" pitchFamily="-108" charset="-128"/>
                    </a:defRPr>
                  </a:lvl1pPr>
                  <a:lvl2pPr marL="742950" indent="-285750">
                    <a:defRPr sz="2400">
                      <a:solidFill>
                        <a:schemeClr val="tx1"/>
                      </a:solidFill>
                      <a:latin typeface="Times" pitchFamily="18" charset="0"/>
                      <a:ea typeface="ヒラギノ角ゴ Pro W3" pitchFamily="-108" charset="-128"/>
                    </a:defRPr>
                  </a:lvl2pPr>
                  <a:lvl3pPr marL="1143000" indent="-228600">
                    <a:defRPr sz="2400">
                      <a:solidFill>
                        <a:schemeClr val="tx1"/>
                      </a:solidFill>
                      <a:latin typeface="Times" pitchFamily="18" charset="0"/>
                      <a:ea typeface="ヒラギノ角ゴ Pro W3" pitchFamily="-108" charset="-128"/>
                    </a:defRPr>
                  </a:lvl3pPr>
                  <a:lvl4pPr marL="1600200" indent="-228600">
                    <a:defRPr sz="2400">
                      <a:solidFill>
                        <a:schemeClr val="tx1"/>
                      </a:solidFill>
                      <a:latin typeface="Times" pitchFamily="18" charset="0"/>
                      <a:ea typeface="ヒラギノ角ゴ Pro W3" pitchFamily="-108" charset="-128"/>
                    </a:defRPr>
                  </a:lvl4pPr>
                  <a:lvl5pPr marL="2057400" indent="-228600">
                    <a:defRPr sz="2400">
                      <a:solidFill>
                        <a:schemeClr val="tx1"/>
                      </a:solidFill>
                      <a:latin typeface="Times" pitchFamily="18" charset="0"/>
                      <a:ea typeface="ヒラギノ角ゴ Pro W3" pitchFamily="-108"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08"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08"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08"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08" charset="-128"/>
                    </a:defRPr>
                  </a:lvl9pPr>
                </a:lstStyle>
                <a:p>
                  <a:r>
                    <a:rPr lang="en-US" altLang="en-US" sz="1200" dirty="0">
                      <a:latin typeface="Arial" pitchFamily="34" charset="0"/>
                      <a:cs typeface="Arial" pitchFamily="34" charset="0"/>
                    </a:rPr>
                    <a:t>Midpoint Differential</a:t>
                  </a:r>
                </a:p>
              </p:txBody>
            </p:sp>
            <p:sp>
              <p:nvSpPr>
                <p:cNvPr id="22" name="Line 15">
                  <a:extLst>
                    <a:ext uri="{FF2B5EF4-FFF2-40B4-BE49-F238E27FC236}">
                      <a16:creationId xmlns:a16="http://schemas.microsoft.com/office/drawing/2014/main" id="{846214BE-21A1-8916-1F72-B7FC8716A40A}"/>
                    </a:ext>
                  </a:extLst>
                </p:cNvPr>
                <p:cNvSpPr>
                  <a:spLocks noChangeShapeType="1"/>
                </p:cNvSpPr>
                <p:nvPr/>
              </p:nvSpPr>
              <p:spPr bwMode="auto">
                <a:xfrm flipH="1" flipV="1">
                  <a:off x="1499425" y="3770913"/>
                  <a:ext cx="0" cy="956943"/>
                </a:xfrm>
                <a:prstGeom prst="line">
                  <a:avLst/>
                </a:prstGeom>
                <a:solidFill>
                  <a:schemeClr val="bg2">
                    <a:lumMod val="40000"/>
                    <a:lumOff val="60000"/>
                  </a:schemeClr>
                </a:solidFill>
                <a:ln w="9525">
                  <a:solidFill>
                    <a:schemeClr val="tx1"/>
                  </a:solidFill>
                  <a:round/>
                  <a:headEnd type="triangle" w="med" len="med"/>
                  <a:tailEnd type="triangle" w="med" len="med"/>
                </a:ln>
              </p:spPr>
              <p:txBody>
                <a:bodyPr wrap="none" anchor="ctr"/>
                <a:lstStyle/>
                <a:p>
                  <a:endParaRPr lang="en-US"/>
                </a:p>
              </p:txBody>
            </p:sp>
          </p:grpSp>
          <p:grpSp>
            <p:nvGrpSpPr>
              <p:cNvPr id="16" name="Group 15">
                <a:extLst>
                  <a:ext uri="{FF2B5EF4-FFF2-40B4-BE49-F238E27FC236}">
                    <a16:creationId xmlns:a16="http://schemas.microsoft.com/office/drawing/2014/main" id="{9568E409-4609-AB18-139E-51097D277FA9}"/>
                  </a:ext>
                </a:extLst>
              </p:cNvPr>
              <p:cNvGrpSpPr/>
              <p:nvPr/>
            </p:nvGrpSpPr>
            <p:grpSpPr>
              <a:xfrm>
                <a:off x="3147408" y="4883674"/>
                <a:ext cx="2035630" cy="457200"/>
                <a:chOff x="3261360" y="4842329"/>
                <a:chExt cx="2035630" cy="457200"/>
              </a:xfrm>
            </p:grpSpPr>
            <p:sp>
              <p:nvSpPr>
                <p:cNvPr id="17" name="Line 9">
                  <a:extLst>
                    <a:ext uri="{FF2B5EF4-FFF2-40B4-BE49-F238E27FC236}">
                      <a16:creationId xmlns:a16="http://schemas.microsoft.com/office/drawing/2014/main" id="{7C2DC159-14C0-9091-C23F-4ABEB98AF611}"/>
                    </a:ext>
                  </a:extLst>
                </p:cNvPr>
                <p:cNvSpPr>
                  <a:spLocks noChangeShapeType="1"/>
                </p:cNvSpPr>
                <p:nvPr/>
              </p:nvSpPr>
              <p:spPr bwMode="auto">
                <a:xfrm flipH="1">
                  <a:off x="3261360" y="5070929"/>
                  <a:ext cx="418012" cy="0"/>
                </a:xfrm>
                <a:prstGeom prst="line">
                  <a:avLst/>
                </a:prstGeom>
                <a:solidFill>
                  <a:schemeClr val="bg2">
                    <a:lumMod val="40000"/>
                    <a:lumOff val="60000"/>
                  </a:schemeClr>
                </a:solidFill>
                <a:ln w="9525">
                  <a:solidFill>
                    <a:schemeClr val="tx1"/>
                  </a:solidFill>
                  <a:round/>
                  <a:headEnd/>
                  <a:tailEnd/>
                </a:ln>
              </p:spPr>
              <p:txBody>
                <a:bodyPr wrap="none" anchor="ctr"/>
                <a:lstStyle/>
                <a:p>
                  <a:endParaRPr lang="en-US"/>
                </a:p>
              </p:txBody>
            </p:sp>
            <p:cxnSp>
              <p:nvCxnSpPr>
                <p:cNvPr id="18" name="Straight Connector 17">
                  <a:extLst>
                    <a:ext uri="{FF2B5EF4-FFF2-40B4-BE49-F238E27FC236}">
                      <a16:creationId xmlns:a16="http://schemas.microsoft.com/office/drawing/2014/main" id="{4CF34692-E84E-6897-675F-4F82F46FFC0B}"/>
                    </a:ext>
                  </a:extLst>
                </p:cNvPr>
                <p:cNvCxnSpPr/>
                <p:nvPr/>
              </p:nvCxnSpPr>
              <p:spPr>
                <a:xfrm flipV="1">
                  <a:off x="3261360" y="4842329"/>
                  <a:ext cx="0" cy="457200"/>
                </a:xfrm>
                <a:prstGeom prst="line">
                  <a:avLst/>
                </a:prstGeom>
                <a:solidFill>
                  <a:schemeClr val="bg2">
                    <a:lumMod val="40000"/>
                    <a:lumOff val="60000"/>
                  </a:schemeClr>
                </a:solidFill>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8753393-0AF2-A671-731A-2461D103AC1E}"/>
                    </a:ext>
                  </a:extLst>
                </p:cNvPr>
                <p:cNvCxnSpPr/>
                <p:nvPr/>
              </p:nvCxnSpPr>
              <p:spPr>
                <a:xfrm flipV="1">
                  <a:off x="3679372" y="4842329"/>
                  <a:ext cx="0" cy="457200"/>
                </a:xfrm>
                <a:prstGeom prst="line">
                  <a:avLst/>
                </a:prstGeom>
                <a:solidFill>
                  <a:schemeClr val="bg2">
                    <a:lumMod val="40000"/>
                    <a:lumOff val="60000"/>
                  </a:schemeClr>
                </a:solidFill>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0" name="Text Box 12">
                  <a:extLst>
                    <a:ext uri="{FF2B5EF4-FFF2-40B4-BE49-F238E27FC236}">
                      <a16:creationId xmlns:a16="http://schemas.microsoft.com/office/drawing/2014/main" id="{438A0CF4-985C-C3E0-A3FF-5A43E010E914}"/>
                    </a:ext>
                  </a:extLst>
                </p:cNvPr>
                <p:cNvSpPr txBox="1">
                  <a:spLocks noChangeArrowheads="1"/>
                </p:cNvSpPr>
                <p:nvPr/>
              </p:nvSpPr>
              <p:spPr bwMode="auto">
                <a:xfrm>
                  <a:off x="3847012" y="4911544"/>
                  <a:ext cx="1449978" cy="276999"/>
                </a:xfrm>
                <a:prstGeom prst="rect">
                  <a:avLst/>
                </a:prstGeom>
                <a:solidFill>
                  <a:schemeClr val="bg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ea typeface="ヒラギノ角ゴ Pro W3" pitchFamily="-108" charset="-128"/>
                    </a:defRPr>
                  </a:lvl1pPr>
                  <a:lvl2pPr marL="742950" indent="-285750">
                    <a:defRPr sz="2400">
                      <a:solidFill>
                        <a:schemeClr val="tx1"/>
                      </a:solidFill>
                      <a:latin typeface="Times" pitchFamily="18" charset="0"/>
                      <a:ea typeface="ヒラギノ角ゴ Pro W3" pitchFamily="-108" charset="-128"/>
                    </a:defRPr>
                  </a:lvl2pPr>
                  <a:lvl3pPr marL="1143000" indent="-228600">
                    <a:defRPr sz="2400">
                      <a:solidFill>
                        <a:schemeClr val="tx1"/>
                      </a:solidFill>
                      <a:latin typeface="Times" pitchFamily="18" charset="0"/>
                      <a:ea typeface="ヒラギノ角ゴ Pro W3" pitchFamily="-108" charset="-128"/>
                    </a:defRPr>
                  </a:lvl3pPr>
                  <a:lvl4pPr marL="1600200" indent="-228600">
                    <a:defRPr sz="2400">
                      <a:solidFill>
                        <a:schemeClr val="tx1"/>
                      </a:solidFill>
                      <a:latin typeface="Times" pitchFamily="18" charset="0"/>
                      <a:ea typeface="ヒラギノ角ゴ Pro W3" pitchFamily="-108" charset="-128"/>
                    </a:defRPr>
                  </a:lvl4pPr>
                  <a:lvl5pPr marL="2057400" indent="-228600">
                    <a:defRPr sz="2400">
                      <a:solidFill>
                        <a:schemeClr val="tx1"/>
                      </a:solidFill>
                      <a:latin typeface="Times" pitchFamily="18" charset="0"/>
                      <a:ea typeface="ヒラギノ角ゴ Pro W3" pitchFamily="-108"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08"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08"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08"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08" charset="-128"/>
                    </a:defRPr>
                  </a:lvl9pPr>
                </a:lstStyle>
                <a:p>
                  <a:r>
                    <a:rPr lang="en-US" altLang="en-US" sz="1200" dirty="0">
                      <a:latin typeface="Arial" pitchFamily="34" charset="0"/>
                      <a:cs typeface="Arial" pitchFamily="34" charset="0"/>
                    </a:rPr>
                    <a:t>Step Increase</a:t>
                  </a:r>
                </a:p>
              </p:txBody>
            </p:sp>
          </p:grpSp>
        </p:grpSp>
      </p:grpSp>
    </p:spTree>
    <p:extLst>
      <p:ext uri="{BB962C8B-B14F-4D97-AF65-F5344CB8AC3E}">
        <p14:creationId xmlns:p14="http://schemas.microsoft.com/office/powerpoint/2010/main" val="178921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189111" y="3889643"/>
          <a:ext cx="7813781" cy="196596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463040">
                  <a:extLst>
                    <a:ext uri="{9D8B030D-6E8A-4147-A177-3AD203B41FA5}">
                      <a16:colId xmlns:a16="http://schemas.microsoft.com/office/drawing/2014/main" val="20004"/>
                    </a:ext>
                  </a:extLst>
                </a:gridCol>
                <a:gridCol w="1321541">
                  <a:extLst>
                    <a:ext uri="{9D8B030D-6E8A-4147-A177-3AD203B41FA5}">
                      <a16:colId xmlns:a16="http://schemas.microsoft.com/office/drawing/2014/main" val="20005"/>
                    </a:ext>
                  </a:extLst>
                </a:gridCol>
              </a:tblGrid>
              <a:tr h="0">
                <a:tc>
                  <a:txBody>
                    <a:bodyPr/>
                    <a:lstStyle/>
                    <a:p>
                      <a:pPr algn="ctr"/>
                      <a:r>
                        <a:rPr lang="en-US" sz="2100" u="sng" dirty="0">
                          <a:solidFill>
                            <a:schemeClr val="bg1"/>
                          </a:solidFill>
                          <a:latin typeface="Franklin Gothic Book" panose="020B0503020102020204" pitchFamily="34" charset="0"/>
                        </a:rPr>
                        <a:t>Grade</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2100" u="sng" dirty="0">
                          <a:solidFill>
                            <a:schemeClr val="bg1"/>
                          </a:solidFill>
                          <a:latin typeface="Franklin Gothic Book" panose="020B0503020102020204" pitchFamily="34" charset="0"/>
                        </a:rPr>
                        <a:t>Minimum</a:t>
                      </a: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2100" u="sng" dirty="0">
                          <a:solidFill>
                            <a:schemeClr val="bg1"/>
                          </a:solidFill>
                          <a:latin typeface="Franklin Gothic Book" panose="020B0503020102020204" pitchFamily="34" charset="0"/>
                        </a:rPr>
                        <a:t>Midpoint</a:t>
                      </a: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2100" u="sng" dirty="0">
                          <a:solidFill>
                            <a:schemeClr val="bg1"/>
                          </a:solidFill>
                          <a:latin typeface="Franklin Gothic Book" panose="020B0503020102020204" pitchFamily="34" charset="0"/>
                        </a:rPr>
                        <a:t>Maximum</a:t>
                      </a: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2100" u="sng" dirty="0">
                          <a:solidFill>
                            <a:schemeClr val="bg1"/>
                          </a:solidFill>
                          <a:latin typeface="Franklin Gothic Book" panose="020B0503020102020204" pitchFamily="34" charset="0"/>
                        </a:rPr>
                        <a:t>Midpoint</a:t>
                      </a:r>
                      <a:r>
                        <a:rPr lang="en-US" sz="2100" u="sng" baseline="0" dirty="0">
                          <a:solidFill>
                            <a:schemeClr val="bg1"/>
                          </a:solidFill>
                          <a:latin typeface="Franklin Gothic Book" panose="020B0503020102020204" pitchFamily="34" charset="0"/>
                        </a:rPr>
                        <a:t> Differential</a:t>
                      </a:r>
                      <a:endParaRPr lang="en-US" sz="2100" u="sng" dirty="0">
                        <a:solidFill>
                          <a:schemeClr val="bg1"/>
                        </a:solidFill>
                        <a:latin typeface="Franklin Gothic Book" panose="020B050302010202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2100" u="sng" dirty="0">
                          <a:solidFill>
                            <a:schemeClr val="bg1"/>
                          </a:solidFill>
                          <a:latin typeface="Franklin Gothic Book" panose="020B0503020102020204" pitchFamily="34" charset="0"/>
                        </a:rPr>
                        <a:t>Range Spread</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10000"/>
                  </a:ext>
                </a:extLst>
              </a:tr>
              <a:tr h="0">
                <a:tc>
                  <a:txBody>
                    <a:bodyPr/>
                    <a:lstStyle/>
                    <a:p>
                      <a:pPr algn="ctr"/>
                      <a:r>
                        <a:rPr lang="en-US" sz="2100" dirty="0">
                          <a:solidFill>
                            <a:schemeClr val="tx1"/>
                          </a:solidFill>
                          <a:latin typeface="Franklin Gothic Book" panose="020B0503020102020204" pitchFamily="34" charset="0"/>
                        </a:rPr>
                        <a:t>1</a:t>
                      </a:r>
                    </a:p>
                  </a:txBody>
                  <a:tcPr anchor="ctr">
                    <a:lnL w="12700" cap="flat" cmpd="sng" algn="ctr">
                      <a:solidFill>
                        <a:schemeClr val="tx1"/>
                      </a:solidFill>
                      <a:prstDash val="solid"/>
                      <a:round/>
                      <a:headEnd type="none" w="med" len="med"/>
                      <a:tailEnd type="none" w="med" len="med"/>
                    </a:lnL>
                    <a:solidFill>
                      <a:schemeClr val="bg2"/>
                    </a:solidFill>
                  </a:tcPr>
                </a:tc>
                <a:tc>
                  <a:txBody>
                    <a:bodyPr/>
                    <a:lstStyle/>
                    <a:p>
                      <a:pPr algn="ctr"/>
                      <a:r>
                        <a:rPr lang="en-US" sz="2100" dirty="0">
                          <a:solidFill>
                            <a:schemeClr val="tx1"/>
                          </a:solidFill>
                          <a:latin typeface="Franklin Gothic Book" panose="020B0503020102020204" pitchFamily="34" charset="0"/>
                        </a:rPr>
                        <a:t>$24,778</a:t>
                      </a:r>
                    </a:p>
                  </a:txBody>
                  <a:tcPr anchor="ctr">
                    <a:noFill/>
                  </a:tcPr>
                </a:tc>
                <a:tc>
                  <a:txBody>
                    <a:bodyPr/>
                    <a:lstStyle/>
                    <a:p>
                      <a:pPr algn="ctr"/>
                      <a:r>
                        <a:rPr lang="en-US" sz="2100" dirty="0">
                          <a:solidFill>
                            <a:schemeClr val="tx1"/>
                          </a:solidFill>
                          <a:latin typeface="Franklin Gothic Book" panose="020B0503020102020204" pitchFamily="34" charset="0"/>
                        </a:rPr>
                        <a:t>$30,972</a:t>
                      </a:r>
                    </a:p>
                  </a:txBody>
                  <a:tcPr anchor="ctr">
                    <a:noFill/>
                  </a:tcPr>
                </a:tc>
                <a:tc>
                  <a:txBody>
                    <a:bodyPr/>
                    <a:lstStyle/>
                    <a:p>
                      <a:pPr algn="ctr"/>
                      <a:r>
                        <a:rPr lang="en-US" sz="2100" dirty="0">
                          <a:solidFill>
                            <a:schemeClr val="tx1"/>
                          </a:solidFill>
                          <a:latin typeface="Franklin Gothic Book" panose="020B0503020102020204" pitchFamily="34" charset="0"/>
                        </a:rPr>
                        <a:t>$37,166</a:t>
                      </a:r>
                    </a:p>
                  </a:txBody>
                  <a:tcPr anchor="ctr">
                    <a:noFill/>
                  </a:tcPr>
                </a:tc>
                <a:tc>
                  <a:txBody>
                    <a:bodyPr/>
                    <a:lstStyle/>
                    <a:p>
                      <a:pPr algn="ctr"/>
                      <a:r>
                        <a:rPr lang="en-US" sz="2100" dirty="0">
                          <a:solidFill>
                            <a:schemeClr val="tx1"/>
                          </a:solidFill>
                          <a:latin typeface="Franklin Gothic Book" panose="020B0503020102020204" pitchFamily="34" charset="0"/>
                        </a:rPr>
                        <a:t>--</a:t>
                      </a:r>
                    </a:p>
                  </a:txBody>
                  <a:tcPr anchor="ctr">
                    <a:noFill/>
                  </a:tcPr>
                </a:tc>
                <a:tc>
                  <a:txBody>
                    <a:bodyPr/>
                    <a:lstStyle/>
                    <a:p>
                      <a:pPr algn="ctr"/>
                      <a:r>
                        <a:rPr lang="en-US" sz="2100" dirty="0">
                          <a:solidFill>
                            <a:schemeClr val="tx1"/>
                          </a:solidFill>
                          <a:latin typeface="Franklin Gothic Book" panose="020B0503020102020204" pitchFamily="34" charset="0"/>
                        </a:rPr>
                        <a:t>50%</a:t>
                      </a:r>
                    </a:p>
                  </a:txBody>
                  <a:tcPr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1"/>
                  </a:ext>
                </a:extLst>
              </a:tr>
              <a:tr h="0">
                <a:tc>
                  <a:txBody>
                    <a:bodyPr/>
                    <a:lstStyle/>
                    <a:p>
                      <a:pPr algn="ctr"/>
                      <a:r>
                        <a:rPr lang="en-US" sz="2100" dirty="0">
                          <a:solidFill>
                            <a:schemeClr val="tx1"/>
                          </a:solidFill>
                          <a:latin typeface="Franklin Gothic Book" panose="020B0503020102020204" pitchFamily="34" charset="0"/>
                        </a:rPr>
                        <a:t>2</a:t>
                      </a:r>
                    </a:p>
                  </a:txBody>
                  <a:tcPr anchor="ctr">
                    <a:lnL w="12700" cap="flat" cmpd="sng" algn="ctr">
                      <a:solidFill>
                        <a:schemeClr val="tx1"/>
                      </a:solidFill>
                      <a:prstDash val="solid"/>
                      <a:round/>
                      <a:headEnd type="none" w="med" len="med"/>
                      <a:tailEnd type="none" w="med" len="med"/>
                    </a:lnL>
                    <a:solidFill>
                      <a:schemeClr val="bg2"/>
                    </a:solidFill>
                  </a:tcPr>
                </a:tc>
                <a:tc>
                  <a:txBody>
                    <a:bodyPr/>
                    <a:lstStyle/>
                    <a:p>
                      <a:pPr algn="ctr"/>
                      <a:r>
                        <a:rPr lang="en-US" sz="2100" dirty="0">
                          <a:solidFill>
                            <a:schemeClr val="tx1"/>
                          </a:solidFill>
                          <a:latin typeface="Franklin Gothic Book" panose="020B0503020102020204" pitchFamily="34" charset="0"/>
                        </a:rPr>
                        <a:t>$27,398</a:t>
                      </a:r>
                    </a:p>
                  </a:txBody>
                  <a:tcPr anchor="ctr">
                    <a:noFill/>
                  </a:tcPr>
                </a:tc>
                <a:tc>
                  <a:txBody>
                    <a:bodyPr/>
                    <a:lstStyle/>
                    <a:p>
                      <a:pPr algn="ctr"/>
                      <a:r>
                        <a:rPr lang="en-US" sz="2100" b="1" dirty="0">
                          <a:solidFill>
                            <a:schemeClr val="tx1"/>
                          </a:solidFill>
                          <a:latin typeface="Franklin Gothic Book" panose="020B0503020102020204" pitchFamily="34" charset="0"/>
                        </a:rPr>
                        <a:t>$35,618</a:t>
                      </a:r>
                    </a:p>
                  </a:txBody>
                  <a:tcPr anchor="ctr">
                    <a:noFill/>
                  </a:tcPr>
                </a:tc>
                <a:tc>
                  <a:txBody>
                    <a:bodyPr/>
                    <a:lstStyle/>
                    <a:p>
                      <a:pPr algn="ctr"/>
                      <a:r>
                        <a:rPr lang="en-US" sz="2100" dirty="0">
                          <a:solidFill>
                            <a:schemeClr val="tx1"/>
                          </a:solidFill>
                          <a:latin typeface="Franklin Gothic Book" panose="020B0503020102020204" pitchFamily="34" charset="0"/>
                        </a:rPr>
                        <a:t>$43,838</a:t>
                      </a:r>
                    </a:p>
                  </a:txBody>
                  <a:tcPr anchor="ctr">
                    <a:noFill/>
                  </a:tcPr>
                </a:tc>
                <a:tc>
                  <a:txBody>
                    <a:bodyPr/>
                    <a:lstStyle/>
                    <a:p>
                      <a:pPr algn="ctr"/>
                      <a:r>
                        <a:rPr lang="en-US" sz="2100" dirty="0">
                          <a:solidFill>
                            <a:schemeClr val="tx1"/>
                          </a:solidFill>
                          <a:latin typeface="Franklin Gothic Book" panose="020B0503020102020204" pitchFamily="34" charset="0"/>
                        </a:rPr>
                        <a:t>15%</a:t>
                      </a:r>
                    </a:p>
                  </a:txBody>
                  <a:tcPr anchor="ctr">
                    <a:noFill/>
                  </a:tcPr>
                </a:tc>
                <a:tc>
                  <a:txBody>
                    <a:bodyPr/>
                    <a:lstStyle/>
                    <a:p>
                      <a:pPr algn="ctr"/>
                      <a:r>
                        <a:rPr lang="en-US" sz="2100" dirty="0">
                          <a:solidFill>
                            <a:schemeClr val="tx1"/>
                          </a:solidFill>
                          <a:latin typeface="Franklin Gothic Book" panose="020B0503020102020204" pitchFamily="34" charset="0"/>
                        </a:rPr>
                        <a:t>60%</a:t>
                      </a:r>
                    </a:p>
                  </a:txBody>
                  <a:tcPr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2"/>
                  </a:ext>
                </a:extLst>
              </a:tr>
              <a:tr h="0">
                <a:tc>
                  <a:txBody>
                    <a:bodyPr/>
                    <a:lstStyle/>
                    <a:p>
                      <a:pPr algn="ctr"/>
                      <a:r>
                        <a:rPr lang="en-US" sz="2100" dirty="0">
                          <a:solidFill>
                            <a:schemeClr val="tx1"/>
                          </a:solidFill>
                          <a:latin typeface="Franklin Gothic Book" panose="020B0503020102020204" pitchFamily="34" charset="0"/>
                        </a:rPr>
                        <a:t>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100" dirty="0">
                          <a:solidFill>
                            <a:schemeClr val="tx1"/>
                          </a:solidFill>
                          <a:latin typeface="Franklin Gothic Book" panose="020B0503020102020204" pitchFamily="34" charset="0"/>
                        </a:rPr>
                        <a:t>$31,508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2100" dirty="0">
                          <a:solidFill>
                            <a:schemeClr val="tx1"/>
                          </a:solidFill>
                          <a:latin typeface="Franklin Gothic Book" panose="020B0503020102020204" pitchFamily="34" charset="0"/>
                        </a:rPr>
                        <a:t>$40,960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2100" dirty="0">
                          <a:solidFill>
                            <a:schemeClr val="tx1"/>
                          </a:solidFill>
                          <a:latin typeface="Franklin Gothic Book" panose="020B0503020102020204" pitchFamily="34" charset="0"/>
                        </a:rPr>
                        <a:t>$50,412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2100" dirty="0">
                          <a:solidFill>
                            <a:schemeClr val="tx1"/>
                          </a:solidFill>
                          <a:latin typeface="Franklin Gothic Book" panose="020B0503020102020204" pitchFamily="34" charset="0"/>
                        </a:rPr>
                        <a:t>15%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2100" dirty="0">
                          <a:solidFill>
                            <a:schemeClr val="tx1"/>
                          </a:solidFill>
                          <a:latin typeface="Franklin Gothic Book" panose="020B0503020102020204" pitchFamily="34" charset="0"/>
                        </a:rPr>
                        <a:t>60%</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 name="Footer Placeholder 1"/>
          <p:cNvSpPr>
            <a:spLocks noGrp="1"/>
          </p:cNvSpPr>
          <p:nvPr>
            <p:ph type="ftr" sz="quarter" idx="14"/>
          </p:nvPr>
        </p:nvSpPr>
        <p:spPr/>
        <p:txBody>
          <a:bodyPr/>
          <a:lstStyle/>
          <a:p>
            <a:r>
              <a:rPr lang="en-US" dirty="0"/>
              <a:t>CBIZ Compensation Consulting</a:t>
            </a:r>
          </a:p>
        </p:txBody>
      </p:sp>
      <p:sp>
        <p:nvSpPr>
          <p:cNvPr id="3" name="Slide Number Placeholder 2"/>
          <p:cNvSpPr>
            <a:spLocks noGrp="1"/>
          </p:cNvSpPr>
          <p:nvPr>
            <p:ph type="sldNum" sz="quarter" idx="15"/>
          </p:nvPr>
        </p:nvSpPr>
        <p:spPr/>
        <p:txBody>
          <a:bodyPr/>
          <a:lstStyle/>
          <a:p>
            <a:fld id="{CC6B6D8E-C1BC-E444-8B75-DAFF4DCB9331}" type="slidenum">
              <a:rPr lang="en-US" smtClean="0"/>
              <a:pPr/>
              <a:t>13</a:t>
            </a:fld>
            <a:endParaRPr lang="en-US" dirty="0"/>
          </a:p>
        </p:txBody>
      </p:sp>
      <p:sp>
        <p:nvSpPr>
          <p:cNvPr id="61443" name="Rectangle 2"/>
          <p:cNvSpPr>
            <a:spLocks noGrp="1" noChangeArrowheads="1"/>
          </p:cNvSpPr>
          <p:nvPr>
            <p:ph type="title"/>
          </p:nvPr>
        </p:nvSpPr>
        <p:spPr/>
        <p:txBody>
          <a:bodyPr/>
          <a:lstStyle/>
          <a:p>
            <a:r>
              <a:rPr lang="en-US" dirty="0"/>
              <a:t>Placed Unified Jobs in Salary Structure</a:t>
            </a:r>
          </a:p>
        </p:txBody>
      </p:sp>
      <p:sp>
        <p:nvSpPr>
          <p:cNvPr id="61444" name="Rectangle 3"/>
          <p:cNvSpPr>
            <a:spLocks noGrp="1" noChangeArrowheads="1"/>
          </p:cNvSpPr>
          <p:nvPr>
            <p:ph idx="1"/>
          </p:nvPr>
        </p:nvSpPr>
        <p:spPr>
          <a:xfrm>
            <a:off x="2189108" y="3144798"/>
            <a:ext cx="7813781" cy="2467029"/>
          </a:xfrm>
        </p:spPr>
        <p:txBody>
          <a:bodyPr>
            <a:normAutofit/>
          </a:bodyPr>
          <a:lstStyle/>
          <a:p>
            <a:pPr>
              <a:buNone/>
            </a:pPr>
            <a:r>
              <a:rPr lang="en-US" sz="1800" b="1" dirty="0">
                <a:solidFill>
                  <a:schemeClr val="tx1">
                    <a:lumMod val="65000"/>
                    <a:lumOff val="35000"/>
                  </a:schemeClr>
                </a:solidFill>
              </a:rPr>
              <a:t>Title:  Job XYZ</a:t>
            </a:r>
          </a:p>
          <a:p>
            <a:pPr>
              <a:buNone/>
            </a:pPr>
            <a:r>
              <a:rPr lang="en-US" sz="1800" b="1" dirty="0">
                <a:solidFill>
                  <a:schemeClr val="tx1">
                    <a:lumMod val="65000"/>
                    <a:lumOff val="35000"/>
                  </a:schemeClr>
                </a:solidFill>
              </a:rPr>
              <a:t>Market Benchmark:  $35,455 </a:t>
            </a:r>
          </a:p>
        </p:txBody>
      </p:sp>
      <p:sp>
        <p:nvSpPr>
          <p:cNvPr id="5" name="Oval 4"/>
          <p:cNvSpPr>
            <a:spLocks noChangeArrowheads="1"/>
          </p:cNvSpPr>
          <p:nvPr/>
        </p:nvSpPr>
        <p:spPr bwMode="auto">
          <a:xfrm>
            <a:off x="4060030" y="3429000"/>
            <a:ext cx="850298" cy="508000"/>
          </a:xfrm>
          <a:prstGeom prst="ellipse">
            <a:avLst/>
          </a:prstGeom>
          <a:noFill/>
          <a:ln w="31750">
            <a:solidFill>
              <a:schemeClr val="accent2"/>
            </a:solidFill>
            <a:round/>
            <a:headEnd/>
            <a:tailEnd/>
          </a:ln>
        </p:spPr>
        <p:txBody>
          <a:bodyPr wrap="none" anchor="ctr"/>
          <a:lstStyle/>
          <a:p>
            <a:endParaRPr lang="en-US" dirty="0"/>
          </a:p>
        </p:txBody>
      </p:sp>
      <p:sp>
        <p:nvSpPr>
          <p:cNvPr id="6" name="Oval 5"/>
          <p:cNvSpPr>
            <a:spLocks noChangeArrowheads="1"/>
          </p:cNvSpPr>
          <p:nvPr/>
        </p:nvSpPr>
        <p:spPr bwMode="auto">
          <a:xfrm>
            <a:off x="4606482" y="4966091"/>
            <a:ext cx="1117600" cy="533400"/>
          </a:xfrm>
          <a:prstGeom prst="ellipse">
            <a:avLst/>
          </a:prstGeom>
          <a:noFill/>
          <a:ln w="31750">
            <a:solidFill>
              <a:schemeClr val="accent2"/>
            </a:solidFill>
            <a:round/>
            <a:headEnd/>
            <a:tailEnd/>
          </a:ln>
        </p:spPr>
        <p:txBody>
          <a:bodyPr wrap="none" anchor="ctr"/>
          <a:lstStyle/>
          <a:p>
            <a:endParaRPr lang="en-US" dirty="0"/>
          </a:p>
        </p:txBody>
      </p:sp>
      <p:sp>
        <p:nvSpPr>
          <p:cNvPr id="13" name="Content Placeholder 9"/>
          <p:cNvSpPr txBox="1">
            <a:spLocks/>
          </p:cNvSpPr>
          <p:nvPr/>
        </p:nvSpPr>
        <p:spPr>
          <a:xfrm>
            <a:off x="477748" y="1641158"/>
            <a:ext cx="10886792" cy="20912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Franklin Gothic Book" panose="020B0503020102020204" pitchFamily="34" charset="0"/>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Franklin Gothic Book" panose="020B0503020102020204" pitchFamily="34" charset="0"/>
                <a:ea typeface="+mn-ea"/>
                <a:cs typeface="Arial"/>
              </a:defRPr>
            </a:lvl2pPr>
            <a:lvl3pPr marL="1143000" indent="-228600" algn="l" defTabSz="457200" rtl="0" eaLnBrk="1" latinLnBrk="0" hangingPunct="1">
              <a:spcBef>
                <a:spcPct val="20000"/>
              </a:spcBef>
              <a:buFont typeface="Arial"/>
              <a:buChar char="•"/>
              <a:defRPr sz="2200" kern="1200">
                <a:solidFill>
                  <a:schemeClr val="tx1"/>
                </a:solidFill>
                <a:latin typeface="Franklin Gothic Book" panose="020B0503020102020204" pitchFamily="34" charset="0"/>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Franklin Gothic Book" panose="020B0503020102020204" pitchFamily="34" charset="0"/>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Franklin Gothic Book" panose="020B050302010202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Jobs were slotted into the structure based on their market comparison point (i.e., 50</a:t>
            </a:r>
            <a:r>
              <a:rPr lang="en-US" baseline="30000" dirty="0"/>
              <a:t>th</a:t>
            </a:r>
            <a:r>
              <a:rPr lang="en-US" dirty="0"/>
              <a:t> percentile).</a:t>
            </a:r>
          </a:p>
          <a:p>
            <a:r>
              <a:rPr lang="en-US" dirty="0"/>
              <a:t>Grades contain jobs of similar market value.</a:t>
            </a:r>
          </a:p>
        </p:txBody>
      </p:sp>
      <p:sp>
        <p:nvSpPr>
          <p:cNvPr id="4" name="Rectangle 3"/>
          <p:cNvSpPr/>
          <p:nvPr/>
        </p:nvSpPr>
        <p:spPr>
          <a:xfrm>
            <a:off x="7457964" y="3435221"/>
            <a:ext cx="2637132" cy="369332"/>
          </a:xfrm>
          <a:prstGeom prst="rect">
            <a:avLst/>
          </a:prstGeom>
        </p:spPr>
        <p:txBody>
          <a:bodyPr wrap="none">
            <a:spAutoFit/>
          </a:bodyPr>
          <a:lstStyle/>
          <a:p>
            <a:r>
              <a:rPr lang="en-US" i="1" dirty="0"/>
              <a:t>Illustrative Purposes Only</a:t>
            </a:r>
            <a:endParaRPr lang="en-US" dirty="0"/>
          </a:p>
        </p:txBody>
      </p:sp>
      <p:cxnSp>
        <p:nvCxnSpPr>
          <p:cNvPr id="12" name="Straight Connector 11"/>
          <p:cNvCxnSpPr/>
          <p:nvPr/>
        </p:nvCxnSpPr>
        <p:spPr>
          <a:xfrm>
            <a:off x="1981200" y="3187986"/>
            <a:ext cx="8229600" cy="0"/>
          </a:xfrm>
          <a:prstGeom prst="lin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Curved Connector 26"/>
          <p:cNvCxnSpPr>
            <a:cxnSpLocks/>
            <a:stCxn id="5" idx="6"/>
            <a:endCxn id="6" idx="6"/>
          </p:cNvCxnSpPr>
          <p:nvPr/>
        </p:nvCxnSpPr>
        <p:spPr>
          <a:xfrm>
            <a:off x="4910328" y="3683000"/>
            <a:ext cx="813754" cy="1549791"/>
          </a:xfrm>
          <a:prstGeom prst="curvedConnector3">
            <a:avLst>
              <a:gd name="adj1" fmla="val 128092"/>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70099309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r>
              <a:rPr lang="en-US" dirty="0"/>
              <a:t>CBIZ Compensation Consulting</a:t>
            </a:r>
          </a:p>
        </p:txBody>
      </p:sp>
      <p:sp>
        <p:nvSpPr>
          <p:cNvPr id="3" name="Slide Number Placeholder 2"/>
          <p:cNvSpPr>
            <a:spLocks noGrp="1"/>
          </p:cNvSpPr>
          <p:nvPr>
            <p:ph type="sldNum" sz="quarter" idx="15"/>
          </p:nvPr>
        </p:nvSpPr>
        <p:spPr/>
        <p:txBody>
          <a:bodyPr/>
          <a:lstStyle/>
          <a:p>
            <a:fld id="{CC6B6D8E-C1BC-E444-8B75-DAFF4DCB9331}" type="slidenum">
              <a:rPr lang="en-US" smtClean="0"/>
              <a:pPr/>
              <a:t>14</a:t>
            </a:fld>
            <a:endParaRPr lang="en-US" dirty="0"/>
          </a:p>
        </p:txBody>
      </p:sp>
      <p:sp>
        <p:nvSpPr>
          <p:cNvPr id="14339" name="Rectangle 2"/>
          <p:cNvSpPr>
            <a:spLocks noGrp="1" noChangeArrowheads="1"/>
          </p:cNvSpPr>
          <p:nvPr>
            <p:ph type="title"/>
          </p:nvPr>
        </p:nvSpPr>
        <p:spPr/>
        <p:txBody>
          <a:bodyPr/>
          <a:lstStyle/>
          <a:p>
            <a:r>
              <a:rPr lang="en-US" dirty="0"/>
              <a:t>Analyzed Financial Impact</a:t>
            </a:r>
          </a:p>
        </p:txBody>
      </p:sp>
      <p:sp>
        <p:nvSpPr>
          <p:cNvPr id="14340" name="Rectangle 3"/>
          <p:cNvSpPr>
            <a:spLocks noGrp="1" noChangeArrowheads="1"/>
          </p:cNvSpPr>
          <p:nvPr>
            <p:ph idx="1"/>
          </p:nvPr>
        </p:nvSpPr>
        <p:spPr/>
        <p:txBody>
          <a:bodyPr>
            <a:normAutofit/>
          </a:bodyPr>
          <a:lstStyle/>
          <a:p>
            <a:r>
              <a:rPr lang="en-US" dirty="0"/>
              <a:t>Modeled preliminary implementation costs</a:t>
            </a:r>
          </a:p>
          <a:p>
            <a:r>
              <a:rPr lang="en-US" dirty="0"/>
              <a:t>Identified employees above or below the proposed ranges</a:t>
            </a:r>
          </a:p>
          <a:p>
            <a:r>
              <a:rPr lang="en-US" dirty="0"/>
              <a:t>Calculated the cost to align employees with the correct step based upon date in job</a:t>
            </a:r>
          </a:p>
        </p:txBody>
      </p:sp>
    </p:spTree>
    <p:extLst>
      <p:ext uri="{BB962C8B-B14F-4D97-AF65-F5344CB8AC3E}">
        <p14:creationId xmlns:p14="http://schemas.microsoft.com/office/powerpoint/2010/main" val="699140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r>
              <a:rPr lang="en-US" dirty="0"/>
              <a:t>CBIZ Compensation Consulting</a:t>
            </a:r>
          </a:p>
        </p:txBody>
      </p:sp>
      <p:sp>
        <p:nvSpPr>
          <p:cNvPr id="5" name="Slide Number Placeholder 4"/>
          <p:cNvSpPr>
            <a:spLocks noGrp="1"/>
          </p:cNvSpPr>
          <p:nvPr>
            <p:ph type="sldNum" sz="quarter" idx="15"/>
          </p:nvPr>
        </p:nvSpPr>
        <p:spPr/>
        <p:txBody>
          <a:bodyPr/>
          <a:lstStyle/>
          <a:p>
            <a:fld id="{CC6B6D8E-C1BC-E444-8B75-DAFF4DCB9331}" type="slidenum">
              <a:rPr lang="en-US" smtClean="0"/>
              <a:pPr/>
              <a:t>15</a:t>
            </a:fld>
            <a:endParaRPr lang="en-US" dirty="0"/>
          </a:p>
        </p:txBody>
      </p:sp>
      <p:sp>
        <p:nvSpPr>
          <p:cNvPr id="11" name="Title 10"/>
          <p:cNvSpPr>
            <a:spLocks noGrp="1"/>
          </p:cNvSpPr>
          <p:nvPr>
            <p:ph type="title"/>
          </p:nvPr>
        </p:nvSpPr>
        <p:spPr>
          <a:xfrm>
            <a:off x="291490" y="781654"/>
            <a:ext cx="11708829" cy="914400"/>
          </a:xfrm>
        </p:spPr>
        <p:txBody>
          <a:bodyPr>
            <a:normAutofit fontScale="90000"/>
          </a:bodyPr>
          <a:lstStyle/>
          <a:p>
            <a:r>
              <a:rPr lang="en-US" dirty="0"/>
              <a:t>Conducted Benefits/Total Compensation Competitiveness Analysis</a:t>
            </a:r>
          </a:p>
        </p:txBody>
      </p:sp>
      <p:sp>
        <p:nvSpPr>
          <p:cNvPr id="3" name="Content Placeholder 2"/>
          <p:cNvSpPr>
            <a:spLocks noGrp="1"/>
          </p:cNvSpPr>
          <p:nvPr>
            <p:ph idx="1"/>
          </p:nvPr>
        </p:nvSpPr>
        <p:spPr/>
        <p:txBody>
          <a:bodyPr>
            <a:normAutofit/>
          </a:bodyPr>
          <a:lstStyle/>
          <a:p>
            <a:r>
              <a:rPr lang="en-US" dirty="0"/>
              <a:t>For fixed-cost benefits</a:t>
            </a:r>
          </a:p>
          <a:p>
            <a:pPr lvl="1"/>
            <a:r>
              <a:rPr lang="en-US" dirty="0"/>
              <a:t>Medical/medically-related benefits (e.g., medical, dental, vision, STD, LTD, and life insurance), </a:t>
            </a:r>
          </a:p>
          <a:p>
            <a:pPr lvl="1"/>
            <a:r>
              <a:rPr lang="en-US" dirty="0"/>
              <a:t>Compared data to the market and value the total as an average cost per employee</a:t>
            </a:r>
          </a:p>
          <a:p>
            <a:r>
              <a:rPr lang="en-US" dirty="0"/>
              <a:t>For variable-cost benefits</a:t>
            </a:r>
          </a:p>
          <a:p>
            <a:pPr lvl="1"/>
            <a:r>
              <a:rPr lang="en-US" dirty="0"/>
              <a:t>Retirement and time-off benefits</a:t>
            </a:r>
          </a:p>
          <a:p>
            <a:pPr lvl="1"/>
            <a:r>
              <a:rPr lang="en-US" dirty="0"/>
              <a:t>Compared plans and capture an employee cost as a percentage of salary</a:t>
            </a:r>
          </a:p>
          <a:p>
            <a:r>
              <a:rPr lang="en-US" dirty="0"/>
              <a:t>With this valuation formula, evaluated employee benefit levels to market levels</a:t>
            </a:r>
          </a:p>
          <a:p>
            <a:r>
              <a:rPr lang="en-US" dirty="0"/>
              <a:t>Identified specific plan design items</a:t>
            </a:r>
          </a:p>
        </p:txBody>
      </p:sp>
    </p:spTree>
    <p:extLst>
      <p:ext uri="{BB962C8B-B14F-4D97-AF65-F5344CB8AC3E}">
        <p14:creationId xmlns:p14="http://schemas.microsoft.com/office/powerpoint/2010/main" val="3545399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r>
              <a:rPr lang="en-US" dirty="0"/>
              <a:t>CBIZ Compensation Consulting</a:t>
            </a:r>
          </a:p>
        </p:txBody>
      </p:sp>
      <p:sp>
        <p:nvSpPr>
          <p:cNvPr id="3" name="Slide Number Placeholder 2"/>
          <p:cNvSpPr>
            <a:spLocks noGrp="1"/>
          </p:cNvSpPr>
          <p:nvPr>
            <p:ph type="sldNum" sz="quarter" idx="15"/>
          </p:nvPr>
        </p:nvSpPr>
        <p:spPr/>
        <p:txBody>
          <a:bodyPr/>
          <a:lstStyle/>
          <a:p>
            <a:fld id="{CC6B6D8E-C1BC-E444-8B75-DAFF4DCB9331}" type="slidenum">
              <a:rPr lang="en-US" smtClean="0"/>
              <a:pPr/>
              <a:t>16</a:t>
            </a:fld>
            <a:endParaRPr lang="en-US" dirty="0"/>
          </a:p>
        </p:txBody>
      </p:sp>
      <p:sp>
        <p:nvSpPr>
          <p:cNvPr id="14339" name="Rectangle 2"/>
          <p:cNvSpPr>
            <a:spLocks noGrp="1" noChangeArrowheads="1"/>
          </p:cNvSpPr>
          <p:nvPr>
            <p:ph type="title"/>
          </p:nvPr>
        </p:nvSpPr>
        <p:spPr/>
        <p:txBody>
          <a:bodyPr>
            <a:normAutofit/>
          </a:bodyPr>
          <a:lstStyle/>
          <a:p>
            <a:r>
              <a:rPr lang="en-US" dirty="0"/>
              <a:t>Drafted Compensation Policies and Procedures</a:t>
            </a:r>
          </a:p>
        </p:txBody>
      </p:sp>
      <p:sp>
        <p:nvSpPr>
          <p:cNvPr id="14340" name="Rectangle 3"/>
          <p:cNvSpPr>
            <a:spLocks noGrp="1" noChangeArrowheads="1"/>
          </p:cNvSpPr>
          <p:nvPr>
            <p:ph idx="1"/>
          </p:nvPr>
        </p:nvSpPr>
        <p:spPr/>
        <p:txBody>
          <a:bodyPr>
            <a:normAutofit/>
          </a:bodyPr>
          <a:lstStyle/>
          <a:p>
            <a:r>
              <a:rPr lang="en-US" dirty="0"/>
              <a:t>Provided policies and procedures for consideration</a:t>
            </a:r>
          </a:p>
          <a:p>
            <a:pPr lvl="1"/>
            <a:r>
              <a:rPr lang="en-US" dirty="0"/>
              <a:t>Step placement</a:t>
            </a:r>
          </a:p>
          <a:p>
            <a:pPr lvl="1"/>
            <a:r>
              <a:rPr lang="en-US" dirty="0"/>
              <a:t>Annual compensation planning</a:t>
            </a:r>
          </a:p>
          <a:p>
            <a:pPr lvl="1"/>
            <a:r>
              <a:rPr lang="en-US" dirty="0"/>
              <a:t>Pay increase recommendations</a:t>
            </a:r>
          </a:p>
          <a:p>
            <a:pPr lvl="1"/>
            <a:r>
              <a:rPr lang="en-US" dirty="0"/>
              <a:t>Hiring pay</a:t>
            </a:r>
          </a:p>
          <a:p>
            <a:pPr lvl="1"/>
            <a:r>
              <a:rPr lang="en-US" dirty="0"/>
              <a:t>Promotions/demotions</a:t>
            </a:r>
          </a:p>
          <a:p>
            <a:pPr lvl="1"/>
            <a:r>
              <a:rPr lang="en-US" dirty="0"/>
              <a:t>Job classification/reclassification</a:t>
            </a:r>
          </a:p>
          <a:p>
            <a:pPr lvl="1"/>
            <a:r>
              <a:rPr lang="en-US" dirty="0"/>
              <a:t>Assigning new jobs to the pay structure</a:t>
            </a:r>
          </a:p>
          <a:p>
            <a:pPr lvl="1"/>
            <a:r>
              <a:rPr lang="en-US" dirty="0"/>
              <a:t>Policy exceptions</a:t>
            </a:r>
          </a:p>
        </p:txBody>
      </p:sp>
    </p:spTree>
    <p:extLst>
      <p:ext uri="{BB962C8B-B14F-4D97-AF65-F5344CB8AC3E}">
        <p14:creationId xmlns:p14="http://schemas.microsoft.com/office/powerpoint/2010/main" val="901193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FD7D8E8A-F8B6-0E5C-5699-32A6CD35908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p:blipFill>
        <p:spPr>
          <a:xfrm>
            <a:off x="2317891" y="954459"/>
            <a:ext cx="9874108" cy="5912775"/>
          </a:xfrm>
        </p:spPr>
      </p:pic>
      <p:sp>
        <p:nvSpPr>
          <p:cNvPr id="3" name="Title 2"/>
          <p:cNvSpPr>
            <a:spLocks noGrp="1"/>
          </p:cNvSpPr>
          <p:nvPr>
            <p:ph type="title"/>
          </p:nvPr>
        </p:nvSpPr>
        <p:spPr/>
        <p:txBody>
          <a:bodyPr/>
          <a:lstStyle/>
          <a:p>
            <a:r>
              <a:rPr lang="en-US" dirty="0"/>
              <a:t>Compensation Study Results</a:t>
            </a:r>
          </a:p>
        </p:txBody>
      </p:sp>
    </p:spTree>
    <p:extLst>
      <p:ext uri="{BB962C8B-B14F-4D97-AF65-F5344CB8AC3E}">
        <p14:creationId xmlns:p14="http://schemas.microsoft.com/office/powerpoint/2010/main" val="1610301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r>
              <a:rPr lang="en-US"/>
              <a:t>CBIZ Compensation Consulting</a:t>
            </a:r>
            <a:endParaRPr lang="en-US" dirty="0"/>
          </a:p>
        </p:txBody>
      </p:sp>
      <p:sp>
        <p:nvSpPr>
          <p:cNvPr id="3" name="Slide Number Placeholder 2"/>
          <p:cNvSpPr>
            <a:spLocks noGrp="1"/>
          </p:cNvSpPr>
          <p:nvPr>
            <p:ph type="sldNum" sz="quarter" idx="15"/>
          </p:nvPr>
        </p:nvSpPr>
        <p:spPr/>
        <p:txBody>
          <a:bodyPr/>
          <a:lstStyle/>
          <a:p>
            <a:fld id="{CC6B6D8E-C1BC-E444-8B75-DAFF4DCB9331}" type="slidenum">
              <a:rPr lang="en-US" smtClean="0"/>
              <a:pPr/>
              <a:t>18</a:t>
            </a:fld>
            <a:endParaRPr lang="en-US" dirty="0"/>
          </a:p>
        </p:txBody>
      </p:sp>
      <p:sp>
        <p:nvSpPr>
          <p:cNvPr id="61443" name="Rectangle 2"/>
          <p:cNvSpPr>
            <a:spLocks noGrp="1" noChangeArrowheads="1"/>
          </p:cNvSpPr>
          <p:nvPr>
            <p:ph type="title"/>
          </p:nvPr>
        </p:nvSpPr>
        <p:spPr/>
        <p:txBody>
          <a:bodyPr>
            <a:normAutofit/>
          </a:bodyPr>
          <a:lstStyle/>
          <a:p>
            <a:r>
              <a:rPr lang="en-US" dirty="0"/>
              <a:t>Unified Structure Range Penetration</a:t>
            </a:r>
          </a:p>
        </p:txBody>
      </p:sp>
      <p:sp>
        <p:nvSpPr>
          <p:cNvPr id="7"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Chart 4">
            <a:extLst>
              <a:ext uri="{FF2B5EF4-FFF2-40B4-BE49-F238E27FC236}">
                <a16:creationId xmlns:a16="http://schemas.microsoft.com/office/drawing/2014/main" id="{2C4777F3-823B-95FC-9596-3F3F57751F1D}"/>
              </a:ext>
            </a:extLst>
          </p:cNvPr>
          <p:cNvGraphicFramePr>
            <a:graphicFrameLocks noGrp="1"/>
          </p:cNvGraphicFramePr>
          <p:nvPr>
            <p:extLst>
              <p:ext uri="{D42A27DB-BD31-4B8C-83A1-F6EECF244321}">
                <p14:modId xmlns:p14="http://schemas.microsoft.com/office/powerpoint/2010/main" val="1224703568"/>
              </p:ext>
            </p:extLst>
          </p:nvPr>
        </p:nvGraphicFramePr>
        <p:xfrm>
          <a:off x="461913" y="1583703"/>
          <a:ext cx="11067068" cy="4879009"/>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24351245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2181DE-61F5-3398-2CA5-7EEF43259ABF}"/>
              </a:ext>
            </a:extLst>
          </p:cNvPr>
          <p:cNvSpPr>
            <a:spLocks noGrp="1"/>
          </p:cNvSpPr>
          <p:nvPr>
            <p:ph type="ftr" sz="quarter" idx="14"/>
          </p:nvPr>
        </p:nvSpPr>
        <p:spPr/>
        <p:txBody>
          <a:bodyPr/>
          <a:lstStyle/>
          <a:p>
            <a:r>
              <a:rPr lang="en-US"/>
              <a:t>CBIZ Compensation Consulting</a:t>
            </a:r>
            <a:endParaRPr lang="en-US" dirty="0"/>
          </a:p>
        </p:txBody>
      </p:sp>
      <p:sp>
        <p:nvSpPr>
          <p:cNvPr id="3" name="Slide Number Placeholder 2">
            <a:extLst>
              <a:ext uri="{FF2B5EF4-FFF2-40B4-BE49-F238E27FC236}">
                <a16:creationId xmlns:a16="http://schemas.microsoft.com/office/drawing/2014/main" id="{FE45A17E-CBC5-C0F1-5FA0-0FEE5B27B247}"/>
              </a:ext>
            </a:extLst>
          </p:cNvPr>
          <p:cNvSpPr>
            <a:spLocks noGrp="1"/>
          </p:cNvSpPr>
          <p:nvPr>
            <p:ph type="sldNum" sz="quarter" idx="15"/>
          </p:nvPr>
        </p:nvSpPr>
        <p:spPr/>
        <p:txBody>
          <a:bodyPr/>
          <a:lstStyle/>
          <a:p>
            <a:fld id="{CC6B6D8E-C1BC-E444-8B75-DAFF4DCB9331}" type="slidenum">
              <a:rPr lang="en-US" smtClean="0"/>
              <a:pPr/>
              <a:t>19</a:t>
            </a:fld>
            <a:endParaRPr lang="en-US" dirty="0"/>
          </a:p>
        </p:txBody>
      </p:sp>
      <p:sp>
        <p:nvSpPr>
          <p:cNvPr id="4" name="Title 3">
            <a:extLst>
              <a:ext uri="{FF2B5EF4-FFF2-40B4-BE49-F238E27FC236}">
                <a16:creationId xmlns:a16="http://schemas.microsoft.com/office/drawing/2014/main" id="{4A3226A4-81E5-B950-41B9-3151A607F75C}"/>
              </a:ext>
            </a:extLst>
          </p:cNvPr>
          <p:cNvSpPr>
            <a:spLocks noGrp="1"/>
          </p:cNvSpPr>
          <p:nvPr>
            <p:ph type="title"/>
          </p:nvPr>
        </p:nvSpPr>
        <p:spPr/>
        <p:txBody>
          <a:bodyPr/>
          <a:lstStyle/>
          <a:p>
            <a:r>
              <a:rPr lang="en-US" dirty="0"/>
              <a:t>Non-Unified Structures Range Penetration</a:t>
            </a:r>
          </a:p>
        </p:txBody>
      </p:sp>
      <p:graphicFrame>
        <p:nvGraphicFramePr>
          <p:cNvPr id="5" name="Chart 4">
            <a:extLst>
              <a:ext uri="{FF2B5EF4-FFF2-40B4-BE49-F238E27FC236}">
                <a16:creationId xmlns:a16="http://schemas.microsoft.com/office/drawing/2014/main" id="{AE5ED414-82F6-7C76-E183-E26D4569CAA7}"/>
              </a:ext>
            </a:extLst>
          </p:cNvPr>
          <p:cNvGraphicFramePr>
            <a:graphicFrameLocks noGrp="1"/>
          </p:cNvGraphicFramePr>
          <p:nvPr>
            <p:extLst>
              <p:ext uri="{D42A27DB-BD31-4B8C-83A1-F6EECF244321}">
                <p14:modId xmlns:p14="http://schemas.microsoft.com/office/powerpoint/2010/main" val="497634299"/>
              </p:ext>
            </p:extLst>
          </p:nvPr>
        </p:nvGraphicFramePr>
        <p:xfrm>
          <a:off x="471339" y="1564849"/>
          <a:ext cx="11330135" cy="48978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5871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r>
              <a:rPr lang="en-US"/>
              <a:t>CBIZ Compensation Consulting</a:t>
            </a:r>
          </a:p>
        </p:txBody>
      </p:sp>
      <p:sp>
        <p:nvSpPr>
          <p:cNvPr id="3" name="Slide Number Placeholder 2"/>
          <p:cNvSpPr>
            <a:spLocks noGrp="1"/>
          </p:cNvSpPr>
          <p:nvPr>
            <p:ph type="sldNum" sz="quarter" idx="15"/>
          </p:nvPr>
        </p:nvSpPr>
        <p:spPr/>
        <p:txBody>
          <a:bodyPr/>
          <a:lstStyle/>
          <a:p>
            <a:fld id="{CC6B6D8E-C1BC-E444-8B75-DAFF4DCB9331}" type="slidenum">
              <a:rPr lang="en-US" smtClean="0"/>
              <a:pPr/>
              <a:t>2</a:t>
            </a:fld>
            <a:endParaRPr lang="en-US"/>
          </a:p>
        </p:txBody>
      </p:sp>
      <p:sp>
        <p:nvSpPr>
          <p:cNvPr id="4099" name="Rectangle 2"/>
          <p:cNvSpPr>
            <a:spLocks noGrp="1" noChangeArrowheads="1"/>
          </p:cNvSpPr>
          <p:nvPr>
            <p:ph type="title"/>
          </p:nvPr>
        </p:nvSpPr>
        <p:spPr/>
        <p:txBody>
          <a:bodyPr/>
          <a:lstStyle/>
          <a:p>
            <a:r>
              <a:rPr lang="en-US"/>
              <a:t>Introduction</a:t>
            </a:r>
          </a:p>
        </p:txBody>
      </p:sp>
      <p:sp>
        <p:nvSpPr>
          <p:cNvPr id="4100" name="Rectangle 3"/>
          <p:cNvSpPr>
            <a:spLocks noGrp="1" noChangeArrowheads="1"/>
          </p:cNvSpPr>
          <p:nvPr>
            <p:ph idx="1"/>
          </p:nvPr>
        </p:nvSpPr>
        <p:spPr>
          <a:xfrm>
            <a:off x="368299" y="1735811"/>
            <a:ext cx="7435788" cy="4343120"/>
          </a:xfrm>
        </p:spPr>
        <p:txBody>
          <a:bodyPr/>
          <a:lstStyle/>
          <a:p>
            <a:pPr indent="-112712"/>
            <a:r>
              <a:rPr lang="en-US"/>
              <a:t>Edward R. Rataj CCP, CECP, ACCP, MCCP</a:t>
            </a:r>
          </a:p>
          <a:p>
            <a:pPr marL="461963" lvl="1" indent="-234950"/>
            <a:r>
              <a:rPr lang="en-US" altLang="en-US"/>
              <a:t>National Compensation Consulting Practice Leader</a:t>
            </a:r>
          </a:p>
          <a:p>
            <a:pPr marL="461963" lvl="1" indent="-234950"/>
            <a:r>
              <a:rPr lang="en-US" altLang="en-US"/>
              <a:t>Frequently quoted in major publications including the Wall Street Journal and Smart Money Magazine</a:t>
            </a:r>
          </a:p>
          <a:p>
            <a:pPr marL="461963" lvl="1" indent="-234950"/>
            <a:r>
              <a:rPr lang="en-US" altLang="en-US"/>
              <a:t>Co-author of Reasonable Compensation, a Specialist’s Approach</a:t>
            </a:r>
          </a:p>
        </p:txBody>
      </p:sp>
      <p:pic>
        <p:nvPicPr>
          <p:cNvPr id="4" name="Content Placeholder 4">
            <a:extLst>
              <a:ext uri="{FF2B5EF4-FFF2-40B4-BE49-F238E27FC236}">
                <a16:creationId xmlns:a16="http://schemas.microsoft.com/office/drawing/2014/main" id="{A68A9BD3-08B9-7656-2FC7-E6AE4E13DFC0}"/>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32519" y="1075997"/>
            <a:ext cx="3148089" cy="4706006"/>
          </a:xfrm>
          <a:prstGeom prst="rect">
            <a:avLst/>
          </a:prstGeom>
          <a:noFill/>
          <a:ln>
            <a:noFill/>
          </a:ln>
        </p:spPr>
      </p:pic>
    </p:spTree>
    <p:extLst>
      <p:ext uri="{BB962C8B-B14F-4D97-AF65-F5344CB8AC3E}">
        <p14:creationId xmlns:p14="http://schemas.microsoft.com/office/powerpoint/2010/main" val="184104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r>
              <a:rPr lang="en-US"/>
              <a:t>CBIZ Compensation Consulting</a:t>
            </a:r>
            <a:endParaRPr lang="en-US" dirty="0"/>
          </a:p>
        </p:txBody>
      </p:sp>
      <p:sp>
        <p:nvSpPr>
          <p:cNvPr id="3" name="Slide Number Placeholder 2"/>
          <p:cNvSpPr>
            <a:spLocks noGrp="1"/>
          </p:cNvSpPr>
          <p:nvPr>
            <p:ph type="sldNum" sz="quarter" idx="15"/>
          </p:nvPr>
        </p:nvSpPr>
        <p:spPr/>
        <p:txBody>
          <a:bodyPr/>
          <a:lstStyle/>
          <a:p>
            <a:fld id="{CC6B6D8E-C1BC-E444-8B75-DAFF4DCB9331}" type="slidenum">
              <a:rPr lang="en-US" smtClean="0"/>
              <a:pPr/>
              <a:t>20</a:t>
            </a:fld>
            <a:endParaRPr lang="en-US" dirty="0"/>
          </a:p>
        </p:txBody>
      </p:sp>
      <p:sp>
        <p:nvSpPr>
          <p:cNvPr id="21527" name="Title 73"/>
          <p:cNvSpPr>
            <a:spLocks noGrp="1"/>
          </p:cNvSpPr>
          <p:nvPr>
            <p:ph type="title"/>
          </p:nvPr>
        </p:nvSpPr>
        <p:spPr/>
        <p:txBody>
          <a:bodyPr/>
          <a:lstStyle/>
          <a:p>
            <a:r>
              <a:rPr lang="en-US" dirty="0"/>
              <a:t>Comparative Salary Analysis</a:t>
            </a:r>
          </a:p>
        </p:txBody>
      </p:sp>
      <p:graphicFrame>
        <p:nvGraphicFramePr>
          <p:cNvPr id="9" name="Table 8">
            <a:extLst>
              <a:ext uri="{FF2B5EF4-FFF2-40B4-BE49-F238E27FC236}">
                <a16:creationId xmlns:a16="http://schemas.microsoft.com/office/drawing/2014/main" id="{0ABE0EFA-53A2-38C8-E444-488091FE1860}"/>
              </a:ext>
            </a:extLst>
          </p:cNvPr>
          <p:cNvGraphicFramePr>
            <a:graphicFrameLocks noGrp="1"/>
          </p:cNvGraphicFramePr>
          <p:nvPr>
            <p:extLst>
              <p:ext uri="{D42A27DB-BD31-4B8C-83A1-F6EECF244321}">
                <p14:modId xmlns:p14="http://schemas.microsoft.com/office/powerpoint/2010/main" val="3521272834"/>
              </p:ext>
            </p:extLst>
          </p:nvPr>
        </p:nvGraphicFramePr>
        <p:xfrm>
          <a:off x="1346542" y="2582942"/>
          <a:ext cx="9492793" cy="2394409"/>
        </p:xfrm>
        <a:graphic>
          <a:graphicData uri="http://schemas.openxmlformats.org/drawingml/2006/table">
            <a:tbl>
              <a:tblPr/>
              <a:tblGrid>
                <a:gridCol w="1305546">
                  <a:extLst>
                    <a:ext uri="{9D8B030D-6E8A-4147-A177-3AD203B41FA5}">
                      <a16:colId xmlns:a16="http://schemas.microsoft.com/office/drawing/2014/main" val="1135611976"/>
                    </a:ext>
                  </a:extLst>
                </a:gridCol>
                <a:gridCol w="1802022">
                  <a:extLst>
                    <a:ext uri="{9D8B030D-6E8A-4147-A177-3AD203B41FA5}">
                      <a16:colId xmlns:a16="http://schemas.microsoft.com/office/drawing/2014/main" val="4176677343"/>
                    </a:ext>
                  </a:extLst>
                </a:gridCol>
                <a:gridCol w="1710082">
                  <a:extLst>
                    <a:ext uri="{9D8B030D-6E8A-4147-A177-3AD203B41FA5}">
                      <a16:colId xmlns:a16="http://schemas.microsoft.com/office/drawing/2014/main" val="2508686828"/>
                    </a:ext>
                  </a:extLst>
                </a:gridCol>
                <a:gridCol w="1673305">
                  <a:extLst>
                    <a:ext uri="{9D8B030D-6E8A-4147-A177-3AD203B41FA5}">
                      <a16:colId xmlns:a16="http://schemas.microsoft.com/office/drawing/2014/main" val="4109739151"/>
                    </a:ext>
                  </a:extLst>
                </a:gridCol>
                <a:gridCol w="1696292">
                  <a:extLst>
                    <a:ext uri="{9D8B030D-6E8A-4147-A177-3AD203B41FA5}">
                      <a16:colId xmlns:a16="http://schemas.microsoft.com/office/drawing/2014/main" val="2641070805"/>
                    </a:ext>
                  </a:extLst>
                </a:gridCol>
                <a:gridCol w="1305546">
                  <a:extLst>
                    <a:ext uri="{9D8B030D-6E8A-4147-A177-3AD203B41FA5}">
                      <a16:colId xmlns:a16="http://schemas.microsoft.com/office/drawing/2014/main" val="18389007"/>
                    </a:ext>
                  </a:extLst>
                </a:gridCol>
              </a:tblGrid>
              <a:tr h="593890">
                <a:tc>
                  <a:txBody>
                    <a:bodyPr/>
                    <a:lstStyle/>
                    <a:p>
                      <a:pPr algn="ctr" fontAlgn="ctr"/>
                      <a:r>
                        <a:rPr lang="en-US" sz="1800" b="1" i="0" u="none" strike="noStrike" dirty="0">
                          <a:solidFill>
                            <a:srgbClr val="FFFFFF"/>
                          </a:solidFill>
                          <a:effectLst/>
                          <a:latin typeface="Arial Narrow" panose="020B0606020202030204" pitchFamily="34" charset="0"/>
                        </a:rPr>
                        <a:t>Structure</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007C3E"/>
                    </a:solidFill>
                  </a:tcPr>
                </a:tc>
                <a:tc>
                  <a:txBody>
                    <a:bodyPr/>
                    <a:lstStyle/>
                    <a:p>
                      <a:pPr algn="ctr" fontAlgn="ctr"/>
                      <a:r>
                        <a:rPr lang="en-US" sz="1800" b="1" i="0" u="none" strike="noStrike" dirty="0">
                          <a:solidFill>
                            <a:srgbClr val="FFFFFF"/>
                          </a:solidFill>
                          <a:effectLst/>
                          <a:latin typeface="Arial Narrow" panose="020B0606020202030204" pitchFamily="34" charset="0"/>
                        </a:rPr>
                        <a:t>Total Payroll</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007C3E"/>
                    </a:solidFill>
                  </a:tcPr>
                </a:tc>
                <a:tc>
                  <a:txBody>
                    <a:bodyPr/>
                    <a:lstStyle/>
                    <a:p>
                      <a:pPr algn="ctr" fontAlgn="ctr"/>
                      <a:r>
                        <a:rPr lang="en-US" sz="1800" b="1" i="0" u="none" strike="noStrike" dirty="0">
                          <a:solidFill>
                            <a:srgbClr val="FFFFFF"/>
                          </a:solidFill>
                          <a:effectLst/>
                          <a:latin typeface="Arial Narrow" panose="020B0606020202030204" pitchFamily="34" charset="0"/>
                        </a:rPr>
                        <a:t>Below Minimum</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007C3E"/>
                    </a:solidFill>
                  </a:tcPr>
                </a:tc>
                <a:tc>
                  <a:txBody>
                    <a:bodyPr/>
                    <a:lstStyle/>
                    <a:p>
                      <a:pPr algn="ctr" fontAlgn="ctr"/>
                      <a:r>
                        <a:rPr lang="en-US" sz="1800" b="1" i="0" u="none" strike="noStrike" dirty="0">
                          <a:solidFill>
                            <a:srgbClr val="FFFFFF"/>
                          </a:solidFill>
                          <a:effectLst/>
                          <a:latin typeface="Arial Narrow" panose="020B0606020202030204" pitchFamily="34" charset="0"/>
                        </a:rPr>
                        <a:t>Step Increases**</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007C3E"/>
                    </a:solidFill>
                  </a:tcPr>
                </a:tc>
                <a:tc>
                  <a:txBody>
                    <a:bodyPr/>
                    <a:lstStyle/>
                    <a:p>
                      <a:pPr algn="ctr" fontAlgn="ctr"/>
                      <a:r>
                        <a:rPr lang="en-US" sz="1800" b="1" i="0" u="none" strike="noStrike">
                          <a:solidFill>
                            <a:srgbClr val="FFFFFF"/>
                          </a:solidFill>
                          <a:effectLst/>
                          <a:latin typeface="Arial Narrow" panose="020B0606020202030204" pitchFamily="34" charset="0"/>
                        </a:rPr>
                        <a:t>Total Increases</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007C3E"/>
                    </a:solidFill>
                  </a:tcPr>
                </a:tc>
                <a:tc>
                  <a:txBody>
                    <a:bodyPr/>
                    <a:lstStyle/>
                    <a:p>
                      <a:pPr algn="ctr" fontAlgn="ctr"/>
                      <a:r>
                        <a:rPr lang="en-US" sz="1800" b="1" i="0" u="none" strike="noStrike">
                          <a:solidFill>
                            <a:srgbClr val="FFFFFF"/>
                          </a:solidFill>
                          <a:effectLst/>
                          <a:latin typeface="Arial Narrow" panose="020B0606020202030204" pitchFamily="34" charset="0"/>
                        </a:rPr>
                        <a:t>% of Payroll</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007C3E"/>
                    </a:solidFill>
                  </a:tcPr>
                </a:tc>
                <a:extLst>
                  <a:ext uri="{0D108BD9-81ED-4DB2-BD59-A6C34878D82A}">
                    <a16:rowId xmlns:a16="http://schemas.microsoft.com/office/drawing/2014/main" val="3699091313"/>
                  </a:ext>
                </a:extLst>
              </a:tr>
              <a:tr h="593888">
                <a:tc>
                  <a:txBody>
                    <a:bodyPr/>
                    <a:lstStyle/>
                    <a:p>
                      <a:pPr algn="ctr" fontAlgn="ctr"/>
                      <a:r>
                        <a:rPr lang="en-US" sz="1800" b="0" i="0" u="none" strike="noStrike" dirty="0">
                          <a:solidFill>
                            <a:srgbClr val="000000"/>
                          </a:solidFill>
                          <a:effectLst/>
                          <a:latin typeface="Arial Narrow" panose="020B0606020202030204" pitchFamily="34" charset="0"/>
                        </a:rPr>
                        <a:t>Unified</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Narrow" panose="020B0606020202030204" pitchFamily="34" charset="0"/>
                        </a:rPr>
                        <a:t>$174,151,301</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Narrow" panose="020B0606020202030204" pitchFamily="34" charset="0"/>
                        </a:rPr>
                        <a:t>$245,112</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Narrow" panose="020B0606020202030204" pitchFamily="34" charset="0"/>
                        </a:rPr>
                        <a:t>$4,381,251</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Narrow" panose="020B0606020202030204" pitchFamily="34" charset="0"/>
                        </a:rPr>
                        <a:t>$4,626,363</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Narrow" panose="020B0606020202030204" pitchFamily="34" charset="0"/>
                        </a:rPr>
                        <a:t>2.7%</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tcPr>
                </a:tc>
                <a:extLst>
                  <a:ext uri="{0D108BD9-81ED-4DB2-BD59-A6C34878D82A}">
                    <a16:rowId xmlns:a16="http://schemas.microsoft.com/office/drawing/2014/main" val="2606023969"/>
                  </a:ext>
                </a:extLst>
              </a:tr>
              <a:tr h="631596">
                <a:tc>
                  <a:txBody>
                    <a:bodyPr/>
                    <a:lstStyle/>
                    <a:p>
                      <a:pPr algn="ctr" fontAlgn="ctr"/>
                      <a:r>
                        <a:rPr lang="en-US" sz="1800" b="0" i="0" u="none" strike="noStrike" dirty="0">
                          <a:solidFill>
                            <a:srgbClr val="000000"/>
                          </a:solidFill>
                          <a:effectLst/>
                          <a:latin typeface="Arial Narrow" panose="020B0606020202030204" pitchFamily="34" charset="0"/>
                        </a:rPr>
                        <a:t>Non-Unified</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Narrow" panose="020B0606020202030204" pitchFamily="34" charset="0"/>
                        </a:rPr>
                        <a:t>$565,110,582</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Narrow" panose="020B0606020202030204" pitchFamily="34" charset="0"/>
                        </a:rPr>
                        <a:t>$1,357,721</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Narrow" panose="020B0606020202030204" pitchFamily="34" charset="0"/>
                        </a:rPr>
                        <a:t>$26,649,846</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Narrow" panose="020B0606020202030204" pitchFamily="34" charset="0"/>
                        </a:rPr>
                        <a:t>$28,007,567</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Narrow" panose="020B0606020202030204" pitchFamily="34" charset="0"/>
                        </a:rPr>
                        <a:t>5.0%</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tcPr>
                </a:tc>
                <a:extLst>
                  <a:ext uri="{0D108BD9-81ED-4DB2-BD59-A6C34878D82A}">
                    <a16:rowId xmlns:a16="http://schemas.microsoft.com/office/drawing/2014/main" val="751671910"/>
                  </a:ext>
                </a:extLst>
              </a:tr>
              <a:tr h="575035">
                <a:tc>
                  <a:txBody>
                    <a:bodyPr/>
                    <a:lstStyle/>
                    <a:p>
                      <a:pPr algn="ctr" fontAlgn="ctr"/>
                      <a:r>
                        <a:rPr lang="en-US" sz="1800" b="1" i="0" u="none" strike="noStrike" dirty="0">
                          <a:solidFill>
                            <a:srgbClr val="FFFFFF"/>
                          </a:solidFill>
                          <a:effectLst/>
                          <a:latin typeface="Arial Narrow" panose="020B0606020202030204" pitchFamily="34" charset="0"/>
                        </a:rPr>
                        <a:t>Grand Total</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007C3E"/>
                    </a:solidFill>
                  </a:tcPr>
                </a:tc>
                <a:tc>
                  <a:txBody>
                    <a:bodyPr/>
                    <a:lstStyle/>
                    <a:p>
                      <a:pPr algn="ctr" fontAlgn="ctr"/>
                      <a:r>
                        <a:rPr lang="en-US" sz="1800" b="1" i="0" u="none" strike="noStrike" dirty="0">
                          <a:solidFill>
                            <a:srgbClr val="FFFFFF"/>
                          </a:solidFill>
                          <a:effectLst/>
                          <a:latin typeface="Arial Narrow" panose="020B0606020202030204" pitchFamily="34" charset="0"/>
                        </a:rPr>
                        <a:t>$739,261,883</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007C3E"/>
                    </a:solidFill>
                  </a:tcPr>
                </a:tc>
                <a:tc>
                  <a:txBody>
                    <a:bodyPr/>
                    <a:lstStyle/>
                    <a:p>
                      <a:pPr algn="ctr" fontAlgn="ctr"/>
                      <a:r>
                        <a:rPr lang="en-US" sz="1800" b="1" i="0" u="none" strike="noStrike" dirty="0">
                          <a:solidFill>
                            <a:srgbClr val="FFFFFF"/>
                          </a:solidFill>
                          <a:effectLst/>
                          <a:latin typeface="Arial Narrow" panose="020B0606020202030204" pitchFamily="34" charset="0"/>
                        </a:rPr>
                        <a:t>$1,602,832</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007C3E"/>
                    </a:solidFill>
                  </a:tcPr>
                </a:tc>
                <a:tc>
                  <a:txBody>
                    <a:bodyPr/>
                    <a:lstStyle/>
                    <a:p>
                      <a:pPr algn="ctr" fontAlgn="ctr"/>
                      <a:r>
                        <a:rPr lang="en-US" sz="1800" b="1" i="0" u="none" strike="noStrike" dirty="0">
                          <a:solidFill>
                            <a:srgbClr val="FFFFFF"/>
                          </a:solidFill>
                          <a:effectLst/>
                          <a:latin typeface="Arial Narrow" panose="020B0606020202030204" pitchFamily="34" charset="0"/>
                        </a:rPr>
                        <a:t>$31,031,097</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007C3E"/>
                    </a:solidFill>
                  </a:tcPr>
                </a:tc>
                <a:tc>
                  <a:txBody>
                    <a:bodyPr/>
                    <a:lstStyle/>
                    <a:p>
                      <a:pPr algn="ctr" fontAlgn="ctr"/>
                      <a:r>
                        <a:rPr lang="en-US" sz="1800" b="1" i="0" u="none" strike="noStrike" dirty="0">
                          <a:solidFill>
                            <a:srgbClr val="FFFFFF"/>
                          </a:solidFill>
                          <a:effectLst/>
                          <a:latin typeface="Arial Narrow" panose="020B0606020202030204" pitchFamily="34" charset="0"/>
                        </a:rPr>
                        <a:t>$32,633,930</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007C3E"/>
                    </a:solidFill>
                  </a:tcPr>
                </a:tc>
                <a:tc>
                  <a:txBody>
                    <a:bodyPr/>
                    <a:lstStyle/>
                    <a:p>
                      <a:pPr algn="ctr" fontAlgn="ctr"/>
                      <a:r>
                        <a:rPr lang="en-US" sz="1800" b="1" i="0" u="none" strike="noStrike" dirty="0">
                          <a:solidFill>
                            <a:srgbClr val="FFFFFF"/>
                          </a:solidFill>
                          <a:effectLst/>
                          <a:latin typeface="Arial Narrow" panose="020B0606020202030204" pitchFamily="34" charset="0"/>
                        </a:rPr>
                        <a:t>4.4%</a:t>
                      </a:r>
                    </a:p>
                  </a:txBody>
                  <a:tcPr marL="9525" marR="9525" marT="9525" marB="0" anchor="ctr">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007C3E"/>
                    </a:solidFill>
                  </a:tcPr>
                </a:tc>
                <a:extLst>
                  <a:ext uri="{0D108BD9-81ED-4DB2-BD59-A6C34878D82A}">
                    <a16:rowId xmlns:a16="http://schemas.microsoft.com/office/drawing/2014/main" val="1585116680"/>
                  </a:ext>
                </a:extLst>
              </a:tr>
            </a:tbl>
          </a:graphicData>
        </a:graphic>
      </p:graphicFrame>
      <p:sp>
        <p:nvSpPr>
          <p:cNvPr id="10" name="Content Placeholder 7">
            <a:extLst>
              <a:ext uri="{FF2B5EF4-FFF2-40B4-BE49-F238E27FC236}">
                <a16:creationId xmlns:a16="http://schemas.microsoft.com/office/drawing/2014/main" id="{266789BD-CADB-B350-FA86-2FBE963838C7}"/>
              </a:ext>
            </a:extLst>
          </p:cNvPr>
          <p:cNvSpPr>
            <a:spLocks noGrp="1"/>
          </p:cNvSpPr>
          <p:nvPr>
            <p:ph idx="1"/>
          </p:nvPr>
        </p:nvSpPr>
        <p:spPr>
          <a:xfrm>
            <a:off x="368299" y="1735811"/>
            <a:ext cx="11461524" cy="914400"/>
          </a:xfrm>
        </p:spPr>
        <p:txBody>
          <a:bodyPr/>
          <a:lstStyle/>
          <a:p>
            <a:r>
              <a:rPr lang="en-US" dirty="0"/>
              <a:t>Total implementation cost is $32.6M, 4.4% of payroll. Unified structure average compa-ratio* is 97.2%. Non-Unified structures average compa-ratio* is 96.8%.</a:t>
            </a:r>
          </a:p>
          <a:p>
            <a:endParaRPr lang="en-US" dirty="0"/>
          </a:p>
          <a:p>
            <a:endParaRPr lang="en-US" dirty="0"/>
          </a:p>
        </p:txBody>
      </p:sp>
      <p:sp>
        <p:nvSpPr>
          <p:cNvPr id="11" name="Content Placeholder 5">
            <a:extLst>
              <a:ext uri="{FF2B5EF4-FFF2-40B4-BE49-F238E27FC236}">
                <a16:creationId xmlns:a16="http://schemas.microsoft.com/office/drawing/2014/main" id="{7674FBCC-9081-5561-00F9-2E9E159B4944}"/>
              </a:ext>
            </a:extLst>
          </p:cNvPr>
          <p:cNvSpPr txBox="1">
            <a:spLocks/>
          </p:cNvSpPr>
          <p:nvPr/>
        </p:nvSpPr>
        <p:spPr>
          <a:xfrm>
            <a:off x="362176" y="5169189"/>
            <a:ext cx="11461524" cy="114458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400" b="1" i="0" kern="1200">
                <a:solidFill>
                  <a:schemeClr val="tx2"/>
                </a:solidFill>
                <a:latin typeface="Arial Narrow" panose="020B0604020202020204" pitchFamily="34" charset="0"/>
                <a:ea typeface="+mn-ea"/>
                <a:cs typeface="Arial Narrow" panose="020B0604020202020204" pitchFamily="34" charset="0"/>
              </a:defRPr>
            </a:lvl1pPr>
            <a:lvl2pPr marL="342900" indent="-171450" algn="l" defTabSz="914400" rtl="0" eaLnBrk="1" latinLnBrk="0" hangingPunct="1">
              <a:lnSpc>
                <a:spcPct val="90000"/>
              </a:lnSpc>
              <a:spcBef>
                <a:spcPts val="500"/>
              </a:spcBef>
              <a:buClr>
                <a:schemeClr val="accent6"/>
              </a:buClr>
              <a:buSzPct val="100000"/>
              <a:buFont typeface="Wingdings" pitchFamily="2" charset="2"/>
              <a:buChar char="§"/>
              <a:tabLst/>
              <a:defRPr sz="2000" b="0" i="0" kern="1200">
                <a:solidFill>
                  <a:schemeClr val="tx1"/>
                </a:solidFill>
                <a:latin typeface="+mn-lt"/>
                <a:ea typeface="+mn-ea"/>
                <a:cs typeface="+mn-cs"/>
              </a:defRPr>
            </a:lvl2pPr>
            <a:lvl3pPr marL="515938" indent="-173038" algn="l" defTabSz="914400" rtl="0" eaLnBrk="1" latinLnBrk="0" hangingPunct="1">
              <a:lnSpc>
                <a:spcPct val="90000"/>
              </a:lnSpc>
              <a:spcBef>
                <a:spcPts val="500"/>
              </a:spcBef>
              <a:buClr>
                <a:schemeClr val="accent6"/>
              </a:buClr>
              <a:buFont typeface="Arial" panose="020B0604020202020204" pitchFamily="34" charset="0"/>
              <a:buChar char="•"/>
              <a:tabLst/>
              <a:defRPr sz="2000" b="0" i="0" kern="1200">
                <a:solidFill>
                  <a:schemeClr val="tx1"/>
                </a:solidFill>
                <a:latin typeface="+mn-lt"/>
                <a:ea typeface="+mn-ea"/>
                <a:cs typeface="+mn-cs"/>
              </a:defRPr>
            </a:lvl3pPr>
            <a:lvl4pPr marL="685800" indent="-169863" algn="l" defTabSz="914400" rtl="0" eaLnBrk="1" latinLnBrk="0" hangingPunct="1">
              <a:lnSpc>
                <a:spcPct val="90000"/>
              </a:lnSpc>
              <a:spcBef>
                <a:spcPts val="500"/>
              </a:spcBef>
              <a:buClr>
                <a:schemeClr val="accent6"/>
              </a:buClr>
              <a:buFont typeface="System Font Regular"/>
              <a:buChar char="-"/>
              <a:tabLst/>
              <a:defRPr sz="2000" b="0" i="0" kern="1200">
                <a:solidFill>
                  <a:schemeClr val="tx1"/>
                </a:solidFill>
                <a:latin typeface="+mn-lt"/>
                <a:ea typeface="+mn-ea"/>
                <a:cs typeface="+mn-cs"/>
              </a:defRPr>
            </a:lvl4pPr>
            <a:lvl5pPr marL="858838" indent="-173038" algn="l" defTabSz="914400" rtl="0" eaLnBrk="1" latinLnBrk="0" hangingPunct="1">
              <a:lnSpc>
                <a:spcPct val="90000"/>
              </a:lnSpc>
              <a:spcBef>
                <a:spcPts val="500"/>
              </a:spcBef>
              <a:buClr>
                <a:schemeClr val="accent6"/>
              </a:buClr>
              <a:buSzPct val="100000"/>
              <a:buFont typeface="Courier New" panose="02070309020205020404" pitchFamily="49" charset="0"/>
              <a:buChar char="o"/>
              <a:tabLst/>
              <a:defRPr sz="2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*Compa-ratio is calculated by dividing and employee’s salary by the market comparison point.</a:t>
            </a:r>
          </a:p>
          <a:p>
            <a:r>
              <a:rPr lang="en-US" dirty="0"/>
              <a:t>**Step increases calculated are to bring employees’ salaries up to the new amounts for the </a:t>
            </a:r>
            <a:br>
              <a:rPr lang="en-US" dirty="0"/>
            </a:br>
            <a:r>
              <a:rPr lang="en-US" dirty="0"/>
              <a:t>   current assigned steps.</a:t>
            </a:r>
          </a:p>
        </p:txBody>
      </p:sp>
    </p:spTree>
    <p:extLst>
      <p:ext uri="{BB962C8B-B14F-4D97-AF65-F5344CB8AC3E}">
        <p14:creationId xmlns:p14="http://schemas.microsoft.com/office/powerpoint/2010/main" val="3499690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F5B6AA2-D219-EC0C-1EBC-39FF4FD8ED39}"/>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a:stretch/>
        </p:blipFill>
        <p:spPr>
          <a:xfrm>
            <a:off x="2317891" y="954459"/>
            <a:ext cx="9874108" cy="5912775"/>
          </a:xfrm>
        </p:spPr>
      </p:pic>
      <p:sp>
        <p:nvSpPr>
          <p:cNvPr id="3" name="Title 2"/>
          <p:cNvSpPr>
            <a:spLocks noGrp="1"/>
          </p:cNvSpPr>
          <p:nvPr>
            <p:ph type="title"/>
          </p:nvPr>
        </p:nvSpPr>
        <p:spPr/>
        <p:txBody>
          <a:bodyPr/>
          <a:lstStyle/>
          <a:p>
            <a:r>
              <a:rPr lang="en-US" dirty="0"/>
              <a:t>Recommendations</a:t>
            </a:r>
          </a:p>
        </p:txBody>
      </p:sp>
    </p:spTree>
    <p:extLst>
      <p:ext uri="{BB962C8B-B14F-4D97-AF65-F5344CB8AC3E}">
        <p14:creationId xmlns:p14="http://schemas.microsoft.com/office/powerpoint/2010/main" val="1135584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6907" y="583687"/>
            <a:ext cx="11338560" cy="914400"/>
          </a:xfrm>
        </p:spPr>
        <p:txBody>
          <a:bodyPr wrap="square" anchor="t">
            <a:normAutofit/>
          </a:bodyPr>
          <a:lstStyle/>
          <a:p>
            <a:r>
              <a:rPr lang="en-US" dirty="0"/>
              <a:t>Recommendations</a:t>
            </a:r>
          </a:p>
        </p:txBody>
      </p:sp>
      <p:sp>
        <p:nvSpPr>
          <p:cNvPr id="4" name="Footer Placeholder 3"/>
          <p:cNvSpPr>
            <a:spLocks noGrp="1"/>
          </p:cNvSpPr>
          <p:nvPr>
            <p:ph type="ftr" sz="quarter" idx="11"/>
          </p:nvPr>
        </p:nvSpPr>
        <p:spPr>
          <a:xfrm>
            <a:off x="366907" y="6321313"/>
            <a:ext cx="5083075" cy="365125"/>
          </a:xfrm>
        </p:spPr>
        <p:txBody>
          <a:bodyPr anchor="ctr">
            <a:normAutofit/>
          </a:bodyPr>
          <a:lstStyle/>
          <a:p>
            <a:pPr>
              <a:spcAft>
                <a:spcPts val="600"/>
              </a:spcAft>
            </a:pPr>
            <a:r>
              <a:rPr lang="en-US" dirty="0"/>
              <a:t>CBIZ Compensation Consulting</a:t>
            </a:r>
            <a:endParaRPr lang="en-US"/>
          </a:p>
        </p:txBody>
      </p:sp>
      <p:sp>
        <p:nvSpPr>
          <p:cNvPr id="5" name="Slide Number Placeholder 4"/>
          <p:cNvSpPr>
            <a:spLocks noGrp="1"/>
          </p:cNvSpPr>
          <p:nvPr>
            <p:ph type="sldNum" sz="quarter" idx="12"/>
          </p:nvPr>
        </p:nvSpPr>
        <p:spPr>
          <a:xfrm>
            <a:off x="9086623" y="6321313"/>
            <a:ext cx="2743200" cy="365125"/>
          </a:xfrm>
        </p:spPr>
        <p:txBody>
          <a:bodyPr anchor="ctr">
            <a:normAutofit/>
          </a:bodyPr>
          <a:lstStyle/>
          <a:p>
            <a:pPr>
              <a:spcAft>
                <a:spcPts val="600"/>
              </a:spcAft>
            </a:pPr>
            <a:fld id="{CC6B6D8E-C1BC-E444-8B75-DAFF4DCB9331}" type="slidenum">
              <a:rPr lang="en-US" smtClean="0"/>
              <a:pPr>
                <a:spcAft>
                  <a:spcPts val="600"/>
                </a:spcAft>
              </a:pPr>
              <a:t>22</a:t>
            </a:fld>
            <a:endParaRPr lang="en-US"/>
          </a:p>
        </p:txBody>
      </p:sp>
      <p:graphicFrame>
        <p:nvGraphicFramePr>
          <p:cNvPr id="7" name="Content Placeholder 1">
            <a:extLst>
              <a:ext uri="{FF2B5EF4-FFF2-40B4-BE49-F238E27FC236}">
                <a16:creationId xmlns:a16="http://schemas.microsoft.com/office/drawing/2014/main" id="{0A066020-A209-0BA7-B1DF-AAD80D78F252}"/>
              </a:ext>
            </a:extLst>
          </p:cNvPr>
          <p:cNvGraphicFramePr>
            <a:graphicFrameLocks noGrp="1"/>
          </p:cNvGraphicFramePr>
          <p:nvPr>
            <p:ph idx="1"/>
            <p:extLst>
              <p:ext uri="{D42A27DB-BD31-4B8C-83A1-F6EECF244321}">
                <p14:modId xmlns:p14="http://schemas.microsoft.com/office/powerpoint/2010/main" val="3846743703"/>
              </p:ext>
            </p:extLst>
          </p:nvPr>
        </p:nvGraphicFramePr>
        <p:xfrm>
          <a:off x="426720" y="1498087"/>
          <a:ext cx="11338560" cy="4776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6383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Close-up of hands clapping&#10;&#10;Description automatically generated with low confidence">
            <a:extLst>
              <a:ext uri="{FF2B5EF4-FFF2-40B4-BE49-F238E27FC236}">
                <a16:creationId xmlns:a16="http://schemas.microsoft.com/office/drawing/2014/main" id="{3EC506DD-1BE4-1F96-9A04-220D8C62E226}"/>
              </a:ext>
            </a:extLst>
          </p:cNvPr>
          <p:cNvPicPr>
            <a:picLocks noGrp="1" noChangeAspect="1"/>
          </p:cNvPicPr>
          <p:nvPr>
            <p:ph type="pic" sz="quarter" idx="4294967295"/>
          </p:nvPr>
        </p:nvPicPr>
        <p:blipFill rotWithShape="1">
          <a:blip r:embed="rId3"/>
          <a:srcRect l="3177" t="10251" r="3177" b="10251"/>
          <a:stretch/>
        </p:blipFill>
        <p:spPr>
          <a:xfrm>
            <a:off x="0" y="-12700"/>
            <a:ext cx="12188825" cy="6870700"/>
          </a:xfrm>
        </p:spPr>
      </p:pic>
      <p:pic>
        <p:nvPicPr>
          <p:cNvPr id="12" name="Picture 11" descr="A picture containing text, knife, weapon&#10;&#10;Description automatically generated">
            <a:extLst>
              <a:ext uri="{FF2B5EF4-FFF2-40B4-BE49-F238E27FC236}">
                <a16:creationId xmlns:a16="http://schemas.microsoft.com/office/drawing/2014/main" id="{3DFF7B51-7779-F50E-0D6F-8097DFB8B482}"/>
              </a:ext>
            </a:extLst>
          </p:cNvPr>
          <p:cNvPicPr>
            <a:picLocks noChangeAspect="1"/>
          </p:cNvPicPr>
          <p:nvPr/>
        </p:nvPicPr>
        <p:blipFill rotWithShape="1">
          <a:blip r:embed="rId4" cstate="screen">
            <a:alphaModFix amt="50000"/>
            <a:extLst>
              <a:ext uri="{28A0092B-C50C-407E-A947-70E740481C1C}">
                <a14:useLocalDpi xmlns:a14="http://schemas.microsoft.com/office/drawing/2010/main"/>
              </a:ext>
            </a:extLst>
          </a:blip>
          <a:srcRect r="1868"/>
          <a:stretch/>
        </p:blipFill>
        <p:spPr>
          <a:xfrm>
            <a:off x="2042160" y="825038"/>
            <a:ext cx="10149840" cy="6032962"/>
          </a:xfrm>
          <a:prstGeom prst="rect">
            <a:avLst/>
          </a:prstGeom>
        </p:spPr>
      </p:pic>
      <p:sp>
        <p:nvSpPr>
          <p:cNvPr id="3" name="Title 2">
            <a:extLst>
              <a:ext uri="{FF2B5EF4-FFF2-40B4-BE49-F238E27FC236}">
                <a16:creationId xmlns:a16="http://schemas.microsoft.com/office/drawing/2014/main" id="{17A8A23B-2B1B-6D0E-E722-568B05BC3B7B}"/>
              </a:ext>
            </a:extLst>
          </p:cNvPr>
          <p:cNvSpPr>
            <a:spLocks noGrp="1"/>
          </p:cNvSpPr>
          <p:nvPr>
            <p:ph type="ctrTitle" idx="4294967295"/>
          </p:nvPr>
        </p:nvSpPr>
        <p:spPr>
          <a:xfrm>
            <a:off x="463550" y="2606504"/>
            <a:ext cx="9135934" cy="698107"/>
          </a:xfrm>
        </p:spPr>
        <p:txBody>
          <a:bodyPr>
            <a:noAutofit/>
          </a:bodyPr>
          <a:lstStyle/>
          <a:p>
            <a:pPr algn="ctr"/>
            <a:r>
              <a:rPr lang="en-US" sz="6000" dirty="0">
                <a:solidFill>
                  <a:schemeClr val="bg1"/>
                </a:solidFill>
              </a:rPr>
              <a:t>QUESTIONS?</a:t>
            </a:r>
          </a:p>
        </p:txBody>
      </p:sp>
      <p:sp>
        <p:nvSpPr>
          <p:cNvPr id="11" name="Rectangle 10">
            <a:extLst>
              <a:ext uri="{FF2B5EF4-FFF2-40B4-BE49-F238E27FC236}">
                <a16:creationId xmlns:a16="http://schemas.microsoft.com/office/drawing/2014/main" id="{5EF8B18F-B711-C499-DD00-2C54888203EA}"/>
              </a:ext>
            </a:extLst>
          </p:cNvPr>
          <p:cNvSpPr/>
          <p:nvPr/>
        </p:nvSpPr>
        <p:spPr>
          <a:xfrm>
            <a:off x="463550" y="300953"/>
            <a:ext cx="463296"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1800"/>
          </a:p>
        </p:txBody>
      </p:sp>
      <p:pic>
        <p:nvPicPr>
          <p:cNvPr id="13" name="Picture 12">
            <a:extLst>
              <a:ext uri="{FF2B5EF4-FFF2-40B4-BE49-F238E27FC236}">
                <a16:creationId xmlns:a16="http://schemas.microsoft.com/office/drawing/2014/main" id="{CBE249C5-1C20-3392-DABA-9497FF85ABE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63550" y="497360"/>
            <a:ext cx="1818528" cy="463051"/>
          </a:xfrm>
          <a:prstGeom prst="rect">
            <a:avLst/>
          </a:prstGeom>
        </p:spPr>
      </p:pic>
    </p:spTree>
    <p:extLst>
      <p:ext uri="{BB962C8B-B14F-4D97-AF65-F5344CB8AC3E}">
        <p14:creationId xmlns:p14="http://schemas.microsoft.com/office/powerpoint/2010/main" val="329322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r>
              <a:rPr lang="en-US"/>
              <a:t>CBIZ COMPENSATION CONSULTING</a:t>
            </a:r>
            <a:endParaRPr lang="en-US" dirty="0"/>
          </a:p>
        </p:txBody>
      </p:sp>
      <p:sp>
        <p:nvSpPr>
          <p:cNvPr id="3" name="Slide Number Placeholder 2"/>
          <p:cNvSpPr>
            <a:spLocks noGrp="1"/>
          </p:cNvSpPr>
          <p:nvPr>
            <p:ph type="sldNum" sz="quarter" idx="15"/>
          </p:nvPr>
        </p:nvSpPr>
        <p:spPr/>
        <p:txBody>
          <a:bodyPr/>
          <a:lstStyle/>
          <a:p>
            <a:fld id="{CC6B6D8E-C1BC-E444-8B75-DAFF4DCB9331}" type="slidenum">
              <a:rPr lang="en-US" smtClean="0"/>
              <a:pPr/>
              <a:t>3</a:t>
            </a:fld>
            <a:endParaRPr lang="en-US" dirty="0"/>
          </a:p>
        </p:txBody>
      </p:sp>
      <p:sp>
        <p:nvSpPr>
          <p:cNvPr id="5123" name="Rectangle 2"/>
          <p:cNvSpPr>
            <a:spLocks noGrp="1" noChangeArrowheads="1"/>
          </p:cNvSpPr>
          <p:nvPr>
            <p:ph type="title"/>
          </p:nvPr>
        </p:nvSpPr>
        <p:spPr/>
        <p:txBody>
          <a:bodyPr/>
          <a:lstStyle/>
          <a:p>
            <a:r>
              <a:rPr lang="en-US" dirty="0"/>
              <a:t>Discussion Topics</a:t>
            </a:r>
          </a:p>
        </p:txBody>
      </p:sp>
      <p:sp>
        <p:nvSpPr>
          <p:cNvPr id="5124" name="Rectangle 3"/>
          <p:cNvSpPr>
            <a:spLocks noGrp="1" noChangeArrowheads="1"/>
          </p:cNvSpPr>
          <p:nvPr>
            <p:ph idx="1"/>
          </p:nvPr>
        </p:nvSpPr>
        <p:spPr/>
        <p:txBody>
          <a:bodyPr/>
          <a:lstStyle/>
          <a:p>
            <a:r>
              <a:rPr lang="en-US" dirty="0"/>
              <a:t>Methodology </a:t>
            </a:r>
          </a:p>
          <a:p>
            <a:r>
              <a:rPr lang="en-US" dirty="0"/>
              <a:t>Results</a:t>
            </a:r>
          </a:p>
          <a:p>
            <a:r>
              <a:rPr lang="en-US" dirty="0"/>
              <a:t>Recommendations</a:t>
            </a:r>
          </a:p>
          <a:p>
            <a:r>
              <a:rPr lang="en-US" b="1" u="sng" dirty="0"/>
              <a:t>Answer Your Questions</a:t>
            </a:r>
          </a:p>
          <a:p>
            <a:endParaRPr lang="en-US" dirty="0"/>
          </a:p>
        </p:txBody>
      </p:sp>
    </p:spTree>
    <p:extLst>
      <p:ext uri="{BB962C8B-B14F-4D97-AF65-F5344CB8AC3E}">
        <p14:creationId xmlns:p14="http://schemas.microsoft.com/office/powerpoint/2010/main" val="138795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text, indoor, dining table&#10;&#10;Description automatically generated">
            <a:extLst>
              <a:ext uri="{FF2B5EF4-FFF2-40B4-BE49-F238E27FC236}">
                <a16:creationId xmlns:a16="http://schemas.microsoft.com/office/drawing/2014/main" id="{FDD69891-B687-E231-29CD-219996215AEF}"/>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a:stretch/>
        </p:blipFill>
        <p:spPr/>
      </p:pic>
      <p:sp>
        <p:nvSpPr>
          <p:cNvPr id="10243" name="Rectangle 2"/>
          <p:cNvSpPr>
            <a:spLocks noGrp="1" noChangeArrowheads="1"/>
          </p:cNvSpPr>
          <p:nvPr>
            <p:ph type="title"/>
          </p:nvPr>
        </p:nvSpPr>
        <p:spPr/>
        <p:txBody>
          <a:bodyPr/>
          <a:lstStyle/>
          <a:p>
            <a:r>
              <a:rPr lang="en-US" dirty="0"/>
              <a:t>Methodology</a:t>
            </a:r>
          </a:p>
        </p:txBody>
      </p:sp>
    </p:spTree>
    <p:extLst>
      <p:ext uri="{BB962C8B-B14F-4D97-AF65-F5344CB8AC3E}">
        <p14:creationId xmlns:p14="http://schemas.microsoft.com/office/powerpoint/2010/main" val="4138252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r>
              <a:rPr lang="en-US" dirty="0"/>
              <a:t>CBIZ Compensation Consulting</a:t>
            </a:r>
          </a:p>
        </p:txBody>
      </p:sp>
      <p:sp>
        <p:nvSpPr>
          <p:cNvPr id="3" name="Slide Number Placeholder 2"/>
          <p:cNvSpPr>
            <a:spLocks noGrp="1"/>
          </p:cNvSpPr>
          <p:nvPr>
            <p:ph type="sldNum" sz="quarter" idx="15"/>
          </p:nvPr>
        </p:nvSpPr>
        <p:spPr/>
        <p:txBody>
          <a:bodyPr/>
          <a:lstStyle/>
          <a:p>
            <a:fld id="{CC6B6D8E-C1BC-E444-8B75-DAFF4DCB9331}" type="slidenum">
              <a:rPr lang="en-US" smtClean="0"/>
              <a:pPr/>
              <a:t>5</a:t>
            </a:fld>
            <a:endParaRPr lang="en-US" dirty="0"/>
          </a:p>
        </p:txBody>
      </p:sp>
      <p:sp>
        <p:nvSpPr>
          <p:cNvPr id="12291" name="Rectangle 2"/>
          <p:cNvSpPr>
            <a:spLocks noGrp="1" noChangeArrowheads="1"/>
          </p:cNvSpPr>
          <p:nvPr>
            <p:ph type="title"/>
          </p:nvPr>
        </p:nvSpPr>
        <p:spPr/>
        <p:txBody>
          <a:bodyPr/>
          <a:lstStyle/>
          <a:p>
            <a:r>
              <a:rPr lang="en-US" dirty="0"/>
              <a:t>Evaluated Job Documentation and Launched JAQ</a:t>
            </a:r>
          </a:p>
        </p:txBody>
      </p:sp>
      <p:sp>
        <p:nvSpPr>
          <p:cNvPr id="12292" name="Rectangle 3"/>
          <p:cNvSpPr>
            <a:spLocks noGrp="1" noChangeArrowheads="1"/>
          </p:cNvSpPr>
          <p:nvPr>
            <p:ph idx="1"/>
          </p:nvPr>
        </p:nvSpPr>
        <p:spPr/>
        <p:txBody>
          <a:bodyPr>
            <a:normAutofit/>
          </a:bodyPr>
          <a:lstStyle/>
          <a:p>
            <a:r>
              <a:rPr lang="en-US" dirty="0"/>
              <a:t>Job documentation was evaluated to identify:</a:t>
            </a:r>
          </a:p>
          <a:p>
            <a:pPr lvl="1"/>
            <a:r>
              <a:rPr lang="en-US" dirty="0"/>
              <a:t>Essential Functions</a:t>
            </a:r>
          </a:p>
          <a:p>
            <a:pPr lvl="1"/>
            <a:r>
              <a:rPr lang="en-US" dirty="0"/>
              <a:t>Duties and Responsibilities</a:t>
            </a:r>
          </a:p>
          <a:p>
            <a:pPr lvl="1"/>
            <a:r>
              <a:rPr lang="en-US" dirty="0"/>
              <a:t>Required Qualifications</a:t>
            </a:r>
          </a:p>
          <a:p>
            <a:r>
              <a:rPr lang="en-US" dirty="0"/>
              <a:t>Web-based job analysis questionnaire (JAQ) launched to employees</a:t>
            </a:r>
          </a:p>
          <a:p>
            <a:pPr lvl="1"/>
            <a:r>
              <a:rPr lang="en-US" dirty="0"/>
              <a:t>Process to gather current job documentation</a:t>
            </a:r>
          </a:p>
          <a:p>
            <a:pPr lvl="1"/>
            <a:r>
              <a:rPr lang="en-US" dirty="0"/>
              <a:t>Opportunity for employee involvement in the project</a:t>
            </a:r>
          </a:p>
          <a:p>
            <a:pPr lvl="1"/>
            <a:r>
              <a:rPr lang="en-US" dirty="0"/>
              <a:t>The supervisor received a transcript of the employee responses</a:t>
            </a:r>
          </a:p>
          <a:p>
            <a:pPr lvl="2"/>
            <a:r>
              <a:rPr lang="en-US" dirty="0"/>
              <a:t>Opportunity to clarify and further provide context</a:t>
            </a:r>
          </a:p>
          <a:p>
            <a:r>
              <a:rPr lang="en-US" dirty="0"/>
              <a:t>JAQ and job description content, not titles, were used to evaluate market comparisons</a:t>
            </a:r>
          </a:p>
          <a:p>
            <a:endParaRPr lang="en-US" dirty="0"/>
          </a:p>
        </p:txBody>
      </p:sp>
    </p:spTree>
    <p:extLst>
      <p:ext uri="{BB962C8B-B14F-4D97-AF65-F5344CB8AC3E}">
        <p14:creationId xmlns:p14="http://schemas.microsoft.com/office/powerpoint/2010/main" val="670688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CCE3F00-2D13-C518-F8E5-A2A8D2ECACBB}"/>
              </a:ext>
            </a:extLst>
          </p:cNvPr>
          <p:cNvSpPr>
            <a:spLocks noGrp="1"/>
          </p:cNvSpPr>
          <p:nvPr>
            <p:ph type="ftr" sz="quarter" idx="14"/>
          </p:nvPr>
        </p:nvSpPr>
        <p:spPr/>
        <p:txBody>
          <a:bodyPr/>
          <a:lstStyle/>
          <a:p>
            <a:r>
              <a:rPr lang="en-US" dirty="0"/>
              <a:t>CBIZ Compensation Consulting</a:t>
            </a:r>
          </a:p>
        </p:txBody>
      </p:sp>
      <p:sp>
        <p:nvSpPr>
          <p:cNvPr id="4" name="Slide Number Placeholder 3">
            <a:extLst>
              <a:ext uri="{FF2B5EF4-FFF2-40B4-BE49-F238E27FC236}">
                <a16:creationId xmlns:a16="http://schemas.microsoft.com/office/drawing/2014/main" id="{F9CC8BDD-4C69-E6BD-7566-893C7FC93BCF}"/>
              </a:ext>
            </a:extLst>
          </p:cNvPr>
          <p:cNvSpPr>
            <a:spLocks noGrp="1"/>
          </p:cNvSpPr>
          <p:nvPr>
            <p:ph type="sldNum" sz="quarter" idx="15"/>
          </p:nvPr>
        </p:nvSpPr>
        <p:spPr/>
        <p:txBody>
          <a:bodyPr/>
          <a:lstStyle/>
          <a:p>
            <a:fld id="{CC6B6D8E-C1BC-E444-8B75-DAFF4DCB9331}" type="slidenum">
              <a:rPr lang="en-US" smtClean="0"/>
              <a:pPr/>
              <a:t>6</a:t>
            </a:fld>
            <a:endParaRPr lang="en-US" dirty="0"/>
          </a:p>
        </p:txBody>
      </p:sp>
      <p:sp>
        <p:nvSpPr>
          <p:cNvPr id="2" name="Title 1">
            <a:extLst>
              <a:ext uri="{FF2B5EF4-FFF2-40B4-BE49-F238E27FC236}">
                <a16:creationId xmlns:a16="http://schemas.microsoft.com/office/drawing/2014/main" id="{C0950B68-BB44-B403-7357-E7A1FB25F76E}"/>
              </a:ext>
            </a:extLst>
          </p:cNvPr>
          <p:cNvSpPr>
            <a:spLocks noGrp="1"/>
          </p:cNvSpPr>
          <p:nvPr>
            <p:ph type="title"/>
          </p:nvPr>
        </p:nvSpPr>
        <p:spPr/>
        <p:txBody>
          <a:bodyPr/>
          <a:lstStyle/>
          <a:p>
            <a:r>
              <a:rPr lang="en-US" dirty="0"/>
              <a:t>Determined Labor Markets</a:t>
            </a:r>
          </a:p>
        </p:txBody>
      </p:sp>
      <p:sp>
        <p:nvSpPr>
          <p:cNvPr id="6" name="TextBox 5">
            <a:extLst>
              <a:ext uri="{FF2B5EF4-FFF2-40B4-BE49-F238E27FC236}">
                <a16:creationId xmlns:a16="http://schemas.microsoft.com/office/drawing/2014/main" id="{06FAB7FB-87A1-0B6E-9036-F14933D83180}"/>
              </a:ext>
            </a:extLst>
          </p:cNvPr>
          <p:cNvSpPr txBox="1"/>
          <p:nvPr/>
        </p:nvSpPr>
        <p:spPr>
          <a:xfrm>
            <a:off x="8017163" y="2053424"/>
            <a:ext cx="3657600" cy="1828800"/>
          </a:xfrm>
          <a:prstGeom prst="parallelogram">
            <a:avLst/>
          </a:prstGeom>
          <a:solidFill>
            <a:schemeClr val="accent1"/>
          </a:solidFill>
          <a:ln>
            <a:noFill/>
          </a:ln>
        </p:spPr>
        <p:txBody>
          <a:bodyPr wrap="square" rtlCol="0" anchor="b">
            <a:noAutofit/>
          </a:bodyPr>
          <a:lstStyle/>
          <a:p>
            <a:pPr algn="ctr"/>
            <a:r>
              <a:rPr lang="en-US" sz="2800" b="1" cap="all" dirty="0">
                <a:solidFill>
                  <a:schemeClr val="bg1"/>
                </a:solidFill>
              </a:rPr>
              <a:t>Industry</a:t>
            </a:r>
          </a:p>
        </p:txBody>
      </p:sp>
      <p:sp>
        <p:nvSpPr>
          <p:cNvPr id="7" name="TextBox 6">
            <a:extLst>
              <a:ext uri="{FF2B5EF4-FFF2-40B4-BE49-F238E27FC236}">
                <a16:creationId xmlns:a16="http://schemas.microsoft.com/office/drawing/2014/main" id="{E3718176-96C1-FD59-DDBC-C0FE4477FCE2}"/>
              </a:ext>
            </a:extLst>
          </p:cNvPr>
          <p:cNvSpPr txBox="1"/>
          <p:nvPr/>
        </p:nvSpPr>
        <p:spPr>
          <a:xfrm>
            <a:off x="4189557" y="2053424"/>
            <a:ext cx="3657600" cy="1828800"/>
          </a:xfrm>
          <a:prstGeom prst="parallelogram">
            <a:avLst/>
          </a:prstGeom>
          <a:solidFill>
            <a:schemeClr val="accent5"/>
          </a:solidFill>
          <a:ln>
            <a:noFill/>
          </a:ln>
        </p:spPr>
        <p:txBody>
          <a:bodyPr wrap="square" rtlCol="0" anchor="b">
            <a:noAutofit/>
          </a:bodyPr>
          <a:lstStyle/>
          <a:p>
            <a:pPr algn="ctr"/>
            <a:r>
              <a:rPr lang="en-US" sz="2800" b="1" cap="all" dirty="0">
                <a:solidFill>
                  <a:schemeClr val="bg1"/>
                </a:solidFill>
              </a:rPr>
              <a:t>Geography</a:t>
            </a:r>
          </a:p>
        </p:txBody>
      </p:sp>
      <p:sp>
        <p:nvSpPr>
          <p:cNvPr id="8" name="TextBox 7">
            <a:extLst>
              <a:ext uri="{FF2B5EF4-FFF2-40B4-BE49-F238E27FC236}">
                <a16:creationId xmlns:a16="http://schemas.microsoft.com/office/drawing/2014/main" id="{018B834E-03B5-50F7-7E3B-262F549F9460}"/>
              </a:ext>
            </a:extLst>
          </p:cNvPr>
          <p:cNvSpPr txBox="1"/>
          <p:nvPr/>
        </p:nvSpPr>
        <p:spPr>
          <a:xfrm>
            <a:off x="361950" y="2053424"/>
            <a:ext cx="3657600" cy="1828800"/>
          </a:xfrm>
          <a:prstGeom prst="parallelogram">
            <a:avLst/>
          </a:prstGeom>
          <a:solidFill>
            <a:schemeClr val="accent3"/>
          </a:solidFill>
          <a:ln>
            <a:noFill/>
          </a:ln>
        </p:spPr>
        <p:txBody>
          <a:bodyPr wrap="square" rtlCol="0" anchor="b">
            <a:noAutofit/>
          </a:bodyPr>
          <a:lstStyle/>
          <a:p>
            <a:pPr algn="ctr"/>
            <a:r>
              <a:rPr lang="en-US" sz="2800" b="1" cap="all" dirty="0">
                <a:solidFill>
                  <a:schemeClr val="bg1"/>
                </a:solidFill>
              </a:rPr>
              <a:t>Size</a:t>
            </a:r>
          </a:p>
        </p:txBody>
      </p:sp>
      <p:sp>
        <p:nvSpPr>
          <p:cNvPr id="9" name="TextBox 8">
            <a:extLst>
              <a:ext uri="{FF2B5EF4-FFF2-40B4-BE49-F238E27FC236}">
                <a16:creationId xmlns:a16="http://schemas.microsoft.com/office/drawing/2014/main" id="{48882F0A-9701-8AAC-D5BF-6677D16F00F6}"/>
              </a:ext>
            </a:extLst>
          </p:cNvPr>
          <p:cNvSpPr txBox="1"/>
          <p:nvPr/>
        </p:nvSpPr>
        <p:spPr>
          <a:xfrm>
            <a:off x="8017163" y="3926052"/>
            <a:ext cx="3657600" cy="2058189"/>
          </a:xfrm>
          <a:prstGeom prst="rect">
            <a:avLst/>
          </a:prstGeom>
          <a:noFill/>
          <a:ln>
            <a:noFill/>
          </a:ln>
        </p:spPr>
        <p:txBody>
          <a:bodyPr wrap="square" rtlCol="0" anchor="t">
            <a:noAutofit/>
          </a:bodyPr>
          <a:lstStyle/>
          <a:p>
            <a:pPr marL="342900" indent="-342900">
              <a:buClr>
                <a:schemeClr val="tx1">
                  <a:lumMod val="50000"/>
                  <a:lumOff val="50000"/>
                </a:schemeClr>
              </a:buClr>
              <a:buFont typeface="Arial" panose="020B0604020202020204" pitchFamily="34" charset="0"/>
              <a:buChar char="•"/>
            </a:pPr>
            <a:r>
              <a:rPr lang="en-US" sz="2000" dirty="0"/>
              <a:t>Public Elementary and Secondary Education</a:t>
            </a:r>
          </a:p>
        </p:txBody>
      </p:sp>
      <p:sp>
        <p:nvSpPr>
          <p:cNvPr id="10" name="TextBox 9">
            <a:extLst>
              <a:ext uri="{FF2B5EF4-FFF2-40B4-BE49-F238E27FC236}">
                <a16:creationId xmlns:a16="http://schemas.microsoft.com/office/drawing/2014/main" id="{78C36345-1643-3D67-46CF-3CFB4BB3F5F0}"/>
              </a:ext>
            </a:extLst>
          </p:cNvPr>
          <p:cNvSpPr txBox="1"/>
          <p:nvPr/>
        </p:nvSpPr>
        <p:spPr>
          <a:xfrm>
            <a:off x="4189557" y="3926052"/>
            <a:ext cx="3657600" cy="2058189"/>
          </a:xfrm>
          <a:prstGeom prst="rect">
            <a:avLst/>
          </a:prstGeom>
          <a:noFill/>
          <a:ln>
            <a:noFill/>
          </a:ln>
        </p:spPr>
        <p:txBody>
          <a:bodyPr wrap="square" rtlCol="0" anchor="t">
            <a:noAutofit/>
          </a:bodyPr>
          <a:lstStyle/>
          <a:p>
            <a:pPr marL="342900" indent="-342900">
              <a:buClr>
                <a:schemeClr val="tx1">
                  <a:lumMod val="50000"/>
                  <a:lumOff val="50000"/>
                </a:schemeClr>
              </a:buClr>
              <a:buFont typeface="Arial" panose="020B0604020202020204" pitchFamily="34" charset="0"/>
              <a:buChar char="•"/>
            </a:pPr>
            <a:r>
              <a:rPr lang="en-US" sz="2000" dirty="0"/>
              <a:t>Atlanta, Georgia</a:t>
            </a:r>
          </a:p>
        </p:txBody>
      </p:sp>
      <p:sp>
        <p:nvSpPr>
          <p:cNvPr id="11" name="TextBox 10">
            <a:extLst>
              <a:ext uri="{FF2B5EF4-FFF2-40B4-BE49-F238E27FC236}">
                <a16:creationId xmlns:a16="http://schemas.microsoft.com/office/drawing/2014/main" id="{D511BCA9-F496-DEEF-1EDE-5851B48B1700}"/>
              </a:ext>
            </a:extLst>
          </p:cNvPr>
          <p:cNvSpPr txBox="1"/>
          <p:nvPr/>
        </p:nvSpPr>
        <p:spPr>
          <a:xfrm>
            <a:off x="361950" y="3926053"/>
            <a:ext cx="3657600" cy="2058188"/>
          </a:xfrm>
          <a:prstGeom prst="rect">
            <a:avLst/>
          </a:prstGeom>
          <a:noFill/>
          <a:ln>
            <a:noFill/>
          </a:ln>
        </p:spPr>
        <p:txBody>
          <a:bodyPr wrap="square" rtlCol="0" anchor="t">
            <a:noAutofit/>
          </a:bodyPr>
          <a:lstStyle/>
          <a:p>
            <a:pPr marL="342900" indent="-342900">
              <a:buClr>
                <a:schemeClr val="tx1">
                  <a:lumMod val="50000"/>
                  <a:lumOff val="50000"/>
                </a:schemeClr>
              </a:buClr>
              <a:buFont typeface="Arial" panose="020B0604020202020204" pitchFamily="34" charset="0"/>
              <a:buChar char="•"/>
            </a:pPr>
            <a:r>
              <a:rPr lang="en-US" sz="2000" dirty="0"/>
              <a:t>$2.6 billion operating budget</a:t>
            </a:r>
          </a:p>
          <a:p>
            <a:pPr marL="342900" indent="-342900">
              <a:buClr>
                <a:schemeClr val="tx1">
                  <a:lumMod val="50000"/>
                  <a:lumOff val="50000"/>
                </a:schemeClr>
              </a:buClr>
              <a:buFont typeface="Arial" panose="020B0604020202020204" pitchFamily="34" charset="0"/>
              <a:buChar char="•"/>
            </a:pPr>
            <a:r>
              <a:rPr lang="en-US" sz="2000" dirty="0"/>
              <a:t>11,860 employees</a:t>
            </a:r>
          </a:p>
        </p:txBody>
      </p:sp>
      <p:pic>
        <p:nvPicPr>
          <p:cNvPr id="12" name="Graphic 11" descr="Factory outline">
            <a:extLst>
              <a:ext uri="{FF2B5EF4-FFF2-40B4-BE49-F238E27FC236}">
                <a16:creationId xmlns:a16="http://schemas.microsoft.com/office/drawing/2014/main" id="{41ADEDA5-0A49-7FBC-83E7-DE9569DCC7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88763" y="2252644"/>
            <a:ext cx="914400" cy="914400"/>
          </a:xfrm>
          <a:prstGeom prst="rect">
            <a:avLst/>
          </a:prstGeom>
        </p:spPr>
      </p:pic>
      <p:pic>
        <p:nvPicPr>
          <p:cNvPr id="13" name="Graphic 12" descr="Globe outline">
            <a:extLst>
              <a:ext uri="{FF2B5EF4-FFF2-40B4-BE49-F238E27FC236}">
                <a16:creationId xmlns:a16="http://schemas.microsoft.com/office/drawing/2014/main" id="{FC46D3EE-B3D1-A0DA-D9CB-DF14BBD555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61157" y="2252644"/>
            <a:ext cx="914400" cy="914400"/>
          </a:xfrm>
          <a:prstGeom prst="rect">
            <a:avLst/>
          </a:prstGeom>
        </p:spPr>
      </p:pic>
      <p:pic>
        <p:nvPicPr>
          <p:cNvPr id="14" name="Graphic 13" descr="Alterations &amp; Tailoring outline">
            <a:extLst>
              <a:ext uri="{FF2B5EF4-FFF2-40B4-BE49-F238E27FC236}">
                <a16:creationId xmlns:a16="http://schemas.microsoft.com/office/drawing/2014/main" id="{8366C2AA-01D2-9CC9-13E3-F697BBCEC4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33550" y="2252644"/>
            <a:ext cx="914400" cy="914400"/>
          </a:xfrm>
          <a:prstGeom prst="rect">
            <a:avLst/>
          </a:prstGeom>
        </p:spPr>
      </p:pic>
    </p:spTree>
    <p:extLst>
      <p:ext uri="{BB962C8B-B14F-4D97-AF65-F5344CB8AC3E}">
        <p14:creationId xmlns:p14="http://schemas.microsoft.com/office/powerpoint/2010/main" val="373702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
          <p:cNvSpPr>
            <a:spLocks noGrp="1"/>
          </p:cNvSpPr>
          <p:nvPr>
            <p:ph type="ftr" sz="quarter" idx="14"/>
          </p:nvPr>
        </p:nvSpPr>
        <p:spPr/>
        <p:txBody>
          <a:bodyPr/>
          <a:lstStyle/>
          <a:p>
            <a:r>
              <a:rPr lang="en-US" dirty="0"/>
              <a:t>CBIZ Compensation Consulting</a:t>
            </a:r>
          </a:p>
        </p:txBody>
      </p:sp>
      <p:sp>
        <p:nvSpPr>
          <p:cNvPr id="5" name="Slide Number Placeholder 4"/>
          <p:cNvSpPr>
            <a:spLocks noGrp="1"/>
          </p:cNvSpPr>
          <p:nvPr>
            <p:ph type="sldNum" sz="quarter" idx="15"/>
          </p:nvPr>
        </p:nvSpPr>
        <p:spPr/>
        <p:txBody>
          <a:bodyPr/>
          <a:lstStyle/>
          <a:p>
            <a:fld id="{CC6B6D8E-C1BC-E444-8B75-DAFF4DCB9331}" type="slidenum">
              <a:rPr lang="en-US" smtClean="0"/>
              <a:pPr/>
              <a:t>7</a:t>
            </a:fld>
            <a:endParaRPr lang="en-US" dirty="0"/>
          </a:p>
        </p:txBody>
      </p:sp>
      <p:sp>
        <p:nvSpPr>
          <p:cNvPr id="2" name="Title 1"/>
          <p:cNvSpPr>
            <a:spLocks noGrp="1"/>
          </p:cNvSpPr>
          <p:nvPr>
            <p:ph type="title"/>
          </p:nvPr>
        </p:nvSpPr>
        <p:spPr/>
        <p:txBody>
          <a:bodyPr>
            <a:normAutofit/>
          </a:bodyPr>
          <a:lstStyle/>
          <a:p>
            <a:r>
              <a:rPr lang="en-US" dirty="0"/>
              <a:t>Market Comparison Point Consideration</a:t>
            </a:r>
            <a:endParaRPr lang="en-US" dirty="0">
              <a:highlight>
                <a:srgbClr val="FFFF00"/>
              </a:highlight>
            </a:endParaRPr>
          </a:p>
        </p:txBody>
      </p:sp>
      <p:sp>
        <p:nvSpPr>
          <p:cNvPr id="7" name="Rectangle 6"/>
          <p:cNvSpPr/>
          <p:nvPr/>
        </p:nvSpPr>
        <p:spPr>
          <a:xfrm>
            <a:off x="466400" y="1707420"/>
            <a:ext cx="1737360" cy="14484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2400" cap="small" dirty="0">
                <a:latin typeface="Franklin Gothic Book" panose="020B0503020102020204" pitchFamily="34" charset="0"/>
              </a:rPr>
              <a:t>Match the Market</a:t>
            </a:r>
          </a:p>
        </p:txBody>
      </p:sp>
      <p:sp>
        <p:nvSpPr>
          <p:cNvPr id="8" name="Rectangle 7"/>
          <p:cNvSpPr/>
          <p:nvPr/>
        </p:nvSpPr>
        <p:spPr>
          <a:xfrm>
            <a:off x="2203760" y="1707420"/>
            <a:ext cx="6744169" cy="14484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marL="285750" indent="-285750">
              <a:buFont typeface="Arial" panose="020B0604020202020204" pitchFamily="34" charset="0"/>
              <a:buChar char="•"/>
            </a:pPr>
            <a:r>
              <a:rPr lang="en-US" dirty="0">
                <a:solidFill>
                  <a:schemeClr val="tx1"/>
                </a:solidFill>
                <a:latin typeface="Franklin Gothic Book" panose="020B0503020102020204" pitchFamily="34" charset="0"/>
              </a:rPr>
              <a:t>Pay in the middle of all labor markets that have similar positions </a:t>
            </a:r>
          </a:p>
          <a:p>
            <a:pPr marL="285750" indent="-285750">
              <a:buFont typeface="Arial" panose="020B0604020202020204" pitchFamily="34" charset="0"/>
              <a:buChar char="•"/>
            </a:pPr>
            <a:r>
              <a:rPr lang="en-US" dirty="0">
                <a:solidFill>
                  <a:schemeClr val="tx1"/>
                </a:solidFill>
                <a:latin typeface="Franklin Gothic Book" panose="020B0503020102020204" pitchFamily="34" charset="0"/>
              </a:rPr>
              <a:t>Structure set to the market 50</a:t>
            </a:r>
            <a:r>
              <a:rPr lang="en-US" baseline="30000" dirty="0">
                <a:solidFill>
                  <a:schemeClr val="tx1"/>
                </a:solidFill>
                <a:latin typeface="Franklin Gothic Book" panose="020B0503020102020204" pitchFamily="34" charset="0"/>
              </a:rPr>
              <a:t>th</a:t>
            </a:r>
            <a:r>
              <a:rPr lang="en-US" dirty="0">
                <a:solidFill>
                  <a:schemeClr val="tx1"/>
                </a:solidFill>
                <a:latin typeface="Franklin Gothic Book" panose="020B0503020102020204" pitchFamily="34" charset="0"/>
              </a:rPr>
              <a:t> percentile</a:t>
            </a:r>
          </a:p>
          <a:p>
            <a:pPr marL="285750" indent="-285750">
              <a:buFont typeface="Arial" panose="020B0604020202020204" pitchFamily="34" charset="0"/>
              <a:buChar char="•"/>
            </a:pPr>
            <a:r>
              <a:rPr lang="en-US" dirty="0">
                <a:solidFill>
                  <a:schemeClr val="tx1"/>
                </a:solidFill>
                <a:latin typeface="Franklin Gothic Book" panose="020B0503020102020204" pitchFamily="34" charset="0"/>
              </a:rPr>
              <a:t>This is the approach of the majority (85%) of organizations</a:t>
            </a:r>
          </a:p>
        </p:txBody>
      </p:sp>
      <p:sp>
        <p:nvSpPr>
          <p:cNvPr id="9" name="Rectangle 8"/>
          <p:cNvSpPr/>
          <p:nvPr/>
        </p:nvSpPr>
        <p:spPr>
          <a:xfrm>
            <a:off x="466400" y="3208714"/>
            <a:ext cx="1737360" cy="167719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2400" cap="small" dirty="0">
                <a:latin typeface="Franklin Gothic Book" panose="020B0503020102020204" pitchFamily="34" charset="0"/>
              </a:rPr>
              <a:t>Lead the Market</a:t>
            </a:r>
          </a:p>
        </p:txBody>
      </p:sp>
      <p:sp>
        <p:nvSpPr>
          <p:cNvPr id="10" name="Rectangle 9"/>
          <p:cNvSpPr/>
          <p:nvPr/>
        </p:nvSpPr>
        <p:spPr>
          <a:xfrm>
            <a:off x="2203760" y="3208713"/>
            <a:ext cx="6744169" cy="16771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marL="285750" indent="-285750">
              <a:buFont typeface="Arial" panose="020B0604020202020204" pitchFamily="34" charset="0"/>
              <a:buChar char="•"/>
            </a:pPr>
            <a:r>
              <a:rPr lang="en-US" dirty="0">
                <a:solidFill>
                  <a:schemeClr val="tx1"/>
                </a:solidFill>
                <a:latin typeface="Franklin Gothic Book" panose="020B0503020102020204" pitchFamily="34" charset="0"/>
              </a:rPr>
              <a:t>Market comparison set above the 50</a:t>
            </a:r>
            <a:r>
              <a:rPr lang="en-US" baseline="30000" dirty="0">
                <a:solidFill>
                  <a:schemeClr val="tx1"/>
                </a:solidFill>
                <a:latin typeface="Franklin Gothic Book" panose="020B0503020102020204" pitchFamily="34" charset="0"/>
              </a:rPr>
              <a:t>th</a:t>
            </a:r>
            <a:r>
              <a:rPr lang="en-US" dirty="0">
                <a:solidFill>
                  <a:schemeClr val="tx1"/>
                </a:solidFill>
                <a:latin typeface="Franklin Gothic Book" panose="020B0503020102020204" pitchFamily="34" charset="0"/>
              </a:rPr>
              <a:t> percentile, such as the 75</a:t>
            </a:r>
            <a:r>
              <a:rPr lang="en-US" baseline="30000" dirty="0">
                <a:solidFill>
                  <a:schemeClr val="tx1"/>
                </a:solidFill>
                <a:latin typeface="Franklin Gothic Book" panose="020B0503020102020204" pitchFamily="34" charset="0"/>
              </a:rPr>
              <a:t>th</a:t>
            </a:r>
            <a:r>
              <a:rPr lang="en-US" dirty="0">
                <a:solidFill>
                  <a:schemeClr val="tx1"/>
                </a:solidFill>
                <a:latin typeface="Franklin Gothic Book" panose="020B0503020102020204" pitchFamily="34" charset="0"/>
              </a:rPr>
              <a:t> or 90</a:t>
            </a:r>
            <a:r>
              <a:rPr lang="en-US" baseline="30000" dirty="0">
                <a:solidFill>
                  <a:schemeClr val="tx1"/>
                </a:solidFill>
                <a:latin typeface="Franklin Gothic Book" panose="020B0503020102020204" pitchFamily="34" charset="0"/>
              </a:rPr>
              <a:t>th</a:t>
            </a:r>
            <a:r>
              <a:rPr lang="en-US" dirty="0">
                <a:solidFill>
                  <a:schemeClr val="tx1"/>
                </a:solidFill>
                <a:latin typeface="Franklin Gothic Book" panose="020B0503020102020204" pitchFamily="34" charset="0"/>
              </a:rPr>
              <a:t> percentile </a:t>
            </a:r>
          </a:p>
          <a:p>
            <a:pPr marL="285750" indent="-285750">
              <a:buFont typeface="Arial" panose="020B0604020202020204" pitchFamily="34" charset="0"/>
              <a:buChar char="•"/>
            </a:pPr>
            <a:r>
              <a:rPr lang="en-US" dirty="0">
                <a:solidFill>
                  <a:schemeClr val="tx1"/>
                </a:solidFill>
                <a:latin typeface="Franklin Gothic Book" panose="020B0503020102020204" pitchFamily="34" charset="0"/>
              </a:rPr>
              <a:t>Consideration for organizations that:</a:t>
            </a:r>
          </a:p>
          <a:p>
            <a:pPr marL="742950" lvl="1" indent="-285750">
              <a:buFont typeface="Arial" panose="020B0604020202020204" pitchFamily="34" charset="0"/>
              <a:buChar char="•"/>
            </a:pPr>
            <a:r>
              <a:rPr lang="en-US" dirty="0">
                <a:solidFill>
                  <a:schemeClr val="tx1"/>
                </a:solidFill>
                <a:latin typeface="Franklin Gothic Book" panose="020B0503020102020204" pitchFamily="34" charset="0"/>
              </a:rPr>
              <a:t>Compete for hard-to-find, specialized skills</a:t>
            </a:r>
          </a:p>
          <a:p>
            <a:pPr marL="742950" lvl="1" indent="-285750">
              <a:buFont typeface="Arial" panose="020B0604020202020204" pitchFamily="34" charset="0"/>
              <a:buChar char="•"/>
            </a:pPr>
            <a:r>
              <a:rPr lang="en-US" dirty="0">
                <a:solidFill>
                  <a:schemeClr val="tx1"/>
                </a:solidFill>
                <a:latin typeface="Franklin Gothic Book" panose="020B0503020102020204" pitchFamily="34" charset="0"/>
              </a:rPr>
              <a:t>Want to be an employer of choice</a:t>
            </a:r>
          </a:p>
          <a:p>
            <a:pPr marL="742950" lvl="1" indent="-285750">
              <a:buFont typeface="Arial" panose="020B0604020202020204" pitchFamily="34" charset="0"/>
              <a:buChar char="•"/>
            </a:pPr>
            <a:r>
              <a:rPr lang="en-US" dirty="0">
                <a:solidFill>
                  <a:schemeClr val="tx1"/>
                </a:solidFill>
                <a:latin typeface="Franklin Gothic Book" panose="020B0503020102020204" pitchFamily="34" charset="0"/>
              </a:rPr>
              <a:t>Make up for lack of competiveness in other reward programs</a:t>
            </a:r>
          </a:p>
        </p:txBody>
      </p:sp>
      <p:sp>
        <p:nvSpPr>
          <p:cNvPr id="11" name="Rectangle 10"/>
          <p:cNvSpPr/>
          <p:nvPr/>
        </p:nvSpPr>
        <p:spPr>
          <a:xfrm>
            <a:off x="466400" y="4938730"/>
            <a:ext cx="1737360" cy="1448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2400" cap="small" dirty="0">
                <a:latin typeface="Franklin Gothic Book" panose="020B0503020102020204" pitchFamily="34" charset="0"/>
              </a:rPr>
              <a:t>Lag the Market</a:t>
            </a:r>
          </a:p>
        </p:txBody>
      </p:sp>
      <p:sp>
        <p:nvSpPr>
          <p:cNvPr id="12" name="Rectangle 11"/>
          <p:cNvSpPr/>
          <p:nvPr/>
        </p:nvSpPr>
        <p:spPr>
          <a:xfrm>
            <a:off x="2203760" y="4938730"/>
            <a:ext cx="6744169" cy="14484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marL="285750" indent="-285750">
              <a:buFont typeface="Arial" panose="020B0604020202020204" pitchFamily="34" charset="0"/>
              <a:buChar char="•"/>
            </a:pPr>
            <a:r>
              <a:rPr lang="en-US" dirty="0">
                <a:solidFill>
                  <a:schemeClr val="tx1"/>
                </a:solidFill>
                <a:latin typeface="Franklin Gothic Book" panose="020B0503020102020204" pitchFamily="34" charset="0"/>
              </a:rPr>
              <a:t>Market comparison set below the 50</a:t>
            </a:r>
            <a:r>
              <a:rPr lang="en-US" baseline="30000" dirty="0">
                <a:solidFill>
                  <a:schemeClr val="tx1"/>
                </a:solidFill>
                <a:latin typeface="Franklin Gothic Book" panose="020B0503020102020204" pitchFamily="34" charset="0"/>
              </a:rPr>
              <a:t>th</a:t>
            </a:r>
            <a:r>
              <a:rPr lang="en-US" dirty="0">
                <a:solidFill>
                  <a:schemeClr val="tx1"/>
                </a:solidFill>
                <a:latin typeface="Franklin Gothic Book" panose="020B0503020102020204" pitchFamily="34" charset="0"/>
              </a:rPr>
              <a:t> percentile, such as the 40</a:t>
            </a:r>
            <a:r>
              <a:rPr lang="en-US" baseline="30000" dirty="0">
                <a:solidFill>
                  <a:schemeClr val="tx1"/>
                </a:solidFill>
                <a:latin typeface="Franklin Gothic Book" panose="020B0503020102020204" pitchFamily="34" charset="0"/>
              </a:rPr>
              <a:t>th</a:t>
            </a:r>
            <a:r>
              <a:rPr lang="en-US" dirty="0">
                <a:solidFill>
                  <a:schemeClr val="tx1"/>
                </a:solidFill>
                <a:latin typeface="Franklin Gothic Book" panose="020B0503020102020204" pitchFamily="34" charset="0"/>
              </a:rPr>
              <a:t> or 25</a:t>
            </a:r>
            <a:r>
              <a:rPr lang="en-US" baseline="30000" dirty="0">
                <a:solidFill>
                  <a:schemeClr val="tx1"/>
                </a:solidFill>
                <a:latin typeface="Franklin Gothic Book" panose="020B0503020102020204" pitchFamily="34" charset="0"/>
              </a:rPr>
              <a:t>th</a:t>
            </a:r>
            <a:r>
              <a:rPr lang="en-US" dirty="0">
                <a:solidFill>
                  <a:schemeClr val="tx1"/>
                </a:solidFill>
                <a:latin typeface="Franklin Gothic Book" panose="020B0503020102020204" pitchFamily="34" charset="0"/>
              </a:rPr>
              <a:t> percentile </a:t>
            </a:r>
          </a:p>
          <a:p>
            <a:pPr marL="285750" indent="-285750">
              <a:buFont typeface="Arial" panose="020B0604020202020204" pitchFamily="34" charset="0"/>
              <a:buChar char="•"/>
            </a:pPr>
            <a:r>
              <a:rPr lang="en-US" dirty="0">
                <a:solidFill>
                  <a:schemeClr val="tx1"/>
                </a:solidFill>
                <a:latin typeface="Franklin Gothic Book" panose="020B0503020102020204" pitchFamily="34" charset="0"/>
              </a:rPr>
              <a:t>Consideration for organizations that:</a:t>
            </a:r>
          </a:p>
          <a:p>
            <a:pPr marL="742950" lvl="1" indent="-285750">
              <a:buFont typeface="Arial" panose="020B0604020202020204" pitchFamily="34" charset="0"/>
              <a:buChar char="•"/>
            </a:pPr>
            <a:r>
              <a:rPr lang="en-US" dirty="0">
                <a:solidFill>
                  <a:schemeClr val="tx1"/>
                </a:solidFill>
                <a:latin typeface="Franklin Gothic Book" panose="020B0503020102020204" pitchFamily="34" charset="0"/>
              </a:rPr>
              <a:t>Have a strong variable compensation or benefits programs</a:t>
            </a:r>
          </a:p>
          <a:p>
            <a:pPr marL="742950" lvl="1" indent="-285750">
              <a:buFont typeface="Arial" panose="020B0604020202020204" pitchFamily="34" charset="0"/>
              <a:buChar char="•"/>
            </a:pPr>
            <a:r>
              <a:rPr lang="en-US" dirty="0">
                <a:solidFill>
                  <a:schemeClr val="tx1"/>
                </a:solidFill>
                <a:latin typeface="Franklin Gothic Book" panose="020B0503020102020204" pitchFamily="34" charset="0"/>
              </a:rPr>
              <a:t>Limited by budget</a:t>
            </a:r>
          </a:p>
        </p:txBody>
      </p:sp>
      <p:sp>
        <p:nvSpPr>
          <p:cNvPr id="3" name="Rectangle 2">
            <a:extLst>
              <a:ext uri="{FF2B5EF4-FFF2-40B4-BE49-F238E27FC236}">
                <a16:creationId xmlns:a16="http://schemas.microsoft.com/office/drawing/2014/main" id="{8A73FE1C-BA30-5C0D-C05E-00D95AA41299}"/>
              </a:ext>
            </a:extLst>
          </p:cNvPr>
          <p:cNvSpPr/>
          <p:nvPr/>
        </p:nvSpPr>
        <p:spPr>
          <a:xfrm>
            <a:off x="9011977" y="1631016"/>
            <a:ext cx="2547080" cy="2118511"/>
          </a:xfrm>
          <a:custGeom>
            <a:avLst/>
            <a:gdLst>
              <a:gd name="connsiteX0" fmla="*/ 0 w 2547080"/>
              <a:gd name="connsiteY0" fmla="*/ 0 h 2118511"/>
              <a:gd name="connsiteX1" fmla="*/ 458474 w 2547080"/>
              <a:gd name="connsiteY1" fmla="*/ 0 h 2118511"/>
              <a:gd name="connsiteX2" fmla="*/ 993361 w 2547080"/>
              <a:gd name="connsiteY2" fmla="*/ 0 h 2118511"/>
              <a:gd name="connsiteX3" fmla="*/ 1477306 w 2547080"/>
              <a:gd name="connsiteY3" fmla="*/ 0 h 2118511"/>
              <a:gd name="connsiteX4" fmla="*/ 1935781 w 2547080"/>
              <a:gd name="connsiteY4" fmla="*/ 0 h 2118511"/>
              <a:gd name="connsiteX5" fmla="*/ 2547080 w 2547080"/>
              <a:gd name="connsiteY5" fmla="*/ 0 h 2118511"/>
              <a:gd name="connsiteX6" fmla="*/ 2547080 w 2547080"/>
              <a:gd name="connsiteY6" fmla="*/ 529628 h 2118511"/>
              <a:gd name="connsiteX7" fmla="*/ 2547080 w 2547080"/>
              <a:gd name="connsiteY7" fmla="*/ 1059256 h 2118511"/>
              <a:gd name="connsiteX8" fmla="*/ 2547080 w 2547080"/>
              <a:gd name="connsiteY8" fmla="*/ 1546513 h 2118511"/>
              <a:gd name="connsiteX9" fmla="*/ 2547080 w 2547080"/>
              <a:gd name="connsiteY9" fmla="*/ 2118511 h 2118511"/>
              <a:gd name="connsiteX10" fmla="*/ 2088606 w 2547080"/>
              <a:gd name="connsiteY10" fmla="*/ 2118511 h 2118511"/>
              <a:gd name="connsiteX11" fmla="*/ 1655602 w 2547080"/>
              <a:gd name="connsiteY11" fmla="*/ 2118511 h 2118511"/>
              <a:gd name="connsiteX12" fmla="*/ 1120715 w 2547080"/>
              <a:gd name="connsiteY12" fmla="*/ 2118511 h 2118511"/>
              <a:gd name="connsiteX13" fmla="*/ 662241 w 2547080"/>
              <a:gd name="connsiteY13" fmla="*/ 2118511 h 2118511"/>
              <a:gd name="connsiteX14" fmla="*/ 0 w 2547080"/>
              <a:gd name="connsiteY14" fmla="*/ 2118511 h 2118511"/>
              <a:gd name="connsiteX15" fmla="*/ 0 w 2547080"/>
              <a:gd name="connsiteY15" fmla="*/ 1546513 h 2118511"/>
              <a:gd name="connsiteX16" fmla="*/ 0 w 2547080"/>
              <a:gd name="connsiteY16" fmla="*/ 1059256 h 2118511"/>
              <a:gd name="connsiteX17" fmla="*/ 0 w 2547080"/>
              <a:gd name="connsiteY17" fmla="*/ 508443 h 2118511"/>
              <a:gd name="connsiteX18" fmla="*/ 0 w 2547080"/>
              <a:gd name="connsiteY18" fmla="*/ 0 h 211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47080" h="2118511" fill="none" extrusionOk="0">
                <a:moveTo>
                  <a:pt x="0" y="0"/>
                </a:moveTo>
                <a:cubicBezTo>
                  <a:pt x="121214" y="-16985"/>
                  <a:pt x="254737" y="24718"/>
                  <a:pt x="458474" y="0"/>
                </a:cubicBezTo>
                <a:cubicBezTo>
                  <a:pt x="662211" y="-24718"/>
                  <a:pt x="843752" y="23599"/>
                  <a:pt x="993361" y="0"/>
                </a:cubicBezTo>
                <a:cubicBezTo>
                  <a:pt x="1142970" y="-23599"/>
                  <a:pt x="1311853" y="14834"/>
                  <a:pt x="1477306" y="0"/>
                </a:cubicBezTo>
                <a:cubicBezTo>
                  <a:pt x="1642759" y="-14834"/>
                  <a:pt x="1716083" y="33009"/>
                  <a:pt x="1935781" y="0"/>
                </a:cubicBezTo>
                <a:cubicBezTo>
                  <a:pt x="2155480" y="-33009"/>
                  <a:pt x="2350805" y="47021"/>
                  <a:pt x="2547080" y="0"/>
                </a:cubicBezTo>
                <a:cubicBezTo>
                  <a:pt x="2604661" y="242873"/>
                  <a:pt x="2496923" y="306404"/>
                  <a:pt x="2547080" y="529628"/>
                </a:cubicBezTo>
                <a:cubicBezTo>
                  <a:pt x="2597237" y="752852"/>
                  <a:pt x="2530235" y="903957"/>
                  <a:pt x="2547080" y="1059256"/>
                </a:cubicBezTo>
                <a:cubicBezTo>
                  <a:pt x="2563925" y="1214555"/>
                  <a:pt x="2520690" y="1366928"/>
                  <a:pt x="2547080" y="1546513"/>
                </a:cubicBezTo>
                <a:cubicBezTo>
                  <a:pt x="2573470" y="1726098"/>
                  <a:pt x="2535894" y="1948448"/>
                  <a:pt x="2547080" y="2118511"/>
                </a:cubicBezTo>
                <a:cubicBezTo>
                  <a:pt x="2386766" y="2168656"/>
                  <a:pt x="2184039" y="2089956"/>
                  <a:pt x="2088606" y="2118511"/>
                </a:cubicBezTo>
                <a:cubicBezTo>
                  <a:pt x="1993173" y="2147066"/>
                  <a:pt x="1755020" y="2090170"/>
                  <a:pt x="1655602" y="2118511"/>
                </a:cubicBezTo>
                <a:cubicBezTo>
                  <a:pt x="1556184" y="2146852"/>
                  <a:pt x="1288472" y="2084544"/>
                  <a:pt x="1120715" y="2118511"/>
                </a:cubicBezTo>
                <a:cubicBezTo>
                  <a:pt x="952958" y="2152478"/>
                  <a:pt x="847730" y="2117927"/>
                  <a:pt x="662241" y="2118511"/>
                </a:cubicBezTo>
                <a:cubicBezTo>
                  <a:pt x="476752" y="2119095"/>
                  <a:pt x="286567" y="2044937"/>
                  <a:pt x="0" y="2118511"/>
                </a:cubicBezTo>
                <a:cubicBezTo>
                  <a:pt x="-42481" y="1834424"/>
                  <a:pt x="12615" y="1830856"/>
                  <a:pt x="0" y="1546513"/>
                </a:cubicBezTo>
                <a:cubicBezTo>
                  <a:pt x="-12615" y="1262170"/>
                  <a:pt x="44281" y="1281040"/>
                  <a:pt x="0" y="1059256"/>
                </a:cubicBezTo>
                <a:cubicBezTo>
                  <a:pt x="-44281" y="837472"/>
                  <a:pt x="24817" y="763691"/>
                  <a:pt x="0" y="508443"/>
                </a:cubicBezTo>
                <a:cubicBezTo>
                  <a:pt x="-24817" y="253195"/>
                  <a:pt x="49117" y="171865"/>
                  <a:pt x="0" y="0"/>
                </a:cubicBezTo>
                <a:close/>
              </a:path>
              <a:path w="2547080" h="2118511" stroke="0" extrusionOk="0">
                <a:moveTo>
                  <a:pt x="0" y="0"/>
                </a:moveTo>
                <a:cubicBezTo>
                  <a:pt x="129841" y="-28017"/>
                  <a:pt x="361548" y="26832"/>
                  <a:pt x="483945" y="0"/>
                </a:cubicBezTo>
                <a:cubicBezTo>
                  <a:pt x="606343" y="-26832"/>
                  <a:pt x="773782" y="19324"/>
                  <a:pt x="916949" y="0"/>
                </a:cubicBezTo>
                <a:cubicBezTo>
                  <a:pt x="1060116" y="-19324"/>
                  <a:pt x="1288277" y="3915"/>
                  <a:pt x="1477306" y="0"/>
                </a:cubicBezTo>
                <a:cubicBezTo>
                  <a:pt x="1666335" y="-3915"/>
                  <a:pt x="1814978" y="4285"/>
                  <a:pt x="1961252" y="0"/>
                </a:cubicBezTo>
                <a:cubicBezTo>
                  <a:pt x="2107526" y="-4285"/>
                  <a:pt x="2351923" y="1420"/>
                  <a:pt x="2547080" y="0"/>
                </a:cubicBezTo>
                <a:cubicBezTo>
                  <a:pt x="2614933" y="267970"/>
                  <a:pt x="2521082" y="360455"/>
                  <a:pt x="2547080" y="571998"/>
                </a:cubicBezTo>
                <a:cubicBezTo>
                  <a:pt x="2573078" y="783541"/>
                  <a:pt x="2486346" y="905545"/>
                  <a:pt x="2547080" y="1101626"/>
                </a:cubicBezTo>
                <a:cubicBezTo>
                  <a:pt x="2607814" y="1297707"/>
                  <a:pt x="2531448" y="1468813"/>
                  <a:pt x="2547080" y="1631253"/>
                </a:cubicBezTo>
                <a:cubicBezTo>
                  <a:pt x="2562712" y="1793693"/>
                  <a:pt x="2528835" y="1990706"/>
                  <a:pt x="2547080" y="2118511"/>
                </a:cubicBezTo>
                <a:cubicBezTo>
                  <a:pt x="2335497" y="2158734"/>
                  <a:pt x="2215594" y="2083564"/>
                  <a:pt x="2088606" y="2118511"/>
                </a:cubicBezTo>
                <a:cubicBezTo>
                  <a:pt x="1961618" y="2153458"/>
                  <a:pt x="1774494" y="2116560"/>
                  <a:pt x="1579190" y="2118511"/>
                </a:cubicBezTo>
                <a:cubicBezTo>
                  <a:pt x="1383886" y="2120462"/>
                  <a:pt x="1285803" y="2080066"/>
                  <a:pt x="1095244" y="2118511"/>
                </a:cubicBezTo>
                <a:cubicBezTo>
                  <a:pt x="904685" y="2156956"/>
                  <a:pt x="647515" y="2111008"/>
                  <a:pt x="534887" y="2118511"/>
                </a:cubicBezTo>
                <a:cubicBezTo>
                  <a:pt x="422259" y="2126014"/>
                  <a:pt x="173149" y="2066316"/>
                  <a:pt x="0" y="2118511"/>
                </a:cubicBezTo>
                <a:cubicBezTo>
                  <a:pt x="-853" y="1885578"/>
                  <a:pt x="46251" y="1823970"/>
                  <a:pt x="0" y="1631253"/>
                </a:cubicBezTo>
                <a:cubicBezTo>
                  <a:pt x="-46251" y="1438536"/>
                  <a:pt x="24828" y="1265524"/>
                  <a:pt x="0" y="1101626"/>
                </a:cubicBezTo>
                <a:cubicBezTo>
                  <a:pt x="-24828" y="937728"/>
                  <a:pt x="43417" y="835084"/>
                  <a:pt x="0" y="593183"/>
                </a:cubicBezTo>
                <a:cubicBezTo>
                  <a:pt x="-43417" y="351282"/>
                  <a:pt x="5924" y="245225"/>
                  <a:pt x="0" y="0"/>
                </a:cubicBezTo>
                <a:close/>
              </a:path>
            </a:pathLst>
          </a:custGeom>
          <a:solidFill>
            <a:schemeClr val="accent2">
              <a:lumMod val="20000"/>
              <a:lumOff val="80000"/>
            </a:schemeClr>
          </a:solidFill>
          <a:ln>
            <a:solidFill>
              <a:schemeClr val="tx1">
                <a:lumMod val="50000"/>
                <a:lumOff val="50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DCSD stated it intends to be competitive with its level of pay, which generally corresponds to setting the pay structure at the market 50</a:t>
            </a:r>
            <a:r>
              <a:rPr lang="en-US" baseline="30000" dirty="0">
                <a:solidFill>
                  <a:schemeClr val="tx1"/>
                </a:solidFill>
              </a:rPr>
              <a:t>th</a:t>
            </a:r>
            <a:r>
              <a:rPr lang="en-US" dirty="0">
                <a:solidFill>
                  <a:schemeClr val="tx1"/>
                </a:solidFill>
              </a:rPr>
              <a:t> percentile. </a:t>
            </a:r>
          </a:p>
        </p:txBody>
      </p:sp>
      <p:sp>
        <p:nvSpPr>
          <p:cNvPr id="18" name="Arc 17">
            <a:extLst>
              <a:ext uri="{FF2B5EF4-FFF2-40B4-BE49-F238E27FC236}">
                <a16:creationId xmlns:a16="http://schemas.microsoft.com/office/drawing/2014/main" id="{13CC6597-9932-362C-A88D-4B679D461F2F}"/>
              </a:ext>
            </a:extLst>
          </p:cNvPr>
          <p:cNvSpPr/>
          <p:nvPr/>
        </p:nvSpPr>
        <p:spPr>
          <a:xfrm rot="19431850">
            <a:off x="8440798" y="1580930"/>
            <a:ext cx="957701" cy="574380"/>
          </a:xfrm>
          <a:prstGeom prst="arc">
            <a:avLst>
              <a:gd name="adj1" fmla="val 13724245"/>
              <a:gd name="adj2" fmla="val 21258530"/>
            </a:avLst>
          </a:prstGeom>
          <a:ln w="28575">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Graphic 19" descr="Gauge with solid fill">
            <a:extLst>
              <a:ext uri="{FF2B5EF4-FFF2-40B4-BE49-F238E27FC236}">
                <a16:creationId xmlns:a16="http://schemas.microsoft.com/office/drawing/2014/main" id="{C43CAFCC-2E2E-F1BB-19D7-F86D42E0ED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880" y="3208713"/>
            <a:ext cx="914400" cy="914400"/>
          </a:xfrm>
          <a:prstGeom prst="rect">
            <a:avLst/>
          </a:prstGeom>
        </p:spPr>
      </p:pic>
      <p:pic>
        <p:nvPicPr>
          <p:cNvPr id="21" name="Graphic 20" descr="Speedometer Middle with solid fill">
            <a:extLst>
              <a:ext uri="{FF2B5EF4-FFF2-40B4-BE49-F238E27FC236}">
                <a16:creationId xmlns:a16="http://schemas.microsoft.com/office/drawing/2014/main" id="{6A03D4A5-CD86-1FB4-16FF-9F7C92B560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7880" y="1707420"/>
            <a:ext cx="914400" cy="914400"/>
          </a:xfrm>
          <a:prstGeom prst="rect">
            <a:avLst/>
          </a:prstGeom>
        </p:spPr>
      </p:pic>
      <p:pic>
        <p:nvPicPr>
          <p:cNvPr id="22" name="Graphic 21" descr="Speedometer Low with solid fill">
            <a:extLst>
              <a:ext uri="{FF2B5EF4-FFF2-40B4-BE49-F238E27FC236}">
                <a16:creationId xmlns:a16="http://schemas.microsoft.com/office/drawing/2014/main" id="{F1AED444-40B4-D5B7-393E-802B0EFB2C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7880" y="4938730"/>
            <a:ext cx="914400" cy="914400"/>
          </a:xfrm>
          <a:prstGeom prst="rect">
            <a:avLst/>
          </a:prstGeom>
        </p:spPr>
      </p:pic>
      <p:sp>
        <p:nvSpPr>
          <p:cNvPr id="23" name="Rectangle 22">
            <a:extLst>
              <a:ext uri="{FF2B5EF4-FFF2-40B4-BE49-F238E27FC236}">
                <a16:creationId xmlns:a16="http://schemas.microsoft.com/office/drawing/2014/main" id="{ABDEACC9-0457-F8CF-4368-A7B51FD9E1B6}"/>
              </a:ext>
            </a:extLst>
          </p:cNvPr>
          <p:cNvSpPr/>
          <p:nvPr/>
        </p:nvSpPr>
        <p:spPr>
          <a:xfrm>
            <a:off x="498424" y="1718317"/>
            <a:ext cx="8481529" cy="1448175"/>
          </a:xfrm>
          <a:custGeom>
            <a:avLst/>
            <a:gdLst>
              <a:gd name="connsiteX0" fmla="*/ 0 w 8481529"/>
              <a:gd name="connsiteY0" fmla="*/ 0 h 1448175"/>
              <a:gd name="connsiteX1" fmla="*/ 822056 w 8481529"/>
              <a:gd name="connsiteY1" fmla="*/ 0 h 1448175"/>
              <a:gd name="connsiteX2" fmla="*/ 1220035 w 8481529"/>
              <a:gd name="connsiteY2" fmla="*/ 0 h 1448175"/>
              <a:gd name="connsiteX3" fmla="*/ 1787645 w 8481529"/>
              <a:gd name="connsiteY3" fmla="*/ 0 h 1448175"/>
              <a:gd name="connsiteX4" fmla="*/ 2440071 w 8481529"/>
              <a:gd name="connsiteY4" fmla="*/ 0 h 1448175"/>
              <a:gd name="connsiteX5" fmla="*/ 2838050 w 8481529"/>
              <a:gd name="connsiteY5" fmla="*/ 0 h 1448175"/>
              <a:gd name="connsiteX6" fmla="*/ 3405660 w 8481529"/>
              <a:gd name="connsiteY6" fmla="*/ 0 h 1448175"/>
              <a:gd name="connsiteX7" fmla="*/ 3973270 w 8481529"/>
              <a:gd name="connsiteY7" fmla="*/ 0 h 1448175"/>
              <a:gd name="connsiteX8" fmla="*/ 4540880 w 8481529"/>
              <a:gd name="connsiteY8" fmla="*/ 0 h 1448175"/>
              <a:gd name="connsiteX9" fmla="*/ 5023675 w 8481529"/>
              <a:gd name="connsiteY9" fmla="*/ 0 h 1448175"/>
              <a:gd name="connsiteX10" fmla="*/ 5676100 w 8481529"/>
              <a:gd name="connsiteY10" fmla="*/ 0 h 1448175"/>
              <a:gd name="connsiteX11" fmla="*/ 6328525 w 8481529"/>
              <a:gd name="connsiteY11" fmla="*/ 0 h 1448175"/>
              <a:gd name="connsiteX12" fmla="*/ 6726505 w 8481529"/>
              <a:gd name="connsiteY12" fmla="*/ 0 h 1448175"/>
              <a:gd name="connsiteX13" fmla="*/ 7209300 w 8481529"/>
              <a:gd name="connsiteY13" fmla="*/ 0 h 1448175"/>
              <a:gd name="connsiteX14" fmla="*/ 8481529 w 8481529"/>
              <a:gd name="connsiteY14" fmla="*/ 0 h 1448175"/>
              <a:gd name="connsiteX15" fmla="*/ 8481529 w 8481529"/>
              <a:gd name="connsiteY15" fmla="*/ 511689 h 1448175"/>
              <a:gd name="connsiteX16" fmla="*/ 8481529 w 8481529"/>
              <a:gd name="connsiteY16" fmla="*/ 950968 h 1448175"/>
              <a:gd name="connsiteX17" fmla="*/ 8481529 w 8481529"/>
              <a:gd name="connsiteY17" fmla="*/ 1448175 h 1448175"/>
              <a:gd name="connsiteX18" fmla="*/ 8083550 w 8481529"/>
              <a:gd name="connsiteY18" fmla="*/ 1448175 h 1448175"/>
              <a:gd name="connsiteX19" fmla="*/ 7346309 w 8481529"/>
              <a:gd name="connsiteY19" fmla="*/ 1448175 h 1448175"/>
              <a:gd name="connsiteX20" fmla="*/ 6524253 w 8481529"/>
              <a:gd name="connsiteY20" fmla="*/ 1448175 h 1448175"/>
              <a:gd name="connsiteX21" fmla="*/ 5956643 w 8481529"/>
              <a:gd name="connsiteY21" fmla="*/ 1448175 h 1448175"/>
              <a:gd name="connsiteX22" fmla="*/ 5558664 w 8481529"/>
              <a:gd name="connsiteY22" fmla="*/ 1448175 h 1448175"/>
              <a:gd name="connsiteX23" fmla="*/ 4906238 w 8481529"/>
              <a:gd name="connsiteY23" fmla="*/ 1448175 h 1448175"/>
              <a:gd name="connsiteX24" fmla="*/ 4168998 w 8481529"/>
              <a:gd name="connsiteY24" fmla="*/ 1448175 h 1448175"/>
              <a:gd name="connsiteX25" fmla="*/ 3346942 w 8481529"/>
              <a:gd name="connsiteY25" fmla="*/ 1448175 h 1448175"/>
              <a:gd name="connsiteX26" fmla="*/ 2864147 w 8481529"/>
              <a:gd name="connsiteY26" fmla="*/ 1448175 h 1448175"/>
              <a:gd name="connsiteX27" fmla="*/ 2042091 w 8481529"/>
              <a:gd name="connsiteY27" fmla="*/ 1448175 h 1448175"/>
              <a:gd name="connsiteX28" fmla="*/ 1474481 w 8481529"/>
              <a:gd name="connsiteY28" fmla="*/ 1448175 h 1448175"/>
              <a:gd name="connsiteX29" fmla="*/ 906871 w 8481529"/>
              <a:gd name="connsiteY29" fmla="*/ 1448175 h 1448175"/>
              <a:gd name="connsiteX30" fmla="*/ 0 w 8481529"/>
              <a:gd name="connsiteY30" fmla="*/ 1448175 h 1448175"/>
              <a:gd name="connsiteX31" fmla="*/ 0 w 8481529"/>
              <a:gd name="connsiteY31" fmla="*/ 936487 h 1448175"/>
              <a:gd name="connsiteX32" fmla="*/ 0 w 8481529"/>
              <a:gd name="connsiteY32" fmla="*/ 482725 h 1448175"/>
              <a:gd name="connsiteX33" fmla="*/ 0 w 8481529"/>
              <a:gd name="connsiteY33" fmla="*/ 0 h 14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81529" h="1448175" extrusionOk="0">
                <a:moveTo>
                  <a:pt x="0" y="0"/>
                </a:moveTo>
                <a:cubicBezTo>
                  <a:pt x="267115" y="-35206"/>
                  <a:pt x="643178" y="-3130"/>
                  <a:pt x="822056" y="0"/>
                </a:cubicBezTo>
                <a:cubicBezTo>
                  <a:pt x="1000934" y="3130"/>
                  <a:pt x="1109251" y="-7586"/>
                  <a:pt x="1220035" y="0"/>
                </a:cubicBezTo>
                <a:cubicBezTo>
                  <a:pt x="1330819" y="7586"/>
                  <a:pt x="1625182" y="-5709"/>
                  <a:pt x="1787645" y="0"/>
                </a:cubicBezTo>
                <a:cubicBezTo>
                  <a:pt x="1950108" y="5709"/>
                  <a:pt x="2170227" y="20664"/>
                  <a:pt x="2440071" y="0"/>
                </a:cubicBezTo>
                <a:cubicBezTo>
                  <a:pt x="2709915" y="-20664"/>
                  <a:pt x="2684845" y="-13471"/>
                  <a:pt x="2838050" y="0"/>
                </a:cubicBezTo>
                <a:cubicBezTo>
                  <a:pt x="2991255" y="13471"/>
                  <a:pt x="3284706" y="-11476"/>
                  <a:pt x="3405660" y="0"/>
                </a:cubicBezTo>
                <a:cubicBezTo>
                  <a:pt x="3526614" y="11476"/>
                  <a:pt x="3795859" y="11155"/>
                  <a:pt x="3973270" y="0"/>
                </a:cubicBezTo>
                <a:cubicBezTo>
                  <a:pt x="4150681" y="-11155"/>
                  <a:pt x="4418226" y="-6196"/>
                  <a:pt x="4540880" y="0"/>
                </a:cubicBezTo>
                <a:cubicBezTo>
                  <a:pt x="4663534" y="6196"/>
                  <a:pt x="4859217" y="7618"/>
                  <a:pt x="5023675" y="0"/>
                </a:cubicBezTo>
                <a:cubicBezTo>
                  <a:pt x="5188134" y="-7618"/>
                  <a:pt x="5423149" y="11388"/>
                  <a:pt x="5676100" y="0"/>
                </a:cubicBezTo>
                <a:cubicBezTo>
                  <a:pt x="5929051" y="-11388"/>
                  <a:pt x="6142408" y="-14533"/>
                  <a:pt x="6328525" y="0"/>
                </a:cubicBezTo>
                <a:cubicBezTo>
                  <a:pt x="6514642" y="14533"/>
                  <a:pt x="6616087" y="-1460"/>
                  <a:pt x="6726505" y="0"/>
                </a:cubicBezTo>
                <a:cubicBezTo>
                  <a:pt x="6836923" y="1460"/>
                  <a:pt x="7034909" y="17083"/>
                  <a:pt x="7209300" y="0"/>
                </a:cubicBezTo>
                <a:cubicBezTo>
                  <a:pt x="7383692" y="-17083"/>
                  <a:pt x="8163323" y="-42739"/>
                  <a:pt x="8481529" y="0"/>
                </a:cubicBezTo>
                <a:cubicBezTo>
                  <a:pt x="8461621" y="153653"/>
                  <a:pt x="8493478" y="313849"/>
                  <a:pt x="8481529" y="511689"/>
                </a:cubicBezTo>
                <a:cubicBezTo>
                  <a:pt x="8469580" y="709529"/>
                  <a:pt x="8479101" y="736548"/>
                  <a:pt x="8481529" y="950968"/>
                </a:cubicBezTo>
                <a:cubicBezTo>
                  <a:pt x="8483957" y="1165388"/>
                  <a:pt x="8460746" y="1240883"/>
                  <a:pt x="8481529" y="1448175"/>
                </a:cubicBezTo>
                <a:cubicBezTo>
                  <a:pt x="8326074" y="1438135"/>
                  <a:pt x="8175215" y="1436659"/>
                  <a:pt x="8083550" y="1448175"/>
                </a:cubicBezTo>
                <a:cubicBezTo>
                  <a:pt x="7991885" y="1459691"/>
                  <a:pt x="7539367" y="1482941"/>
                  <a:pt x="7346309" y="1448175"/>
                </a:cubicBezTo>
                <a:cubicBezTo>
                  <a:pt x="7153251" y="1413409"/>
                  <a:pt x="6872685" y="1478335"/>
                  <a:pt x="6524253" y="1448175"/>
                </a:cubicBezTo>
                <a:cubicBezTo>
                  <a:pt x="6175821" y="1418015"/>
                  <a:pt x="6141342" y="1432827"/>
                  <a:pt x="5956643" y="1448175"/>
                </a:cubicBezTo>
                <a:cubicBezTo>
                  <a:pt x="5771944" y="1463524"/>
                  <a:pt x="5652387" y="1459103"/>
                  <a:pt x="5558664" y="1448175"/>
                </a:cubicBezTo>
                <a:cubicBezTo>
                  <a:pt x="5464941" y="1437247"/>
                  <a:pt x="5166795" y="1423362"/>
                  <a:pt x="4906238" y="1448175"/>
                </a:cubicBezTo>
                <a:cubicBezTo>
                  <a:pt x="4645681" y="1472988"/>
                  <a:pt x="4402469" y="1473738"/>
                  <a:pt x="4168998" y="1448175"/>
                </a:cubicBezTo>
                <a:cubicBezTo>
                  <a:pt x="3935527" y="1422612"/>
                  <a:pt x="3715339" y="1444554"/>
                  <a:pt x="3346942" y="1448175"/>
                </a:cubicBezTo>
                <a:cubicBezTo>
                  <a:pt x="2978545" y="1451796"/>
                  <a:pt x="3036152" y="1452498"/>
                  <a:pt x="2864147" y="1448175"/>
                </a:cubicBezTo>
                <a:cubicBezTo>
                  <a:pt x="2692143" y="1443852"/>
                  <a:pt x="2313956" y="1416840"/>
                  <a:pt x="2042091" y="1448175"/>
                </a:cubicBezTo>
                <a:cubicBezTo>
                  <a:pt x="1770226" y="1479510"/>
                  <a:pt x="1691655" y="1476349"/>
                  <a:pt x="1474481" y="1448175"/>
                </a:cubicBezTo>
                <a:cubicBezTo>
                  <a:pt x="1257307" y="1420002"/>
                  <a:pt x="1177478" y="1461547"/>
                  <a:pt x="906871" y="1448175"/>
                </a:cubicBezTo>
                <a:cubicBezTo>
                  <a:pt x="636264" y="1434804"/>
                  <a:pt x="250403" y="1419877"/>
                  <a:pt x="0" y="1448175"/>
                </a:cubicBezTo>
                <a:cubicBezTo>
                  <a:pt x="14773" y="1201753"/>
                  <a:pt x="8091" y="1183593"/>
                  <a:pt x="0" y="936487"/>
                </a:cubicBezTo>
                <a:cubicBezTo>
                  <a:pt x="-8091" y="689381"/>
                  <a:pt x="19006" y="606009"/>
                  <a:pt x="0" y="482725"/>
                </a:cubicBezTo>
                <a:cubicBezTo>
                  <a:pt x="-19006" y="359441"/>
                  <a:pt x="-12406" y="230577"/>
                  <a:pt x="0" y="0"/>
                </a:cubicBezTo>
                <a:close/>
              </a:path>
            </a:pathLst>
          </a:custGeom>
          <a:noFill/>
          <a:ln w="19050">
            <a:solidFill>
              <a:schemeClr val="tx1"/>
            </a:solidFill>
            <a:extLst>
              <a:ext uri="{C807C97D-BFC1-408E-A445-0C87EB9F89A2}">
                <ask:lineSketchStyleProps xmlns:ask="http://schemas.microsoft.com/office/drawing/2018/sketchyshapes" sd="35310312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050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r>
              <a:rPr lang="en-US" sz="2200" dirty="0"/>
              <a:t>CBIZ Proprietary Survey Database</a:t>
            </a:r>
          </a:p>
          <a:p>
            <a:pPr lvl="1"/>
            <a:r>
              <a:rPr lang="en-US" sz="1900" dirty="0"/>
              <a:t>Aggregates data from thousands of valid and reliable published salary surveys</a:t>
            </a:r>
          </a:p>
          <a:p>
            <a:pPr lvl="1"/>
            <a:r>
              <a:rPr lang="en-US" sz="1900" dirty="0"/>
              <a:t>Includes specific data based on geographic area, size of organization, years of experience, and industry</a:t>
            </a:r>
          </a:p>
        </p:txBody>
      </p:sp>
      <p:sp>
        <p:nvSpPr>
          <p:cNvPr id="15363" name="Rectangle 2"/>
          <p:cNvSpPr>
            <a:spLocks noGrp="1" noChangeArrowheads="1"/>
          </p:cNvSpPr>
          <p:nvPr>
            <p:ph type="title"/>
          </p:nvPr>
        </p:nvSpPr>
        <p:spPr/>
        <p:txBody>
          <a:bodyPr/>
          <a:lstStyle/>
          <a:p>
            <a:r>
              <a:rPr lang="en-US" dirty="0"/>
              <a:t>Evaluated Market Data</a:t>
            </a:r>
          </a:p>
        </p:txBody>
      </p:sp>
      <p:sp>
        <p:nvSpPr>
          <p:cNvPr id="14340" name="Rectangle 3"/>
          <p:cNvSpPr>
            <a:spLocks noGrp="1" noChangeArrowheads="1"/>
          </p:cNvSpPr>
          <p:nvPr>
            <p:ph idx="1"/>
          </p:nvPr>
        </p:nvSpPr>
        <p:spPr>
          <a:xfrm>
            <a:off x="368298" y="1735809"/>
            <a:ext cx="5523455" cy="4480560"/>
          </a:xfrm>
        </p:spPr>
        <p:txBody>
          <a:bodyPr>
            <a:normAutofit fontScale="85000" lnSpcReduction="20000"/>
          </a:bodyPr>
          <a:lstStyle/>
          <a:p>
            <a:r>
              <a:rPr lang="en-US" dirty="0"/>
              <a:t>External Market Analysis</a:t>
            </a:r>
          </a:p>
          <a:p>
            <a:pPr lvl="1"/>
            <a:r>
              <a:rPr lang="en-US" dirty="0"/>
              <a:t>Aged Data</a:t>
            </a:r>
          </a:p>
          <a:p>
            <a:pPr lvl="2"/>
            <a:r>
              <a:rPr lang="en-US" sz="2100" dirty="0"/>
              <a:t>Forecasted salary data forward from the survey collection date to January 1, 2024</a:t>
            </a:r>
          </a:p>
          <a:p>
            <a:pPr lvl="2"/>
            <a:r>
              <a:rPr lang="en-US" sz="2100" dirty="0"/>
              <a:t>Aging adjustment factor of 3.6% used</a:t>
            </a:r>
          </a:p>
          <a:p>
            <a:pPr lvl="3">
              <a:lnSpc>
                <a:spcPct val="110000"/>
              </a:lnSpc>
            </a:pPr>
            <a:r>
              <a:rPr lang="en-US" sz="2100" dirty="0"/>
              <a:t>Reflects the average 12-month increase in compensation as reported by the BLS Employment Cost Index and World at Work Salary Planning survey</a:t>
            </a:r>
          </a:p>
          <a:p>
            <a:pPr lvl="1"/>
            <a:r>
              <a:rPr lang="en-US" dirty="0"/>
              <a:t>Reliable Data</a:t>
            </a:r>
          </a:p>
          <a:p>
            <a:pPr lvl="2"/>
            <a:r>
              <a:rPr lang="en-US" dirty="0"/>
              <a:t>Published survey data</a:t>
            </a:r>
          </a:p>
          <a:p>
            <a:pPr lvl="2"/>
            <a:r>
              <a:rPr lang="en-US" dirty="0"/>
              <a:t>Major consulting and surveying firms</a:t>
            </a:r>
          </a:p>
          <a:p>
            <a:pPr lvl="2"/>
            <a:r>
              <a:rPr lang="en-US" dirty="0"/>
              <a:t>Statistically validated</a:t>
            </a:r>
          </a:p>
          <a:p>
            <a:pPr lvl="1"/>
            <a:r>
              <a:rPr lang="en-US" dirty="0"/>
              <a:t>Unreliable Data Examples</a:t>
            </a:r>
          </a:p>
          <a:p>
            <a:pPr lvl="2"/>
            <a:r>
              <a:rPr lang="en-US" dirty="0"/>
              <a:t>Self-reported</a:t>
            </a:r>
          </a:p>
          <a:p>
            <a:pPr lvl="2"/>
            <a:r>
              <a:rPr lang="en-US" dirty="0"/>
              <a:t>DOL</a:t>
            </a:r>
          </a:p>
          <a:p>
            <a:pPr lvl="2"/>
            <a:r>
              <a:rPr lang="en-US" dirty="0"/>
              <a:t>Most free internet data</a:t>
            </a:r>
          </a:p>
          <a:p>
            <a:endParaRPr lang="en-US" dirty="0"/>
          </a:p>
          <a:p>
            <a:endParaRPr lang="en-US" dirty="0"/>
          </a:p>
          <a:p>
            <a:endParaRPr lang="en-US" dirty="0"/>
          </a:p>
        </p:txBody>
      </p:sp>
      <p:sp>
        <p:nvSpPr>
          <p:cNvPr id="2" name="Footer Placeholder 1"/>
          <p:cNvSpPr>
            <a:spLocks noGrp="1"/>
          </p:cNvSpPr>
          <p:nvPr>
            <p:ph type="ftr" sz="quarter" idx="10"/>
          </p:nvPr>
        </p:nvSpPr>
        <p:spPr/>
        <p:txBody>
          <a:bodyPr/>
          <a:lstStyle/>
          <a:p>
            <a:r>
              <a:rPr lang="en-US" dirty="0"/>
              <a:t>CBIZ Compensation Consulting</a:t>
            </a:r>
          </a:p>
        </p:txBody>
      </p:sp>
      <p:sp>
        <p:nvSpPr>
          <p:cNvPr id="3" name="Slide Number Placeholder 2"/>
          <p:cNvSpPr>
            <a:spLocks noGrp="1"/>
          </p:cNvSpPr>
          <p:nvPr>
            <p:ph type="sldNum" sz="quarter" idx="11"/>
          </p:nvPr>
        </p:nvSpPr>
        <p:spPr/>
        <p:txBody>
          <a:bodyPr/>
          <a:lstStyle/>
          <a:p>
            <a:fld id="{CC6B6D8E-C1BC-E444-8B75-DAFF4DCB9331}" type="slidenum">
              <a:rPr lang="en-US" smtClean="0"/>
              <a:pPr/>
              <a:t>8</a:t>
            </a:fld>
            <a:endParaRPr lang="en-US" dirty="0"/>
          </a:p>
        </p:txBody>
      </p:sp>
    </p:spTree>
    <p:extLst>
      <p:ext uri="{BB962C8B-B14F-4D97-AF65-F5344CB8AC3E}">
        <p14:creationId xmlns:p14="http://schemas.microsoft.com/office/powerpoint/2010/main" val="980848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r>
              <a:rPr lang="en-US" dirty="0"/>
              <a:t>CBIZ Compensation Consulting</a:t>
            </a:r>
          </a:p>
        </p:txBody>
      </p:sp>
      <p:sp>
        <p:nvSpPr>
          <p:cNvPr id="3" name="Slide Number Placeholder 2"/>
          <p:cNvSpPr>
            <a:spLocks noGrp="1"/>
          </p:cNvSpPr>
          <p:nvPr>
            <p:ph type="sldNum" sz="quarter" idx="15"/>
          </p:nvPr>
        </p:nvSpPr>
        <p:spPr/>
        <p:txBody>
          <a:bodyPr/>
          <a:lstStyle/>
          <a:p>
            <a:fld id="{CC6B6D8E-C1BC-E444-8B75-DAFF4DCB9331}" type="slidenum">
              <a:rPr lang="en-US" smtClean="0"/>
              <a:pPr/>
              <a:t>9</a:t>
            </a:fld>
            <a:endParaRPr lang="en-US" dirty="0"/>
          </a:p>
        </p:txBody>
      </p:sp>
      <p:sp>
        <p:nvSpPr>
          <p:cNvPr id="15363" name="Rectangle 2"/>
          <p:cNvSpPr>
            <a:spLocks noGrp="1" noChangeArrowheads="1"/>
          </p:cNvSpPr>
          <p:nvPr>
            <p:ph type="title"/>
          </p:nvPr>
        </p:nvSpPr>
        <p:spPr/>
        <p:txBody>
          <a:bodyPr>
            <a:normAutofit/>
          </a:bodyPr>
          <a:lstStyle/>
          <a:p>
            <a:r>
              <a:rPr lang="en-US" dirty="0"/>
              <a:t>Collected Peer Compensation Comparison Data</a:t>
            </a:r>
          </a:p>
        </p:txBody>
      </p:sp>
      <p:sp>
        <p:nvSpPr>
          <p:cNvPr id="14340" name="Rectangle 3"/>
          <p:cNvSpPr>
            <a:spLocks noGrp="1" noChangeArrowheads="1"/>
          </p:cNvSpPr>
          <p:nvPr>
            <p:ph idx="1"/>
          </p:nvPr>
        </p:nvSpPr>
        <p:spPr/>
        <p:txBody>
          <a:bodyPr>
            <a:normAutofit/>
          </a:bodyPr>
          <a:lstStyle/>
          <a:p>
            <a:r>
              <a:rPr lang="en-US" dirty="0"/>
              <a:t>Peer School Districts</a:t>
            </a:r>
          </a:p>
          <a:p>
            <a:pPr marR="0" lvl="2">
              <a:spcAft>
                <a:spcPts val="0"/>
              </a:spcAft>
            </a:pPr>
            <a:r>
              <a:rPr lang="en-US" dirty="0"/>
              <a:t>Atlanta Public Schools</a:t>
            </a:r>
          </a:p>
          <a:p>
            <a:pPr marR="0" lvl="2">
              <a:spcAft>
                <a:spcPts val="0"/>
              </a:spcAft>
            </a:pPr>
            <a:r>
              <a:rPr lang="en-US" dirty="0"/>
              <a:t>Clayton County School District</a:t>
            </a:r>
          </a:p>
          <a:p>
            <a:pPr marR="0" lvl="2">
              <a:spcAft>
                <a:spcPts val="0"/>
              </a:spcAft>
            </a:pPr>
            <a:r>
              <a:rPr lang="en-US" dirty="0"/>
              <a:t>Cobb County School District</a:t>
            </a:r>
          </a:p>
          <a:p>
            <a:pPr marR="0" lvl="2">
              <a:spcAft>
                <a:spcPts val="0"/>
              </a:spcAft>
            </a:pPr>
            <a:r>
              <a:rPr lang="en-US" dirty="0"/>
              <a:t>Fulton County School District</a:t>
            </a:r>
          </a:p>
          <a:p>
            <a:pPr marR="0" lvl="2">
              <a:spcAft>
                <a:spcPts val="0"/>
              </a:spcAft>
            </a:pPr>
            <a:r>
              <a:rPr lang="en-US" dirty="0"/>
              <a:t>Gwinnett County School District</a:t>
            </a:r>
          </a:p>
          <a:p>
            <a:pPr marR="0" lvl="2">
              <a:spcAft>
                <a:spcPts val="0"/>
              </a:spcAft>
            </a:pPr>
            <a:r>
              <a:rPr lang="en-US" dirty="0"/>
              <a:t>Henry County Public Schools</a:t>
            </a:r>
          </a:p>
          <a:p>
            <a:pPr marR="0" lvl="2">
              <a:spcAft>
                <a:spcPts val="800"/>
              </a:spcAft>
            </a:pPr>
            <a:r>
              <a:rPr lang="en-US" dirty="0"/>
              <a:t>Rockdale County Public Schools</a:t>
            </a:r>
          </a:p>
          <a:p>
            <a:endParaRPr lang="en-US" dirty="0"/>
          </a:p>
        </p:txBody>
      </p:sp>
    </p:spTree>
    <p:extLst>
      <p:ext uri="{BB962C8B-B14F-4D97-AF65-F5344CB8AC3E}">
        <p14:creationId xmlns:p14="http://schemas.microsoft.com/office/powerpoint/2010/main" val="31293211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7|5.8"/>
</p:tagLst>
</file>

<file path=ppt/tags/tag2.xml><?xml version="1.0" encoding="utf-8"?>
<p:tagLst xmlns:a="http://schemas.openxmlformats.org/drawingml/2006/main" xmlns:r="http://schemas.openxmlformats.org/officeDocument/2006/relationships" xmlns:p="http://schemas.openxmlformats.org/presentationml/2006/main">
  <p:tag name="TIMING" val="|7.7|5.8"/>
</p:tagLst>
</file>

<file path=ppt/theme/theme1.xml><?xml version="1.0" encoding="utf-8"?>
<a:theme xmlns:a="http://schemas.openxmlformats.org/drawingml/2006/main" name="CBIZ_2023.04.19">
  <a:themeElements>
    <a:clrScheme name="CBIZ_2023">
      <a:dk1>
        <a:sysClr val="windowText" lastClr="000000"/>
      </a:dk1>
      <a:lt1>
        <a:srgbClr val="FFFFFF"/>
      </a:lt1>
      <a:dk2>
        <a:srgbClr val="004775"/>
      </a:dk2>
      <a:lt2>
        <a:srgbClr val="E7E6E6"/>
      </a:lt2>
      <a:accent1>
        <a:srgbClr val="00609B"/>
      </a:accent1>
      <a:accent2>
        <a:srgbClr val="A5C5ED"/>
      </a:accent2>
      <a:accent3>
        <a:srgbClr val="00984D"/>
      </a:accent3>
      <a:accent4>
        <a:srgbClr val="007C3E"/>
      </a:accent4>
      <a:accent5>
        <a:srgbClr val="FFC844"/>
      </a:accent5>
      <a:accent6>
        <a:srgbClr val="C1C1C1"/>
      </a:accent6>
      <a:hlink>
        <a:srgbClr val="0059B3"/>
      </a:hlink>
      <a:folHlink>
        <a:srgbClr val="8AAFDC"/>
      </a:folHlink>
    </a:clrScheme>
    <a:fontScheme name="CBIZ_Font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BIZ_2023.04.19" id="{93B1EF85-7C77-4893-8608-B5A3FFCF08A2}" vid="{AA9F620E-C11A-4159-B809-505BF6E708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11f7024-5452-474b-8882-63560e65023c">
      <Terms xmlns="http://schemas.microsoft.com/office/infopath/2007/PartnerControls"/>
    </lcf76f155ced4ddcb4097134ff3c332f>
    <TaxCatchAll xmlns="2561775a-d842-48ca-9cb5-7651bdff1f1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6B88A5492CA840BF0D23D0C1AFBC44" ma:contentTypeVersion="14" ma:contentTypeDescription="Create a new document." ma:contentTypeScope="" ma:versionID="e48360bfbcea5bca1213a66cf3fc808b">
  <xsd:schema xmlns:xsd="http://www.w3.org/2001/XMLSchema" xmlns:xs="http://www.w3.org/2001/XMLSchema" xmlns:p="http://schemas.microsoft.com/office/2006/metadata/properties" xmlns:ns2="e11f7024-5452-474b-8882-63560e65023c" xmlns:ns3="2561775a-d842-48ca-9cb5-7651bdff1f1d" targetNamespace="http://schemas.microsoft.com/office/2006/metadata/properties" ma:root="true" ma:fieldsID="424ca4ef320a41a68314589996523014" ns2:_="" ns3:_="">
    <xsd:import namespace="e11f7024-5452-474b-8882-63560e65023c"/>
    <xsd:import namespace="2561775a-d842-48ca-9cb5-7651bdff1f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f7024-5452-474b-8882-63560e6502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311616b-e92d-4cf8-85d8-5f07d471cac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61775a-d842-48ca-9cb5-7651bdff1f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b933dd4-74a8-41ad-be34-b8fbd5bfc2fa}" ma:internalName="TaxCatchAll" ma:showField="CatchAllData" ma:web="2561775a-d842-48ca-9cb5-7651bdff1f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6C1C81-3AD6-4243-8CE3-843848C7313B}">
  <ds:schemaRefs>
    <ds:schemaRef ds:uri="http://schemas.microsoft.com/office/2006/metadata/properties"/>
    <ds:schemaRef ds:uri="http://schemas.microsoft.com/office/infopath/2007/PartnerControls"/>
    <ds:schemaRef ds:uri="e11f7024-5452-474b-8882-63560e65023c"/>
    <ds:schemaRef ds:uri="2561775a-d842-48ca-9cb5-7651bdff1f1d"/>
  </ds:schemaRefs>
</ds:datastoreItem>
</file>

<file path=customXml/itemProps2.xml><?xml version="1.0" encoding="utf-8"?>
<ds:datastoreItem xmlns:ds="http://schemas.openxmlformats.org/officeDocument/2006/customXml" ds:itemID="{27874AAF-F00D-4EA2-B0D9-6AC7F8267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1f7024-5452-474b-8882-63560e65023c"/>
    <ds:schemaRef ds:uri="2561775a-d842-48ca-9cb5-7651bdff1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3045E3-B7C4-472B-AC0F-65A053A406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CBIZ_2023.04.19</Template>
  <TotalTime>1024</TotalTime>
  <Words>1173</Words>
  <Application>Microsoft Office PowerPoint</Application>
  <PresentationFormat>Widescreen</PresentationFormat>
  <Paragraphs>255</Paragraphs>
  <Slides>23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Narrow</vt:lpstr>
      <vt:lpstr>Calibri</vt:lpstr>
      <vt:lpstr>Courier New</vt:lpstr>
      <vt:lpstr>Franklin Gothic Book</vt:lpstr>
      <vt:lpstr>Franklin Gothic Medium</vt:lpstr>
      <vt:lpstr>System Font Regular</vt:lpstr>
      <vt:lpstr>Wingdings</vt:lpstr>
      <vt:lpstr>CBIZ_2023.04.19</vt:lpstr>
      <vt:lpstr>DeKalb County School District Compensation and Benefits Study Results</vt:lpstr>
      <vt:lpstr>Introduction</vt:lpstr>
      <vt:lpstr>Discussion Topics</vt:lpstr>
      <vt:lpstr>Methodology</vt:lpstr>
      <vt:lpstr>Evaluated Job Documentation and Launched JAQ</vt:lpstr>
      <vt:lpstr>Determined Labor Markets</vt:lpstr>
      <vt:lpstr>Market Comparison Point Consideration</vt:lpstr>
      <vt:lpstr>Evaluated Market Data</vt:lpstr>
      <vt:lpstr>Collected Peer Compensation Comparison Data</vt:lpstr>
      <vt:lpstr>Matched Jobs to the Market</vt:lpstr>
      <vt:lpstr>Finalized Market Data by Job</vt:lpstr>
      <vt:lpstr>Assessed and Updated Step Structures</vt:lpstr>
      <vt:lpstr>Placed Unified Jobs in Salary Structure</vt:lpstr>
      <vt:lpstr>Analyzed Financial Impact</vt:lpstr>
      <vt:lpstr>Conducted Benefits/Total Compensation Competitiveness Analysis</vt:lpstr>
      <vt:lpstr>Drafted Compensation Policies and Procedures</vt:lpstr>
      <vt:lpstr>Compensation Study Results</vt:lpstr>
      <vt:lpstr>Unified Structure Range Penetration</vt:lpstr>
      <vt:lpstr>Non-Unified Structures Range Penetration</vt:lpstr>
      <vt:lpstr>Comparative Salary Analysis</vt:lpstr>
      <vt:lpstr>Recommendations</vt:lpstr>
      <vt:lpstr>Recommendations</vt:lpstr>
      <vt:lpstr>QUESTIONS?</vt:lpstr>
    </vt:vector>
  </TitlesOfParts>
  <Company>CBIZ,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and Compensation Study Results City of Wentzville Board of Aldermen</dc:title>
  <dc:creator>Rice, Joe</dc:creator>
  <cp:lastModifiedBy>Blackwell, Carrie</cp:lastModifiedBy>
  <cp:revision>64</cp:revision>
  <dcterms:created xsi:type="dcterms:W3CDTF">2019-09-13T18:35:48Z</dcterms:created>
  <dcterms:modified xsi:type="dcterms:W3CDTF">2023-12-11T17:02:55Z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0x010100C36B88A5492CA840BF0D23D0C1AFBC44</vt:lpwstr>
  </property>
  <property fmtid="{D5CDD505-2E9C-101B-9397-08002B2CF9AE}" pid="3" name="MediaServiceImageTags">
    <vt:lpwstr/>
  </property>
</Properties>
</file>