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saveSubsetFonts="1" autoCompressPictures="0">
  <p:sldMasterIdLst>
    <p:sldMasterId id="2147483666" r:id="rId1"/>
  </p:sldMasterIdLst>
  <p:sldIdLst>
    <p:sldId id="260" r:id="rId2"/>
    <p:sldId id="256" r:id="rId3"/>
    <p:sldId id="257" r:id="rId4"/>
    <p:sldId id="258" r:id="rId5"/>
    <p:sldId id="259" r:id="rId6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85A"/>
    <a:srgbClr val="00EE6C"/>
    <a:srgbClr val="0062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936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/>
          <p:nvPr/>
        </p:nvSpPr>
        <p:spPr>
          <a:xfrm>
            <a:off x="-1" y="3498110"/>
            <a:ext cx="9151089" cy="0"/>
          </a:xfrm>
          <a:prstGeom prst="rtTriangle">
            <a:avLst/>
          </a:prstGeom>
          <a:gradFill>
            <a:gsLst>
              <a:gs pos="0">
                <a:srgbClr val="194D8C"/>
              </a:gs>
              <a:gs pos="55000">
                <a:srgbClr val="7BABE5"/>
              </a:gs>
              <a:gs pos="100000">
                <a:srgbClr val="194D8C"/>
              </a:gs>
            </a:gsLst>
            <a:lin ang="300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32" name="Shape 32"/>
          <p:cNvSpPr txBox="1">
            <a:spLocks noGrp="1"/>
          </p:cNvSpPr>
          <p:nvPr>
            <p:ph type="ctrTitle"/>
          </p:nvPr>
        </p:nvSpPr>
        <p:spPr>
          <a:xfrm>
            <a:off x="685800" y="1314450"/>
            <a:ext cx="7772400" cy="137232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r" rtl="0">
              <a:spcBef>
                <a:spcPts val="0"/>
              </a:spcBef>
              <a:buClr>
                <a:schemeClr val="dk2"/>
              </a:buClr>
              <a:buFont typeface="Rambla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subTitle" idx="1"/>
          </p:nvPr>
        </p:nvSpPr>
        <p:spPr>
          <a:xfrm>
            <a:off x="685800" y="2708705"/>
            <a:ext cx="7772400" cy="89977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64008" indent="0" algn="r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Rambla"/>
              <a:buNone/>
              <a:defRPr/>
            </a:lvl1pPr>
            <a:lvl2pPr marL="457200" marR="0" indent="0" algn="ctr" rtl="0">
              <a:spcBef>
                <a:spcPts val="324"/>
              </a:spcBef>
              <a:buClr>
                <a:schemeClr val="accent1"/>
              </a:buClr>
              <a:buFont typeface="Rambla"/>
              <a:buNone/>
              <a:defRPr/>
            </a:lvl2pPr>
            <a:lvl3pPr marL="914400" marR="0" indent="0" algn="ctr" rtl="0">
              <a:spcBef>
                <a:spcPts val="350"/>
              </a:spcBef>
              <a:buClr>
                <a:schemeClr val="accent2"/>
              </a:buClr>
              <a:buFont typeface="Rambla"/>
              <a:buNone/>
              <a:defRPr/>
            </a:lvl3pPr>
            <a:lvl4pPr marL="1371600" marR="0" indent="0" algn="ctr" rtl="0">
              <a:spcBef>
                <a:spcPts val="350"/>
              </a:spcBef>
              <a:buClr>
                <a:schemeClr val="accent2"/>
              </a:buClr>
              <a:buFont typeface="Rambla"/>
              <a:buNone/>
              <a:defRPr/>
            </a:lvl4pPr>
            <a:lvl5pPr marL="1828800" marR="0" indent="0" algn="ctr" rtl="0">
              <a:spcBef>
                <a:spcPts val="350"/>
              </a:spcBef>
              <a:buClr>
                <a:schemeClr val="accent2"/>
              </a:buClr>
              <a:buFont typeface="Rambla"/>
              <a:buNone/>
              <a:defRPr/>
            </a:lvl5pPr>
            <a:lvl6pPr marL="2286000" marR="0" indent="0" algn="ctr" rtl="0">
              <a:spcBef>
                <a:spcPts val="350"/>
              </a:spcBef>
              <a:buClr>
                <a:schemeClr val="accent3"/>
              </a:buClr>
              <a:buFont typeface="Rambla"/>
              <a:buNone/>
              <a:defRPr/>
            </a:lvl6pPr>
            <a:lvl7pPr marL="2743200" marR="0" indent="0" algn="ctr" rtl="0">
              <a:spcBef>
                <a:spcPts val="350"/>
              </a:spcBef>
              <a:buClr>
                <a:schemeClr val="accent3"/>
              </a:buClr>
              <a:buFont typeface="Rambla"/>
              <a:buNone/>
              <a:defRPr/>
            </a:lvl7pPr>
            <a:lvl8pPr marL="3200400" marR="0" indent="0" algn="ctr" rtl="0">
              <a:spcBef>
                <a:spcPts val="350"/>
              </a:spcBef>
              <a:buClr>
                <a:schemeClr val="accent3"/>
              </a:buClr>
              <a:buFont typeface="Rambla"/>
              <a:buNone/>
              <a:defRPr/>
            </a:lvl8pPr>
            <a:lvl9pPr marL="3657600" marR="0" indent="0" algn="ctr" rtl="0">
              <a:spcBef>
                <a:spcPts val="350"/>
              </a:spcBef>
              <a:buClr>
                <a:schemeClr val="accent3"/>
              </a:buClr>
              <a:buFont typeface="Rambla"/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dt" idx="10"/>
          </p:nvPr>
        </p:nvSpPr>
        <p:spPr>
          <a:xfrm>
            <a:off x="6727032" y="4805958"/>
            <a:ext cx="192023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ftr" idx="11"/>
          </p:nvPr>
        </p:nvSpPr>
        <p:spPr>
          <a:xfrm>
            <a:off x="4380071" y="4805958"/>
            <a:ext cx="2350681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8647271" y="4805958"/>
            <a:ext cx="36575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pic>
        <p:nvPicPr>
          <p:cNvPr id="37" name="Shape 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97879" cy="5181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bg>
      <p:bgPr>
        <a:gradFill>
          <a:gsLst>
            <a:gs pos="0">
              <a:srgbClr val="B2B2B2"/>
            </a:gs>
            <a:gs pos="40000">
              <a:srgbClr val="9F9F9F"/>
            </a:gs>
            <a:gs pos="100000">
              <a:schemeClr val="dk1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457200" y="1110995"/>
            <a:ext cx="4038599" cy="33944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4" name="Shape 54"/>
          <p:cNvSpPr txBox="1">
            <a:spLocks noGrp="1"/>
          </p:cNvSpPr>
          <p:nvPr>
            <p:ph type="body" idx="2"/>
          </p:nvPr>
        </p:nvSpPr>
        <p:spPr>
          <a:xfrm>
            <a:off x="4648200" y="1110995"/>
            <a:ext cx="4038599" cy="33944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6727032" y="4805958"/>
            <a:ext cx="192023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4380071" y="4805958"/>
            <a:ext cx="2350681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8647271" y="4805958"/>
            <a:ext cx="36575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buClr>
                <a:schemeClr val="lt2"/>
              </a:buClr>
              <a:buFont typeface="Rambla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bg>
      <p:bgPr>
        <a:noFill/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457200" y="20478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457200" y="4057650"/>
            <a:ext cx="4040187" cy="571500"/>
          </a:xfrm>
          <a:prstGeom prst="rect">
            <a:avLst/>
          </a:prstGeom>
          <a:solidFill>
            <a:schemeClr val="accent1"/>
          </a:solidFill>
          <a:ln w="9650" cap="flat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/>
          <a:lstStyle>
            <a:lvl1pPr marL="0" indent="0" rtl="0">
              <a:spcBef>
                <a:spcPts val="0"/>
              </a:spcBef>
              <a:buClr>
                <a:schemeClr val="lt1"/>
              </a:buClr>
              <a:buFont typeface="Rambla"/>
              <a:buNone/>
              <a:defRPr/>
            </a:lvl1pPr>
            <a:lvl2pPr rtl="0">
              <a:spcBef>
                <a:spcPts val="0"/>
              </a:spcBef>
              <a:buFont typeface="Rambla"/>
              <a:buNone/>
              <a:defRPr/>
            </a:lvl2pPr>
            <a:lvl3pPr rtl="0">
              <a:spcBef>
                <a:spcPts val="0"/>
              </a:spcBef>
              <a:buFont typeface="Rambla"/>
              <a:buNone/>
              <a:defRPr/>
            </a:lvl3pPr>
            <a:lvl4pPr rtl="0">
              <a:spcBef>
                <a:spcPts val="0"/>
              </a:spcBef>
              <a:buFont typeface="Rambla"/>
              <a:buNone/>
              <a:defRPr/>
            </a:lvl4pPr>
            <a:lvl5pPr rtl="0">
              <a:spcBef>
                <a:spcPts val="0"/>
              </a:spcBef>
              <a:buFont typeface="Rambla"/>
              <a:buNone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2" name="Shape 62"/>
          <p:cNvSpPr txBox="1">
            <a:spLocks noGrp="1"/>
          </p:cNvSpPr>
          <p:nvPr>
            <p:ph type="body" idx="2"/>
          </p:nvPr>
        </p:nvSpPr>
        <p:spPr>
          <a:xfrm>
            <a:off x="4645026" y="4057650"/>
            <a:ext cx="4041774" cy="571500"/>
          </a:xfrm>
          <a:prstGeom prst="rect">
            <a:avLst/>
          </a:prstGeom>
          <a:solidFill>
            <a:schemeClr val="accent1"/>
          </a:solidFill>
          <a:ln w="9650" cap="flat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/>
          <a:lstStyle>
            <a:lvl1pPr marL="0" indent="0" rtl="0">
              <a:spcBef>
                <a:spcPts val="0"/>
              </a:spcBef>
              <a:buClr>
                <a:schemeClr val="lt1"/>
              </a:buClr>
              <a:buFont typeface="Rambla"/>
              <a:buNone/>
              <a:defRPr/>
            </a:lvl1pPr>
            <a:lvl2pPr rtl="0">
              <a:spcBef>
                <a:spcPts val="0"/>
              </a:spcBef>
              <a:buFont typeface="Rambla"/>
              <a:buNone/>
              <a:defRPr/>
            </a:lvl2pPr>
            <a:lvl3pPr rtl="0">
              <a:spcBef>
                <a:spcPts val="0"/>
              </a:spcBef>
              <a:buFont typeface="Rambla"/>
              <a:buNone/>
              <a:defRPr/>
            </a:lvl3pPr>
            <a:lvl4pPr rtl="0">
              <a:spcBef>
                <a:spcPts val="0"/>
              </a:spcBef>
              <a:buFont typeface="Rambla"/>
              <a:buNone/>
              <a:defRPr/>
            </a:lvl4pPr>
            <a:lvl5pPr rtl="0">
              <a:spcBef>
                <a:spcPts val="0"/>
              </a:spcBef>
              <a:buFont typeface="Rambla"/>
              <a:buNone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3" name="Shape 63"/>
          <p:cNvSpPr txBox="1">
            <a:spLocks noGrp="1"/>
          </p:cNvSpPr>
          <p:nvPr>
            <p:ph type="body" idx="3"/>
          </p:nvPr>
        </p:nvSpPr>
        <p:spPr>
          <a:xfrm>
            <a:off x="457200" y="1083220"/>
            <a:ext cx="4040187" cy="29563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4" name="Shape 64"/>
          <p:cNvSpPr txBox="1">
            <a:spLocks noGrp="1"/>
          </p:cNvSpPr>
          <p:nvPr>
            <p:ph type="body" idx="4"/>
          </p:nvPr>
        </p:nvSpPr>
        <p:spPr>
          <a:xfrm>
            <a:off x="4645025" y="1083220"/>
            <a:ext cx="4041774" cy="29563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6727032" y="4805958"/>
            <a:ext cx="192023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4380071" y="4805958"/>
            <a:ext cx="2350681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8647271" y="4805958"/>
            <a:ext cx="36575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dt" idx="10"/>
          </p:nvPr>
        </p:nvSpPr>
        <p:spPr>
          <a:xfrm>
            <a:off x="6727032" y="4805958"/>
            <a:ext cx="192023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ftr" idx="11"/>
          </p:nvPr>
        </p:nvSpPr>
        <p:spPr>
          <a:xfrm>
            <a:off x="4380071" y="4805958"/>
            <a:ext cx="2350681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sldNum" idx="12"/>
          </p:nvPr>
        </p:nvSpPr>
        <p:spPr>
          <a:xfrm>
            <a:off x="8647271" y="4805958"/>
            <a:ext cx="36575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bg>
      <p:bgPr>
        <a:noFill/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914400" y="3657600"/>
            <a:ext cx="7481775" cy="342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r" rtl="0">
              <a:spcBef>
                <a:spcPts val="0"/>
              </a:spcBef>
              <a:buClr>
                <a:schemeClr val="accent1"/>
              </a:buClr>
              <a:buFont typeface="Rambla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4419600" y="4016326"/>
            <a:ext cx="3974592" cy="685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r" rtl="0">
              <a:spcBef>
                <a:spcPts val="0"/>
              </a:spcBef>
              <a:buFont typeface="Rambla"/>
              <a:buNone/>
              <a:defRPr/>
            </a:lvl1pPr>
            <a:lvl2pPr rtl="0">
              <a:spcBef>
                <a:spcPts val="0"/>
              </a:spcBef>
              <a:buFont typeface="Rambla"/>
              <a:buNone/>
              <a:defRPr/>
            </a:lvl2pPr>
            <a:lvl3pPr rtl="0">
              <a:spcBef>
                <a:spcPts val="0"/>
              </a:spcBef>
              <a:buFont typeface="Rambla"/>
              <a:buNone/>
              <a:defRPr/>
            </a:lvl3pPr>
            <a:lvl4pPr rtl="0">
              <a:spcBef>
                <a:spcPts val="0"/>
              </a:spcBef>
              <a:buFont typeface="Rambla"/>
              <a:buNone/>
              <a:defRPr/>
            </a:lvl4pPr>
            <a:lvl5pPr rtl="0">
              <a:spcBef>
                <a:spcPts val="0"/>
              </a:spcBef>
              <a:buFont typeface="Rambla"/>
              <a:buNone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0" name="Shape 80"/>
          <p:cNvSpPr txBox="1">
            <a:spLocks noGrp="1"/>
          </p:cNvSpPr>
          <p:nvPr>
            <p:ph type="body" idx="2"/>
          </p:nvPr>
        </p:nvSpPr>
        <p:spPr>
          <a:xfrm>
            <a:off x="914400" y="205739"/>
            <a:ext cx="7479791" cy="3429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6727032" y="4805958"/>
            <a:ext cx="192023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4380071" y="4805958"/>
            <a:ext cx="2350681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8647271" y="4805958"/>
            <a:ext cx="36575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bg>
      <p:bgPr>
        <a:gradFill>
          <a:gsLst>
            <a:gs pos="0">
              <a:srgbClr val="B2B2B2"/>
            </a:gs>
            <a:gs pos="40000">
              <a:srgbClr val="9F9F9F"/>
            </a:gs>
            <a:gs pos="100000">
              <a:schemeClr val="dk1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1141232" y="4082551"/>
            <a:ext cx="7162799" cy="48617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18288" indent="0" algn="r" rtl="0">
              <a:spcBef>
                <a:spcPts val="0"/>
              </a:spcBef>
              <a:buFont typeface="Rambla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6" name="Shape 86"/>
          <p:cNvSpPr>
            <a:spLocks noGrp="1"/>
          </p:cNvSpPr>
          <p:nvPr>
            <p:ph type="pic" idx="2"/>
          </p:nvPr>
        </p:nvSpPr>
        <p:spPr>
          <a:xfrm>
            <a:off x="228600" y="142476"/>
            <a:ext cx="8686800" cy="3291840"/>
          </a:xfrm>
          <a:prstGeom prst="rect">
            <a:avLst/>
          </a:prstGeom>
          <a:solidFill>
            <a:schemeClr val="dk2"/>
          </a:solidFill>
          <a:ln w="9525" cap="flat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7" name="Shape 87"/>
          <p:cNvSpPr txBox="1">
            <a:spLocks noGrp="1"/>
          </p:cNvSpPr>
          <p:nvPr>
            <p:ph type="dt" idx="10"/>
          </p:nvPr>
        </p:nvSpPr>
        <p:spPr>
          <a:xfrm>
            <a:off x="6727032" y="4805958"/>
            <a:ext cx="192023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ftr" idx="11"/>
          </p:nvPr>
        </p:nvSpPr>
        <p:spPr>
          <a:xfrm>
            <a:off x="4380071" y="4805958"/>
            <a:ext cx="2350681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sldNum" idx="12"/>
          </p:nvPr>
        </p:nvSpPr>
        <p:spPr>
          <a:xfrm>
            <a:off x="8647271" y="4805958"/>
            <a:ext cx="36575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228600" y="3648841"/>
            <a:ext cx="8075431" cy="42200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R="0" algn="r" rtl="0">
              <a:spcBef>
                <a:spcPts val="0"/>
              </a:spcBef>
              <a:buClr>
                <a:schemeClr val="accent1"/>
              </a:buClr>
              <a:buFont typeface="Rambla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1" name="Shape 91"/>
          <p:cNvSpPr/>
          <p:nvPr/>
        </p:nvSpPr>
        <p:spPr>
          <a:xfrm>
            <a:off x="499272" y="4458701"/>
            <a:ext cx="4940623" cy="690806"/>
          </a:xfrm>
          <a:custGeom>
            <a:avLst/>
            <a:gdLst/>
            <a:ahLst/>
            <a:cxnLst/>
            <a:rect l="0" t="0" r="0" b="0"/>
            <a:pathLst>
              <a:path w="7485" h="337" extrusionOk="0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rgbClr val="B8CEE9">
              <a:alpha val="40000"/>
            </a:srgb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92" name="Shape 92"/>
          <p:cNvSpPr/>
          <p:nvPr/>
        </p:nvSpPr>
        <p:spPr>
          <a:xfrm>
            <a:off x="485716" y="4454258"/>
            <a:ext cx="3690451" cy="700087"/>
          </a:xfrm>
          <a:custGeom>
            <a:avLst/>
            <a:gdLst/>
            <a:ahLst/>
            <a:cxnLst/>
            <a:rect l="0" t="0" r="0" b="0"/>
            <a:pathLst>
              <a:path w="5591" h="588" extrusionOk="0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93" name="Shape 93"/>
          <p:cNvSpPr/>
          <p:nvPr/>
        </p:nvSpPr>
        <p:spPr>
          <a:xfrm>
            <a:off x="-6041" y="4343439"/>
            <a:ext cx="3402313" cy="810651"/>
          </a:xfrm>
          <a:prstGeom prst="rtTriangle">
            <a:avLst/>
          </a:prstGeom>
          <a:blipFill rotWithShape="1">
            <a:blip r:embed="rId2">
              <a:alphaModFix amt="50000"/>
            </a:blip>
            <a:tile tx="0" ty="0" sx="50000" sy="50000" flip="none" algn="t"/>
          </a:blip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cxnSp>
        <p:nvCxnSpPr>
          <p:cNvPr id="94" name="Shape 94"/>
          <p:cNvCxnSpPr/>
          <p:nvPr/>
        </p:nvCxnSpPr>
        <p:spPr>
          <a:xfrm>
            <a:off x="-9237" y="4340803"/>
            <a:ext cx="3405508" cy="813287"/>
          </a:xfrm>
          <a:prstGeom prst="straightConnector1">
            <a:avLst/>
          </a:prstGeom>
          <a:noFill/>
          <a:ln w="12050" cap="flat">
            <a:solidFill>
              <a:srgbClr val="B2C9E5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95" name="Shape 95"/>
          <p:cNvSpPr/>
          <p:nvPr/>
        </p:nvSpPr>
        <p:spPr>
          <a:xfrm>
            <a:off x="8664111" y="3741329"/>
            <a:ext cx="182879" cy="171449"/>
          </a:xfrm>
          <a:prstGeom prst="chevron">
            <a:avLst>
              <a:gd name="adj" fmla="val 50000"/>
            </a:avLst>
          </a:prstGeom>
          <a:gradFill>
            <a:gsLst>
              <a:gs pos="0">
                <a:srgbClr val="3464A0"/>
              </a:gs>
              <a:gs pos="72000">
                <a:srgbClr val="7FABE1"/>
              </a:gs>
              <a:gs pos="100000">
                <a:srgbClr val="A1C2E8"/>
              </a:gs>
            </a:gsLst>
            <a:lin ang="16200000" scaled="0"/>
          </a:gradFill>
          <a:ln w="9525" cap="rnd">
            <a:solidFill>
              <a:srgbClr val="395E8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96" name="Shape 96"/>
          <p:cNvSpPr/>
          <p:nvPr/>
        </p:nvSpPr>
        <p:spPr>
          <a:xfrm>
            <a:off x="8477696" y="3741329"/>
            <a:ext cx="182879" cy="171449"/>
          </a:xfrm>
          <a:prstGeom prst="chevron">
            <a:avLst>
              <a:gd name="adj" fmla="val 50000"/>
            </a:avLst>
          </a:prstGeom>
          <a:gradFill>
            <a:gsLst>
              <a:gs pos="0">
                <a:srgbClr val="3464A0"/>
              </a:gs>
              <a:gs pos="72000">
                <a:srgbClr val="7FABE1"/>
              </a:gs>
              <a:gs pos="100000">
                <a:srgbClr val="A1C2E8"/>
              </a:gs>
            </a:gsLst>
            <a:lin ang="16200000" scaled="0"/>
          </a:gradFill>
          <a:ln w="9525" cap="rnd">
            <a:solidFill>
              <a:srgbClr val="395E8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buClr>
                <a:schemeClr val="dk2"/>
              </a:buClr>
              <a:buFont typeface="Rambla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 rot="5400000">
            <a:off x="2927223" y="-1359026"/>
            <a:ext cx="3289553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65760" indent="-147573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Rambla"/>
              <a:buChar char=""/>
              <a:defRPr/>
            </a:lvl1pPr>
            <a:lvl2pPr marL="621792" indent="-94741" algn="l" rtl="0">
              <a:spcBef>
                <a:spcPts val="324"/>
              </a:spcBef>
              <a:buClr>
                <a:schemeClr val="accent1"/>
              </a:buClr>
              <a:buFont typeface="Rambla"/>
              <a:buChar char="◦"/>
              <a:defRPr/>
            </a:lvl2pPr>
            <a:lvl3pPr marL="859536" indent="-103886" algn="l" rtl="0">
              <a:spcBef>
                <a:spcPts val="350"/>
              </a:spcBef>
              <a:buClr>
                <a:schemeClr val="accent2"/>
              </a:buClr>
              <a:buFont typeface="Rambla"/>
              <a:buChar char="⚫"/>
              <a:defRPr/>
            </a:lvl3pPr>
            <a:lvl4pPr marL="1143000" indent="-107950" algn="l" rtl="0">
              <a:spcBef>
                <a:spcPts val="350"/>
              </a:spcBef>
              <a:buClr>
                <a:schemeClr val="accent2"/>
              </a:buClr>
              <a:buFont typeface="Rambla"/>
              <a:buChar char="⚫"/>
              <a:defRPr/>
            </a:lvl4pPr>
            <a:lvl5pPr marL="1371600" indent="-114300" algn="l" rtl="0">
              <a:spcBef>
                <a:spcPts val="350"/>
              </a:spcBef>
              <a:buClr>
                <a:schemeClr val="accent2"/>
              </a:buClr>
              <a:buFont typeface="Rambla"/>
              <a:buChar char="⚫"/>
              <a:defRPr/>
            </a:lvl5pPr>
            <a:lvl6pPr marL="1600200" indent="-114300" algn="l" rtl="0">
              <a:spcBef>
                <a:spcPts val="350"/>
              </a:spcBef>
              <a:buClr>
                <a:schemeClr val="accent3"/>
              </a:buClr>
              <a:buFont typeface="Rambla"/>
              <a:buChar char="◾"/>
              <a:defRPr/>
            </a:lvl6pPr>
            <a:lvl7pPr marL="1828800" indent="-127000" algn="l" rtl="0">
              <a:spcBef>
                <a:spcPts val="350"/>
              </a:spcBef>
              <a:buClr>
                <a:schemeClr val="accent3"/>
              </a:buClr>
              <a:buFont typeface="Rambla"/>
              <a:buChar char="◾"/>
              <a:defRPr/>
            </a:lvl7pPr>
            <a:lvl8pPr marL="2057400" indent="-127000" algn="l" rtl="0">
              <a:spcBef>
                <a:spcPts val="350"/>
              </a:spcBef>
              <a:buClr>
                <a:schemeClr val="accent3"/>
              </a:buClr>
              <a:buFont typeface="Rambla"/>
              <a:buChar char="◾"/>
              <a:defRPr/>
            </a:lvl8pPr>
            <a:lvl9pPr marL="2286000" indent="-127000" algn="l" rtl="0">
              <a:spcBef>
                <a:spcPts val="350"/>
              </a:spcBef>
              <a:buClr>
                <a:schemeClr val="accent3"/>
              </a:buClr>
              <a:buFont typeface="Rambla"/>
              <a:buChar char="◾"/>
              <a:defRPr/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dt" idx="10"/>
          </p:nvPr>
        </p:nvSpPr>
        <p:spPr>
          <a:xfrm>
            <a:off x="6727032" y="4805958"/>
            <a:ext cx="192023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ftr" idx="11"/>
          </p:nvPr>
        </p:nvSpPr>
        <p:spPr>
          <a:xfrm>
            <a:off x="4380071" y="4805958"/>
            <a:ext cx="2350681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sldNum" idx="12"/>
          </p:nvPr>
        </p:nvSpPr>
        <p:spPr>
          <a:xfrm>
            <a:off x="8647271" y="4805958"/>
            <a:ext cx="36575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title"/>
          </p:nvPr>
        </p:nvSpPr>
        <p:spPr>
          <a:xfrm rot="5400000">
            <a:off x="5635462" y="1414530"/>
            <a:ext cx="4194570" cy="177747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buClr>
                <a:schemeClr val="dk2"/>
              </a:buClr>
              <a:buFont typeface="Rambla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 rot="5400000">
            <a:off x="1522214" y="-859034"/>
            <a:ext cx="4194570" cy="6324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65760" indent="-147573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Rambla"/>
              <a:buChar char=""/>
              <a:defRPr/>
            </a:lvl1pPr>
            <a:lvl2pPr marL="621792" indent="-94741" algn="l" rtl="0">
              <a:spcBef>
                <a:spcPts val="324"/>
              </a:spcBef>
              <a:buClr>
                <a:schemeClr val="accent1"/>
              </a:buClr>
              <a:buFont typeface="Rambla"/>
              <a:buChar char="◦"/>
              <a:defRPr/>
            </a:lvl2pPr>
            <a:lvl3pPr marL="859536" indent="-103886" algn="l" rtl="0">
              <a:spcBef>
                <a:spcPts val="350"/>
              </a:spcBef>
              <a:buClr>
                <a:schemeClr val="accent2"/>
              </a:buClr>
              <a:buFont typeface="Rambla"/>
              <a:buChar char="⚫"/>
              <a:defRPr/>
            </a:lvl3pPr>
            <a:lvl4pPr marL="1143000" indent="-107950" algn="l" rtl="0">
              <a:spcBef>
                <a:spcPts val="350"/>
              </a:spcBef>
              <a:buClr>
                <a:schemeClr val="accent2"/>
              </a:buClr>
              <a:buFont typeface="Rambla"/>
              <a:buChar char="⚫"/>
              <a:defRPr/>
            </a:lvl4pPr>
            <a:lvl5pPr marL="1371600" indent="-114300" algn="l" rtl="0">
              <a:spcBef>
                <a:spcPts val="350"/>
              </a:spcBef>
              <a:buClr>
                <a:schemeClr val="accent2"/>
              </a:buClr>
              <a:buFont typeface="Rambla"/>
              <a:buChar char="⚫"/>
              <a:defRPr/>
            </a:lvl5pPr>
            <a:lvl6pPr marL="1600200" indent="-114300" algn="l" rtl="0">
              <a:spcBef>
                <a:spcPts val="350"/>
              </a:spcBef>
              <a:buClr>
                <a:schemeClr val="accent3"/>
              </a:buClr>
              <a:buFont typeface="Rambla"/>
              <a:buChar char="◾"/>
              <a:defRPr/>
            </a:lvl6pPr>
            <a:lvl7pPr marL="1828800" indent="-127000" algn="l" rtl="0">
              <a:spcBef>
                <a:spcPts val="350"/>
              </a:spcBef>
              <a:buClr>
                <a:schemeClr val="accent3"/>
              </a:buClr>
              <a:buFont typeface="Rambla"/>
              <a:buChar char="◾"/>
              <a:defRPr/>
            </a:lvl7pPr>
            <a:lvl8pPr marL="2057400" indent="-127000" algn="l" rtl="0">
              <a:spcBef>
                <a:spcPts val="350"/>
              </a:spcBef>
              <a:buClr>
                <a:schemeClr val="accent3"/>
              </a:buClr>
              <a:buFont typeface="Rambla"/>
              <a:buChar char="◾"/>
              <a:defRPr/>
            </a:lvl8pPr>
            <a:lvl9pPr marL="2286000" indent="-127000" algn="l" rtl="0">
              <a:spcBef>
                <a:spcPts val="350"/>
              </a:spcBef>
              <a:buClr>
                <a:schemeClr val="accent3"/>
              </a:buClr>
              <a:buFont typeface="Rambla"/>
              <a:buChar char="◾"/>
              <a:defRPr/>
            </a:lvl9pPr>
          </a:lstStyle>
          <a:p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dt" idx="10"/>
          </p:nvPr>
        </p:nvSpPr>
        <p:spPr>
          <a:xfrm>
            <a:off x="6727032" y="4805958"/>
            <a:ext cx="192023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ftr" idx="11"/>
          </p:nvPr>
        </p:nvSpPr>
        <p:spPr>
          <a:xfrm>
            <a:off x="4380071" y="4805958"/>
            <a:ext cx="2350681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sldNum" idx="12"/>
          </p:nvPr>
        </p:nvSpPr>
        <p:spPr>
          <a:xfrm>
            <a:off x="8647271" y="4805958"/>
            <a:ext cx="36575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buClr>
                <a:schemeClr val="dk2"/>
              </a:buClr>
              <a:buFont typeface="Rambla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457200" y="1110995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65760" marR="0" indent="-147573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Rambla"/>
              <a:buChar char=""/>
              <a:defRPr/>
            </a:lvl1pPr>
            <a:lvl2pPr marL="621792" marR="0" indent="-94741" algn="l" rtl="0">
              <a:spcBef>
                <a:spcPts val="324"/>
              </a:spcBef>
              <a:buClr>
                <a:schemeClr val="accent1"/>
              </a:buClr>
              <a:buFont typeface="Rambla"/>
              <a:buChar char="◦"/>
              <a:defRPr/>
            </a:lvl2pPr>
            <a:lvl3pPr marL="859536" marR="0" indent="-103886" algn="l" rtl="0">
              <a:spcBef>
                <a:spcPts val="350"/>
              </a:spcBef>
              <a:buClr>
                <a:schemeClr val="accent2"/>
              </a:buClr>
              <a:buFont typeface="Rambla"/>
              <a:buChar char="⚫"/>
              <a:defRPr/>
            </a:lvl3pPr>
            <a:lvl4pPr marL="1143000" marR="0" indent="-107950" algn="l" rtl="0">
              <a:spcBef>
                <a:spcPts val="350"/>
              </a:spcBef>
              <a:buClr>
                <a:schemeClr val="accent2"/>
              </a:buClr>
              <a:buFont typeface="Rambla"/>
              <a:buChar char="⚫"/>
              <a:defRPr/>
            </a:lvl4pPr>
            <a:lvl5pPr marL="1371600" marR="0" indent="-114300" algn="l" rtl="0">
              <a:spcBef>
                <a:spcPts val="350"/>
              </a:spcBef>
              <a:buClr>
                <a:schemeClr val="accent2"/>
              </a:buClr>
              <a:buFont typeface="Rambla"/>
              <a:buChar char="⚫"/>
              <a:defRPr/>
            </a:lvl5pPr>
            <a:lvl6pPr marL="1600200" marR="0" indent="-114300" algn="l" rtl="0">
              <a:spcBef>
                <a:spcPts val="350"/>
              </a:spcBef>
              <a:buClr>
                <a:schemeClr val="accent3"/>
              </a:buClr>
              <a:buFont typeface="Rambla"/>
              <a:buChar char="◾"/>
              <a:defRPr/>
            </a:lvl6pPr>
            <a:lvl7pPr marL="1828800" marR="0" indent="-127000" algn="l" rtl="0">
              <a:spcBef>
                <a:spcPts val="350"/>
              </a:spcBef>
              <a:buClr>
                <a:schemeClr val="accent3"/>
              </a:buClr>
              <a:buFont typeface="Rambla"/>
              <a:buChar char="◾"/>
              <a:defRPr/>
            </a:lvl7pPr>
            <a:lvl8pPr marL="2057400" marR="0" indent="-127000" algn="l" rtl="0">
              <a:spcBef>
                <a:spcPts val="350"/>
              </a:spcBef>
              <a:buClr>
                <a:schemeClr val="accent3"/>
              </a:buClr>
              <a:buFont typeface="Rambla"/>
              <a:buChar char="◾"/>
              <a:defRPr/>
            </a:lvl8pPr>
            <a:lvl9pPr marL="2286000" marR="0" indent="-127000" algn="l" rtl="0">
              <a:spcBef>
                <a:spcPts val="350"/>
              </a:spcBef>
              <a:buClr>
                <a:schemeClr val="accent3"/>
              </a:buClr>
              <a:buFont typeface="Rambla"/>
              <a:buChar char="◾"/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dt" idx="10"/>
          </p:nvPr>
        </p:nvSpPr>
        <p:spPr>
          <a:xfrm>
            <a:off x="6727032" y="4805958"/>
            <a:ext cx="192023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ftr" idx="11"/>
          </p:nvPr>
        </p:nvSpPr>
        <p:spPr>
          <a:xfrm>
            <a:off x="4380071" y="4805958"/>
            <a:ext cx="2350681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647271" y="4805958"/>
            <a:ext cx="36575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pic>
        <p:nvPicPr>
          <p:cNvPr id="28" name="Shape 28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0" y="0"/>
            <a:ext cx="9197879" cy="5181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Shape 29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7829968" y="4228115"/>
            <a:ext cx="764399" cy="764399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4" r:id="rId1"/>
    <p:sldLayoutId id="2147483657" r:id="rId2"/>
    <p:sldLayoutId id="2147483658" r:id="rId3"/>
    <p:sldLayoutId id="2147483660" r:id="rId4"/>
    <p:sldLayoutId id="2147483661" r:id="rId5"/>
    <p:sldLayoutId id="2147483662" r:id="rId6"/>
    <p:sldLayoutId id="2147483663" r:id="rId7"/>
    <p:sldLayoutId id="2147483664" r:id="rId8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396285" y="2571030"/>
            <a:ext cx="7772400" cy="1372320"/>
          </a:xfrm>
        </p:spPr>
        <p:txBody>
          <a:bodyPr/>
          <a:lstStyle/>
          <a:p>
            <a:pPr algn="ctr"/>
            <a:r>
              <a:rPr lang="en-US" sz="4000" dirty="0" smtClean="0"/>
              <a:t>Milestones 2017</a:t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3200" dirty="0" smtClean="0"/>
              <a:t>End of Grade</a:t>
            </a:r>
            <a:br>
              <a:rPr lang="en-US" sz="3200" dirty="0" smtClean="0"/>
            </a:br>
            <a:r>
              <a:rPr lang="en-US" sz="3200" dirty="0" smtClean="0"/>
              <a:t>&amp;</a:t>
            </a:r>
            <a:br>
              <a:rPr lang="en-US" sz="3200" dirty="0" smtClean="0"/>
            </a:br>
            <a:r>
              <a:rPr lang="en-US" sz="3200" dirty="0" smtClean="0"/>
              <a:t>End of Course Results</a:t>
            </a:r>
            <a:endParaRPr lang="en-US" sz="3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428750"/>
            <a:ext cx="2286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9914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4543675"/>
              </p:ext>
            </p:extLst>
          </p:nvPr>
        </p:nvGraphicFramePr>
        <p:xfrm>
          <a:off x="1600200" y="2038350"/>
          <a:ext cx="5943600" cy="20862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6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24046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Grade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rgbClr val="0062A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ELA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rgbClr val="0062A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Math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rgbClr val="0062A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Science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rgbClr val="0062A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Social Studies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rgbClr val="0062A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306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Year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rgbClr val="0062A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Georgia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Barrow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Georgia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Barrow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Georgia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Barrow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Georgia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Barrow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046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3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rgbClr val="0062A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70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79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rgbClr val="00C85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80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87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rgbClr val="00C85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046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4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rgbClr val="0062A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73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82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rgbClr val="00C85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82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90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rgbClr val="00C85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046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5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rgbClr val="0062A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74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80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rgbClr val="00C85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+mn-lt"/>
                          <a:ea typeface="+mn-ea"/>
                        </a:rPr>
                        <a:t>75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84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rgbClr val="00C85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69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78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rgbClr val="00C85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74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83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rgbClr val="00C85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046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6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rgbClr val="0062A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70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73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rgbClr val="00C85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76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83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rgbClr val="00C85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046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7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rgbClr val="0062A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71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74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rgbClr val="00C85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78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85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rgbClr val="00C85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046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8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rgbClr val="0062A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79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82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rgbClr val="00C85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76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79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rgbClr val="00C85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57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68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rgbClr val="00C85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75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82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rgbClr val="00C85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85800" y="1025664"/>
            <a:ext cx="77466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+mn-lt"/>
              </a:rPr>
              <a:t>Milestones End of Grade Assessment 2017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  <a:latin typeface="+mn-lt"/>
              </a:rPr>
              <a:t>Percentage Scoring Developing and Higher (Levels 2, 3, &amp; 4)</a:t>
            </a:r>
            <a:endParaRPr lang="en-US" sz="20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093643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85800" y="1025664"/>
            <a:ext cx="77466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+mn-lt"/>
              </a:rPr>
              <a:t>Milestones EOG Assessment 2017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  <a:latin typeface="+mn-lt"/>
              </a:rPr>
              <a:t>All Grades Combined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  <a:latin typeface="+mn-lt"/>
              </a:rPr>
              <a:t>Percentage Scoring Developing and Higher (Levels 2, 3, &amp; 4)</a:t>
            </a:r>
            <a:endParaRPr lang="en-US" sz="2000" dirty="0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5151928"/>
              </p:ext>
            </p:extLst>
          </p:nvPr>
        </p:nvGraphicFramePr>
        <p:xfrm>
          <a:off x="1905000" y="2343150"/>
          <a:ext cx="4952999" cy="6400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539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33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3301">
                  <a:extLst>
                    <a:ext uri="{9D8B030D-6E8A-4147-A177-3AD203B41FA5}">
                      <a16:colId xmlns:a16="http://schemas.microsoft.com/office/drawing/2014/main" val="3131982661"/>
                    </a:ext>
                  </a:extLst>
                </a:gridCol>
                <a:gridCol w="10524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Subject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0062A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Barrow 2016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0062A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cap="none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  <a:rtl val="0"/>
                        </a:rPr>
                        <a:t>Barrow 2017</a:t>
                      </a:r>
                      <a:endParaRPr lang="en-US" sz="1400" b="1" i="0" u="none" strike="noStrike" cap="none" baseline="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  <a:rtl val="0"/>
                      </a:endParaRPr>
                    </a:p>
                  </a:txBody>
                  <a:tcPr marL="68580" marR="68580" marT="0" marB="0">
                    <a:solidFill>
                      <a:srgbClr val="0062A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Difference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0062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ELA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0062A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74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  <a:rtl val="0"/>
                        </a:rPr>
                        <a:t>79</a:t>
                      </a:r>
                      <a:endParaRPr lang="en-US" sz="1400" b="0" i="0" u="none" strike="noStrike" cap="none" baseline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+5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00C85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Math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0062A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82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  <a:rtl val="0"/>
                        </a:rPr>
                        <a:t>85</a:t>
                      </a:r>
                      <a:endParaRPr lang="en-US" sz="1400" b="0" i="0" u="none" strike="noStrike" cap="none" baseline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  <a:rtl val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+3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00C85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04482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85800" y="895350"/>
            <a:ext cx="77466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+mn-lt"/>
              </a:rPr>
              <a:t>Milestones End of Course Assessment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  <a:latin typeface="+mn-lt"/>
              </a:rPr>
              <a:t>Georgia v. Barrow 2017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  <a:latin typeface="+mn-lt"/>
              </a:rPr>
              <a:t>Percentage Scoring Developing and Higher (Levels 2, 3, &amp; 4)</a:t>
            </a:r>
            <a:endParaRPr lang="en-US" sz="2000" dirty="0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4522847"/>
              </p:ext>
            </p:extLst>
          </p:nvPr>
        </p:nvGraphicFramePr>
        <p:xfrm>
          <a:off x="444322" y="2190750"/>
          <a:ext cx="8229598" cy="518985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1028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8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84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95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84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84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952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84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72995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9</a:t>
                      </a:r>
                      <a:r>
                        <a:rPr lang="en-US" sz="1000" baseline="30000" dirty="0">
                          <a:effectLst/>
                        </a:rPr>
                        <a:t>th</a:t>
                      </a:r>
                      <a:r>
                        <a:rPr lang="en-US" sz="1000" dirty="0">
                          <a:effectLst/>
                        </a:rPr>
                        <a:t> Literature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312" marR="59312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Am. Literature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312" marR="59312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Algebra 1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312" marR="59312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Geometry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312" marR="59312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299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effectLst/>
                        </a:rPr>
                        <a:t>Georgia</a:t>
                      </a:r>
                      <a:endParaRPr lang="en-US" sz="10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312" marR="5931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Barrow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312" marR="5931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Georgia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312" marR="5931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Barrow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312" marR="5931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Georgia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312" marR="5931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Barrow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312" marR="5931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Georgia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312" marR="5931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Barrow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312" marR="59312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299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 smtClean="0">
                          <a:effectLst/>
                        </a:rPr>
                        <a:t>83</a:t>
                      </a:r>
                      <a:endParaRPr lang="en-US" sz="10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312" marR="5931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80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312" marR="59312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80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312" marR="5931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76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312" marR="59312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70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312" marR="5931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64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312" marR="59312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77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312" marR="5931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75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312" marR="59312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0112993"/>
              </p:ext>
            </p:extLst>
          </p:nvPr>
        </p:nvGraphicFramePr>
        <p:xfrm>
          <a:off x="444324" y="3043365"/>
          <a:ext cx="8229598" cy="518985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10282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93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82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82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93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82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82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938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72995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Biology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312" marR="59312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Physical Science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312" marR="59312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US History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312" marR="59312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Economics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312" marR="59312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299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effectLst/>
                        </a:rPr>
                        <a:t>Georgia</a:t>
                      </a:r>
                      <a:endParaRPr lang="en-US" sz="10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312" marR="5931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Barrow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312" marR="5931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Georgia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312" marR="5931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Barrow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312" marR="5931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Georgia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312" marR="5931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Barrow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312" marR="5931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Georgia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312" marR="5931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Barrow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312" marR="59312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299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 smtClean="0">
                          <a:effectLst/>
                        </a:rPr>
                        <a:t>69</a:t>
                      </a:r>
                      <a:endParaRPr lang="en-US" sz="10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312" marR="5931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73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312" marR="59312" marT="0" marB="0" anchor="ctr">
                    <a:solidFill>
                      <a:srgbClr val="00C85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66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312" marR="5931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69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312" marR="59312" marT="0" marB="0" anchor="ctr">
                    <a:solidFill>
                      <a:srgbClr val="00C85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75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312" marR="5931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70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312" marR="59312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71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312" marR="5931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75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312" marR="59312" marT="0" marB="0" anchor="ctr">
                    <a:solidFill>
                      <a:srgbClr val="00C85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05180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11558" y="819150"/>
            <a:ext cx="77466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+mn-lt"/>
              </a:rPr>
              <a:t>Milestones End of Course Assessment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  <a:latin typeface="+mn-lt"/>
              </a:rPr>
              <a:t>Barrow 2016 v. Barrow 2017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  <a:latin typeface="+mn-lt"/>
              </a:rPr>
              <a:t>Percentage Scoring Developing and Higher (Levels 2, 3, &amp; 4)</a:t>
            </a:r>
            <a:endParaRPr lang="en-US" sz="2000" dirty="0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5513614"/>
              </p:ext>
            </p:extLst>
          </p:nvPr>
        </p:nvGraphicFramePr>
        <p:xfrm>
          <a:off x="457201" y="2205165"/>
          <a:ext cx="8229598" cy="518985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1028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8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84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95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84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84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952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84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72995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9</a:t>
                      </a:r>
                      <a:r>
                        <a:rPr lang="en-US" sz="1000" baseline="30000" dirty="0">
                          <a:effectLst/>
                        </a:rPr>
                        <a:t>th</a:t>
                      </a:r>
                      <a:r>
                        <a:rPr lang="en-US" sz="1000" dirty="0">
                          <a:effectLst/>
                        </a:rPr>
                        <a:t> Literature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312" marR="59312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American </a:t>
                      </a:r>
                      <a:r>
                        <a:rPr lang="en-US" sz="1000" dirty="0">
                          <a:effectLst/>
                        </a:rPr>
                        <a:t>Literature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312" marR="59312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Algebra 1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312" marR="59312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Geometry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312" marR="59312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299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 smtClean="0">
                          <a:effectLst/>
                        </a:rPr>
                        <a:t>2016</a:t>
                      </a:r>
                      <a:endParaRPr lang="en-US" sz="10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312" marR="5931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2017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312" marR="5931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2016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312" marR="5931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2017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312" marR="5931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2016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312" marR="5931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2017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312" marR="5931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2016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312" marR="5931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2017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312" marR="59312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299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 smtClean="0">
                          <a:effectLst/>
                        </a:rPr>
                        <a:t>76</a:t>
                      </a:r>
                      <a:endParaRPr lang="en-US" sz="10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312" marR="5931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80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312" marR="59312" marT="0" marB="0" anchor="ctr">
                    <a:solidFill>
                      <a:srgbClr val="00C85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73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312" marR="5931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76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312" marR="59312" marT="0" marB="0" anchor="ctr">
                    <a:solidFill>
                      <a:srgbClr val="00C85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68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312" marR="5931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64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312" marR="59312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+mn-lt"/>
                          <a:ea typeface="+mn-ea"/>
                        </a:rPr>
                        <a:t>72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312" marR="5931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75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312" marR="59312" marT="0" marB="0" anchor="ctr">
                    <a:solidFill>
                      <a:srgbClr val="00C85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2897383"/>
              </p:ext>
            </p:extLst>
          </p:nvPr>
        </p:nvGraphicFramePr>
        <p:xfrm>
          <a:off x="457201" y="2952750"/>
          <a:ext cx="8229598" cy="518985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10282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93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82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82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93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82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82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938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72995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Biology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312" marR="59312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Physical Science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312" marR="59312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US History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312" marR="59312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Economics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312" marR="59312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299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 smtClean="0">
                          <a:effectLst/>
                        </a:rPr>
                        <a:t>2016</a:t>
                      </a:r>
                      <a:endParaRPr lang="en-US" sz="10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312" marR="5931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2017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312" marR="5931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2016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312" marR="5931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2017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312" marR="5931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2016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312" marR="5931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2017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312" marR="5931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2016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312" marR="5931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2017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312" marR="59312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299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 smtClean="0">
                          <a:effectLst/>
                        </a:rPr>
                        <a:t>77</a:t>
                      </a:r>
                      <a:endParaRPr lang="en-US" sz="10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312" marR="5931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73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312" marR="59312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56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312" marR="5931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69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312" marR="59312" marT="0" marB="0" anchor="ctr">
                    <a:solidFill>
                      <a:srgbClr val="00C85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76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312" marR="5931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70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312" marR="59312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73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312" marR="5931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75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312" marR="59312" marT="0" marB="0" anchor="ctr">
                    <a:solidFill>
                      <a:srgbClr val="00C85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7137293"/>
      </p:ext>
    </p:extLst>
  </p:cSld>
  <p:clrMapOvr>
    <a:masterClrMapping/>
  </p:clrMapOvr>
</p:sld>
</file>

<file path=ppt/theme/theme1.xml><?xml version="1.0" encoding="utf-8"?>
<a:theme xmlns:a="http://schemas.openxmlformats.org/drawingml/2006/main" name="BCSS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252</Words>
  <Application>Microsoft Office PowerPoint</Application>
  <PresentationFormat>On-screen Show (16:9)</PresentationFormat>
  <Paragraphs>156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Rambla</vt:lpstr>
      <vt:lpstr>Times New Roman</vt:lpstr>
      <vt:lpstr>BCSS</vt:lpstr>
      <vt:lpstr>Milestones 2017  End of Grade &amp; End of Course Results</vt:lpstr>
      <vt:lpstr>PowerPoint Presentation</vt:lpstr>
      <vt:lpstr>PowerPoint Presentation</vt:lpstr>
      <vt:lpstr>PowerPoint Presentation</vt:lpstr>
      <vt:lpstr>PowerPoint Presentation</vt:lpstr>
    </vt:vector>
  </TitlesOfParts>
  <Company>Barrow County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Jennie Persinger</dc:creator>
  <cp:lastModifiedBy>Suzanne Black</cp:lastModifiedBy>
  <cp:revision>11</cp:revision>
  <cp:lastPrinted>2017-07-20T20:28:34Z</cp:lastPrinted>
  <dcterms:created xsi:type="dcterms:W3CDTF">2016-07-26T12:58:12Z</dcterms:created>
  <dcterms:modified xsi:type="dcterms:W3CDTF">2017-07-20T20:35:32Z</dcterms:modified>
</cp:coreProperties>
</file>