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embeddedFontLst>
    <p:embeddedFont>
      <p:font typeface="Constantia" panose="02030602050306030303" pitchFamily="18" charset="0"/>
      <p:regular r:id="rId37"/>
      <p:bold r:id="rId38"/>
      <p:italic r:id="rId39"/>
      <p:boldItalic r:id="rId40"/>
    </p:embeddedFont>
    <p:embeddedFont>
      <p:font typeface="Montserrat" panose="020B060402020202020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Raleway" panose="020B0604020202020204" charset="0"/>
      <p:regular r:id="rId49"/>
      <p:bold r:id="rId50"/>
      <p:italic r:id="rId51"/>
      <p:boldItalic r:id="rId52"/>
    </p:embeddedFont>
    <p:embeddedFont>
      <p:font typeface="Corbel" panose="020B0503020204020204" pitchFamily="34" charset="0"/>
      <p:regular r:id="rId53"/>
      <p:bold r:id="rId54"/>
      <p:italic r:id="rId55"/>
      <p:boldItalic r:id="rId56"/>
    </p:embeddedFont>
    <p:embeddedFont>
      <p:font typeface="Open Sans" panose="020B060402020202020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1" roundtripDataSignature="AMtx7mgB/UP4MvwKNHYDXHmB7TGAfjxy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CA535DC-5A86-4F08-B15A-BAFA10CEDC64}">
  <a:tblStyle styleId="{4CA535DC-5A86-4F08-B15A-BAFA10CEDC6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2" d="100"/>
          <a:sy n="82" d="100"/>
        </p:scale>
        <p:origin x="874" y="4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5" Type="http://schemas.openxmlformats.org/officeDocument/2006/relationships/slide" Target="slides/slide4.xml"/><Relationship Id="rId61" Type="http://customschemas.google.com/relationships/presentationmetadata" Target="meta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4" name="Google Shape;7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1fa101184bd_0_5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5" name="Google Shape;725;g1fa101184bd_0_5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9" name="Google Shape;74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7" name="Google Shape;76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1fa101184b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g1fa101184b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21ea62f925e_0_4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2" name="Google Shape;862;g21ea62f925e_0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21ea62f925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8" name="Google Shape;868;g21ea62f925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21ea62f925e_0_4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g21ea62f925e_0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21ea62f925e_0_5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g21ea62f925e_0_5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1ea62f925e_0_5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4" name="Google Shape;894;g21ea62f925e_0_5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g21ea62f925e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2" name="Google Shape;902;g21ea62f925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21ea62f925e_0_4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0" name="Google Shape;910;g21ea62f925e_0_4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21ea62f925e_0_4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8" name="Google Shape;918;g21ea62f925e_0_4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21ea62f925e_0_5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6" name="Google Shape;926;g21ea62f925e_0_5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21ea62f925e_0_5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4" name="Google Shape;934;g21ea62f925e_0_5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0" name="Google Shape;4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1ea62f925e_0_5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21ea62f925e_0_5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3" name="Google Shape;943;g21ea62f925e_0_5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21ea62f925e_0_5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21ea62f925e_0_5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g21ea62f925e_0_5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21ea62f925e_0_5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0" name="Google Shape;960;g21ea62f925e_0_5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21ea62f925e_0_6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9" name="Google Shape;979;g21ea62f925e_0_6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
        <p:cNvGrpSpPr/>
        <p:nvPr/>
      </p:nvGrpSpPr>
      <p:grpSpPr>
        <a:xfrm>
          <a:off x="0" y="0"/>
          <a:ext cx="0" cy="0"/>
          <a:chOff x="0" y="0"/>
          <a:chExt cx="0" cy="0"/>
        </a:xfrm>
      </p:grpSpPr>
      <p:sp>
        <p:nvSpPr>
          <p:cNvPr id="984" name="Google Shape;98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5" name="Google Shape;98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28163a6fd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g228163a6f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sz="1200"/>
              <a:t>Characteristics</a:t>
            </a:r>
            <a:endParaRPr/>
          </a:p>
          <a:p>
            <a:pPr marL="285750" lvl="0" indent="-285750" algn="l" rtl="0">
              <a:spcBef>
                <a:spcPts val="0"/>
              </a:spcBef>
              <a:spcAft>
                <a:spcPts val="0"/>
              </a:spcAft>
              <a:buClr>
                <a:schemeClr val="dk1"/>
              </a:buClr>
              <a:buSzPts val="1200"/>
              <a:buFont typeface="Arial"/>
              <a:buChar char="•"/>
            </a:pPr>
            <a:r>
              <a:rPr lang="en-US" sz="1200"/>
              <a:t>Siler City Area</a:t>
            </a:r>
            <a:endParaRPr/>
          </a:p>
          <a:p>
            <a:pPr marL="285750" lvl="0" indent="-285750" algn="l" rtl="0">
              <a:spcBef>
                <a:spcPts val="0"/>
              </a:spcBef>
              <a:spcAft>
                <a:spcPts val="0"/>
              </a:spcAft>
              <a:buClr>
                <a:schemeClr val="dk1"/>
              </a:buClr>
              <a:buSzPts val="1200"/>
              <a:buFont typeface="Arial"/>
              <a:buChar char="•"/>
            </a:pPr>
            <a:r>
              <a:rPr lang="en-US" sz="1200"/>
              <a:t>2 Elementary</a:t>
            </a:r>
            <a:endParaRPr/>
          </a:p>
          <a:p>
            <a:pPr marL="285750" lvl="0" indent="-285750" algn="l" rtl="0">
              <a:spcBef>
                <a:spcPts val="0"/>
              </a:spcBef>
              <a:spcAft>
                <a:spcPts val="0"/>
              </a:spcAft>
              <a:buClr>
                <a:schemeClr val="dk1"/>
              </a:buClr>
              <a:buSzPts val="1200"/>
              <a:buFont typeface="Arial"/>
              <a:buChar char="•"/>
            </a:pPr>
            <a:r>
              <a:rPr lang="en-US" sz="1200"/>
              <a:t>1 Middle</a:t>
            </a:r>
            <a:endParaRPr/>
          </a:p>
          <a:p>
            <a:pPr marL="285750" lvl="0" indent="-285750" algn="l" rtl="0">
              <a:spcBef>
                <a:spcPts val="0"/>
              </a:spcBef>
              <a:spcAft>
                <a:spcPts val="0"/>
              </a:spcAft>
              <a:buClr>
                <a:schemeClr val="dk1"/>
              </a:buClr>
              <a:buSzPts val="1200"/>
              <a:buFont typeface="Arial"/>
              <a:buChar char="•"/>
            </a:pPr>
            <a:r>
              <a:rPr lang="en-US" sz="1200"/>
              <a:t>1 High</a:t>
            </a:r>
            <a:endParaRPr/>
          </a:p>
          <a:p>
            <a:pPr marL="285750" lvl="0" indent="-285750" algn="l" rtl="0">
              <a:spcBef>
                <a:spcPts val="0"/>
              </a:spcBef>
              <a:spcAft>
                <a:spcPts val="0"/>
              </a:spcAft>
              <a:buClr>
                <a:schemeClr val="dk1"/>
              </a:buClr>
              <a:buSzPts val="1200"/>
              <a:buFont typeface="Arial"/>
              <a:buChar char="•"/>
            </a:pPr>
            <a:r>
              <a:rPr lang="en-US" sz="1200"/>
              <a:t>Potential Opt-Out Location</a:t>
            </a:r>
            <a:endParaRPr/>
          </a:p>
          <a:p>
            <a:pPr marL="285750" lvl="0" indent="-285750" algn="l" rtl="0">
              <a:spcBef>
                <a:spcPts val="0"/>
              </a:spcBef>
              <a:spcAft>
                <a:spcPts val="0"/>
              </a:spcAft>
              <a:buClr>
                <a:schemeClr val="dk1"/>
              </a:buClr>
              <a:buSzPts val="1200"/>
              <a:buFont typeface="Arial"/>
              <a:buChar char="•"/>
            </a:pPr>
            <a:r>
              <a:rPr lang="en-US" sz="1200"/>
              <a:t>3 Title I Schools</a:t>
            </a:r>
            <a:endParaRPr/>
          </a:p>
          <a:p>
            <a:pPr marL="285750" lvl="0" indent="-285750" algn="l" rtl="0">
              <a:spcBef>
                <a:spcPts val="0"/>
              </a:spcBef>
              <a:spcAft>
                <a:spcPts val="0"/>
              </a:spcAft>
              <a:buClr>
                <a:schemeClr val="dk1"/>
              </a:buClr>
              <a:buSzPts val="1200"/>
              <a:buFont typeface="Arial"/>
              <a:buChar char="•"/>
            </a:pPr>
            <a:r>
              <a:rPr lang="en-US" sz="1200"/>
              <a:t>3 Restart Schools</a:t>
            </a:r>
            <a:endParaRPr/>
          </a:p>
        </p:txBody>
      </p:sp>
      <p:sp>
        <p:nvSpPr>
          <p:cNvPr id="599" name="Google Shape;59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6" name="Google Shape;6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5" name="Google Shape;67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676" name="Google Shape;67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5" name="Google Shape;6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Image">
  <p:cSld name="Title Slide with Image">
    <p:spTree>
      <p:nvGrpSpPr>
        <p:cNvPr id="1" name="Shape 13"/>
        <p:cNvGrpSpPr/>
        <p:nvPr/>
      </p:nvGrpSpPr>
      <p:grpSpPr>
        <a:xfrm>
          <a:off x="0" y="0"/>
          <a:ext cx="0" cy="0"/>
          <a:chOff x="0" y="0"/>
          <a:chExt cx="0" cy="0"/>
        </a:xfrm>
      </p:grpSpPr>
      <p:sp>
        <p:nvSpPr>
          <p:cNvPr id="14" name="Google Shape;14;p23" title="Decorative"/>
          <p:cNvSpPr>
            <a:spLocks noGrp="1"/>
          </p:cNvSpPr>
          <p:nvPr>
            <p:ph type="pic" idx="2"/>
          </p:nvPr>
        </p:nvSpPr>
        <p:spPr>
          <a:xfrm>
            <a:off x="0" y="4288"/>
            <a:ext cx="12192000" cy="4618512"/>
          </a:xfrm>
          <a:prstGeom prst="rect">
            <a:avLst/>
          </a:prstGeom>
          <a:solidFill>
            <a:srgbClr val="F2F2F2"/>
          </a:solidFill>
          <a:ln>
            <a:noFill/>
          </a:ln>
        </p:spPr>
      </p:sp>
      <p:sp>
        <p:nvSpPr>
          <p:cNvPr id="15" name="Google Shape;15;p23"/>
          <p:cNvSpPr/>
          <p:nvPr/>
        </p:nvSpPr>
        <p:spPr>
          <a:xfrm>
            <a:off x="0" y="4622800"/>
            <a:ext cx="12192000" cy="223091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3"/>
          <p:cNvSpPr txBox="1">
            <a:spLocks noGrp="1"/>
          </p:cNvSpPr>
          <p:nvPr>
            <p:ph type="title"/>
          </p:nvPr>
        </p:nvSpPr>
        <p:spPr>
          <a:xfrm>
            <a:off x="838199" y="5037721"/>
            <a:ext cx="9575801" cy="89125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5000"/>
              <a:buFont typeface="Corbel"/>
              <a:buNone/>
              <a:defRPr sz="5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body" idx="1"/>
          </p:nvPr>
        </p:nvSpPr>
        <p:spPr>
          <a:xfrm>
            <a:off x="838200" y="6125744"/>
            <a:ext cx="9575800" cy="3385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 name="Google Shape;18;p23" title="Decorative"/>
          <p:cNvCxnSpPr/>
          <p:nvPr/>
        </p:nvCxnSpPr>
        <p:spPr>
          <a:xfrm>
            <a:off x="2079137" y="4855144"/>
            <a:ext cx="0" cy="2188805"/>
          </a:xfrm>
          <a:prstGeom prst="straightConnector1">
            <a:avLst/>
          </a:prstGeom>
          <a:noFill/>
          <a:ln w="76200" cap="flat" cmpd="sng">
            <a:solidFill>
              <a:srgbClr val="C48FAA"/>
            </a:solidFill>
            <a:prstDash val="solid"/>
            <a:miter lim="4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Image and Content">
  <p:cSld name="2_Image and Content">
    <p:spTree>
      <p:nvGrpSpPr>
        <p:cNvPr id="1" name="Shape 82"/>
        <p:cNvGrpSpPr/>
        <p:nvPr/>
      </p:nvGrpSpPr>
      <p:grpSpPr>
        <a:xfrm>
          <a:off x="0" y="0"/>
          <a:ext cx="0" cy="0"/>
          <a:chOff x="0" y="0"/>
          <a:chExt cx="0" cy="0"/>
        </a:xfrm>
      </p:grpSpPr>
      <p:sp>
        <p:nvSpPr>
          <p:cNvPr id="83" name="Google Shape;83;p32" title="Decorative"/>
          <p:cNvSpPr/>
          <p:nvPr/>
        </p:nvSpPr>
        <p:spPr>
          <a:xfrm>
            <a:off x="0" y="3721472"/>
            <a:ext cx="12192000" cy="3136523"/>
          </a:xfrm>
          <a:prstGeom prst="rect">
            <a:avLst/>
          </a:prstGeom>
          <a:solidFill>
            <a:schemeClr val="accent2"/>
          </a:solidFill>
          <a:ln>
            <a:noFill/>
          </a:ln>
        </p:spPr>
        <p:txBody>
          <a:bodyPr spcFirstLastPara="1" wrap="square" lIns="1296000" tIns="45700" rIns="432000" bIns="45700" anchor="ctr" anchorCtr="0">
            <a:normAutofit/>
          </a:bodyPr>
          <a:lstStyle/>
          <a:p>
            <a:pPr marL="0" marR="0" lvl="0" indent="0" algn="l" rtl="0">
              <a:lnSpc>
                <a:spcPct val="100000"/>
              </a:lnSpc>
              <a:spcBef>
                <a:spcPts val="0"/>
              </a:spcBef>
              <a:spcAft>
                <a:spcPts val="0"/>
              </a:spcAft>
              <a:buClr>
                <a:schemeClr val="dk1"/>
              </a:buClr>
              <a:buSzPts val="1400"/>
              <a:buFont typeface="Calibri"/>
              <a:buNone/>
            </a:pPr>
            <a:endParaRPr sz="1400" b="0" i="0">
              <a:solidFill>
                <a:schemeClr val="dk2"/>
              </a:solidFill>
              <a:latin typeface="Arial"/>
              <a:ea typeface="Arial"/>
              <a:cs typeface="Arial"/>
              <a:sym typeface="Arial"/>
            </a:endParaRPr>
          </a:p>
        </p:txBody>
      </p:sp>
      <p:sp>
        <p:nvSpPr>
          <p:cNvPr id="84" name="Google Shape;84;p32"/>
          <p:cNvSpPr txBox="1">
            <a:spLocks noGrp="1"/>
          </p:cNvSpPr>
          <p:nvPr>
            <p:ph type="title"/>
          </p:nvPr>
        </p:nvSpPr>
        <p:spPr>
          <a:xfrm>
            <a:off x="668543" y="358610"/>
            <a:ext cx="10854914" cy="804759"/>
          </a:xfrm>
          <a:prstGeom prst="rect">
            <a:avLst/>
          </a:prstGeom>
          <a:noFill/>
          <a:ln>
            <a:noFill/>
          </a:ln>
        </p:spPr>
        <p:txBody>
          <a:bodyPr spcFirstLastPara="1" wrap="square" lIns="0" tIns="45700" rIns="91425" bIns="45700" anchor="b" anchorCtr="0">
            <a:normAutofit/>
          </a:bodyPr>
          <a:lstStyle>
            <a:lvl1pPr lvl="0" algn="ctr">
              <a:lnSpc>
                <a:spcPct val="90000"/>
              </a:lnSpc>
              <a:spcBef>
                <a:spcPts val="0"/>
              </a:spcBef>
              <a:spcAft>
                <a:spcPts val="0"/>
              </a:spcAft>
              <a:buClr>
                <a:schemeClr val="dk2"/>
              </a:buClr>
              <a:buSzPts val="4000"/>
              <a:buFont typeface="Corbel"/>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2" title="Decorative"/>
          <p:cNvSpPr>
            <a:spLocks noGrp="1"/>
          </p:cNvSpPr>
          <p:nvPr>
            <p:ph type="pic" idx="2"/>
          </p:nvPr>
        </p:nvSpPr>
        <p:spPr>
          <a:xfrm>
            <a:off x="1378803" y="2592710"/>
            <a:ext cx="973759" cy="973759"/>
          </a:xfrm>
          <a:prstGeom prst="ellipse">
            <a:avLst/>
          </a:prstGeom>
          <a:solidFill>
            <a:schemeClr val="lt1"/>
          </a:solidFill>
          <a:ln>
            <a:noFill/>
          </a:ln>
        </p:spPr>
      </p:sp>
      <p:sp>
        <p:nvSpPr>
          <p:cNvPr id="86" name="Google Shape;86;p32" title="Decorative"/>
          <p:cNvSpPr>
            <a:spLocks noGrp="1"/>
          </p:cNvSpPr>
          <p:nvPr>
            <p:ph type="pic" idx="3"/>
          </p:nvPr>
        </p:nvSpPr>
        <p:spPr>
          <a:xfrm>
            <a:off x="4226108" y="2592710"/>
            <a:ext cx="973759" cy="973759"/>
          </a:xfrm>
          <a:prstGeom prst="ellipse">
            <a:avLst/>
          </a:prstGeom>
          <a:solidFill>
            <a:schemeClr val="lt1"/>
          </a:solidFill>
          <a:ln>
            <a:noFill/>
          </a:ln>
        </p:spPr>
      </p:sp>
      <p:sp>
        <p:nvSpPr>
          <p:cNvPr id="87" name="Google Shape;87;p32" title="Decorative"/>
          <p:cNvSpPr>
            <a:spLocks noGrp="1"/>
          </p:cNvSpPr>
          <p:nvPr>
            <p:ph type="pic" idx="4"/>
          </p:nvPr>
        </p:nvSpPr>
        <p:spPr>
          <a:xfrm>
            <a:off x="7073413" y="2592710"/>
            <a:ext cx="973759" cy="973759"/>
          </a:xfrm>
          <a:prstGeom prst="ellipse">
            <a:avLst/>
          </a:prstGeom>
          <a:solidFill>
            <a:schemeClr val="lt1"/>
          </a:solidFill>
          <a:ln>
            <a:noFill/>
          </a:ln>
        </p:spPr>
      </p:sp>
      <p:sp>
        <p:nvSpPr>
          <p:cNvPr id="88" name="Google Shape;88;p32" title="Decorative"/>
          <p:cNvSpPr>
            <a:spLocks noGrp="1"/>
          </p:cNvSpPr>
          <p:nvPr>
            <p:ph type="pic" idx="5"/>
          </p:nvPr>
        </p:nvSpPr>
        <p:spPr>
          <a:xfrm>
            <a:off x="9920718" y="2592710"/>
            <a:ext cx="973759" cy="973759"/>
          </a:xfrm>
          <a:prstGeom prst="ellipse">
            <a:avLst/>
          </a:prstGeom>
          <a:solidFill>
            <a:schemeClr val="lt1"/>
          </a:solidFill>
          <a:ln>
            <a:noFill/>
          </a:ln>
        </p:spPr>
      </p:sp>
      <p:sp>
        <p:nvSpPr>
          <p:cNvPr id="89" name="Google Shape;89;p32"/>
          <p:cNvSpPr txBox="1">
            <a:spLocks noGrp="1"/>
          </p:cNvSpPr>
          <p:nvPr>
            <p:ph type="body" idx="1"/>
          </p:nvPr>
        </p:nvSpPr>
        <p:spPr>
          <a:xfrm>
            <a:off x="630780" y="3920809"/>
            <a:ext cx="2469806" cy="73169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2"/>
          <p:cNvSpPr txBox="1">
            <a:spLocks noGrp="1"/>
          </p:cNvSpPr>
          <p:nvPr>
            <p:ph type="body" idx="6"/>
          </p:nvPr>
        </p:nvSpPr>
        <p:spPr>
          <a:xfrm>
            <a:off x="3476825" y="3923752"/>
            <a:ext cx="2469806" cy="73169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2"/>
          <p:cNvSpPr txBox="1">
            <a:spLocks noGrp="1"/>
          </p:cNvSpPr>
          <p:nvPr>
            <p:ph type="body" idx="7"/>
          </p:nvPr>
        </p:nvSpPr>
        <p:spPr>
          <a:xfrm>
            <a:off x="6322870" y="3920809"/>
            <a:ext cx="2469806" cy="73169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2"/>
          <p:cNvSpPr txBox="1">
            <a:spLocks noGrp="1"/>
          </p:cNvSpPr>
          <p:nvPr>
            <p:ph type="body" idx="8"/>
          </p:nvPr>
        </p:nvSpPr>
        <p:spPr>
          <a:xfrm>
            <a:off x="9168916" y="3916626"/>
            <a:ext cx="2469806" cy="73169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32"/>
          <p:cNvSpPr txBox="1">
            <a:spLocks noGrp="1"/>
          </p:cNvSpPr>
          <p:nvPr>
            <p:ph type="body" idx="9"/>
          </p:nvPr>
        </p:nvSpPr>
        <p:spPr>
          <a:xfrm>
            <a:off x="668544" y="1489701"/>
            <a:ext cx="10854914" cy="541483"/>
          </a:xfrm>
          <a:prstGeom prst="rect">
            <a:avLst/>
          </a:prstGeom>
          <a:noFill/>
          <a:ln>
            <a:noFill/>
          </a:ln>
        </p:spPr>
        <p:txBody>
          <a:bodyPr spcFirstLastPara="1" wrap="square" lIns="0" tIns="45700" rIns="91425" bIns="45700" anchor="t" anchorCtr="0">
            <a:noAutofit/>
          </a:bodyPr>
          <a:lstStyle>
            <a:lvl1pPr marL="457200" lvl="0" indent="-228600" algn="ctr">
              <a:lnSpc>
                <a:spcPct val="100000"/>
              </a:lnSpc>
              <a:spcBef>
                <a:spcPts val="1000"/>
              </a:spcBef>
              <a:spcAft>
                <a:spcPts val="0"/>
              </a:spcAft>
              <a:buClr>
                <a:schemeClr val="dk2"/>
              </a:buClr>
              <a:buSzPts val="1400"/>
              <a:buNone/>
              <a:defRPr sz="1400">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94" name="Google Shape;94;p32" title="Decorative"/>
          <p:cNvCxnSpPr/>
          <p:nvPr/>
        </p:nvCxnSpPr>
        <p:spPr>
          <a:xfrm>
            <a:off x="6096000" y="222583"/>
            <a:ext cx="0" cy="2188805"/>
          </a:xfrm>
          <a:prstGeom prst="straightConnector1">
            <a:avLst/>
          </a:prstGeom>
          <a:noFill/>
          <a:ln w="76200" cap="flat" cmpd="sng">
            <a:solidFill>
              <a:srgbClr val="1D72AB"/>
            </a:solidFill>
            <a:prstDash val="solid"/>
            <a:miter lim="4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_Blank ">
  <p:cSld name="6_Blank ">
    <p:spTree>
      <p:nvGrpSpPr>
        <p:cNvPr id="1" name="Shape 95"/>
        <p:cNvGrpSpPr/>
        <p:nvPr/>
      </p:nvGrpSpPr>
      <p:grpSpPr>
        <a:xfrm>
          <a:off x="0" y="0"/>
          <a:ext cx="0" cy="0"/>
          <a:chOff x="0" y="0"/>
          <a:chExt cx="0" cy="0"/>
        </a:xfrm>
      </p:grpSpPr>
      <p:sp>
        <p:nvSpPr>
          <p:cNvPr id="96" name="Google Shape;96;p33"/>
          <p:cNvSpPr/>
          <p:nvPr/>
        </p:nvSpPr>
        <p:spPr>
          <a:xfrm>
            <a:off x="5727700" y="0"/>
            <a:ext cx="64643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33"/>
          <p:cNvSpPr txBox="1">
            <a:spLocks noGrp="1"/>
          </p:cNvSpPr>
          <p:nvPr>
            <p:ph type="title"/>
          </p:nvPr>
        </p:nvSpPr>
        <p:spPr>
          <a:xfrm>
            <a:off x="838200" y="839972"/>
            <a:ext cx="4767262" cy="1342045"/>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dk2"/>
              </a:buClr>
              <a:buSzPts val="4000"/>
              <a:buFont typeface="Corbe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3"/>
          <p:cNvSpPr txBox="1">
            <a:spLocks noGrp="1"/>
          </p:cNvSpPr>
          <p:nvPr>
            <p:ph type="body" idx="1"/>
          </p:nvPr>
        </p:nvSpPr>
        <p:spPr>
          <a:xfrm>
            <a:off x="838200" y="2635242"/>
            <a:ext cx="4767262" cy="3483263"/>
          </a:xfrm>
          <a:prstGeom prst="rect">
            <a:avLst/>
          </a:prstGeom>
          <a:noFill/>
          <a:ln>
            <a:noFill/>
          </a:ln>
        </p:spPr>
        <p:txBody>
          <a:bodyPr spcFirstLastPara="1" wrap="square" lIns="0" tIns="45700" rIns="91425" bIns="45700" anchor="t" anchorCtr="0">
            <a:normAutofit/>
          </a:bodyPr>
          <a:lstStyle>
            <a:lvl1pPr marL="457200" lvl="0" indent="-228600" algn="l">
              <a:lnSpc>
                <a:spcPct val="100000"/>
              </a:lnSpc>
              <a:spcBef>
                <a:spcPts val="100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100000"/>
              </a:lnSpc>
              <a:spcBef>
                <a:spcPts val="500"/>
              </a:spcBef>
              <a:spcAft>
                <a:spcPts val="0"/>
              </a:spcAft>
              <a:buClr>
                <a:schemeClr val="dk2"/>
              </a:buClr>
              <a:buSzPts val="1100"/>
              <a:buNone/>
              <a:defRPr sz="1100">
                <a:solidFill>
                  <a:schemeClr val="dk2"/>
                </a:solidFill>
              </a:defRPr>
            </a:lvl2pPr>
            <a:lvl3pPr marL="1371600" lvl="2" indent="-228600" algn="l">
              <a:lnSpc>
                <a:spcPct val="100000"/>
              </a:lnSpc>
              <a:spcBef>
                <a:spcPts val="500"/>
              </a:spcBef>
              <a:spcAft>
                <a:spcPts val="0"/>
              </a:spcAft>
              <a:buClr>
                <a:schemeClr val="dk2"/>
              </a:buClr>
              <a:buSzPts val="1050"/>
              <a:buNone/>
              <a:defRPr sz="1050">
                <a:solidFill>
                  <a:schemeClr val="dk2"/>
                </a:solidFill>
              </a:defRPr>
            </a:lvl3pPr>
            <a:lvl4pPr marL="1828800" lvl="3" indent="-228600" algn="l">
              <a:lnSpc>
                <a:spcPct val="100000"/>
              </a:lnSpc>
              <a:spcBef>
                <a:spcPts val="500"/>
              </a:spcBef>
              <a:spcAft>
                <a:spcPts val="0"/>
              </a:spcAft>
              <a:buClr>
                <a:schemeClr val="dk2"/>
              </a:buClr>
              <a:buSzPts val="1000"/>
              <a:buNone/>
              <a:defRPr sz="1000">
                <a:solidFill>
                  <a:schemeClr val="dk2"/>
                </a:solidFill>
              </a:defRPr>
            </a:lvl4pPr>
            <a:lvl5pPr marL="2286000" lvl="4" indent="-228600" algn="l">
              <a:lnSpc>
                <a:spcPct val="100000"/>
              </a:lnSpc>
              <a:spcBef>
                <a:spcPts val="500"/>
              </a:spcBef>
              <a:spcAft>
                <a:spcPts val="0"/>
              </a:spcAft>
              <a:buClr>
                <a:schemeClr val="dk2"/>
              </a:buClr>
              <a:buSzPts val="1000"/>
              <a:buNone/>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33"/>
          <p:cNvSpPr txBox="1">
            <a:spLocks noGrp="1"/>
          </p:cNvSpPr>
          <p:nvPr>
            <p:ph type="body" idx="2"/>
          </p:nvPr>
        </p:nvSpPr>
        <p:spPr>
          <a:xfrm>
            <a:off x="838200" y="2247679"/>
            <a:ext cx="4767262" cy="321901"/>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dk2"/>
              </a:buClr>
              <a:buSzPts val="1400"/>
              <a:buNone/>
              <a:defRPr sz="1400">
                <a:solidFill>
                  <a:schemeClr val="dk2"/>
                </a:solidFill>
                <a:latin typeface="Corbel"/>
                <a:ea typeface="Corbel"/>
                <a:cs typeface="Corbel"/>
                <a:sym typeface="Corbel"/>
              </a:defRPr>
            </a:lvl1pPr>
            <a:lvl2pPr marL="914400" lvl="1" indent="-298450" algn="l">
              <a:lnSpc>
                <a:spcPct val="90000"/>
              </a:lnSpc>
              <a:spcBef>
                <a:spcPts val="500"/>
              </a:spcBef>
              <a:spcAft>
                <a:spcPts val="0"/>
              </a:spcAft>
              <a:buClr>
                <a:schemeClr val="dk2"/>
              </a:buClr>
              <a:buSzPts val="1100"/>
              <a:buChar char="•"/>
              <a:defRPr sz="1100">
                <a:solidFill>
                  <a:schemeClr val="dk2"/>
                </a:solidFill>
              </a:defRPr>
            </a:lvl2pPr>
            <a:lvl3pPr marL="1371600" lvl="2" indent="-295275" algn="l">
              <a:lnSpc>
                <a:spcPct val="90000"/>
              </a:lnSpc>
              <a:spcBef>
                <a:spcPts val="500"/>
              </a:spcBef>
              <a:spcAft>
                <a:spcPts val="0"/>
              </a:spcAft>
              <a:buClr>
                <a:schemeClr val="dk2"/>
              </a:buClr>
              <a:buSzPts val="1050"/>
              <a:buChar char="•"/>
              <a:defRPr sz="1050">
                <a:solidFill>
                  <a:schemeClr val="dk2"/>
                </a:solidFill>
              </a:defRPr>
            </a:lvl3pPr>
            <a:lvl4pPr marL="1828800" lvl="3" indent="-292100" algn="l">
              <a:lnSpc>
                <a:spcPct val="90000"/>
              </a:lnSpc>
              <a:spcBef>
                <a:spcPts val="500"/>
              </a:spcBef>
              <a:spcAft>
                <a:spcPts val="0"/>
              </a:spcAft>
              <a:buClr>
                <a:schemeClr val="dk2"/>
              </a:buClr>
              <a:buSzPts val="1000"/>
              <a:buChar char="•"/>
              <a:defRPr sz="1000">
                <a:solidFill>
                  <a:schemeClr val="dk2"/>
                </a:solidFill>
              </a:defRPr>
            </a:lvl4pPr>
            <a:lvl5pPr marL="2286000" lvl="4" indent="-292100" algn="l">
              <a:lnSpc>
                <a:spcPct val="90000"/>
              </a:lnSpc>
              <a:spcBef>
                <a:spcPts val="500"/>
              </a:spcBef>
              <a:spcAft>
                <a:spcPts val="0"/>
              </a:spcAft>
              <a:buClr>
                <a:schemeClr val="dk2"/>
              </a:buClr>
              <a:buSzPts val="1000"/>
              <a:buChar char="•"/>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33" title="Decorative"/>
          <p:cNvSpPr>
            <a:spLocks noGrp="1"/>
          </p:cNvSpPr>
          <p:nvPr>
            <p:ph type="chart" idx="3"/>
          </p:nvPr>
        </p:nvSpPr>
        <p:spPr>
          <a:xfrm>
            <a:off x="5937569" y="839972"/>
            <a:ext cx="5620473" cy="527825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01"/>
        <p:cNvGrpSpPr/>
        <p:nvPr/>
      </p:nvGrpSpPr>
      <p:grpSpPr>
        <a:xfrm>
          <a:off x="0" y="0"/>
          <a:ext cx="0" cy="0"/>
          <a:chOff x="0" y="0"/>
          <a:chExt cx="0" cy="0"/>
        </a:xfrm>
      </p:grpSpPr>
      <p:sp>
        <p:nvSpPr>
          <p:cNvPr id="102" name="Google Shape;102;p34" title="Decorative"/>
          <p:cNvSpPr>
            <a:spLocks noGrp="1"/>
          </p:cNvSpPr>
          <p:nvPr>
            <p:ph type="pic" idx="2"/>
          </p:nvPr>
        </p:nvSpPr>
        <p:spPr>
          <a:xfrm>
            <a:off x="0" y="0"/>
            <a:ext cx="12192000" cy="6858000"/>
          </a:xfrm>
          <a:prstGeom prst="rect">
            <a:avLst/>
          </a:prstGeom>
          <a:noFill/>
          <a:ln>
            <a:noFill/>
          </a:ln>
        </p:spPr>
      </p:sp>
      <p:sp>
        <p:nvSpPr>
          <p:cNvPr id="103" name="Google Shape;103;p34"/>
          <p:cNvSpPr txBox="1">
            <a:spLocks noGrp="1"/>
          </p:cNvSpPr>
          <p:nvPr>
            <p:ph type="body" idx="1"/>
          </p:nvPr>
        </p:nvSpPr>
        <p:spPr>
          <a:xfrm>
            <a:off x="4887474" y="3665204"/>
            <a:ext cx="7304526" cy="2196780"/>
          </a:xfrm>
          <a:prstGeom prst="rect">
            <a:avLst/>
          </a:prstGeom>
          <a:solidFill>
            <a:schemeClr val="accent1"/>
          </a:solidFill>
          <a:ln>
            <a:noFill/>
          </a:ln>
        </p:spPr>
        <p:txBody>
          <a:bodyPr spcFirstLastPara="1" wrap="square" lIns="274300" tIns="182875" rIns="182875" bIns="182875" anchor="ctr" anchorCtr="0">
            <a:normAutofit/>
          </a:bodyPr>
          <a:lstStyle>
            <a:lvl1pPr marL="457200" lvl="0" indent="-228600" algn="l">
              <a:lnSpc>
                <a:spcPct val="90000"/>
              </a:lnSpc>
              <a:spcBef>
                <a:spcPts val="0"/>
              </a:spcBef>
              <a:spcAft>
                <a:spcPts val="0"/>
              </a:spcAft>
              <a:buClr>
                <a:schemeClr val="lt1"/>
              </a:buClr>
              <a:buSzPts val="4000"/>
              <a:buNone/>
              <a:defRPr sz="4000" b="1" i="0">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4" name="Google Shape;104;p34" title="Decorative"/>
          <p:cNvCxnSpPr/>
          <p:nvPr/>
        </p:nvCxnSpPr>
        <p:spPr>
          <a:xfrm rot="10800000" flipH="1">
            <a:off x="4887473" y="3665204"/>
            <a:ext cx="1" cy="2188805"/>
          </a:xfrm>
          <a:prstGeom prst="straightConnector1">
            <a:avLst/>
          </a:prstGeom>
          <a:noFill/>
          <a:ln w="76200" cap="flat" cmpd="sng">
            <a:solidFill>
              <a:srgbClr val="C48FAA"/>
            </a:solidFill>
            <a:prstDash val="solid"/>
            <a:miter lim="4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ghtBlue Brick_Title and Content" type="obj">
  <p:cSld name="OBJECT">
    <p:spTree>
      <p:nvGrpSpPr>
        <p:cNvPr id="1" name="Shape 105"/>
        <p:cNvGrpSpPr/>
        <p:nvPr/>
      </p:nvGrpSpPr>
      <p:grpSpPr>
        <a:xfrm>
          <a:off x="0" y="0"/>
          <a:ext cx="0" cy="0"/>
          <a:chOff x="0" y="0"/>
          <a:chExt cx="0" cy="0"/>
        </a:xfrm>
      </p:grpSpPr>
      <p:sp>
        <p:nvSpPr>
          <p:cNvPr id="106" name="Google Shape;106;p35"/>
          <p:cNvSpPr txBox="1">
            <a:spLocks noGrp="1"/>
          </p:cNvSpPr>
          <p:nvPr>
            <p:ph type="title"/>
          </p:nvPr>
        </p:nvSpPr>
        <p:spPr>
          <a:xfrm>
            <a:off x="4151376" y="365125"/>
            <a:ext cx="7735824" cy="10064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5"/>
          <p:cNvSpPr txBox="1">
            <a:spLocks noGrp="1"/>
          </p:cNvSpPr>
          <p:nvPr>
            <p:ph type="body" idx="1"/>
          </p:nvPr>
        </p:nvSpPr>
        <p:spPr>
          <a:xfrm>
            <a:off x="4151376" y="2057400"/>
            <a:ext cx="7735824" cy="410686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3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3_Custom Layout">
  <p:cSld name="23_Custom Layout">
    <p:spTree>
      <p:nvGrpSpPr>
        <p:cNvPr id="1" name="Shape 111"/>
        <p:cNvGrpSpPr/>
        <p:nvPr/>
      </p:nvGrpSpPr>
      <p:grpSpPr>
        <a:xfrm>
          <a:off x="0" y="0"/>
          <a:ext cx="0" cy="0"/>
          <a:chOff x="0" y="0"/>
          <a:chExt cx="0" cy="0"/>
        </a:xfrm>
      </p:grpSpPr>
      <p:sp>
        <p:nvSpPr>
          <p:cNvPr id="112" name="Google Shape;112;p36" title="Decorative"/>
          <p:cNvSpPr>
            <a:spLocks noGrp="1"/>
          </p:cNvSpPr>
          <p:nvPr>
            <p:ph type="pic" idx="2"/>
          </p:nvPr>
        </p:nvSpPr>
        <p:spPr>
          <a:xfrm>
            <a:off x="0" y="0"/>
            <a:ext cx="12192000" cy="3408892"/>
          </a:xfrm>
          <a:prstGeom prst="rect">
            <a:avLst/>
          </a:prstGeom>
          <a:noFill/>
          <a:ln>
            <a:noFill/>
          </a:ln>
        </p:spPr>
      </p:sp>
      <p:sp>
        <p:nvSpPr>
          <p:cNvPr id="113" name="Google Shape;113;p36" title="Decorative"/>
          <p:cNvSpPr txBox="1"/>
          <p:nvPr/>
        </p:nvSpPr>
        <p:spPr>
          <a:xfrm>
            <a:off x="-1" y="3408891"/>
            <a:ext cx="12203575" cy="3449109"/>
          </a:xfrm>
          <a:prstGeom prst="rect">
            <a:avLst/>
          </a:prstGeom>
          <a:solidFill>
            <a:schemeClr val="accent1"/>
          </a:solidFill>
          <a:ln>
            <a:noFill/>
          </a:ln>
        </p:spPr>
        <p:txBody>
          <a:bodyPr spcFirstLastPara="1" wrap="square" lIns="0" tIns="45700" rIns="324000" bIns="45700" anchor="ctr" anchorCtr="0">
            <a:normAutofit/>
          </a:bodyPr>
          <a:lstStyle/>
          <a:p>
            <a:pPr marL="0" marR="0" lvl="0" indent="0" algn="r" rtl="0">
              <a:lnSpc>
                <a:spcPct val="90000"/>
              </a:lnSpc>
              <a:spcBef>
                <a:spcPts val="0"/>
              </a:spcBef>
              <a:spcAft>
                <a:spcPts val="0"/>
              </a:spcAft>
              <a:buClr>
                <a:schemeClr val="dk2"/>
              </a:buClr>
              <a:buSzPts val="4000"/>
              <a:buFont typeface="Constantia"/>
              <a:buNone/>
            </a:pPr>
            <a:endParaRPr sz="4000" b="1" i="0">
              <a:solidFill>
                <a:schemeClr val="dk2"/>
              </a:solidFill>
              <a:latin typeface="Constantia"/>
              <a:ea typeface="Constantia"/>
              <a:cs typeface="Constantia"/>
              <a:sym typeface="Constantia"/>
            </a:endParaRPr>
          </a:p>
        </p:txBody>
      </p:sp>
      <p:sp>
        <p:nvSpPr>
          <p:cNvPr id="114" name="Google Shape;114;p36"/>
          <p:cNvSpPr txBox="1">
            <a:spLocks noGrp="1"/>
          </p:cNvSpPr>
          <p:nvPr>
            <p:ph type="body" idx="1"/>
          </p:nvPr>
        </p:nvSpPr>
        <p:spPr>
          <a:xfrm>
            <a:off x="4568750" y="3666354"/>
            <a:ext cx="3448800" cy="382749"/>
          </a:xfrm>
          <a:prstGeom prst="rect">
            <a:avLst/>
          </a:prstGeom>
          <a:noFill/>
          <a:ln>
            <a:noFill/>
          </a:ln>
        </p:spPr>
        <p:txBody>
          <a:bodyPr spcFirstLastPara="1" wrap="square" lIns="0" tIns="45700" rIns="91425" bIns="45700" anchor="b" anchorCtr="0">
            <a:normAutofit/>
          </a:bodyPr>
          <a:lstStyle>
            <a:lvl1pPr marL="457200" lvl="0" indent="-228600" algn="l">
              <a:lnSpc>
                <a:spcPct val="90000"/>
              </a:lnSpc>
              <a:spcBef>
                <a:spcPts val="1000"/>
              </a:spcBef>
              <a:spcAft>
                <a:spcPts val="0"/>
              </a:spcAft>
              <a:buClr>
                <a:schemeClr val="lt1"/>
              </a:buClr>
              <a:buSzPts val="1600"/>
              <a:buNone/>
              <a:defRPr sz="1600" b="1">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36"/>
          <p:cNvSpPr txBox="1">
            <a:spLocks noGrp="1"/>
          </p:cNvSpPr>
          <p:nvPr>
            <p:ph type="body" idx="3"/>
          </p:nvPr>
        </p:nvSpPr>
        <p:spPr>
          <a:xfrm>
            <a:off x="8254055" y="3666354"/>
            <a:ext cx="3450265" cy="382749"/>
          </a:xfrm>
          <a:prstGeom prst="rect">
            <a:avLst/>
          </a:prstGeom>
          <a:noFill/>
          <a:ln>
            <a:noFill/>
          </a:ln>
        </p:spPr>
        <p:txBody>
          <a:bodyPr spcFirstLastPara="1" wrap="square" lIns="0" tIns="45700" rIns="91425" bIns="45700" anchor="b" anchorCtr="0">
            <a:normAutofit/>
          </a:bodyPr>
          <a:lstStyle>
            <a:lvl1pPr marL="457200" lvl="0" indent="-228600" algn="l">
              <a:lnSpc>
                <a:spcPct val="90000"/>
              </a:lnSpc>
              <a:spcBef>
                <a:spcPts val="1000"/>
              </a:spcBef>
              <a:spcAft>
                <a:spcPts val="0"/>
              </a:spcAft>
              <a:buClr>
                <a:schemeClr val="lt1"/>
              </a:buClr>
              <a:buSzPts val="1600"/>
              <a:buNone/>
              <a:defRPr sz="1600" b="1">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36"/>
          <p:cNvSpPr txBox="1">
            <a:spLocks noGrp="1"/>
          </p:cNvSpPr>
          <p:nvPr>
            <p:ph type="body" idx="4"/>
          </p:nvPr>
        </p:nvSpPr>
        <p:spPr>
          <a:xfrm>
            <a:off x="4568447" y="4070639"/>
            <a:ext cx="3448800" cy="2253961"/>
          </a:xfrm>
          <a:prstGeom prst="rect">
            <a:avLst/>
          </a:prstGeom>
          <a:noFill/>
          <a:ln>
            <a:noFill/>
          </a:ln>
        </p:spPr>
        <p:txBody>
          <a:bodyPr spcFirstLastPara="1" wrap="square" lIns="0" tIns="72000" rIns="91425" bIns="45700" anchor="t" anchorCtr="0">
            <a:norm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5275" algn="l">
              <a:lnSpc>
                <a:spcPct val="90000"/>
              </a:lnSpc>
              <a:spcBef>
                <a:spcPts val="500"/>
              </a:spcBef>
              <a:spcAft>
                <a:spcPts val="0"/>
              </a:spcAft>
              <a:buClr>
                <a:schemeClr val="lt1"/>
              </a:buClr>
              <a:buSzPts val="1050"/>
              <a:buChar char="•"/>
              <a:defRPr sz="1050">
                <a:solidFill>
                  <a:schemeClr val="lt1"/>
                </a:solidFill>
              </a:defRPr>
            </a:lvl4pPr>
            <a:lvl5pPr marL="2286000" lvl="4" indent="-295275" algn="l">
              <a:lnSpc>
                <a:spcPct val="90000"/>
              </a:lnSpc>
              <a:spcBef>
                <a:spcPts val="500"/>
              </a:spcBef>
              <a:spcAft>
                <a:spcPts val="0"/>
              </a:spcAft>
              <a:buClr>
                <a:schemeClr val="lt1"/>
              </a:buClr>
              <a:buSzPts val="1050"/>
              <a:buChar char="•"/>
              <a:defRPr sz="105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6"/>
          <p:cNvSpPr txBox="1">
            <a:spLocks noGrp="1"/>
          </p:cNvSpPr>
          <p:nvPr>
            <p:ph type="body" idx="5"/>
          </p:nvPr>
        </p:nvSpPr>
        <p:spPr>
          <a:xfrm>
            <a:off x="8254055" y="4070639"/>
            <a:ext cx="3450265" cy="2253961"/>
          </a:xfrm>
          <a:prstGeom prst="rect">
            <a:avLst/>
          </a:prstGeom>
          <a:noFill/>
          <a:ln>
            <a:noFill/>
          </a:ln>
        </p:spPr>
        <p:txBody>
          <a:bodyPr spcFirstLastPara="1" wrap="square" lIns="0" tIns="72000" rIns="91425" bIns="45700" anchor="t" anchorCtr="0">
            <a:norm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5275" algn="l">
              <a:lnSpc>
                <a:spcPct val="90000"/>
              </a:lnSpc>
              <a:spcBef>
                <a:spcPts val="500"/>
              </a:spcBef>
              <a:spcAft>
                <a:spcPts val="0"/>
              </a:spcAft>
              <a:buClr>
                <a:schemeClr val="lt1"/>
              </a:buClr>
              <a:buSzPts val="1050"/>
              <a:buChar char="•"/>
              <a:defRPr sz="1050">
                <a:solidFill>
                  <a:schemeClr val="lt1"/>
                </a:solidFill>
              </a:defRPr>
            </a:lvl4pPr>
            <a:lvl5pPr marL="2286000" lvl="4" indent="-295275" algn="l">
              <a:lnSpc>
                <a:spcPct val="90000"/>
              </a:lnSpc>
              <a:spcBef>
                <a:spcPts val="500"/>
              </a:spcBef>
              <a:spcAft>
                <a:spcPts val="0"/>
              </a:spcAft>
              <a:buClr>
                <a:schemeClr val="lt1"/>
              </a:buClr>
              <a:buSzPts val="1050"/>
              <a:buChar char="•"/>
              <a:defRPr sz="105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36"/>
          <p:cNvSpPr txBox="1">
            <a:spLocks noGrp="1"/>
          </p:cNvSpPr>
          <p:nvPr>
            <p:ph type="title"/>
          </p:nvPr>
        </p:nvSpPr>
        <p:spPr>
          <a:xfrm>
            <a:off x="838200" y="4049104"/>
            <a:ext cx="3136900" cy="2168682"/>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lt1"/>
              </a:buClr>
              <a:buSzPts val="4000"/>
              <a:buFont typeface="Corbel"/>
              <a:buNone/>
              <a:defRPr sz="4000">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6_Custom Layout">
  <p:cSld name="16_Custom Layout">
    <p:bg>
      <p:bgPr>
        <a:solidFill>
          <a:schemeClr val="lt1"/>
        </a:solidFill>
        <a:effectLst/>
      </p:bgPr>
    </p:bg>
    <p:spTree>
      <p:nvGrpSpPr>
        <p:cNvPr id="1" name="Shape 119"/>
        <p:cNvGrpSpPr/>
        <p:nvPr/>
      </p:nvGrpSpPr>
      <p:grpSpPr>
        <a:xfrm>
          <a:off x="0" y="0"/>
          <a:ext cx="0" cy="0"/>
          <a:chOff x="0" y="0"/>
          <a:chExt cx="0" cy="0"/>
        </a:xfrm>
      </p:grpSpPr>
      <p:sp>
        <p:nvSpPr>
          <p:cNvPr id="120" name="Google Shape;120;p37" title="Decorative"/>
          <p:cNvSpPr/>
          <p:nvPr/>
        </p:nvSpPr>
        <p:spPr>
          <a:xfrm>
            <a:off x="0" y="1405466"/>
            <a:ext cx="12192000" cy="365760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1" name="Google Shape;121;p37"/>
          <p:cNvSpPr txBox="1">
            <a:spLocks noGrp="1"/>
          </p:cNvSpPr>
          <p:nvPr>
            <p:ph type="title"/>
          </p:nvPr>
        </p:nvSpPr>
        <p:spPr>
          <a:xfrm>
            <a:off x="838199" y="1906059"/>
            <a:ext cx="7882467" cy="1694180"/>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lt1"/>
              </a:buClr>
              <a:buSzPts val="6600"/>
              <a:buFont typeface="Corbel"/>
              <a:buNone/>
              <a:defRPr sz="66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7"/>
          <p:cNvSpPr txBox="1">
            <a:spLocks noGrp="1"/>
          </p:cNvSpPr>
          <p:nvPr>
            <p:ph type="body" idx="1"/>
          </p:nvPr>
        </p:nvSpPr>
        <p:spPr>
          <a:xfrm>
            <a:off x="8530361" y="4554447"/>
            <a:ext cx="2489200" cy="3124198"/>
          </a:xfrm>
          <a:prstGeom prst="rect">
            <a:avLst/>
          </a:prstGeom>
          <a:solidFill>
            <a:srgbClr val="C48FAA"/>
          </a:solidFill>
          <a:ln>
            <a:noFill/>
          </a:ln>
        </p:spPr>
        <p:txBody>
          <a:bodyPr spcFirstLastPara="1" wrap="square" lIns="91425" tIns="45700" rIns="91425" bIns="0" anchor="b" anchorCtr="0">
            <a:noAutofit/>
          </a:bodyPr>
          <a:lstStyle>
            <a:lvl1pPr marL="457200" lvl="0" indent="-228600" algn="ctr">
              <a:lnSpc>
                <a:spcPct val="90000"/>
              </a:lnSpc>
              <a:spcBef>
                <a:spcPts val="1000"/>
              </a:spcBef>
              <a:spcAft>
                <a:spcPts val="0"/>
              </a:spcAft>
              <a:buClr>
                <a:schemeClr val="lt1"/>
              </a:buClr>
              <a:buSzPts val="25000"/>
              <a:buNone/>
              <a:defRPr sz="25000">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1_Custom Layout">
  <p:cSld name="31_Custom Layout">
    <p:spTree>
      <p:nvGrpSpPr>
        <p:cNvPr id="1" name="Shape 123"/>
        <p:cNvGrpSpPr/>
        <p:nvPr/>
      </p:nvGrpSpPr>
      <p:grpSpPr>
        <a:xfrm>
          <a:off x="0" y="0"/>
          <a:ext cx="0" cy="0"/>
          <a:chOff x="0" y="0"/>
          <a:chExt cx="0" cy="0"/>
        </a:xfrm>
      </p:grpSpPr>
      <p:sp>
        <p:nvSpPr>
          <p:cNvPr id="124" name="Google Shape;124;p38" title="Decorative"/>
          <p:cNvSpPr txBox="1"/>
          <p:nvPr/>
        </p:nvSpPr>
        <p:spPr>
          <a:xfrm>
            <a:off x="-1" y="2360141"/>
            <a:ext cx="6096001" cy="4497859"/>
          </a:xfrm>
          <a:prstGeom prst="rect">
            <a:avLst/>
          </a:prstGeom>
          <a:solidFill>
            <a:schemeClr val="accent1"/>
          </a:solidFill>
          <a:ln>
            <a:noFill/>
          </a:ln>
        </p:spPr>
        <p:txBody>
          <a:bodyPr spcFirstLastPara="1" wrap="square" lIns="0" tIns="45700" rIns="324000" bIns="45700" anchor="ctr" anchorCtr="0">
            <a:normAutofit/>
          </a:bodyPr>
          <a:lstStyle/>
          <a:p>
            <a:pPr marL="0" marR="0" lvl="0" indent="0" algn="r" rtl="0">
              <a:lnSpc>
                <a:spcPct val="90000"/>
              </a:lnSpc>
              <a:spcBef>
                <a:spcPts val="0"/>
              </a:spcBef>
              <a:spcAft>
                <a:spcPts val="0"/>
              </a:spcAft>
              <a:buClr>
                <a:schemeClr val="dk2"/>
              </a:buClr>
              <a:buSzPts val="4000"/>
              <a:buFont typeface="Constantia"/>
              <a:buNone/>
            </a:pPr>
            <a:endParaRPr sz="4000" b="1" i="0">
              <a:solidFill>
                <a:schemeClr val="dk2"/>
              </a:solidFill>
              <a:latin typeface="Constantia"/>
              <a:ea typeface="Constantia"/>
              <a:cs typeface="Constantia"/>
              <a:sym typeface="Constantia"/>
            </a:endParaRPr>
          </a:p>
        </p:txBody>
      </p:sp>
      <p:sp>
        <p:nvSpPr>
          <p:cNvPr id="125" name="Google Shape;125;p38" title="Decorative"/>
          <p:cNvSpPr txBox="1"/>
          <p:nvPr/>
        </p:nvSpPr>
        <p:spPr>
          <a:xfrm>
            <a:off x="6095999" y="2360141"/>
            <a:ext cx="6096001" cy="4497859"/>
          </a:xfrm>
          <a:prstGeom prst="rect">
            <a:avLst/>
          </a:prstGeom>
          <a:solidFill>
            <a:srgbClr val="C48FAA"/>
          </a:solidFill>
          <a:ln>
            <a:noFill/>
          </a:ln>
        </p:spPr>
        <p:txBody>
          <a:bodyPr spcFirstLastPara="1" wrap="square" lIns="0" tIns="45700" rIns="324000" bIns="45700" anchor="ctr" anchorCtr="0">
            <a:normAutofit/>
          </a:bodyPr>
          <a:lstStyle/>
          <a:p>
            <a:pPr marL="0" marR="0" lvl="0" indent="0" algn="r" rtl="0">
              <a:lnSpc>
                <a:spcPct val="90000"/>
              </a:lnSpc>
              <a:spcBef>
                <a:spcPts val="0"/>
              </a:spcBef>
              <a:spcAft>
                <a:spcPts val="0"/>
              </a:spcAft>
              <a:buClr>
                <a:schemeClr val="dk2"/>
              </a:buClr>
              <a:buSzPts val="4000"/>
              <a:buFont typeface="Constantia"/>
              <a:buNone/>
            </a:pPr>
            <a:endParaRPr sz="4000" b="1" i="0">
              <a:solidFill>
                <a:schemeClr val="dk2"/>
              </a:solidFill>
              <a:latin typeface="Constantia"/>
              <a:ea typeface="Constantia"/>
              <a:cs typeface="Constantia"/>
              <a:sym typeface="Constantia"/>
            </a:endParaRPr>
          </a:p>
        </p:txBody>
      </p:sp>
      <p:sp>
        <p:nvSpPr>
          <p:cNvPr id="126" name="Google Shape;126;p38"/>
          <p:cNvSpPr txBox="1">
            <a:spLocks noGrp="1"/>
          </p:cNvSpPr>
          <p:nvPr>
            <p:ph type="body" idx="1"/>
          </p:nvPr>
        </p:nvSpPr>
        <p:spPr>
          <a:xfrm>
            <a:off x="877607" y="2962016"/>
            <a:ext cx="4340785" cy="382749"/>
          </a:xfrm>
          <a:prstGeom prst="rect">
            <a:avLst/>
          </a:prstGeom>
          <a:noFill/>
          <a:ln>
            <a:noFill/>
          </a:ln>
        </p:spPr>
        <p:txBody>
          <a:bodyPr spcFirstLastPara="1" wrap="square" lIns="0" tIns="45700" rIns="91425" bIns="45700" anchor="b" anchorCtr="0">
            <a:normAutofit/>
          </a:bodyPr>
          <a:lstStyle>
            <a:lvl1pPr marL="457200" lvl="0" indent="-228600" algn="l">
              <a:lnSpc>
                <a:spcPct val="90000"/>
              </a:lnSpc>
              <a:spcBef>
                <a:spcPts val="1000"/>
              </a:spcBef>
              <a:spcAft>
                <a:spcPts val="0"/>
              </a:spcAft>
              <a:buClr>
                <a:schemeClr val="lt1"/>
              </a:buClr>
              <a:buSzPts val="1600"/>
              <a:buNone/>
              <a:defRPr sz="1600" b="1">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38"/>
          <p:cNvSpPr txBox="1">
            <a:spLocks noGrp="1"/>
          </p:cNvSpPr>
          <p:nvPr>
            <p:ph type="body" idx="2"/>
          </p:nvPr>
        </p:nvSpPr>
        <p:spPr>
          <a:xfrm>
            <a:off x="6972685" y="2962016"/>
            <a:ext cx="4342629" cy="382749"/>
          </a:xfrm>
          <a:prstGeom prst="rect">
            <a:avLst/>
          </a:prstGeom>
          <a:noFill/>
          <a:ln>
            <a:noFill/>
          </a:ln>
        </p:spPr>
        <p:txBody>
          <a:bodyPr spcFirstLastPara="1" wrap="square" lIns="0" tIns="45700" rIns="91425" bIns="45700" anchor="b" anchorCtr="0">
            <a:normAutofit/>
          </a:bodyPr>
          <a:lstStyle>
            <a:lvl1pPr marL="457200" lvl="0" indent="-228600" algn="l">
              <a:lnSpc>
                <a:spcPct val="90000"/>
              </a:lnSpc>
              <a:spcBef>
                <a:spcPts val="1000"/>
              </a:spcBef>
              <a:spcAft>
                <a:spcPts val="0"/>
              </a:spcAft>
              <a:buClr>
                <a:schemeClr val="lt1"/>
              </a:buClr>
              <a:buSzPts val="1600"/>
              <a:buNone/>
              <a:defRPr sz="1600" b="1">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38"/>
          <p:cNvSpPr txBox="1">
            <a:spLocks noGrp="1"/>
          </p:cNvSpPr>
          <p:nvPr>
            <p:ph type="body" idx="3"/>
          </p:nvPr>
        </p:nvSpPr>
        <p:spPr>
          <a:xfrm>
            <a:off x="877607" y="3366301"/>
            <a:ext cx="4340785" cy="2253961"/>
          </a:xfrm>
          <a:prstGeom prst="rect">
            <a:avLst/>
          </a:prstGeom>
          <a:noFill/>
          <a:ln>
            <a:noFill/>
          </a:ln>
        </p:spPr>
        <p:txBody>
          <a:bodyPr spcFirstLastPara="1" wrap="square" lIns="0" tIns="72000" rIns="91425" bIns="45700" anchor="t" anchorCtr="0">
            <a:norm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5275" algn="l">
              <a:lnSpc>
                <a:spcPct val="90000"/>
              </a:lnSpc>
              <a:spcBef>
                <a:spcPts val="500"/>
              </a:spcBef>
              <a:spcAft>
                <a:spcPts val="0"/>
              </a:spcAft>
              <a:buClr>
                <a:schemeClr val="lt1"/>
              </a:buClr>
              <a:buSzPts val="1050"/>
              <a:buChar char="•"/>
              <a:defRPr sz="1050">
                <a:solidFill>
                  <a:schemeClr val="lt1"/>
                </a:solidFill>
              </a:defRPr>
            </a:lvl4pPr>
            <a:lvl5pPr marL="2286000" lvl="4" indent="-295275" algn="l">
              <a:lnSpc>
                <a:spcPct val="90000"/>
              </a:lnSpc>
              <a:spcBef>
                <a:spcPts val="500"/>
              </a:spcBef>
              <a:spcAft>
                <a:spcPts val="0"/>
              </a:spcAft>
              <a:buClr>
                <a:schemeClr val="lt1"/>
              </a:buClr>
              <a:buSzPts val="1050"/>
              <a:buChar char="•"/>
              <a:defRPr sz="105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38"/>
          <p:cNvSpPr txBox="1">
            <a:spLocks noGrp="1"/>
          </p:cNvSpPr>
          <p:nvPr>
            <p:ph type="body" idx="4"/>
          </p:nvPr>
        </p:nvSpPr>
        <p:spPr>
          <a:xfrm>
            <a:off x="6972685" y="3366301"/>
            <a:ext cx="4342629" cy="2253961"/>
          </a:xfrm>
          <a:prstGeom prst="rect">
            <a:avLst/>
          </a:prstGeom>
          <a:noFill/>
          <a:ln>
            <a:noFill/>
          </a:ln>
        </p:spPr>
        <p:txBody>
          <a:bodyPr spcFirstLastPara="1" wrap="square" lIns="0" tIns="72000" rIns="91425" bIns="45700" anchor="t" anchorCtr="0">
            <a:norm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5275" algn="l">
              <a:lnSpc>
                <a:spcPct val="90000"/>
              </a:lnSpc>
              <a:spcBef>
                <a:spcPts val="500"/>
              </a:spcBef>
              <a:spcAft>
                <a:spcPts val="0"/>
              </a:spcAft>
              <a:buClr>
                <a:schemeClr val="lt1"/>
              </a:buClr>
              <a:buSzPts val="1050"/>
              <a:buChar char="•"/>
              <a:defRPr sz="1050">
                <a:solidFill>
                  <a:schemeClr val="lt1"/>
                </a:solidFill>
              </a:defRPr>
            </a:lvl4pPr>
            <a:lvl5pPr marL="2286000" lvl="4" indent="-295275" algn="l">
              <a:lnSpc>
                <a:spcPct val="90000"/>
              </a:lnSpc>
              <a:spcBef>
                <a:spcPts val="500"/>
              </a:spcBef>
              <a:spcAft>
                <a:spcPts val="0"/>
              </a:spcAft>
              <a:buClr>
                <a:schemeClr val="lt1"/>
              </a:buClr>
              <a:buSzPts val="1050"/>
              <a:buChar char="•"/>
              <a:defRPr sz="105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38"/>
          <p:cNvSpPr txBox="1">
            <a:spLocks noGrp="1"/>
          </p:cNvSpPr>
          <p:nvPr>
            <p:ph type="title"/>
          </p:nvPr>
        </p:nvSpPr>
        <p:spPr>
          <a:xfrm>
            <a:off x="2528215" y="358610"/>
            <a:ext cx="7135570" cy="822240"/>
          </a:xfrm>
          <a:prstGeom prst="rect">
            <a:avLst/>
          </a:prstGeom>
          <a:noFill/>
          <a:ln>
            <a:noFill/>
          </a:ln>
        </p:spPr>
        <p:txBody>
          <a:bodyPr spcFirstLastPara="1" wrap="square" lIns="0" tIns="45700" rIns="91425" bIns="45700" anchor="t" anchorCtr="0">
            <a:normAutofit/>
          </a:bodyPr>
          <a:lstStyle>
            <a:lvl1pPr lvl="0" algn="ctr">
              <a:lnSpc>
                <a:spcPct val="90000"/>
              </a:lnSpc>
              <a:spcBef>
                <a:spcPts val="0"/>
              </a:spcBef>
              <a:spcAft>
                <a:spcPts val="0"/>
              </a:spcAft>
              <a:buClr>
                <a:schemeClr val="dk1"/>
              </a:buClr>
              <a:buSzPts val="4000"/>
              <a:buFont typeface="Corbel"/>
              <a:buNone/>
              <a:defRPr sz="4000">
                <a:solidFill>
                  <a:schemeClr val="dk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31" name="Google Shape;131;p38" title="Decorative"/>
          <p:cNvCxnSpPr/>
          <p:nvPr/>
        </p:nvCxnSpPr>
        <p:spPr>
          <a:xfrm>
            <a:off x="6096000" y="222583"/>
            <a:ext cx="0" cy="2188805"/>
          </a:xfrm>
          <a:prstGeom prst="straightConnector1">
            <a:avLst/>
          </a:prstGeom>
          <a:noFill/>
          <a:ln w="76200" cap="flat" cmpd="sng">
            <a:solidFill>
              <a:srgbClr val="D7B4C6"/>
            </a:solidFill>
            <a:prstDash val="solid"/>
            <a:miter lim="4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9_Custom Layout">
  <p:cSld name="39_Custom Layout">
    <p:bg>
      <p:bgPr>
        <a:solidFill>
          <a:schemeClr val="lt1"/>
        </a:solidFill>
        <a:effectLst/>
      </p:bgPr>
    </p:bg>
    <p:spTree>
      <p:nvGrpSpPr>
        <p:cNvPr id="1" name="Shape 132"/>
        <p:cNvGrpSpPr/>
        <p:nvPr/>
      </p:nvGrpSpPr>
      <p:grpSpPr>
        <a:xfrm>
          <a:off x="0" y="0"/>
          <a:ext cx="0" cy="0"/>
          <a:chOff x="0" y="0"/>
          <a:chExt cx="0" cy="0"/>
        </a:xfrm>
      </p:grpSpPr>
      <p:sp>
        <p:nvSpPr>
          <p:cNvPr id="133" name="Google Shape;133;p39" title="Decorative"/>
          <p:cNvSpPr/>
          <p:nvPr/>
        </p:nvSpPr>
        <p:spPr>
          <a:xfrm>
            <a:off x="0" y="1405466"/>
            <a:ext cx="12192000" cy="365760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39"/>
          <p:cNvSpPr txBox="1">
            <a:spLocks noGrp="1"/>
          </p:cNvSpPr>
          <p:nvPr>
            <p:ph type="title"/>
          </p:nvPr>
        </p:nvSpPr>
        <p:spPr>
          <a:xfrm>
            <a:off x="838199" y="1906059"/>
            <a:ext cx="7882467" cy="1694180"/>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lt1"/>
              </a:buClr>
              <a:buSzPts val="6600"/>
              <a:buFont typeface="Corbel"/>
              <a:buNone/>
              <a:defRPr sz="66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9"/>
          <p:cNvSpPr txBox="1">
            <a:spLocks noGrp="1"/>
          </p:cNvSpPr>
          <p:nvPr>
            <p:ph type="body" idx="1"/>
          </p:nvPr>
        </p:nvSpPr>
        <p:spPr>
          <a:xfrm>
            <a:off x="8530361" y="4554447"/>
            <a:ext cx="2489200" cy="3124198"/>
          </a:xfrm>
          <a:prstGeom prst="rect">
            <a:avLst/>
          </a:prstGeom>
          <a:solidFill>
            <a:srgbClr val="1D72AB"/>
          </a:solidFill>
          <a:ln>
            <a:noFill/>
          </a:ln>
        </p:spPr>
        <p:txBody>
          <a:bodyPr spcFirstLastPara="1" wrap="square" lIns="91425" tIns="45700" rIns="91425" bIns="0" anchor="b" anchorCtr="0">
            <a:noAutofit/>
          </a:bodyPr>
          <a:lstStyle>
            <a:lvl1pPr marL="457200" lvl="0" indent="-228600" algn="ctr">
              <a:lnSpc>
                <a:spcPct val="90000"/>
              </a:lnSpc>
              <a:spcBef>
                <a:spcPts val="1000"/>
              </a:spcBef>
              <a:spcAft>
                <a:spcPts val="0"/>
              </a:spcAft>
              <a:buClr>
                <a:schemeClr val="lt1"/>
              </a:buClr>
              <a:buSzPts val="25000"/>
              <a:buNone/>
              <a:defRPr sz="25000">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9_Custom Layout">
  <p:cSld name="29_Custom Layout">
    <p:spTree>
      <p:nvGrpSpPr>
        <p:cNvPr id="1" name="Shape 136"/>
        <p:cNvGrpSpPr/>
        <p:nvPr/>
      </p:nvGrpSpPr>
      <p:grpSpPr>
        <a:xfrm>
          <a:off x="0" y="0"/>
          <a:ext cx="0" cy="0"/>
          <a:chOff x="0" y="0"/>
          <a:chExt cx="0" cy="0"/>
        </a:xfrm>
      </p:grpSpPr>
      <p:sp>
        <p:nvSpPr>
          <p:cNvPr id="137" name="Google Shape;137;p40" title="Decorative"/>
          <p:cNvSpPr>
            <a:spLocks noGrp="1"/>
          </p:cNvSpPr>
          <p:nvPr>
            <p:ph type="pic" idx="2"/>
          </p:nvPr>
        </p:nvSpPr>
        <p:spPr>
          <a:xfrm>
            <a:off x="0" y="0"/>
            <a:ext cx="12192000" cy="6858000"/>
          </a:xfrm>
          <a:prstGeom prst="rect">
            <a:avLst/>
          </a:prstGeom>
          <a:noFill/>
          <a:ln>
            <a:noFill/>
          </a:ln>
        </p:spPr>
      </p:sp>
      <p:sp>
        <p:nvSpPr>
          <p:cNvPr id="138" name="Google Shape;138;p40"/>
          <p:cNvSpPr txBox="1">
            <a:spLocks noGrp="1"/>
          </p:cNvSpPr>
          <p:nvPr>
            <p:ph type="body" idx="1"/>
          </p:nvPr>
        </p:nvSpPr>
        <p:spPr>
          <a:xfrm>
            <a:off x="4887474" y="3665204"/>
            <a:ext cx="7304526" cy="2196780"/>
          </a:xfrm>
          <a:prstGeom prst="rect">
            <a:avLst/>
          </a:prstGeom>
          <a:solidFill>
            <a:schemeClr val="accent2"/>
          </a:solidFill>
          <a:ln>
            <a:noFill/>
          </a:ln>
        </p:spPr>
        <p:txBody>
          <a:bodyPr spcFirstLastPara="1" wrap="square" lIns="274300" tIns="182875" rIns="182875" bIns="182875" anchor="ctr" anchorCtr="0">
            <a:normAutofit/>
          </a:bodyPr>
          <a:lstStyle>
            <a:lvl1pPr marL="457200" lvl="0" indent="-228600" algn="l">
              <a:lnSpc>
                <a:spcPct val="90000"/>
              </a:lnSpc>
              <a:spcBef>
                <a:spcPts val="0"/>
              </a:spcBef>
              <a:spcAft>
                <a:spcPts val="0"/>
              </a:spcAft>
              <a:buClr>
                <a:schemeClr val="lt1"/>
              </a:buClr>
              <a:buSzPts val="4000"/>
              <a:buNone/>
              <a:defRPr sz="4000" b="1" i="0">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39" name="Google Shape;139;p40" title="Decorative"/>
          <p:cNvCxnSpPr/>
          <p:nvPr/>
        </p:nvCxnSpPr>
        <p:spPr>
          <a:xfrm rot="10800000" flipH="1">
            <a:off x="4887473" y="3665204"/>
            <a:ext cx="1" cy="2188805"/>
          </a:xfrm>
          <a:prstGeom prst="straightConnector1">
            <a:avLst/>
          </a:prstGeom>
          <a:noFill/>
          <a:ln w="76200" cap="flat" cmpd="sng">
            <a:solidFill>
              <a:srgbClr val="1D72AB"/>
            </a:solidFill>
            <a:prstDash val="solid"/>
            <a:miter lim="4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40"/>
        <p:cNvGrpSpPr/>
        <p:nvPr/>
      </p:nvGrpSpPr>
      <p:grpSpPr>
        <a:xfrm>
          <a:off x="0" y="0"/>
          <a:ext cx="0" cy="0"/>
          <a:chOff x="0" y="0"/>
          <a:chExt cx="0" cy="0"/>
        </a:xfrm>
      </p:grpSpPr>
      <p:sp>
        <p:nvSpPr>
          <p:cNvPr id="141" name="Google Shape;141;p41" title="Decorative"/>
          <p:cNvSpPr>
            <a:spLocks noGrp="1"/>
          </p:cNvSpPr>
          <p:nvPr>
            <p:ph type="pic" idx="2"/>
          </p:nvPr>
        </p:nvSpPr>
        <p:spPr>
          <a:xfrm>
            <a:off x="212725" y="1260389"/>
            <a:ext cx="2816352" cy="3173816"/>
          </a:xfrm>
          <a:prstGeom prst="rect">
            <a:avLst/>
          </a:prstGeom>
          <a:solidFill>
            <a:srgbClr val="F2F2F2"/>
          </a:solidFill>
          <a:ln>
            <a:noFill/>
          </a:ln>
        </p:spPr>
      </p:sp>
      <p:sp>
        <p:nvSpPr>
          <p:cNvPr id="142" name="Google Shape;142;p41" title="Decorative"/>
          <p:cNvSpPr>
            <a:spLocks noGrp="1"/>
          </p:cNvSpPr>
          <p:nvPr>
            <p:ph type="pic" idx="3"/>
          </p:nvPr>
        </p:nvSpPr>
        <p:spPr>
          <a:xfrm>
            <a:off x="3194701" y="0"/>
            <a:ext cx="2817564" cy="3175686"/>
          </a:xfrm>
          <a:prstGeom prst="rect">
            <a:avLst/>
          </a:prstGeom>
          <a:solidFill>
            <a:srgbClr val="F2F2F2"/>
          </a:solidFill>
          <a:ln>
            <a:noFill/>
          </a:ln>
        </p:spPr>
      </p:sp>
      <p:sp>
        <p:nvSpPr>
          <p:cNvPr id="143" name="Google Shape;143;p41" title="Decorative"/>
          <p:cNvSpPr>
            <a:spLocks noGrp="1"/>
          </p:cNvSpPr>
          <p:nvPr>
            <p:ph type="pic" idx="4"/>
          </p:nvPr>
        </p:nvSpPr>
        <p:spPr>
          <a:xfrm>
            <a:off x="213361" y="4586414"/>
            <a:ext cx="5798904" cy="2271585"/>
          </a:xfrm>
          <a:prstGeom prst="rect">
            <a:avLst/>
          </a:prstGeom>
          <a:solidFill>
            <a:srgbClr val="F2F2F2"/>
          </a:solidFill>
          <a:ln>
            <a:noFill/>
          </a:ln>
        </p:spPr>
      </p:sp>
      <p:sp>
        <p:nvSpPr>
          <p:cNvPr id="144" name="Google Shape;144;p41" title="Decorative"/>
          <p:cNvSpPr>
            <a:spLocks noGrp="1"/>
          </p:cNvSpPr>
          <p:nvPr>
            <p:ph type="pic" idx="5"/>
          </p:nvPr>
        </p:nvSpPr>
        <p:spPr>
          <a:xfrm>
            <a:off x="6179737" y="4586414"/>
            <a:ext cx="2817564" cy="2271585"/>
          </a:xfrm>
          <a:prstGeom prst="rect">
            <a:avLst/>
          </a:prstGeom>
          <a:solidFill>
            <a:srgbClr val="F2F2F2"/>
          </a:solidFill>
          <a:ln>
            <a:noFill/>
          </a:ln>
        </p:spPr>
      </p:sp>
      <p:sp>
        <p:nvSpPr>
          <p:cNvPr id="145" name="Google Shape;145;p41" title="Decorative"/>
          <p:cNvSpPr>
            <a:spLocks noGrp="1"/>
          </p:cNvSpPr>
          <p:nvPr>
            <p:ph type="pic" idx="6"/>
          </p:nvPr>
        </p:nvSpPr>
        <p:spPr>
          <a:xfrm>
            <a:off x="6177889" y="2030436"/>
            <a:ext cx="2817564" cy="2403769"/>
          </a:xfrm>
          <a:prstGeom prst="rect">
            <a:avLst/>
          </a:prstGeom>
          <a:solidFill>
            <a:srgbClr val="F2F2F2"/>
          </a:solidFill>
          <a:ln>
            <a:noFill/>
          </a:ln>
        </p:spPr>
      </p:sp>
      <p:sp>
        <p:nvSpPr>
          <p:cNvPr id="146" name="Google Shape;146;p41" title="Decorative"/>
          <p:cNvSpPr>
            <a:spLocks noGrp="1"/>
          </p:cNvSpPr>
          <p:nvPr>
            <p:ph type="pic" idx="7"/>
          </p:nvPr>
        </p:nvSpPr>
        <p:spPr>
          <a:xfrm>
            <a:off x="9161076" y="0"/>
            <a:ext cx="2817564" cy="4434205"/>
          </a:xfrm>
          <a:prstGeom prst="rect">
            <a:avLst/>
          </a:prstGeom>
          <a:solidFill>
            <a:srgbClr val="F2F2F2"/>
          </a:solidFill>
          <a:ln>
            <a:noFill/>
          </a:ln>
        </p:spPr>
      </p:sp>
      <p:sp>
        <p:nvSpPr>
          <p:cNvPr id="147" name="Google Shape;147;p41" title="Decorative"/>
          <p:cNvSpPr/>
          <p:nvPr/>
        </p:nvSpPr>
        <p:spPr>
          <a:xfrm>
            <a:off x="213361" y="0"/>
            <a:ext cx="2815716" cy="109975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41" title="Decorative"/>
          <p:cNvSpPr/>
          <p:nvPr/>
        </p:nvSpPr>
        <p:spPr>
          <a:xfrm>
            <a:off x="3196549" y="3334454"/>
            <a:ext cx="2815716" cy="109975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1" title="Decorative"/>
          <p:cNvSpPr/>
          <p:nvPr/>
        </p:nvSpPr>
        <p:spPr>
          <a:xfrm>
            <a:off x="6179737" y="0"/>
            <a:ext cx="2815716" cy="187822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41" title="Decorative"/>
          <p:cNvSpPr/>
          <p:nvPr/>
        </p:nvSpPr>
        <p:spPr>
          <a:xfrm>
            <a:off x="9162924" y="4598770"/>
            <a:ext cx="2815716" cy="2259229"/>
          </a:xfrm>
          <a:prstGeom prst="rect">
            <a:avLst/>
          </a:prstGeom>
          <a:solidFill>
            <a:srgbClr val="C48F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4_Custom Layout">
  <p:cSld name="24_Custom Layout">
    <p:spTree>
      <p:nvGrpSpPr>
        <p:cNvPr id="1" name="Shape 19"/>
        <p:cNvGrpSpPr/>
        <p:nvPr/>
      </p:nvGrpSpPr>
      <p:grpSpPr>
        <a:xfrm>
          <a:off x="0" y="0"/>
          <a:ext cx="0" cy="0"/>
          <a:chOff x="0" y="0"/>
          <a:chExt cx="0" cy="0"/>
        </a:xfrm>
      </p:grpSpPr>
      <p:sp>
        <p:nvSpPr>
          <p:cNvPr id="20" name="Google Shape;20;p24" title="Decorative"/>
          <p:cNvSpPr txBox="1">
            <a:spLocks noGrp="1"/>
          </p:cNvSpPr>
          <p:nvPr>
            <p:ph type="body" idx="1"/>
          </p:nvPr>
        </p:nvSpPr>
        <p:spPr>
          <a:xfrm>
            <a:off x="0" y="3206186"/>
            <a:ext cx="12192000" cy="3651813"/>
          </a:xfrm>
          <a:prstGeom prst="rect">
            <a:avLst/>
          </a:prstGeom>
          <a:solidFill>
            <a:schemeClr val="accent2"/>
          </a:solidFill>
          <a:ln>
            <a:noFill/>
          </a:ln>
        </p:spPr>
        <p:txBody>
          <a:bodyPr spcFirstLastPara="1" wrap="square" lIns="5400000" tIns="216000" rIns="180000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4"/>
          <p:cNvSpPr txBox="1">
            <a:spLocks noGrp="1"/>
          </p:cNvSpPr>
          <p:nvPr>
            <p:ph type="title"/>
          </p:nvPr>
        </p:nvSpPr>
        <p:spPr>
          <a:xfrm>
            <a:off x="5278053" y="1775520"/>
            <a:ext cx="6435524"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orbel"/>
              <a:buNone/>
              <a:defRPr>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4" title="Decorative"/>
          <p:cNvSpPr>
            <a:spLocks noGrp="1"/>
          </p:cNvSpPr>
          <p:nvPr>
            <p:ph type="pic" idx="2"/>
          </p:nvPr>
        </p:nvSpPr>
        <p:spPr>
          <a:xfrm>
            <a:off x="971836" y="1"/>
            <a:ext cx="3523423" cy="3206186"/>
          </a:xfrm>
          <a:prstGeom prst="rect">
            <a:avLst/>
          </a:prstGeom>
          <a:solidFill>
            <a:srgbClr val="F2F2F2"/>
          </a:solidFill>
          <a:ln>
            <a:noFill/>
          </a:ln>
        </p:spPr>
      </p:sp>
      <p:sp>
        <p:nvSpPr>
          <p:cNvPr id="23" name="Google Shape;23;p24" title="Decorative"/>
          <p:cNvSpPr>
            <a:spLocks noGrp="1"/>
          </p:cNvSpPr>
          <p:nvPr>
            <p:ph type="pic" idx="3"/>
          </p:nvPr>
        </p:nvSpPr>
        <p:spPr>
          <a:xfrm>
            <a:off x="971836" y="3358587"/>
            <a:ext cx="3523423" cy="3206186"/>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Slide with Image">
  <p:cSld name="3_Title Slide with Image">
    <p:spTree>
      <p:nvGrpSpPr>
        <p:cNvPr id="1" name="Shape 151"/>
        <p:cNvGrpSpPr/>
        <p:nvPr/>
      </p:nvGrpSpPr>
      <p:grpSpPr>
        <a:xfrm>
          <a:off x="0" y="0"/>
          <a:ext cx="0" cy="0"/>
          <a:chOff x="0" y="0"/>
          <a:chExt cx="0" cy="0"/>
        </a:xfrm>
      </p:grpSpPr>
      <p:sp>
        <p:nvSpPr>
          <p:cNvPr id="152" name="Google Shape;152;p42" title="Decorative"/>
          <p:cNvSpPr>
            <a:spLocks noGrp="1"/>
          </p:cNvSpPr>
          <p:nvPr>
            <p:ph type="pic" idx="2"/>
          </p:nvPr>
        </p:nvSpPr>
        <p:spPr>
          <a:xfrm>
            <a:off x="0" y="4288"/>
            <a:ext cx="12192000" cy="6853712"/>
          </a:xfrm>
          <a:prstGeom prst="rect">
            <a:avLst/>
          </a:prstGeom>
          <a:solidFill>
            <a:srgbClr val="F2F2F2"/>
          </a:solidFill>
          <a:ln>
            <a:noFill/>
          </a:ln>
        </p:spPr>
      </p:sp>
      <p:sp>
        <p:nvSpPr>
          <p:cNvPr id="153" name="Google Shape;153;p42"/>
          <p:cNvSpPr txBox="1">
            <a:spLocks noGrp="1"/>
          </p:cNvSpPr>
          <p:nvPr>
            <p:ph type="title"/>
          </p:nvPr>
        </p:nvSpPr>
        <p:spPr>
          <a:xfrm>
            <a:off x="838199" y="2002421"/>
            <a:ext cx="7252505" cy="89125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5000"/>
              <a:buFont typeface="Corbel"/>
              <a:buNone/>
              <a:defRPr sz="5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42"/>
          <p:cNvSpPr txBox="1">
            <a:spLocks noGrp="1"/>
          </p:cNvSpPr>
          <p:nvPr>
            <p:ph type="body" idx="1"/>
          </p:nvPr>
        </p:nvSpPr>
        <p:spPr>
          <a:xfrm>
            <a:off x="838200" y="3090444"/>
            <a:ext cx="7252504" cy="3385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55" name="Google Shape;155;p42" title="Decorative"/>
          <p:cNvCxnSpPr/>
          <p:nvPr/>
        </p:nvCxnSpPr>
        <p:spPr>
          <a:xfrm rot="5400000" flipH="1">
            <a:off x="1918496" y="1819845"/>
            <a:ext cx="1" cy="2188805"/>
          </a:xfrm>
          <a:prstGeom prst="straightConnector1">
            <a:avLst/>
          </a:prstGeom>
          <a:noFill/>
          <a:ln w="76200" cap="flat" cmpd="sng">
            <a:solidFill>
              <a:srgbClr val="C48FAA"/>
            </a:solidFill>
            <a:prstDash val="solid"/>
            <a:miter lim="4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with Image">
  <p:cSld name="2_Title Slide with Image">
    <p:bg>
      <p:bgPr>
        <a:solidFill>
          <a:schemeClr val="accent1"/>
        </a:solidFill>
        <a:effectLst/>
      </p:bgPr>
    </p:bg>
    <p:spTree>
      <p:nvGrpSpPr>
        <p:cNvPr id="1" name="Shape 156"/>
        <p:cNvGrpSpPr/>
        <p:nvPr/>
      </p:nvGrpSpPr>
      <p:grpSpPr>
        <a:xfrm>
          <a:off x="0" y="0"/>
          <a:ext cx="0" cy="0"/>
          <a:chOff x="0" y="0"/>
          <a:chExt cx="0" cy="0"/>
        </a:xfrm>
      </p:grpSpPr>
      <p:sp>
        <p:nvSpPr>
          <p:cNvPr id="157" name="Google Shape;157;p43" title="Decorative"/>
          <p:cNvSpPr>
            <a:spLocks noGrp="1"/>
          </p:cNvSpPr>
          <p:nvPr>
            <p:ph type="pic" idx="2"/>
          </p:nvPr>
        </p:nvSpPr>
        <p:spPr>
          <a:xfrm>
            <a:off x="5295899" y="4288"/>
            <a:ext cx="6896100" cy="6853712"/>
          </a:xfrm>
          <a:prstGeom prst="rect">
            <a:avLst/>
          </a:prstGeom>
          <a:solidFill>
            <a:srgbClr val="F2F2F2"/>
          </a:solidFill>
          <a:ln>
            <a:noFill/>
          </a:ln>
        </p:spPr>
      </p:sp>
      <p:sp>
        <p:nvSpPr>
          <p:cNvPr id="158" name="Google Shape;158;p43"/>
          <p:cNvSpPr/>
          <p:nvPr/>
        </p:nvSpPr>
        <p:spPr>
          <a:xfrm>
            <a:off x="0" y="1539433"/>
            <a:ext cx="8866207" cy="53185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9" name="Google Shape;159;p43" title="Decorative"/>
          <p:cNvSpPr/>
          <p:nvPr/>
        </p:nvSpPr>
        <p:spPr>
          <a:xfrm>
            <a:off x="0" y="0"/>
            <a:ext cx="5295899"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43"/>
          <p:cNvSpPr txBox="1">
            <a:spLocks noGrp="1"/>
          </p:cNvSpPr>
          <p:nvPr>
            <p:ph type="title"/>
          </p:nvPr>
        </p:nvSpPr>
        <p:spPr>
          <a:xfrm>
            <a:off x="798690" y="2040520"/>
            <a:ext cx="4120444" cy="181865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5000"/>
              <a:buFont typeface="Corbel"/>
              <a:buNone/>
              <a:defRPr sz="5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43"/>
          <p:cNvSpPr txBox="1">
            <a:spLocks noGrp="1"/>
          </p:cNvSpPr>
          <p:nvPr>
            <p:ph type="body" idx="1"/>
          </p:nvPr>
        </p:nvSpPr>
        <p:spPr>
          <a:xfrm>
            <a:off x="798690" y="4031658"/>
            <a:ext cx="4120443" cy="3385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2" name="Google Shape;162;p43" title="Decorative"/>
          <p:cNvCxnSpPr/>
          <p:nvPr/>
        </p:nvCxnSpPr>
        <p:spPr>
          <a:xfrm>
            <a:off x="1893092" y="2764774"/>
            <a:ext cx="0" cy="2188806"/>
          </a:xfrm>
          <a:prstGeom prst="straightConnector1">
            <a:avLst/>
          </a:prstGeom>
          <a:noFill/>
          <a:ln w="25400" cap="flat" cmpd="sng">
            <a:solidFill>
              <a:schemeClr val="lt1"/>
            </a:solidFill>
            <a:prstDash val="solid"/>
            <a:miter lim="400000"/>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163"/>
        <p:cNvGrpSpPr/>
        <p:nvPr/>
      </p:nvGrpSpPr>
      <p:grpSpPr>
        <a:xfrm>
          <a:off x="0" y="0"/>
          <a:ext cx="0" cy="0"/>
          <a:chOff x="0" y="0"/>
          <a:chExt cx="0" cy="0"/>
        </a:xfrm>
      </p:grpSpPr>
      <p:sp>
        <p:nvSpPr>
          <p:cNvPr id="164" name="Google Shape;164;p44" title="Decorative"/>
          <p:cNvSpPr>
            <a:spLocks noGrp="1"/>
          </p:cNvSpPr>
          <p:nvPr>
            <p:ph type="pic" idx="2"/>
          </p:nvPr>
        </p:nvSpPr>
        <p:spPr>
          <a:xfrm>
            <a:off x="0" y="0"/>
            <a:ext cx="12192000" cy="6853712"/>
          </a:xfrm>
          <a:prstGeom prst="rect">
            <a:avLst/>
          </a:prstGeom>
          <a:solidFill>
            <a:srgbClr val="F2F2F2"/>
          </a:solidFill>
          <a:ln>
            <a:noFill/>
          </a:ln>
        </p:spPr>
      </p:sp>
      <p:sp>
        <p:nvSpPr>
          <p:cNvPr id="165" name="Google Shape;165;p44"/>
          <p:cNvSpPr txBox="1">
            <a:spLocks noGrp="1"/>
          </p:cNvSpPr>
          <p:nvPr>
            <p:ph type="title"/>
          </p:nvPr>
        </p:nvSpPr>
        <p:spPr>
          <a:xfrm>
            <a:off x="3872090" y="2905535"/>
            <a:ext cx="4120444" cy="89125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5000"/>
              <a:buFont typeface="Corbel"/>
              <a:buNone/>
              <a:defRPr sz="5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6" name="Google Shape;166;p44"/>
          <p:cNvSpPr txBox="1">
            <a:spLocks noGrp="1"/>
          </p:cNvSpPr>
          <p:nvPr>
            <p:ph type="body" idx="1"/>
          </p:nvPr>
        </p:nvSpPr>
        <p:spPr>
          <a:xfrm>
            <a:off x="3872090" y="3993558"/>
            <a:ext cx="4120443" cy="33854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67" name="Google Shape;167;p44" title="Decorative"/>
          <p:cNvCxnSpPr/>
          <p:nvPr/>
        </p:nvCxnSpPr>
        <p:spPr>
          <a:xfrm rot="5400000" flipH="1">
            <a:off x="5932310" y="2726675"/>
            <a:ext cx="1" cy="2188805"/>
          </a:xfrm>
          <a:prstGeom prst="straightConnector1">
            <a:avLst/>
          </a:prstGeom>
          <a:noFill/>
          <a:ln w="25400" cap="flat" cmpd="sng">
            <a:solidFill>
              <a:schemeClr val="lt1"/>
            </a:solidFill>
            <a:prstDash val="solid"/>
            <a:miter lim="400000"/>
            <a:headEnd type="none" w="sm" len="sm"/>
            <a:tailEnd type="none" w="sm" len="sm"/>
          </a:ln>
        </p:spPr>
      </p:cxnSp>
      <p:sp>
        <p:nvSpPr>
          <p:cNvPr id="168" name="Google Shape;168;p44" title="Decorative"/>
          <p:cNvSpPr/>
          <p:nvPr/>
        </p:nvSpPr>
        <p:spPr>
          <a:xfrm>
            <a:off x="3872089" y="860778"/>
            <a:ext cx="4120444" cy="5136445"/>
          </a:xfrm>
          <a:prstGeom prst="rect">
            <a:avLst/>
          </a:prstGeom>
          <a:noFill/>
          <a:ln w="76200" cap="flat" cmpd="sng">
            <a:solidFill>
              <a:srgbClr val="C48F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with Image">
  <p:cSld name="1_Title Slide with Image">
    <p:bg>
      <p:bgPr>
        <a:solidFill>
          <a:schemeClr val="accent1"/>
        </a:solidFill>
        <a:effectLst/>
      </p:bgPr>
    </p:bg>
    <p:spTree>
      <p:nvGrpSpPr>
        <p:cNvPr id="1" name="Shape 169"/>
        <p:cNvGrpSpPr/>
        <p:nvPr/>
      </p:nvGrpSpPr>
      <p:grpSpPr>
        <a:xfrm>
          <a:off x="0" y="0"/>
          <a:ext cx="0" cy="0"/>
          <a:chOff x="0" y="0"/>
          <a:chExt cx="0" cy="0"/>
        </a:xfrm>
      </p:grpSpPr>
      <p:sp>
        <p:nvSpPr>
          <p:cNvPr id="170" name="Google Shape;170;p45"/>
          <p:cNvSpPr txBox="1">
            <a:spLocks noGrp="1"/>
          </p:cNvSpPr>
          <p:nvPr>
            <p:ph type="title"/>
          </p:nvPr>
        </p:nvSpPr>
        <p:spPr>
          <a:xfrm>
            <a:off x="2565399" y="3107447"/>
            <a:ext cx="7252505" cy="89125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5000"/>
              <a:buFont typeface="Corbel"/>
              <a:buNone/>
              <a:defRPr sz="5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45"/>
          <p:cNvSpPr txBox="1">
            <a:spLocks noGrp="1"/>
          </p:cNvSpPr>
          <p:nvPr>
            <p:ph type="body" idx="1"/>
          </p:nvPr>
        </p:nvSpPr>
        <p:spPr>
          <a:xfrm>
            <a:off x="2565400" y="4195470"/>
            <a:ext cx="7252504" cy="33854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2" name="Google Shape;172;p45" title="Decorative"/>
          <p:cNvCxnSpPr/>
          <p:nvPr/>
        </p:nvCxnSpPr>
        <p:spPr>
          <a:xfrm>
            <a:off x="6096000" y="2924870"/>
            <a:ext cx="0" cy="2188805"/>
          </a:xfrm>
          <a:prstGeom prst="straightConnector1">
            <a:avLst/>
          </a:prstGeom>
          <a:noFill/>
          <a:ln w="25400" cap="flat" cmpd="sng">
            <a:solidFill>
              <a:schemeClr val="lt1"/>
            </a:solidFill>
            <a:prstDash val="solid"/>
            <a:miter lim="400000"/>
            <a:headEnd type="none" w="sm" len="sm"/>
            <a:tailEnd type="none" w="sm" len="sm"/>
          </a:ln>
        </p:spPr>
      </p:cxnSp>
      <p:sp>
        <p:nvSpPr>
          <p:cNvPr id="173" name="Google Shape;173;p45" title="Decorative"/>
          <p:cNvSpPr/>
          <p:nvPr/>
        </p:nvSpPr>
        <p:spPr>
          <a:xfrm>
            <a:off x="1238104" y="860778"/>
            <a:ext cx="9715792" cy="5136445"/>
          </a:xfrm>
          <a:prstGeom prst="rect">
            <a:avLst/>
          </a:prstGeom>
          <a:noFill/>
          <a:ln w="76200" cap="flat" cmpd="sng">
            <a:solidFill>
              <a:srgbClr val="C48F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_Title Slide with Image">
  <p:cSld name="5_Title Slide with Image">
    <p:bg>
      <p:bgPr>
        <a:solidFill>
          <a:schemeClr val="accent4"/>
        </a:solidFill>
        <a:effectLst/>
      </p:bgPr>
    </p:bg>
    <p:spTree>
      <p:nvGrpSpPr>
        <p:cNvPr id="1" name="Shape 174"/>
        <p:cNvGrpSpPr/>
        <p:nvPr/>
      </p:nvGrpSpPr>
      <p:grpSpPr>
        <a:xfrm>
          <a:off x="0" y="0"/>
          <a:ext cx="0" cy="0"/>
          <a:chOff x="0" y="0"/>
          <a:chExt cx="0" cy="0"/>
        </a:xfrm>
      </p:grpSpPr>
      <p:sp>
        <p:nvSpPr>
          <p:cNvPr id="175" name="Google Shape;175;p46"/>
          <p:cNvSpPr txBox="1">
            <a:spLocks noGrp="1"/>
          </p:cNvSpPr>
          <p:nvPr>
            <p:ph type="title"/>
          </p:nvPr>
        </p:nvSpPr>
        <p:spPr>
          <a:xfrm>
            <a:off x="2565399" y="3107447"/>
            <a:ext cx="7252505" cy="89125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5000"/>
              <a:buFont typeface="Corbel"/>
              <a:buNone/>
              <a:defRPr sz="5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6" name="Google Shape;176;p46"/>
          <p:cNvSpPr txBox="1">
            <a:spLocks noGrp="1"/>
          </p:cNvSpPr>
          <p:nvPr>
            <p:ph type="body" idx="1"/>
          </p:nvPr>
        </p:nvSpPr>
        <p:spPr>
          <a:xfrm>
            <a:off x="2565400" y="4195470"/>
            <a:ext cx="7252504" cy="33854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77" name="Google Shape;177;p46" title="Decorative"/>
          <p:cNvCxnSpPr/>
          <p:nvPr/>
        </p:nvCxnSpPr>
        <p:spPr>
          <a:xfrm>
            <a:off x="6096000" y="2924870"/>
            <a:ext cx="0" cy="2188805"/>
          </a:xfrm>
          <a:prstGeom prst="straightConnector1">
            <a:avLst/>
          </a:prstGeom>
          <a:noFill/>
          <a:ln w="25400" cap="flat" cmpd="sng">
            <a:solidFill>
              <a:schemeClr val="lt1"/>
            </a:solidFill>
            <a:prstDash val="solid"/>
            <a:miter lim="400000"/>
            <a:headEnd type="none" w="sm" len="sm"/>
            <a:tailEnd type="none" w="sm" len="sm"/>
          </a:ln>
        </p:spPr>
      </p:cxnSp>
      <p:sp>
        <p:nvSpPr>
          <p:cNvPr id="178" name="Google Shape;178;p46" title="Decorative"/>
          <p:cNvSpPr/>
          <p:nvPr/>
        </p:nvSpPr>
        <p:spPr>
          <a:xfrm>
            <a:off x="1238104" y="860778"/>
            <a:ext cx="9715792" cy="5136445"/>
          </a:xfrm>
          <a:prstGeom prst="rect">
            <a:avLst/>
          </a:prstGeom>
          <a:noFill/>
          <a:ln w="76200" cap="flat" cmpd="sng">
            <a:solidFill>
              <a:srgbClr val="7B7B7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Slide with Image">
  <p:cSld name="4_Title Slide with Image">
    <p:bg>
      <p:bgPr>
        <a:solidFill>
          <a:schemeClr val="accent2"/>
        </a:solidFill>
        <a:effectLst/>
      </p:bgPr>
    </p:bg>
    <p:spTree>
      <p:nvGrpSpPr>
        <p:cNvPr id="1" name="Shape 179"/>
        <p:cNvGrpSpPr/>
        <p:nvPr/>
      </p:nvGrpSpPr>
      <p:grpSpPr>
        <a:xfrm>
          <a:off x="0" y="0"/>
          <a:ext cx="0" cy="0"/>
          <a:chOff x="0" y="0"/>
          <a:chExt cx="0" cy="0"/>
        </a:xfrm>
      </p:grpSpPr>
      <p:sp>
        <p:nvSpPr>
          <p:cNvPr id="180" name="Google Shape;180;p47"/>
          <p:cNvSpPr txBox="1">
            <a:spLocks noGrp="1"/>
          </p:cNvSpPr>
          <p:nvPr>
            <p:ph type="title"/>
          </p:nvPr>
        </p:nvSpPr>
        <p:spPr>
          <a:xfrm>
            <a:off x="2565399" y="3107447"/>
            <a:ext cx="7252505" cy="891250"/>
          </a:xfrm>
          <a:prstGeom prst="rect">
            <a:avLst/>
          </a:prstGeom>
          <a:noFill/>
          <a:ln>
            <a:noFill/>
          </a:ln>
        </p:spPr>
        <p:txBody>
          <a:bodyPr spcFirstLastPara="1" wrap="square" lIns="91425" tIns="45700" rIns="91425" bIns="45700" anchor="t" anchorCtr="0">
            <a:noAutofit/>
          </a:bodyPr>
          <a:lstStyle>
            <a:lvl1pPr lvl="0" algn="ctr">
              <a:lnSpc>
                <a:spcPct val="90000"/>
              </a:lnSpc>
              <a:spcBef>
                <a:spcPts val="0"/>
              </a:spcBef>
              <a:spcAft>
                <a:spcPts val="0"/>
              </a:spcAft>
              <a:buClr>
                <a:schemeClr val="lt1"/>
              </a:buClr>
              <a:buSzPts val="5000"/>
              <a:buFont typeface="Corbel"/>
              <a:buNone/>
              <a:defRPr sz="5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47"/>
          <p:cNvSpPr txBox="1">
            <a:spLocks noGrp="1"/>
          </p:cNvSpPr>
          <p:nvPr>
            <p:ph type="body" idx="1"/>
          </p:nvPr>
        </p:nvSpPr>
        <p:spPr>
          <a:xfrm>
            <a:off x="2565400" y="4195470"/>
            <a:ext cx="7252504" cy="33854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2" name="Google Shape;182;p47" title="Decorative"/>
          <p:cNvCxnSpPr/>
          <p:nvPr/>
        </p:nvCxnSpPr>
        <p:spPr>
          <a:xfrm>
            <a:off x="6096000" y="2924870"/>
            <a:ext cx="0" cy="2188805"/>
          </a:xfrm>
          <a:prstGeom prst="straightConnector1">
            <a:avLst/>
          </a:prstGeom>
          <a:noFill/>
          <a:ln w="25400" cap="flat" cmpd="sng">
            <a:solidFill>
              <a:schemeClr val="lt1"/>
            </a:solidFill>
            <a:prstDash val="solid"/>
            <a:miter lim="400000"/>
            <a:headEnd type="none" w="sm" len="sm"/>
            <a:tailEnd type="none" w="sm" len="sm"/>
          </a:ln>
        </p:spPr>
      </p:cxnSp>
      <p:sp>
        <p:nvSpPr>
          <p:cNvPr id="183" name="Google Shape;183;p47" title="Decorative"/>
          <p:cNvSpPr/>
          <p:nvPr/>
        </p:nvSpPr>
        <p:spPr>
          <a:xfrm>
            <a:off x="1238104" y="860778"/>
            <a:ext cx="9715792" cy="5136445"/>
          </a:xfrm>
          <a:prstGeom prst="rect">
            <a:avLst/>
          </a:prstGeom>
          <a:noFill/>
          <a:ln w="76200" cap="flat" cmpd="sng">
            <a:solidFill>
              <a:srgbClr val="1D72A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lide Divider with Image">
  <p:cSld name="Slide Divider with Image">
    <p:bg>
      <p:bgPr>
        <a:solidFill>
          <a:schemeClr val="accent1"/>
        </a:solidFill>
        <a:effectLst/>
      </p:bgPr>
    </p:bg>
    <p:spTree>
      <p:nvGrpSpPr>
        <p:cNvPr id="1" name="Shape 184"/>
        <p:cNvGrpSpPr/>
        <p:nvPr/>
      </p:nvGrpSpPr>
      <p:grpSpPr>
        <a:xfrm>
          <a:off x="0" y="0"/>
          <a:ext cx="0" cy="0"/>
          <a:chOff x="0" y="0"/>
          <a:chExt cx="0" cy="0"/>
        </a:xfrm>
      </p:grpSpPr>
      <p:sp>
        <p:nvSpPr>
          <p:cNvPr id="185" name="Google Shape;185;p48" title="Decorative"/>
          <p:cNvSpPr>
            <a:spLocks noGrp="1"/>
          </p:cNvSpPr>
          <p:nvPr>
            <p:ph type="pic" idx="2"/>
          </p:nvPr>
        </p:nvSpPr>
        <p:spPr>
          <a:xfrm>
            <a:off x="0" y="0"/>
            <a:ext cx="12192000" cy="6853712"/>
          </a:xfrm>
          <a:prstGeom prst="rect">
            <a:avLst/>
          </a:prstGeom>
          <a:solidFill>
            <a:srgbClr val="F2F2F2"/>
          </a:solidFill>
          <a:ln>
            <a:noFill/>
          </a:ln>
        </p:spPr>
      </p:sp>
      <p:sp>
        <p:nvSpPr>
          <p:cNvPr id="186" name="Google Shape;186;p48"/>
          <p:cNvSpPr txBox="1">
            <a:spLocks noGrp="1"/>
          </p:cNvSpPr>
          <p:nvPr>
            <p:ph type="title"/>
          </p:nvPr>
        </p:nvSpPr>
        <p:spPr>
          <a:xfrm>
            <a:off x="838199" y="3673179"/>
            <a:ext cx="6826342" cy="2188805"/>
          </a:xfrm>
          <a:prstGeom prst="rect">
            <a:avLst/>
          </a:prstGeom>
          <a:noFill/>
          <a:ln>
            <a:noFill/>
          </a:ln>
        </p:spPr>
        <p:txBody>
          <a:bodyPr spcFirstLastPara="1" wrap="square" lIns="91425" tIns="45700" rIns="457200" bIns="45700" anchor="ctr" anchorCtr="0">
            <a:noAutofit/>
          </a:bodyPr>
          <a:lstStyle>
            <a:lvl1pPr lvl="0" algn="r">
              <a:lnSpc>
                <a:spcPct val="90000"/>
              </a:lnSpc>
              <a:spcBef>
                <a:spcPts val="0"/>
              </a:spcBef>
              <a:spcAft>
                <a:spcPts val="0"/>
              </a:spcAft>
              <a:buClr>
                <a:schemeClr val="lt1"/>
              </a:buClr>
              <a:buSzPts val="5000"/>
              <a:buFont typeface="Corbel"/>
              <a:buNone/>
              <a:defRPr sz="5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48" title="Decorative"/>
          <p:cNvSpPr txBox="1">
            <a:spLocks noGrp="1"/>
          </p:cNvSpPr>
          <p:nvPr>
            <p:ph type="body" idx="1"/>
          </p:nvPr>
        </p:nvSpPr>
        <p:spPr>
          <a:xfrm>
            <a:off x="7664542" y="3665204"/>
            <a:ext cx="4527458" cy="2196780"/>
          </a:xfrm>
          <a:prstGeom prst="rect">
            <a:avLst/>
          </a:prstGeom>
          <a:solidFill>
            <a:schemeClr val="accent1"/>
          </a:solidFill>
          <a:ln>
            <a:noFill/>
          </a:ln>
        </p:spPr>
        <p:txBody>
          <a:bodyPr spcFirstLastPara="1" wrap="square" lIns="274300" tIns="182875" rIns="182875" bIns="182875" anchor="ctr"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88" name="Google Shape;188;p48" title="Decorative"/>
          <p:cNvCxnSpPr/>
          <p:nvPr/>
        </p:nvCxnSpPr>
        <p:spPr>
          <a:xfrm rot="10800000" flipH="1">
            <a:off x="7664541" y="3673179"/>
            <a:ext cx="1" cy="2188805"/>
          </a:xfrm>
          <a:prstGeom prst="straightConnector1">
            <a:avLst/>
          </a:prstGeom>
          <a:noFill/>
          <a:ln w="76200" cap="flat" cmpd="sng">
            <a:solidFill>
              <a:srgbClr val="C48FAA"/>
            </a:solidFill>
            <a:prstDash val="solid"/>
            <a:miter lim="4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Slide Divider with Image">
  <p:cSld name="2_Slide Divider with Image">
    <p:bg>
      <p:bgPr>
        <a:solidFill>
          <a:schemeClr val="accent1"/>
        </a:solidFill>
        <a:effectLst/>
      </p:bgPr>
    </p:bg>
    <p:spTree>
      <p:nvGrpSpPr>
        <p:cNvPr id="1" name="Shape 189"/>
        <p:cNvGrpSpPr/>
        <p:nvPr/>
      </p:nvGrpSpPr>
      <p:grpSpPr>
        <a:xfrm>
          <a:off x="0" y="0"/>
          <a:ext cx="0" cy="0"/>
          <a:chOff x="0" y="0"/>
          <a:chExt cx="0" cy="0"/>
        </a:xfrm>
      </p:grpSpPr>
      <p:sp>
        <p:nvSpPr>
          <p:cNvPr id="190" name="Google Shape;190;p49" title="Decorative"/>
          <p:cNvSpPr>
            <a:spLocks noGrp="1"/>
          </p:cNvSpPr>
          <p:nvPr>
            <p:ph type="pic" idx="2"/>
          </p:nvPr>
        </p:nvSpPr>
        <p:spPr>
          <a:xfrm>
            <a:off x="0" y="0"/>
            <a:ext cx="12192000" cy="6853712"/>
          </a:xfrm>
          <a:prstGeom prst="rect">
            <a:avLst/>
          </a:prstGeom>
          <a:solidFill>
            <a:srgbClr val="F2F2F2"/>
          </a:solidFill>
          <a:ln>
            <a:noFill/>
          </a:ln>
        </p:spPr>
      </p:sp>
      <p:sp>
        <p:nvSpPr>
          <p:cNvPr id="191" name="Google Shape;191;p49"/>
          <p:cNvSpPr txBox="1">
            <a:spLocks noGrp="1"/>
          </p:cNvSpPr>
          <p:nvPr>
            <p:ph type="title"/>
          </p:nvPr>
        </p:nvSpPr>
        <p:spPr>
          <a:xfrm>
            <a:off x="838199" y="3673179"/>
            <a:ext cx="6826342" cy="2188805"/>
          </a:xfrm>
          <a:prstGeom prst="rect">
            <a:avLst/>
          </a:prstGeom>
          <a:noFill/>
          <a:ln>
            <a:noFill/>
          </a:ln>
        </p:spPr>
        <p:txBody>
          <a:bodyPr spcFirstLastPara="1" wrap="square" lIns="91425" tIns="45700" rIns="457200" bIns="45700" anchor="ctr" anchorCtr="0">
            <a:noAutofit/>
          </a:bodyPr>
          <a:lstStyle>
            <a:lvl1pPr lvl="0" algn="r">
              <a:lnSpc>
                <a:spcPct val="90000"/>
              </a:lnSpc>
              <a:spcBef>
                <a:spcPts val="0"/>
              </a:spcBef>
              <a:spcAft>
                <a:spcPts val="0"/>
              </a:spcAft>
              <a:buClr>
                <a:schemeClr val="lt1"/>
              </a:buClr>
              <a:buSzPts val="5000"/>
              <a:buFont typeface="Corbel"/>
              <a:buNone/>
              <a:defRPr sz="5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49" title="Decorative"/>
          <p:cNvSpPr txBox="1">
            <a:spLocks noGrp="1"/>
          </p:cNvSpPr>
          <p:nvPr>
            <p:ph type="body" idx="1"/>
          </p:nvPr>
        </p:nvSpPr>
        <p:spPr>
          <a:xfrm>
            <a:off x="7664542" y="3665204"/>
            <a:ext cx="4527458" cy="2196780"/>
          </a:xfrm>
          <a:prstGeom prst="rect">
            <a:avLst/>
          </a:prstGeom>
          <a:solidFill>
            <a:schemeClr val="accent2"/>
          </a:solidFill>
          <a:ln>
            <a:noFill/>
          </a:ln>
        </p:spPr>
        <p:txBody>
          <a:bodyPr spcFirstLastPara="1" wrap="square" lIns="274300" tIns="182875" rIns="182875" bIns="182875" anchor="ctr"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3" name="Google Shape;193;p49" title="Decorative"/>
          <p:cNvCxnSpPr/>
          <p:nvPr/>
        </p:nvCxnSpPr>
        <p:spPr>
          <a:xfrm rot="10800000" flipH="1">
            <a:off x="7664541" y="3673179"/>
            <a:ext cx="1" cy="2188805"/>
          </a:xfrm>
          <a:prstGeom prst="straightConnector1">
            <a:avLst/>
          </a:prstGeom>
          <a:noFill/>
          <a:ln w="76200" cap="flat" cmpd="sng">
            <a:solidFill>
              <a:srgbClr val="1D72AB"/>
            </a:solidFill>
            <a:prstDash val="solid"/>
            <a:miter lim="400000"/>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_Slide Divider with Image">
  <p:cSld name="1_Slide Divider with Image">
    <p:bg>
      <p:bgPr>
        <a:solidFill>
          <a:schemeClr val="accent1"/>
        </a:solidFill>
        <a:effectLst/>
      </p:bgPr>
    </p:bg>
    <p:spTree>
      <p:nvGrpSpPr>
        <p:cNvPr id="1" name="Shape 194"/>
        <p:cNvGrpSpPr/>
        <p:nvPr/>
      </p:nvGrpSpPr>
      <p:grpSpPr>
        <a:xfrm>
          <a:off x="0" y="0"/>
          <a:ext cx="0" cy="0"/>
          <a:chOff x="0" y="0"/>
          <a:chExt cx="0" cy="0"/>
        </a:xfrm>
      </p:grpSpPr>
      <p:sp>
        <p:nvSpPr>
          <p:cNvPr id="195" name="Google Shape;195;p50" title="Decorative"/>
          <p:cNvSpPr>
            <a:spLocks noGrp="1"/>
          </p:cNvSpPr>
          <p:nvPr>
            <p:ph type="pic" idx="2"/>
          </p:nvPr>
        </p:nvSpPr>
        <p:spPr>
          <a:xfrm>
            <a:off x="0" y="0"/>
            <a:ext cx="12192000" cy="6853712"/>
          </a:xfrm>
          <a:prstGeom prst="rect">
            <a:avLst/>
          </a:prstGeom>
          <a:solidFill>
            <a:srgbClr val="F2F2F2"/>
          </a:solidFill>
          <a:ln>
            <a:noFill/>
          </a:ln>
        </p:spPr>
      </p:sp>
      <p:sp>
        <p:nvSpPr>
          <p:cNvPr id="196" name="Google Shape;196;p50" title="Decorative"/>
          <p:cNvSpPr/>
          <p:nvPr/>
        </p:nvSpPr>
        <p:spPr>
          <a:xfrm>
            <a:off x="4769712" y="3138616"/>
            <a:ext cx="7422288" cy="321275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50"/>
          <p:cNvSpPr txBox="1">
            <a:spLocks noGrp="1"/>
          </p:cNvSpPr>
          <p:nvPr>
            <p:ph type="title"/>
          </p:nvPr>
        </p:nvSpPr>
        <p:spPr>
          <a:xfrm>
            <a:off x="5114413" y="4304207"/>
            <a:ext cx="6439156" cy="89125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lt1"/>
              </a:buClr>
              <a:buSzPts val="5000"/>
              <a:buFont typeface="Corbel"/>
              <a:buNone/>
              <a:defRPr sz="5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8" name="Google Shape;198;p50"/>
          <p:cNvSpPr txBox="1">
            <a:spLocks noGrp="1"/>
          </p:cNvSpPr>
          <p:nvPr>
            <p:ph type="body" idx="1"/>
          </p:nvPr>
        </p:nvSpPr>
        <p:spPr>
          <a:xfrm>
            <a:off x="5114413" y="5505120"/>
            <a:ext cx="6439155" cy="33854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99" name="Google Shape;199;p50" title="Decorative"/>
          <p:cNvCxnSpPr/>
          <p:nvPr/>
        </p:nvCxnSpPr>
        <p:spPr>
          <a:xfrm rot="5400000" flipH="1">
            <a:off x="6208815" y="4226947"/>
            <a:ext cx="1" cy="2188805"/>
          </a:xfrm>
          <a:prstGeom prst="straightConnector1">
            <a:avLst/>
          </a:prstGeom>
          <a:noFill/>
          <a:ln w="76200" cap="flat" cmpd="sng">
            <a:solidFill>
              <a:srgbClr val="C48FAA"/>
            </a:solidFill>
            <a:prstDash val="solid"/>
            <a:miter lim="4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lide Divider 2">
  <p:cSld name="Slide Divider 2">
    <p:bg>
      <p:bgPr>
        <a:solidFill>
          <a:schemeClr val="accent1"/>
        </a:solidFill>
        <a:effectLst/>
      </p:bgPr>
    </p:bg>
    <p:spTree>
      <p:nvGrpSpPr>
        <p:cNvPr id="1" name="Shape 200"/>
        <p:cNvGrpSpPr/>
        <p:nvPr/>
      </p:nvGrpSpPr>
      <p:grpSpPr>
        <a:xfrm>
          <a:off x="0" y="0"/>
          <a:ext cx="0" cy="0"/>
          <a:chOff x="0" y="0"/>
          <a:chExt cx="0" cy="0"/>
        </a:xfrm>
      </p:grpSpPr>
      <p:sp>
        <p:nvSpPr>
          <p:cNvPr id="201" name="Google Shape;201;p51" title="Decorative"/>
          <p:cNvSpPr>
            <a:spLocks noGrp="1"/>
          </p:cNvSpPr>
          <p:nvPr>
            <p:ph type="pic" idx="2"/>
          </p:nvPr>
        </p:nvSpPr>
        <p:spPr>
          <a:xfrm>
            <a:off x="0" y="0"/>
            <a:ext cx="12192000" cy="6853712"/>
          </a:xfrm>
          <a:prstGeom prst="rect">
            <a:avLst/>
          </a:prstGeom>
          <a:solidFill>
            <a:srgbClr val="F2F2F2"/>
          </a:solidFill>
          <a:ln>
            <a:noFill/>
          </a:ln>
        </p:spPr>
      </p:sp>
      <p:sp>
        <p:nvSpPr>
          <p:cNvPr id="202" name="Google Shape;202;p51" title="Decorative"/>
          <p:cNvSpPr/>
          <p:nvPr/>
        </p:nvSpPr>
        <p:spPr>
          <a:xfrm>
            <a:off x="0" y="4387695"/>
            <a:ext cx="12192000" cy="2196780"/>
          </a:xfrm>
          <a:prstGeom prst="rect">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1"/>
          <p:cNvSpPr txBox="1">
            <a:spLocks noGrp="1"/>
          </p:cNvSpPr>
          <p:nvPr>
            <p:ph type="title"/>
          </p:nvPr>
        </p:nvSpPr>
        <p:spPr>
          <a:xfrm>
            <a:off x="510821" y="4395670"/>
            <a:ext cx="6826342" cy="2188805"/>
          </a:xfrm>
          <a:prstGeom prst="rect">
            <a:avLst/>
          </a:prstGeom>
          <a:noFill/>
          <a:ln>
            <a:noFill/>
          </a:ln>
        </p:spPr>
        <p:txBody>
          <a:bodyPr spcFirstLastPara="1" wrap="square" lIns="91425" tIns="45700" rIns="457200" bIns="45700" anchor="ctr" anchorCtr="0">
            <a:noAutofit/>
          </a:bodyPr>
          <a:lstStyle>
            <a:lvl1pPr lvl="0" algn="r">
              <a:lnSpc>
                <a:spcPct val="90000"/>
              </a:lnSpc>
              <a:spcBef>
                <a:spcPts val="0"/>
              </a:spcBef>
              <a:spcAft>
                <a:spcPts val="0"/>
              </a:spcAft>
              <a:buClr>
                <a:schemeClr val="lt1"/>
              </a:buClr>
              <a:buSzPts val="5000"/>
              <a:buFont typeface="Corbel"/>
              <a:buNone/>
              <a:defRPr sz="5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51"/>
          <p:cNvSpPr txBox="1">
            <a:spLocks noGrp="1"/>
          </p:cNvSpPr>
          <p:nvPr>
            <p:ph type="body" idx="1"/>
          </p:nvPr>
        </p:nvSpPr>
        <p:spPr>
          <a:xfrm>
            <a:off x="7337164" y="4387695"/>
            <a:ext cx="4527458" cy="2196780"/>
          </a:xfrm>
          <a:prstGeom prst="rect">
            <a:avLst/>
          </a:prstGeom>
          <a:noFill/>
          <a:ln>
            <a:noFill/>
          </a:ln>
        </p:spPr>
        <p:txBody>
          <a:bodyPr spcFirstLastPara="1" wrap="square" lIns="274300" tIns="182875" rIns="182875" bIns="182875" anchor="ctr" anchorCtr="0">
            <a:normAutofit/>
          </a:bodyPr>
          <a:lstStyle>
            <a:lvl1pPr marL="457200" lvl="0" indent="-228600" algn="l">
              <a:lnSpc>
                <a:spcPct val="90000"/>
              </a:lnSpc>
              <a:spcBef>
                <a:spcPts val="1000"/>
              </a:spcBef>
              <a:spcAft>
                <a:spcPts val="0"/>
              </a:spcAft>
              <a:buClr>
                <a:schemeClr val="lt1"/>
              </a:buClr>
              <a:buSzPts val="1600"/>
              <a:buNone/>
              <a:defRPr sz="16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05" name="Google Shape;205;p51" title="Decorative"/>
          <p:cNvCxnSpPr/>
          <p:nvPr/>
        </p:nvCxnSpPr>
        <p:spPr>
          <a:xfrm rot="10800000" flipH="1">
            <a:off x="7337163" y="4742580"/>
            <a:ext cx="1" cy="1494984"/>
          </a:xfrm>
          <a:prstGeom prst="straightConnector1">
            <a:avLst/>
          </a:prstGeom>
          <a:noFill/>
          <a:ln w="76200" cap="flat" cmpd="sng">
            <a:solidFill>
              <a:schemeClr val="lt1"/>
            </a:solidFill>
            <a:prstDash val="solid"/>
            <a:miter lim="4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LightBlue Brick_Title Only" type="titleOnly">
  <p:cSld name="TITLE_ONLY">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996696" y="365125"/>
            <a:ext cx="10890504" cy="10064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 name="Google Shape;2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1"/>
        </a:solidFill>
        <a:effectLst/>
      </p:bgPr>
    </p:bg>
    <p:spTree>
      <p:nvGrpSpPr>
        <p:cNvPr id="1" name="Shape 206"/>
        <p:cNvGrpSpPr/>
        <p:nvPr/>
      </p:nvGrpSpPr>
      <p:grpSpPr>
        <a:xfrm>
          <a:off x="0" y="0"/>
          <a:ext cx="0" cy="0"/>
          <a:chOff x="0" y="0"/>
          <a:chExt cx="0" cy="0"/>
        </a:xfrm>
      </p:grpSpPr>
      <p:sp>
        <p:nvSpPr>
          <p:cNvPr id="207" name="Google Shape;207;p52"/>
          <p:cNvSpPr txBox="1">
            <a:spLocks noGrp="1"/>
          </p:cNvSpPr>
          <p:nvPr>
            <p:ph type="title"/>
          </p:nvPr>
        </p:nvSpPr>
        <p:spPr>
          <a:xfrm>
            <a:off x="826626" y="3727361"/>
            <a:ext cx="2275389" cy="1025525"/>
          </a:xfrm>
          <a:prstGeom prst="rect">
            <a:avLst/>
          </a:prstGeom>
          <a:noFill/>
          <a:ln>
            <a:noFill/>
          </a:ln>
        </p:spPr>
        <p:txBody>
          <a:bodyPr spcFirstLastPara="1" wrap="square" lIns="0" tIns="45700" rIns="91425" bIns="0" anchor="b" anchorCtr="0">
            <a:noAutofit/>
          </a:bodyPr>
          <a:lstStyle>
            <a:lvl1pPr lvl="0" algn="l">
              <a:lnSpc>
                <a:spcPct val="90000"/>
              </a:lnSpc>
              <a:spcBef>
                <a:spcPts val="0"/>
              </a:spcBef>
              <a:spcAft>
                <a:spcPts val="0"/>
              </a:spcAft>
              <a:buClr>
                <a:schemeClr val="dk2"/>
              </a:buClr>
              <a:buSzPts val="5000"/>
              <a:buFont typeface="Corbel"/>
              <a:buNone/>
              <a:defRPr sz="5000" b="1">
                <a:solidFill>
                  <a:schemeClr val="dk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8" name="Google Shape;208;p52" title="Decorative"/>
          <p:cNvSpPr>
            <a:spLocks noGrp="1"/>
          </p:cNvSpPr>
          <p:nvPr>
            <p:ph type="pic" idx="2"/>
          </p:nvPr>
        </p:nvSpPr>
        <p:spPr>
          <a:xfrm>
            <a:off x="8634413" y="812800"/>
            <a:ext cx="3557587" cy="5232400"/>
          </a:xfrm>
          <a:prstGeom prst="rect">
            <a:avLst/>
          </a:prstGeom>
          <a:noFill/>
          <a:ln>
            <a:noFill/>
          </a:ln>
        </p:spPr>
      </p:sp>
      <p:sp>
        <p:nvSpPr>
          <p:cNvPr id="209" name="Google Shape;209;p52"/>
          <p:cNvSpPr txBox="1">
            <a:spLocks noGrp="1"/>
          </p:cNvSpPr>
          <p:nvPr>
            <p:ph type="body" idx="1"/>
          </p:nvPr>
        </p:nvSpPr>
        <p:spPr>
          <a:xfrm>
            <a:off x="4155313" y="879710"/>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600"/>
              <a:buNone/>
              <a:defRPr sz="16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52"/>
          <p:cNvSpPr txBox="1">
            <a:spLocks noGrp="1"/>
          </p:cNvSpPr>
          <p:nvPr>
            <p:ph type="body" idx="3"/>
          </p:nvPr>
        </p:nvSpPr>
        <p:spPr>
          <a:xfrm>
            <a:off x="4155313" y="1956155"/>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600"/>
              <a:buNone/>
              <a:defRPr sz="16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52"/>
          <p:cNvSpPr txBox="1">
            <a:spLocks noGrp="1"/>
          </p:cNvSpPr>
          <p:nvPr>
            <p:ph type="body" idx="4"/>
          </p:nvPr>
        </p:nvSpPr>
        <p:spPr>
          <a:xfrm>
            <a:off x="4155313" y="3032600"/>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600"/>
              <a:buNone/>
              <a:defRPr sz="16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52"/>
          <p:cNvSpPr txBox="1">
            <a:spLocks noGrp="1"/>
          </p:cNvSpPr>
          <p:nvPr>
            <p:ph type="body" idx="5"/>
          </p:nvPr>
        </p:nvSpPr>
        <p:spPr>
          <a:xfrm>
            <a:off x="4155313" y="4109045"/>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600"/>
              <a:buNone/>
              <a:defRPr sz="16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3" name="Google Shape;213;p52"/>
          <p:cNvSpPr txBox="1">
            <a:spLocks noGrp="1"/>
          </p:cNvSpPr>
          <p:nvPr>
            <p:ph type="body" idx="6"/>
          </p:nvPr>
        </p:nvSpPr>
        <p:spPr>
          <a:xfrm>
            <a:off x="4155313" y="5185490"/>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600"/>
              <a:buNone/>
              <a:defRPr sz="16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14" name="Google Shape;214;p52" title="Decorative"/>
          <p:cNvCxnSpPr/>
          <p:nvPr/>
        </p:nvCxnSpPr>
        <p:spPr>
          <a:xfrm>
            <a:off x="1791782" y="3899540"/>
            <a:ext cx="0" cy="1930310"/>
          </a:xfrm>
          <a:prstGeom prst="straightConnector1">
            <a:avLst/>
          </a:prstGeom>
          <a:noFill/>
          <a:ln w="76200" cap="flat" cmpd="sng">
            <a:solidFill>
              <a:schemeClr val="accent1">
                <a:alpha val="96862"/>
              </a:schemeClr>
            </a:solidFill>
            <a:prstDash val="solid"/>
            <a:miter lim="400000"/>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Custom Layout">
  <p:cSld name="8_Custom Layout">
    <p:bg>
      <p:bgPr>
        <a:solidFill>
          <a:schemeClr val="lt1"/>
        </a:solidFill>
        <a:effectLst/>
      </p:bgPr>
    </p:bg>
    <p:spTree>
      <p:nvGrpSpPr>
        <p:cNvPr id="1" name="Shape 215"/>
        <p:cNvGrpSpPr/>
        <p:nvPr/>
      </p:nvGrpSpPr>
      <p:grpSpPr>
        <a:xfrm>
          <a:off x="0" y="0"/>
          <a:ext cx="0" cy="0"/>
          <a:chOff x="0" y="0"/>
          <a:chExt cx="0" cy="0"/>
        </a:xfrm>
      </p:grpSpPr>
      <p:sp>
        <p:nvSpPr>
          <p:cNvPr id="216" name="Google Shape;216;p53" title="Decorative"/>
          <p:cNvSpPr>
            <a:spLocks noGrp="1"/>
          </p:cNvSpPr>
          <p:nvPr>
            <p:ph type="pic" idx="2"/>
          </p:nvPr>
        </p:nvSpPr>
        <p:spPr>
          <a:xfrm>
            <a:off x="361244" y="2225040"/>
            <a:ext cx="4536079" cy="4632960"/>
          </a:xfrm>
          <a:prstGeom prst="rect">
            <a:avLst/>
          </a:prstGeom>
          <a:noFill/>
          <a:ln>
            <a:noFill/>
          </a:ln>
        </p:spPr>
      </p:sp>
      <p:sp>
        <p:nvSpPr>
          <p:cNvPr id="217" name="Google Shape;217;p53"/>
          <p:cNvSpPr txBox="1">
            <a:spLocks noGrp="1"/>
          </p:cNvSpPr>
          <p:nvPr>
            <p:ph type="body" idx="1"/>
          </p:nvPr>
        </p:nvSpPr>
        <p:spPr>
          <a:xfrm>
            <a:off x="5121031" y="2055335"/>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8" name="Google Shape;218;p53"/>
          <p:cNvSpPr txBox="1">
            <a:spLocks noGrp="1"/>
          </p:cNvSpPr>
          <p:nvPr>
            <p:ph type="body" idx="3"/>
          </p:nvPr>
        </p:nvSpPr>
        <p:spPr>
          <a:xfrm>
            <a:off x="5121031" y="2782449"/>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9" name="Google Shape;219;p53"/>
          <p:cNvSpPr txBox="1">
            <a:spLocks noGrp="1"/>
          </p:cNvSpPr>
          <p:nvPr>
            <p:ph type="body" idx="4"/>
          </p:nvPr>
        </p:nvSpPr>
        <p:spPr>
          <a:xfrm>
            <a:off x="5121031" y="4352427"/>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53"/>
          <p:cNvSpPr txBox="1">
            <a:spLocks noGrp="1"/>
          </p:cNvSpPr>
          <p:nvPr>
            <p:ph type="body" idx="5"/>
          </p:nvPr>
        </p:nvSpPr>
        <p:spPr>
          <a:xfrm>
            <a:off x="5121031" y="3567438"/>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1" name="Google Shape;221;p53"/>
          <p:cNvSpPr txBox="1">
            <a:spLocks noGrp="1"/>
          </p:cNvSpPr>
          <p:nvPr>
            <p:ph type="body" idx="6"/>
          </p:nvPr>
        </p:nvSpPr>
        <p:spPr>
          <a:xfrm>
            <a:off x="5121031" y="5137415"/>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2" name="Google Shape;222;p53" title="Decorative"/>
          <p:cNvSpPr/>
          <p:nvPr/>
        </p:nvSpPr>
        <p:spPr>
          <a:xfrm>
            <a:off x="353385" y="0"/>
            <a:ext cx="4572513" cy="205930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3" name="Google Shape;223;p53" title="Decorative"/>
          <p:cNvCxnSpPr/>
          <p:nvPr/>
        </p:nvCxnSpPr>
        <p:spPr>
          <a:xfrm>
            <a:off x="1560255" y="445140"/>
            <a:ext cx="0" cy="1930310"/>
          </a:xfrm>
          <a:prstGeom prst="straightConnector1">
            <a:avLst/>
          </a:prstGeom>
          <a:noFill/>
          <a:ln w="76200" cap="flat" cmpd="sng">
            <a:solidFill>
              <a:srgbClr val="1D72AB">
                <a:alpha val="96862"/>
              </a:srgbClr>
            </a:solidFill>
            <a:prstDash val="solid"/>
            <a:miter lim="400000"/>
            <a:headEnd type="none" w="sm" len="sm"/>
            <a:tailEnd type="none" w="sm" len="sm"/>
          </a:ln>
        </p:spPr>
      </p:cxnSp>
      <p:sp>
        <p:nvSpPr>
          <p:cNvPr id="224" name="Google Shape;224;p53"/>
          <p:cNvSpPr txBox="1">
            <a:spLocks noGrp="1"/>
          </p:cNvSpPr>
          <p:nvPr>
            <p:ph type="title"/>
          </p:nvPr>
        </p:nvSpPr>
        <p:spPr>
          <a:xfrm>
            <a:off x="595100" y="192385"/>
            <a:ext cx="2275389" cy="1025525"/>
          </a:xfrm>
          <a:prstGeom prst="rect">
            <a:avLst/>
          </a:prstGeom>
          <a:noFill/>
          <a:ln>
            <a:noFill/>
          </a:ln>
        </p:spPr>
        <p:txBody>
          <a:bodyPr spcFirstLastPara="1" wrap="square" lIns="0" tIns="45700" rIns="91425" bIns="0" anchor="b" anchorCtr="0">
            <a:noAutofit/>
          </a:bodyPr>
          <a:lstStyle>
            <a:lvl1pPr lvl="0" algn="l">
              <a:lnSpc>
                <a:spcPct val="90000"/>
              </a:lnSpc>
              <a:spcBef>
                <a:spcPts val="0"/>
              </a:spcBef>
              <a:spcAft>
                <a:spcPts val="0"/>
              </a:spcAft>
              <a:buClr>
                <a:schemeClr val="lt1"/>
              </a:buClr>
              <a:buSzPts val="5000"/>
              <a:buFont typeface="Corbel"/>
              <a:buNone/>
              <a:defRPr sz="5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1_Custom Layout">
  <p:cSld name="41_Custom Layout">
    <p:bg>
      <p:bgPr>
        <a:solidFill>
          <a:schemeClr val="lt1"/>
        </a:solidFill>
        <a:effectLst/>
      </p:bgPr>
    </p:bg>
    <p:spTree>
      <p:nvGrpSpPr>
        <p:cNvPr id="1" name="Shape 225"/>
        <p:cNvGrpSpPr/>
        <p:nvPr/>
      </p:nvGrpSpPr>
      <p:grpSpPr>
        <a:xfrm>
          <a:off x="0" y="0"/>
          <a:ext cx="0" cy="0"/>
          <a:chOff x="0" y="0"/>
          <a:chExt cx="0" cy="0"/>
        </a:xfrm>
      </p:grpSpPr>
      <p:sp>
        <p:nvSpPr>
          <p:cNvPr id="226" name="Google Shape;226;p54" title="Decorative"/>
          <p:cNvSpPr>
            <a:spLocks noGrp="1"/>
          </p:cNvSpPr>
          <p:nvPr>
            <p:ph type="pic" idx="2"/>
          </p:nvPr>
        </p:nvSpPr>
        <p:spPr>
          <a:xfrm>
            <a:off x="6264877" y="0"/>
            <a:ext cx="5927124" cy="6858000"/>
          </a:xfrm>
          <a:prstGeom prst="rect">
            <a:avLst/>
          </a:prstGeom>
          <a:noFill/>
          <a:ln>
            <a:noFill/>
          </a:ln>
        </p:spPr>
      </p:sp>
      <p:sp>
        <p:nvSpPr>
          <p:cNvPr id="227" name="Google Shape;227;p54"/>
          <p:cNvSpPr txBox="1">
            <a:spLocks noGrp="1"/>
          </p:cNvSpPr>
          <p:nvPr>
            <p:ph type="body" idx="1"/>
          </p:nvPr>
        </p:nvSpPr>
        <p:spPr>
          <a:xfrm>
            <a:off x="471529" y="2348736"/>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8" name="Google Shape;228;p54"/>
          <p:cNvSpPr txBox="1">
            <a:spLocks noGrp="1"/>
          </p:cNvSpPr>
          <p:nvPr>
            <p:ph type="body" idx="3"/>
          </p:nvPr>
        </p:nvSpPr>
        <p:spPr>
          <a:xfrm>
            <a:off x="471529" y="3075850"/>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54"/>
          <p:cNvSpPr txBox="1">
            <a:spLocks noGrp="1"/>
          </p:cNvSpPr>
          <p:nvPr>
            <p:ph type="body" idx="4"/>
          </p:nvPr>
        </p:nvSpPr>
        <p:spPr>
          <a:xfrm>
            <a:off x="471529" y="4645828"/>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54"/>
          <p:cNvSpPr txBox="1">
            <a:spLocks noGrp="1"/>
          </p:cNvSpPr>
          <p:nvPr>
            <p:ph type="body" idx="5"/>
          </p:nvPr>
        </p:nvSpPr>
        <p:spPr>
          <a:xfrm>
            <a:off x="471529" y="3860839"/>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54"/>
          <p:cNvSpPr txBox="1">
            <a:spLocks noGrp="1"/>
          </p:cNvSpPr>
          <p:nvPr>
            <p:ph type="body" idx="6"/>
          </p:nvPr>
        </p:nvSpPr>
        <p:spPr>
          <a:xfrm>
            <a:off x="471529" y="5430816"/>
            <a:ext cx="4294206"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2" name="Google Shape;232;p54" title="Decorative"/>
          <p:cNvSpPr/>
          <p:nvPr/>
        </p:nvSpPr>
        <p:spPr>
          <a:xfrm>
            <a:off x="353385" y="0"/>
            <a:ext cx="4572513" cy="205930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33" name="Google Shape;233;p54" title="Decorative"/>
          <p:cNvCxnSpPr/>
          <p:nvPr/>
        </p:nvCxnSpPr>
        <p:spPr>
          <a:xfrm>
            <a:off x="1560255" y="445140"/>
            <a:ext cx="0" cy="1930310"/>
          </a:xfrm>
          <a:prstGeom prst="straightConnector1">
            <a:avLst/>
          </a:prstGeom>
          <a:noFill/>
          <a:ln w="76200" cap="flat" cmpd="sng">
            <a:solidFill>
              <a:srgbClr val="C48FAA">
                <a:alpha val="96862"/>
              </a:srgbClr>
            </a:solidFill>
            <a:prstDash val="solid"/>
            <a:miter lim="400000"/>
            <a:headEnd type="none" w="sm" len="sm"/>
            <a:tailEnd type="none" w="sm" len="sm"/>
          </a:ln>
        </p:spPr>
      </p:cxnSp>
      <p:sp>
        <p:nvSpPr>
          <p:cNvPr id="234" name="Google Shape;234;p54"/>
          <p:cNvSpPr txBox="1">
            <a:spLocks noGrp="1"/>
          </p:cNvSpPr>
          <p:nvPr>
            <p:ph type="title"/>
          </p:nvPr>
        </p:nvSpPr>
        <p:spPr>
          <a:xfrm>
            <a:off x="595100" y="192385"/>
            <a:ext cx="2275389" cy="1025525"/>
          </a:xfrm>
          <a:prstGeom prst="rect">
            <a:avLst/>
          </a:prstGeom>
          <a:noFill/>
          <a:ln>
            <a:noFill/>
          </a:ln>
        </p:spPr>
        <p:txBody>
          <a:bodyPr spcFirstLastPara="1" wrap="square" lIns="0" tIns="45700" rIns="91425" bIns="0" anchor="b" anchorCtr="0">
            <a:noAutofit/>
          </a:bodyPr>
          <a:lstStyle>
            <a:lvl1pPr lvl="0" algn="l">
              <a:lnSpc>
                <a:spcPct val="90000"/>
              </a:lnSpc>
              <a:spcBef>
                <a:spcPts val="0"/>
              </a:spcBef>
              <a:spcAft>
                <a:spcPts val="0"/>
              </a:spcAft>
              <a:buClr>
                <a:schemeClr val="lt1"/>
              </a:buClr>
              <a:buSzPts val="5000"/>
              <a:buFont typeface="Corbel"/>
              <a:buNone/>
              <a:defRPr sz="5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7_Custom Layout">
  <p:cSld name="7_Custom Layout">
    <p:bg>
      <p:bgPr>
        <a:solidFill>
          <a:schemeClr val="lt1"/>
        </a:solidFill>
        <a:effectLst/>
      </p:bgPr>
    </p:bg>
    <p:spTree>
      <p:nvGrpSpPr>
        <p:cNvPr id="1" name="Shape 235"/>
        <p:cNvGrpSpPr/>
        <p:nvPr/>
      </p:nvGrpSpPr>
      <p:grpSpPr>
        <a:xfrm>
          <a:off x="0" y="0"/>
          <a:ext cx="0" cy="0"/>
          <a:chOff x="0" y="0"/>
          <a:chExt cx="0" cy="0"/>
        </a:xfrm>
      </p:grpSpPr>
      <p:sp>
        <p:nvSpPr>
          <p:cNvPr id="236" name="Google Shape;236;p55" title="Decorative"/>
          <p:cNvSpPr>
            <a:spLocks noGrp="1"/>
          </p:cNvSpPr>
          <p:nvPr>
            <p:ph type="pic" idx="2"/>
          </p:nvPr>
        </p:nvSpPr>
        <p:spPr>
          <a:xfrm>
            <a:off x="1" y="0"/>
            <a:ext cx="4910666" cy="6858000"/>
          </a:xfrm>
          <a:prstGeom prst="rect">
            <a:avLst/>
          </a:prstGeom>
          <a:noFill/>
          <a:ln>
            <a:noFill/>
          </a:ln>
        </p:spPr>
      </p:sp>
      <p:sp>
        <p:nvSpPr>
          <p:cNvPr id="237" name="Google Shape;237;p55" title="Decorative"/>
          <p:cNvSpPr/>
          <p:nvPr/>
        </p:nvSpPr>
        <p:spPr>
          <a:xfrm>
            <a:off x="4910667" y="0"/>
            <a:ext cx="117404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55"/>
          <p:cNvSpPr txBox="1">
            <a:spLocks noGrp="1"/>
          </p:cNvSpPr>
          <p:nvPr>
            <p:ph type="body" idx="1"/>
          </p:nvPr>
        </p:nvSpPr>
        <p:spPr>
          <a:xfrm>
            <a:off x="6295131" y="879710"/>
            <a:ext cx="4801847"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600"/>
              <a:buNone/>
              <a:defRPr sz="16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9" name="Google Shape;239;p55"/>
          <p:cNvSpPr txBox="1">
            <a:spLocks noGrp="1"/>
          </p:cNvSpPr>
          <p:nvPr>
            <p:ph type="body" idx="3"/>
          </p:nvPr>
        </p:nvSpPr>
        <p:spPr>
          <a:xfrm>
            <a:off x="6295131" y="1956155"/>
            <a:ext cx="4801847"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600"/>
              <a:buNone/>
              <a:defRPr sz="16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0" name="Google Shape;240;p55"/>
          <p:cNvSpPr txBox="1">
            <a:spLocks noGrp="1"/>
          </p:cNvSpPr>
          <p:nvPr>
            <p:ph type="body" idx="4"/>
          </p:nvPr>
        </p:nvSpPr>
        <p:spPr>
          <a:xfrm>
            <a:off x="6295131" y="3032600"/>
            <a:ext cx="4801847"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600"/>
              <a:buNone/>
              <a:defRPr sz="16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1" name="Google Shape;241;p55"/>
          <p:cNvSpPr txBox="1">
            <a:spLocks noGrp="1"/>
          </p:cNvSpPr>
          <p:nvPr>
            <p:ph type="body" idx="5"/>
          </p:nvPr>
        </p:nvSpPr>
        <p:spPr>
          <a:xfrm>
            <a:off x="6295131" y="4109045"/>
            <a:ext cx="4801847"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600"/>
              <a:buNone/>
              <a:defRPr sz="16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2" name="Google Shape;242;p55"/>
          <p:cNvSpPr txBox="1">
            <a:spLocks noGrp="1"/>
          </p:cNvSpPr>
          <p:nvPr>
            <p:ph type="body" idx="6"/>
          </p:nvPr>
        </p:nvSpPr>
        <p:spPr>
          <a:xfrm>
            <a:off x="6295131" y="5185490"/>
            <a:ext cx="4801847" cy="7556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Clr>
                <a:schemeClr val="dk2"/>
              </a:buClr>
              <a:buSzPts val="1600"/>
              <a:buNone/>
              <a:defRPr sz="1600">
                <a:solidFill>
                  <a:schemeClr val="dk2"/>
                </a:solidFill>
                <a:latin typeface="Calibri"/>
                <a:ea typeface="Calibri"/>
                <a:cs typeface="Calibri"/>
                <a:sym typeface="Calibri"/>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3" name="Google Shape;243;p55"/>
          <p:cNvSpPr txBox="1">
            <a:spLocks noGrp="1"/>
          </p:cNvSpPr>
          <p:nvPr>
            <p:ph type="body" idx="7"/>
          </p:nvPr>
        </p:nvSpPr>
        <p:spPr>
          <a:xfrm>
            <a:off x="5084074" y="879710"/>
            <a:ext cx="741082" cy="755650"/>
          </a:xfrm>
          <a:prstGeom prst="rect">
            <a:avLst/>
          </a:prstGeom>
          <a:noFill/>
          <a:ln>
            <a:noFill/>
          </a:ln>
        </p:spPr>
        <p:txBody>
          <a:bodyPr spcFirstLastPara="1" wrap="square" lIns="91425" tIns="45700" rIns="0" bIns="45700" anchor="ctr" anchorCtr="0">
            <a:noAutofit/>
          </a:bodyPr>
          <a:lstStyle>
            <a:lvl1pPr marL="457200" lvl="0" indent="-228600" algn="r">
              <a:lnSpc>
                <a:spcPct val="90000"/>
              </a:lnSpc>
              <a:spcBef>
                <a:spcPts val="1000"/>
              </a:spcBef>
              <a:spcAft>
                <a:spcPts val="0"/>
              </a:spcAft>
              <a:buClr>
                <a:schemeClr val="lt1"/>
              </a:buClr>
              <a:buSzPts val="6000"/>
              <a:buNone/>
              <a:defRPr sz="6000">
                <a:solidFill>
                  <a:schemeClr val="lt1"/>
                </a:solidFill>
                <a:latin typeface="Corbel"/>
                <a:ea typeface="Corbel"/>
                <a:cs typeface="Corbel"/>
                <a:sym typeface="Corbel"/>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4" name="Google Shape;244;p55"/>
          <p:cNvSpPr txBox="1">
            <a:spLocks noGrp="1"/>
          </p:cNvSpPr>
          <p:nvPr>
            <p:ph type="body" idx="8"/>
          </p:nvPr>
        </p:nvSpPr>
        <p:spPr>
          <a:xfrm>
            <a:off x="5084074" y="1956155"/>
            <a:ext cx="741082" cy="755650"/>
          </a:xfrm>
          <a:prstGeom prst="rect">
            <a:avLst/>
          </a:prstGeom>
          <a:noFill/>
          <a:ln>
            <a:noFill/>
          </a:ln>
        </p:spPr>
        <p:txBody>
          <a:bodyPr spcFirstLastPara="1" wrap="square" lIns="91425" tIns="45700" rIns="0" bIns="45700" anchor="ctr" anchorCtr="0">
            <a:noAutofit/>
          </a:bodyPr>
          <a:lstStyle>
            <a:lvl1pPr marL="457200" lvl="0" indent="-228600" algn="r">
              <a:lnSpc>
                <a:spcPct val="90000"/>
              </a:lnSpc>
              <a:spcBef>
                <a:spcPts val="1000"/>
              </a:spcBef>
              <a:spcAft>
                <a:spcPts val="0"/>
              </a:spcAft>
              <a:buClr>
                <a:schemeClr val="lt1"/>
              </a:buClr>
              <a:buSzPts val="6000"/>
              <a:buNone/>
              <a:defRPr sz="6000">
                <a:solidFill>
                  <a:schemeClr val="lt1"/>
                </a:solidFill>
                <a:latin typeface="Corbel"/>
                <a:ea typeface="Corbel"/>
                <a:cs typeface="Corbel"/>
                <a:sym typeface="Corbel"/>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55"/>
          <p:cNvSpPr txBox="1">
            <a:spLocks noGrp="1"/>
          </p:cNvSpPr>
          <p:nvPr>
            <p:ph type="body" idx="9"/>
          </p:nvPr>
        </p:nvSpPr>
        <p:spPr>
          <a:xfrm>
            <a:off x="5084074" y="3032600"/>
            <a:ext cx="741082" cy="755650"/>
          </a:xfrm>
          <a:prstGeom prst="rect">
            <a:avLst/>
          </a:prstGeom>
          <a:noFill/>
          <a:ln>
            <a:noFill/>
          </a:ln>
        </p:spPr>
        <p:txBody>
          <a:bodyPr spcFirstLastPara="1" wrap="square" lIns="91425" tIns="45700" rIns="0" bIns="45700" anchor="ctr" anchorCtr="0">
            <a:noAutofit/>
          </a:bodyPr>
          <a:lstStyle>
            <a:lvl1pPr marL="457200" lvl="0" indent="-228600" algn="r">
              <a:lnSpc>
                <a:spcPct val="90000"/>
              </a:lnSpc>
              <a:spcBef>
                <a:spcPts val="1000"/>
              </a:spcBef>
              <a:spcAft>
                <a:spcPts val="0"/>
              </a:spcAft>
              <a:buClr>
                <a:schemeClr val="lt1"/>
              </a:buClr>
              <a:buSzPts val="6000"/>
              <a:buNone/>
              <a:defRPr sz="6000">
                <a:solidFill>
                  <a:schemeClr val="lt1"/>
                </a:solidFill>
                <a:latin typeface="Corbel"/>
                <a:ea typeface="Corbel"/>
                <a:cs typeface="Corbel"/>
                <a:sym typeface="Corbel"/>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6" name="Google Shape;246;p55"/>
          <p:cNvSpPr txBox="1">
            <a:spLocks noGrp="1"/>
          </p:cNvSpPr>
          <p:nvPr>
            <p:ph type="body" idx="13"/>
          </p:nvPr>
        </p:nvSpPr>
        <p:spPr>
          <a:xfrm>
            <a:off x="5084074" y="4109045"/>
            <a:ext cx="741082" cy="755650"/>
          </a:xfrm>
          <a:prstGeom prst="rect">
            <a:avLst/>
          </a:prstGeom>
          <a:noFill/>
          <a:ln>
            <a:noFill/>
          </a:ln>
        </p:spPr>
        <p:txBody>
          <a:bodyPr spcFirstLastPara="1" wrap="square" lIns="91425" tIns="45700" rIns="0" bIns="45700" anchor="ctr" anchorCtr="0">
            <a:noAutofit/>
          </a:bodyPr>
          <a:lstStyle>
            <a:lvl1pPr marL="457200" lvl="0" indent="-228600" algn="r">
              <a:lnSpc>
                <a:spcPct val="90000"/>
              </a:lnSpc>
              <a:spcBef>
                <a:spcPts val="1000"/>
              </a:spcBef>
              <a:spcAft>
                <a:spcPts val="0"/>
              </a:spcAft>
              <a:buClr>
                <a:schemeClr val="lt1"/>
              </a:buClr>
              <a:buSzPts val="6000"/>
              <a:buNone/>
              <a:defRPr sz="6000">
                <a:solidFill>
                  <a:schemeClr val="lt1"/>
                </a:solidFill>
                <a:latin typeface="Corbel"/>
                <a:ea typeface="Corbel"/>
                <a:cs typeface="Corbel"/>
                <a:sym typeface="Corbel"/>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7" name="Google Shape;247;p55"/>
          <p:cNvSpPr txBox="1">
            <a:spLocks noGrp="1"/>
          </p:cNvSpPr>
          <p:nvPr>
            <p:ph type="body" idx="14"/>
          </p:nvPr>
        </p:nvSpPr>
        <p:spPr>
          <a:xfrm>
            <a:off x="5084074" y="5185490"/>
            <a:ext cx="741082" cy="755650"/>
          </a:xfrm>
          <a:prstGeom prst="rect">
            <a:avLst/>
          </a:prstGeom>
          <a:noFill/>
          <a:ln>
            <a:noFill/>
          </a:ln>
        </p:spPr>
        <p:txBody>
          <a:bodyPr spcFirstLastPara="1" wrap="square" lIns="91425" tIns="45700" rIns="0" bIns="45700" anchor="ctr" anchorCtr="0">
            <a:noAutofit/>
          </a:bodyPr>
          <a:lstStyle>
            <a:lvl1pPr marL="457200" lvl="0" indent="-228600" algn="r">
              <a:lnSpc>
                <a:spcPct val="90000"/>
              </a:lnSpc>
              <a:spcBef>
                <a:spcPts val="1000"/>
              </a:spcBef>
              <a:spcAft>
                <a:spcPts val="0"/>
              </a:spcAft>
              <a:buClr>
                <a:schemeClr val="lt1"/>
              </a:buClr>
              <a:buSzPts val="6000"/>
              <a:buNone/>
              <a:defRPr sz="6000">
                <a:solidFill>
                  <a:schemeClr val="lt1"/>
                </a:solidFill>
                <a:latin typeface="Corbel"/>
                <a:ea typeface="Corbel"/>
                <a:cs typeface="Corbel"/>
                <a:sym typeface="Corbel"/>
              </a:defRPr>
            </a:lvl1pPr>
            <a:lvl2pPr marL="914400" lvl="1" indent="-228600" algn="l">
              <a:lnSpc>
                <a:spcPct val="90000"/>
              </a:lnSpc>
              <a:spcBef>
                <a:spcPts val="500"/>
              </a:spcBef>
              <a:spcAft>
                <a:spcPts val="0"/>
              </a:spcAft>
              <a:buClr>
                <a:schemeClr val="dk2"/>
              </a:buClr>
              <a:buSzPts val="1800"/>
              <a:buNone/>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8" name="Google Shape;248;p55"/>
          <p:cNvSpPr txBox="1">
            <a:spLocks noGrp="1"/>
          </p:cNvSpPr>
          <p:nvPr>
            <p:ph type="title"/>
          </p:nvPr>
        </p:nvSpPr>
        <p:spPr>
          <a:xfrm>
            <a:off x="826626" y="3727361"/>
            <a:ext cx="2275389" cy="1025525"/>
          </a:xfrm>
          <a:prstGeom prst="rect">
            <a:avLst/>
          </a:prstGeom>
          <a:noFill/>
          <a:ln>
            <a:noFill/>
          </a:ln>
        </p:spPr>
        <p:txBody>
          <a:bodyPr spcFirstLastPara="1" wrap="square" lIns="0" tIns="45700" rIns="91425" bIns="0" anchor="b" anchorCtr="0">
            <a:noAutofit/>
          </a:bodyPr>
          <a:lstStyle>
            <a:lvl1pPr lvl="0" algn="l">
              <a:lnSpc>
                <a:spcPct val="90000"/>
              </a:lnSpc>
              <a:spcBef>
                <a:spcPts val="0"/>
              </a:spcBef>
              <a:spcAft>
                <a:spcPts val="0"/>
              </a:spcAft>
              <a:buClr>
                <a:schemeClr val="dk2"/>
              </a:buClr>
              <a:buSzPts val="5000"/>
              <a:buFont typeface="Corbel"/>
              <a:buNone/>
              <a:defRPr sz="5000" b="1">
                <a:solidFill>
                  <a:schemeClr val="dk2"/>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49"/>
        <p:cNvGrpSpPr/>
        <p:nvPr/>
      </p:nvGrpSpPr>
      <p:grpSpPr>
        <a:xfrm>
          <a:off x="0" y="0"/>
          <a:ext cx="0" cy="0"/>
          <a:chOff x="0" y="0"/>
          <a:chExt cx="0" cy="0"/>
        </a:xfrm>
      </p:grpSpPr>
      <p:sp>
        <p:nvSpPr>
          <p:cNvPr id="250" name="Google Shape;250;p56"/>
          <p:cNvSpPr txBox="1">
            <a:spLocks noGrp="1"/>
          </p:cNvSpPr>
          <p:nvPr>
            <p:ph type="title"/>
          </p:nvPr>
        </p:nvSpPr>
        <p:spPr>
          <a:xfrm>
            <a:off x="769354" y="2596916"/>
            <a:ext cx="4385841"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4400"/>
              <a:buFont typeface="Corbel"/>
              <a:buNone/>
              <a:defRPr>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56" title="Decorative"/>
          <p:cNvSpPr>
            <a:spLocks noGrp="1"/>
          </p:cNvSpPr>
          <p:nvPr>
            <p:ph type="pic" idx="2"/>
          </p:nvPr>
        </p:nvSpPr>
        <p:spPr>
          <a:xfrm>
            <a:off x="6096000" y="1"/>
            <a:ext cx="6096000" cy="6858000"/>
          </a:xfrm>
          <a:prstGeom prst="rect">
            <a:avLst/>
          </a:prstGeom>
          <a:noFill/>
          <a:ln>
            <a:noFill/>
          </a:ln>
        </p:spPr>
      </p:sp>
      <p:sp>
        <p:nvSpPr>
          <p:cNvPr id="252" name="Google Shape;252;p56"/>
          <p:cNvSpPr txBox="1">
            <a:spLocks noGrp="1"/>
          </p:cNvSpPr>
          <p:nvPr>
            <p:ph type="body" idx="1"/>
          </p:nvPr>
        </p:nvSpPr>
        <p:spPr>
          <a:xfrm>
            <a:off x="769353" y="4628132"/>
            <a:ext cx="4385841" cy="13255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Clr>
                <a:schemeClr val="dk2"/>
              </a:buClr>
              <a:buSzPts val="1400"/>
              <a:buNone/>
              <a:defRPr sz="1400">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3" name="Google Shape;253;p56"/>
          <p:cNvSpPr txBox="1">
            <a:spLocks noGrp="1"/>
          </p:cNvSpPr>
          <p:nvPr>
            <p:ph type="body" idx="3"/>
          </p:nvPr>
        </p:nvSpPr>
        <p:spPr>
          <a:xfrm>
            <a:off x="769353" y="4165142"/>
            <a:ext cx="4385841" cy="382749"/>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1600"/>
              <a:buNone/>
              <a:defRPr sz="1600" b="1">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54" name="Google Shape;254;p56" title="Decorative"/>
          <p:cNvCxnSpPr/>
          <p:nvPr/>
        </p:nvCxnSpPr>
        <p:spPr>
          <a:xfrm rot="10800000">
            <a:off x="527427" y="1631760"/>
            <a:ext cx="0" cy="4321933"/>
          </a:xfrm>
          <a:prstGeom prst="straightConnector1">
            <a:avLst/>
          </a:prstGeom>
          <a:noFill/>
          <a:ln w="76200" cap="flat" cmpd="sng">
            <a:solidFill>
              <a:schemeClr val="accent1">
                <a:alpha val="96862"/>
              </a:schemeClr>
            </a:solidFill>
            <a:prstDash val="solid"/>
            <a:miter lim="400000"/>
            <a:headEnd type="none" w="sm" len="sm"/>
            <a:tailEnd type="none" w="sm" len="sm"/>
          </a:ln>
        </p:spPr>
      </p:cxnSp>
      <p:sp>
        <p:nvSpPr>
          <p:cNvPr id="255" name="Google Shape;255;p56" title="Decorative"/>
          <p:cNvSpPr>
            <a:spLocks noGrp="1"/>
          </p:cNvSpPr>
          <p:nvPr>
            <p:ph type="pic" idx="4"/>
          </p:nvPr>
        </p:nvSpPr>
        <p:spPr>
          <a:xfrm>
            <a:off x="769354" y="1631760"/>
            <a:ext cx="804759" cy="804759"/>
          </a:xfrm>
          <a:prstGeom prst="rect">
            <a:avLst/>
          </a:prstGeom>
          <a:solidFill>
            <a:schemeClr val="lt1"/>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4_Custom Layout">
  <p:cSld name="14_Custom Layout">
    <p:spTree>
      <p:nvGrpSpPr>
        <p:cNvPr id="1" name="Shape 256"/>
        <p:cNvGrpSpPr/>
        <p:nvPr/>
      </p:nvGrpSpPr>
      <p:grpSpPr>
        <a:xfrm>
          <a:off x="0" y="0"/>
          <a:ext cx="0" cy="0"/>
          <a:chOff x="0" y="0"/>
          <a:chExt cx="0" cy="0"/>
        </a:xfrm>
      </p:grpSpPr>
      <p:sp>
        <p:nvSpPr>
          <p:cNvPr id="257" name="Google Shape;257;p57" title="Decorative"/>
          <p:cNvSpPr>
            <a:spLocks noGrp="1"/>
          </p:cNvSpPr>
          <p:nvPr>
            <p:ph type="pic" idx="2"/>
          </p:nvPr>
        </p:nvSpPr>
        <p:spPr>
          <a:xfrm>
            <a:off x="1" y="2808079"/>
            <a:ext cx="6096000" cy="4049920"/>
          </a:xfrm>
          <a:prstGeom prst="rect">
            <a:avLst/>
          </a:prstGeom>
          <a:noFill/>
          <a:ln>
            <a:noFill/>
          </a:ln>
        </p:spPr>
      </p:sp>
      <p:sp>
        <p:nvSpPr>
          <p:cNvPr id="258" name="Google Shape;258;p57"/>
          <p:cNvSpPr txBox="1">
            <a:spLocks noGrp="1"/>
          </p:cNvSpPr>
          <p:nvPr>
            <p:ph type="title"/>
          </p:nvPr>
        </p:nvSpPr>
        <p:spPr>
          <a:xfrm>
            <a:off x="838200" y="571465"/>
            <a:ext cx="5257801" cy="1325563"/>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2"/>
              </a:buClr>
              <a:buSzPts val="4000"/>
              <a:buFont typeface="Corbel"/>
              <a:buNone/>
              <a:defRPr sz="4000">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9" name="Google Shape;259;p57"/>
          <p:cNvSpPr txBox="1">
            <a:spLocks noGrp="1"/>
          </p:cNvSpPr>
          <p:nvPr>
            <p:ph type="body" idx="1"/>
          </p:nvPr>
        </p:nvSpPr>
        <p:spPr>
          <a:xfrm>
            <a:off x="6987825" y="2808079"/>
            <a:ext cx="4312353" cy="382749"/>
          </a:xfrm>
          <a:prstGeom prst="rect">
            <a:avLst/>
          </a:prstGeom>
          <a:noFill/>
          <a:ln>
            <a:noFill/>
          </a:ln>
        </p:spPr>
        <p:txBody>
          <a:bodyPr spcFirstLastPara="1" wrap="square" lIns="0" tIns="45700" rIns="91425" bIns="45700" anchor="b" anchorCtr="0">
            <a:normAutofit/>
          </a:bodyPr>
          <a:lstStyle>
            <a:lvl1pPr marL="457200" lvl="0" indent="-330200" algn="l">
              <a:lnSpc>
                <a:spcPct val="90000"/>
              </a:lnSpc>
              <a:spcBef>
                <a:spcPts val="1000"/>
              </a:spcBef>
              <a:spcAft>
                <a:spcPts val="0"/>
              </a:spcAft>
              <a:buClr>
                <a:schemeClr val="dk2"/>
              </a:buClr>
              <a:buSzPts val="1600"/>
              <a:buChar char="•"/>
              <a:defRPr sz="1600" b="1">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0" name="Google Shape;260;p57"/>
          <p:cNvSpPr txBox="1">
            <a:spLocks noGrp="1"/>
          </p:cNvSpPr>
          <p:nvPr>
            <p:ph type="body" idx="3"/>
          </p:nvPr>
        </p:nvSpPr>
        <p:spPr>
          <a:xfrm>
            <a:off x="6987825" y="3212363"/>
            <a:ext cx="4312353" cy="2962659"/>
          </a:xfrm>
          <a:prstGeom prst="rect">
            <a:avLst/>
          </a:prstGeom>
          <a:noFill/>
          <a:ln>
            <a:noFill/>
          </a:ln>
        </p:spPr>
        <p:txBody>
          <a:bodyPr spcFirstLastPara="1" wrap="square" lIns="0" tIns="72000" rIns="91425" bIns="45700" anchor="t" anchorCtr="0">
            <a:normAutofit/>
          </a:bodyPr>
          <a:lstStyle>
            <a:lvl1pPr marL="457200" lvl="0" indent="-317500" algn="l">
              <a:lnSpc>
                <a:spcPct val="90000"/>
              </a:lnSpc>
              <a:spcBef>
                <a:spcPts val="1000"/>
              </a:spcBef>
              <a:spcAft>
                <a:spcPts val="0"/>
              </a:spcAft>
              <a:buClr>
                <a:schemeClr val="dk2"/>
              </a:buClr>
              <a:buSzPts val="1400"/>
              <a:buChar char="•"/>
              <a:defRPr sz="1400">
                <a:latin typeface="Calibri"/>
                <a:ea typeface="Calibri"/>
                <a:cs typeface="Calibri"/>
                <a:sym typeface="Calibri"/>
              </a:defRPr>
            </a:lvl1pPr>
            <a:lvl2pPr marL="914400" lvl="1" indent="-304800" algn="l">
              <a:lnSpc>
                <a:spcPct val="90000"/>
              </a:lnSpc>
              <a:spcBef>
                <a:spcPts val="500"/>
              </a:spcBef>
              <a:spcAft>
                <a:spcPts val="0"/>
              </a:spcAft>
              <a:buClr>
                <a:schemeClr val="dk2"/>
              </a:buClr>
              <a:buSzPts val="1200"/>
              <a:buChar char="•"/>
              <a:defRPr sz="1200">
                <a:latin typeface="Calibri"/>
                <a:ea typeface="Calibri"/>
                <a:cs typeface="Calibri"/>
                <a:sym typeface="Calibri"/>
              </a:defRPr>
            </a:lvl2pPr>
            <a:lvl3pPr marL="1371600" lvl="2" indent="-298450" algn="l">
              <a:lnSpc>
                <a:spcPct val="90000"/>
              </a:lnSpc>
              <a:spcBef>
                <a:spcPts val="500"/>
              </a:spcBef>
              <a:spcAft>
                <a:spcPts val="0"/>
              </a:spcAft>
              <a:buClr>
                <a:schemeClr val="dk2"/>
              </a:buClr>
              <a:buSzPts val="1100"/>
              <a:buChar char="•"/>
              <a:defRPr sz="1100">
                <a:latin typeface="Calibri"/>
                <a:ea typeface="Calibri"/>
                <a:cs typeface="Calibri"/>
                <a:sym typeface="Calibri"/>
              </a:defRPr>
            </a:lvl3pPr>
            <a:lvl4pPr marL="1828800" lvl="3" indent="-295275" algn="l">
              <a:lnSpc>
                <a:spcPct val="90000"/>
              </a:lnSpc>
              <a:spcBef>
                <a:spcPts val="500"/>
              </a:spcBef>
              <a:spcAft>
                <a:spcPts val="0"/>
              </a:spcAft>
              <a:buClr>
                <a:schemeClr val="dk2"/>
              </a:buClr>
              <a:buSzPts val="1050"/>
              <a:buChar char="•"/>
              <a:defRPr sz="1050">
                <a:latin typeface="Calibri"/>
                <a:ea typeface="Calibri"/>
                <a:cs typeface="Calibri"/>
                <a:sym typeface="Calibri"/>
              </a:defRPr>
            </a:lvl4pPr>
            <a:lvl5pPr marL="2286000" lvl="4" indent="-295275" algn="l">
              <a:lnSpc>
                <a:spcPct val="90000"/>
              </a:lnSpc>
              <a:spcBef>
                <a:spcPts val="500"/>
              </a:spcBef>
              <a:spcAft>
                <a:spcPts val="0"/>
              </a:spcAft>
              <a:buClr>
                <a:schemeClr val="dk2"/>
              </a:buClr>
              <a:buSzPts val="1050"/>
              <a:buChar char="•"/>
              <a:defRPr sz="1050">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61" name="Google Shape;261;p57" title="Decorative"/>
          <p:cNvCxnSpPr/>
          <p:nvPr/>
        </p:nvCxnSpPr>
        <p:spPr>
          <a:xfrm>
            <a:off x="5130846" y="1256529"/>
            <a:ext cx="0" cy="1930310"/>
          </a:xfrm>
          <a:prstGeom prst="straightConnector1">
            <a:avLst/>
          </a:prstGeom>
          <a:noFill/>
          <a:ln w="76200" cap="flat" cmpd="sng">
            <a:solidFill>
              <a:schemeClr val="accent1">
                <a:alpha val="96862"/>
              </a:schemeClr>
            </a:solidFill>
            <a:prstDash val="solid"/>
            <a:miter lim="400000"/>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0_Custom Layout">
  <p:cSld name="20_Custom Layout">
    <p:spTree>
      <p:nvGrpSpPr>
        <p:cNvPr id="1" name="Shape 262"/>
        <p:cNvGrpSpPr/>
        <p:nvPr/>
      </p:nvGrpSpPr>
      <p:grpSpPr>
        <a:xfrm>
          <a:off x="0" y="0"/>
          <a:ext cx="0" cy="0"/>
          <a:chOff x="0" y="0"/>
          <a:chExt cx="0" cy="0"/>
        </a:xfrm>
      </p:grpSpPr>
      <p:sp>
        <p:nvSpPr>
          <p:cNvPr id="263" name="Google Shape;263;p58"/>
          <p:cNvSpPr/>
          <p:nvPr/>
        </p:nvSpPr>
        <p:spPr>
          <a:xfrm>
            <a:off x="0" y="3429000"/>
            <a:ext cx="6096001" cy="3429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58" title="Decorative"/>
          <p:cNvSpPr>
            <a:spLocks noGrp="1"/>
          </p:cNvSpPr>
          <p:nvPr>
            <p:ph type="pic" idx="2"/>
          </p:nvPr>
        </p:nvSpPr>
        <p:spPr>
          <a:xfrm>
            <a:off x="1" y="0"/>
            <a:ext cx="6096000" cy="3429000"/>
          </a:xfrm>
          <a:prstGeom prst="rect">
            <a:avLst/>
          </a:prstGeom>
          <a:noFill/>
          <a:ln>
            <a:noFill/>
          </a:ln>
        </p:spPr>
      </p:sp>
      <p:sp>
        <p:nvSpPr>
          <p:cNvPr id="265" name="Google Shape;265;p58"/>
          <p:cNvSpPr txBox="1">
            <a:spLocks noGrp="1"/>
          </p:cNvSpPr>
          <p:nvPr>
            <p:ph type="title"/>
          </p:nvPr>
        </p:nvSpPr>
        <p:spPr>
          <a:xfrm>
            <a:off x="6987825" y="1190909"/>
            <a:ext cx="4554008" cy="1325563"/>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dk2"/>
              </a:buClr>
              <a:buSzPts val="4000"/>
              <a:buFont typeface="Corbel"/>
              <a:buNone/>
              <a:defRPr sz="4000">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6" name="Google Shape;266;p58"/>
          <p:cNvSpPr txBox="1">
            <a:spLocks noGrp="1"/>
          </p:cNvSpPr>
          <p:nvPr>
            <p:ph type="body" idx="1"/>
          </p:nvPr>
        </p:nvSpPr>
        <p:spPr>
          <a:xfrm>
            <a:off x="6997253" y="2516138"/>
            <a:ext cx="4544580" cy="382749"/>
          </a:xfrm>
          <a:prstGeom prst="rect">
            <a:avLst/>
          </a:prstGeom>
          <a:noFill/>
          <a:ln>
            <a:noFill/>
          </a:ln>
        </p:spPr>
        <p:txBody>
          <a:bodyPr spcFirstLastPara="1" wrap="square" lIns="0" tIns="45700" rIns="91425" bIns="45700" anchor="b" anchorCtr="0">
            <a:normAutofit/>
          </a:bodyPr>
          <a:lstStyle>
            <a:lvl1pPr marL="457200" lvl="0" indent="-330200" algn="l">
              <a:lnSpc>
                <a:spcPct val="90000"/>
              </a:lnSpc>
              <a:spcBef>
                <a:spcPts val="1000"/>
              </a:spcBef>
              <a:spcAft>
                <a:spcPts val="0"/>
              </a:spcAft>
              <a:buClr>
                <a:schemeClr val="dk2"/>
              </a:buClr>
              <a:buSzPts val="1600"/>
              <a:buChar char="•"/>
              <a:defRPr sz="1600" b="1">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58"/>
          <p:cNvSpPr txBox="1">
            <a:spLocks noGrp="1"/>
          </p:cNvSpPr>
          <p:nvPr>
            <p:ph type="body" idx="3"/>
          </p:nvPr>
        </p:nvSpPr>
        <p:spPr>
          <a:xfrm>
            <a:off x="6997253" y="2920422"/>
            <a:ext cx="4544580" cy="3226378"/>
          </a:xfrm>
          <a:prstGeom prst="rect">
            <a:avLst/>
          </a:prstGeom>
          <a:noFill/>
          <a:ln>
            <a:noFill/>
          </a:ln>
        </p:spPr>
        <p:txBody>
          <a:bodyPr spcFirstLastPara="1" wrap="square" lIns="0" tIns="72000" rIns="91425" bIns="45700" anchor="t" anchorCtr="0">
            <a:normAutofit/>
          </a:bodyPr>
          <a:lstStyle>
            <a:lvl1pPr marL="457200" lvl="0" indent="-317500" algn="l">
              <a:lnSpc>
                <a:spcPct val="90000"/>
              </a:lnSpc>
              <a:spcBef>
                <a:spcPts val="1000"/>
              </a:spcBef>
              <a:spcAft>
                <a:spcPts val="0"/>
              </a:spcAft>
              <a:buClr>
                <a:schemeClr val="dk2"/>
              </a:buClr>
              <a:buSzPts val="1400"/>
              <a:buChar char="•"/>
              <a:defRPr sz="1400"/>
            </a:lvl1pPr>
            <a:lvl2pPr marL="914400" lvl="1" indent="-304800" algn="l">
              <a:lnSpc>
                <a:spcPct val="90000"/>
              </a:lnSpc>
              <a:spcBef>
                <a:spcPts val="500"/>
              </a:spcBef>
              <a:spcAft>
                <a:spcPts val="0"/>
              </a:spcAft>
              <a:buClr>
                <a:schemeClr val="dk2"/>
              </a:buClr>
              <a:buSzPts val="1200"/>
              <a:buChar char="•"/>
              <a:defRPr sz="1200"/>
            </a:lvl2pPr>
            <a:lvl3pPr marL="1371600" lvl="2" indent="-298450" algn="l">
              <a:lnSpc>
                <a:spcPct val="90000"/>
              </a:lnSpc>
              <a:spcBef>
                <a:spcPts val="500"/>
              </a:spcBef>
              <a:spcAft>
                <a:spcPts val="0"/>
              </a:spcAft>
              <a:buClr>
                <a:schemeClr val="dk2"/>
              </a:buClr>
              <a:buSzPts val="1100"/>
              <a:buChar char="•"/>
              <a:defRPr sz="1100"/>
            </a:lvl3pPr>
            <a:lvl4pPr marL="1828800" lvl="3" indent="-295275" algn="l">
              <a:lnSpc>
                <a:spcPct val="90000"/>
              </a:lnSpc>
              <a:spcBef>
                <a:spcPts val="500"/>
              </a:spcBef>
              <a:spcAft>
                <a:spcPts val="0"/>
              </a:spcAft>
              <a:buClr>
                <a:schemeClr val="dk2"/>
              </a:buClr>
              <a:buSzPts val="1050"/>
              <a:buChar char="•"/>
              <a:defRPr sz="1050"/>
            </a:lvl4pPr>
            <a:lvl5pPr marL="2286000" lvl="4" indent="-295275" algn="l">
              <a:lnSpc>
                <a:spcPct val="90000"/>
              </a:lnSpc>
              <a:spcBef>
                <a:spcPts val="500"/>
              </a:spcBef>
              <a:spcAft>
                <a:spcPts val="0"/>
              </a:spcAft>
              <a:buClr>
                <a:schemeClr val="dk2"/>
              </a:buClr>
              <a:buSzPts val="1050"/>
              <a:buChar char="•"/>
              <a:defRPr sz="10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8" name="Google Shape;268;p58"/>
          <p:cNvSpPr txBox="1">
            <a:spLocks noGrp="1"/>
          </p:cNvSpPr>
          <p:nvPr>
            <p:ph type="body" idx="4"/>
          </p:nvPr>
        </p:nvSpPr>
        <p:spPr>
          <a:xfrm>
            <a:off x="838199" y="3606800"/>
            <a:ext cx="4927601" cy="2540000"/>
          </a:xfrm>
          <a:prstGeom prst="rect">
            <a:avLst/>
          </a:prstGeom>
          <a:noFill/>
          <a:ln>
            <a:noFill/>
          </a:ln>
        </p:spPr>
        <p:txBody>
          <a:bodyPr spcFirstLastPara="1" wrap="square" lIns="0" tIns="72000" rIns="91425" bIns="45700" anchor="t" anchorCtr="0">
            <a:normAutofit/>
          </a:bodyPr>
          <a:lstStyle>
            <a:lvl1pPr marL="457200" lvl="0" indent="-406400" algn="l">
              <a:lnSpc>
                <a:spcPct val="90000"/>
              </a:lnSpc>
              <a:spcBef>
                <a:spcPts val="1000"/>
              </a:spcBef>
              <a:spcAft>
                <a:spcPts val="0"/>
              </a:spcAft>
              <a:buClr>
                <a:schemeClr val="lt1"/>
              </a:buClr>
              <a:buSzPts val="2800"/>
              <a:buChar char="•"/>
              <a:defRPr sz="2800">
                <a:solidFill>
                  <a:schemeClr val="lt1"/>
                </a:solidFill>
              </a:defRPr>
            </a:lvl1pPr>
            <a:lvl2pPr marL="914400" lvl="1" indent="-381000" algn="l">
              <a:lnSpc>
                <a:spcPct val="90000"/>
              </a:lnSpc>
              <a:spcBef>
                <a:spcPts val="500"/>
              </a:spcBef>
              <a:spcAft>
                <a:spcPts val="0"/>
              </a:spcAft>
              <a:buClr>
                <a:schemeClr val="lt1"/>
              </a:buClr>
              <a:buSzPts val="2400"/>
              <a:buChar char="•"/>
              <a:defRPr sz="2400">
                <a:solidFill>
                  <a:schemeClr val="lt1"/>
                </a:solidFill>
              </a:defRPr>
            </a:lvl2pPr>
            <a:lvl3pPr marL="1371600" lvl="2" indent="-355600" algn="l">
              <a:lnSpc>
                <a:spcPct val="90000"/>
              </a:lnSpc>
              <a:spcBef>
                <a:spcPts val="500"/>
              </a:spcBef>
              <a:spcAft>
                <a:spcPts val="0"/>
              </a:spcAft>
              <a:buClr>
                <a:schemeClr val="lt1"/>
              </a:buClr>
              <a:buSzPts val="2000"/>
              <a:buChar char="•"/>
              <a:defRPr sz="2000">
                <a:solidFill>
                  <a:schemeClr val="lt1"/>
                </a:solidFill>
              </a:defRPr>
            </a:lvl3pPr>
            <a:lvl4pPr marL="1828800" lvl="3" indent="-342900" algn="l">
              <a:lnSpc>
                <a:spcPct val="90000"/>
              </a:lnSpc>
              <a:spcBef>
                <a:spcPts val="500"/>
              </a:spcBef>
              <a:spcAft>
                <a:spcPts val="0"/>
              </a:spcAft>
              <a:buClr>
                <a:schemeClr val="lt1"/>
              </a:buClr>
              <a:buSzPts val="1800"/>
              <a:buChar char="•"/>
              <a:defRPr sz="1800">
                <a:solidFill>
                  <a:schemeClr val="lt1"/>
                </a:solidFill>
              </a:defRPr>
            </a:lvl4pPr>
            <a:lvl5pPr marL="2286000" lvl="4" indent="-342900" algn="l">
              <a:lnSpc>
                <a:spcPct val="90000"/>
              </a:lnSpc>
              <a:spcBef>
                <a:spcPts val="500"/>
              </a:spcBef>
              <a:spcAft>
                <a:spcPts val="0"/>
              </a:spcAft>
              <a:buClr>
                <a:schemeClr val="lt1"/>
              </a:buClr>
              <a:buSzPts val="1800"/>
              <a:buChar char="•"/>
              <a:defRPr sz="18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269"/>
        <p:cNvGrpSpPr/>
        <p:nvPr/>
      </p:nvGrpSpPr>
      <p:grpSpPr>
        <a:xfrm>
          <a:off x="0" y="0"/>
          <a:ext cx="0" cy="0"/>
          <a:chOff x="0" y="0"/>
          <a:chExt cx="0" cy="0"/>
        </a:xfrm>
      </p:grpSpPr>
      <p:sp>
        <p:nvSpPr>
          <p:cNvPr id="270" name="Google Shape;270;p59" title="Decorative"/>
          <p:cNvSpPr/>
          <p:nvPr/>
        </p:nvSpPr>
        <p:spPr>
          <a:xfrm>
            <a:off x="8181847" y="0"/>
            <a:ext cx="4010153"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59" title="Decorative"/>
          <p:cNvSpPr/>
          <p:nvPr/>
        </p:nvSpPr>
        <p:spPr>
          <a:xfrm>
            <a:off x="4171694" y="0"/>
            <a:ext cx="401015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59"/>
          <p:cNvSpPr txBox="1">
            <a:spLocks noGrp="1"/>
          </p:cNvSpPr>
          <p:nvPr>
            <p:ph type="body" idx="1"/>
          </p:nvPr>
        </p:nvSpPr>
        <p:spPr>
          <a:xfrm>
            <a:off x="4333757" y="1680547"/>
            <a:ext cx="3686025" cy="382749"/>
          </a:xfrm>
          <a:prstGeom prst="rect">
            <a:avLst/>
          </a:prstGeom>
          <a:noFill/>
          <a:ln>
            <a:noFill/>
          </a:ln>
        </p:spPr>
        <p:txBody>
          <a:bodyPr spcFirstLastPara="1" wrap="square" lIns="0" tIns="45700" rIns="91425" bIns="45700" anchor="b" anchorCtr="0">
            <a:normAutofit/>
          </a:bodyPr>
          <a:lstStyle>
            <a:lvl1pPr marL="457200" lvl="0" indent="-228600" algn="l">
              <a:lnSpc>
                <a:spcPct val="90000"/>
              </a:lnSpc>
              <a:spcBef>
                <a:spcPts val="1000"/>
              </a:spcBef>
              <a:spcAft>
                <a:spcPts val="0"/>
              </a:spcAft>
              <a:buClr>
                <a:schemeClr val="lt1"/>
              </a:buClr>
              <a:buSzPts val="1600"/>
              <a:buNone/>
              <a:defRPr sz="1600" b="1">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59"/>
          <p:cNvSpPr txBox="1">
            <a:spLocks noGrp="1"/>
          </p:cNvSpPr>
          <p:nvPr>
            <p:ph type="body" idx="2"/>
          </p:nvPr>
        </p:nvSpPr>
        <p:spPr>
          <a:xfrm>
            <a:off x="8375228" y="1680547"/>
            <a:ext cx="3658010" cy="382749"/>
          </a:xfrm>
          <a:prstGeom prst="rect">
            <a:avLst/>
          </a:prstGeom>
          <a:noFill/>
          <a:ln>
            <a:noFill/>
          </a:ln>
        </p:spPr>
        <p:txBody>
          <a:bodyPr spcFirstLastPara="1" wrap="square" lIns="0" tIns="45700" rIns="91425" bIns="45700" anchor="b" anchorCtr="0">
            <a:normAutofit/>
          </a:bodyPr>
          <a:lstStyle>
            <a:lvl1pPr marL="457200" lvl="0" indent="-228600" algn="l">
              <a:lnSpc>
                <a:spcPct val="90000"/>
              </a:lnSpc>
              <a:spcBef>
                <a:spcPts val="1000"/>
              </a:spcBef>
              <a:spcAft>
                <a:spcPts val="0"/>
              </a:spcAft>
              <a:buClr>
                <a:schemeClr val="lt1"/>
              </a:buClr>
              <a:buSzPts val="1600"/>
              <a:buNone/>
              <a:defRPr sz="1600" b="1">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4" name="Google Shape;274;p59"/>
          <p:cNvSpPr txBox="1">
            <a:spLocks noGrp="1"/>
          </p:cNvSpPr>
          <p:nvPr>
            <p:ph type="body" idx="3"/>
          </p:nvPr>
        </p:nvSpPr>
        <p:spPr>
          <a:xfrm>
            <a:off x="4333454" y="2084831"/>
            <a:ext cx="3686159" cy="3044825"/>
          </a:xfrm>
          <a:prstGeom prst="rect">
            <a:avLst/>
          </a:prstGeom>
          <a:noFill/>
          <a:ln>
            <a:noFill/>
          </a:ln>
        </p:spPr>
        <p:txBody>
          <a:bodyPr spcFirstLastPara="1" wrap="square" lIns="0" tIns="72000" rIns="91425" bIns="45700" anchor="t" anchorCtr="0">
            <a:norm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5275" algn="l">
              <a:lnSpc>
                <a:spcPct val="90000"/>
              </a:lnSpc>
              <a:spcBef>
                <a:spcPts val="500"/>
              </a:spcBef>
              <a:spcAft>
                <a:spcPts val="0"/>
              </a:spcAft>
              <a:buClr>
                <a:schemeClr val="lt1"/>
              </a:buClr>
              <a:buSzPts val="1050"/>
              <a:buChar char="•"/>
              <a:defRPr sz="1050">
                <a:solidFill>
                  <a:schemeClr val="lt1"/>
                </a:solidFill>
              </a:defRPr>
            </a:lvl4pPr>
            <a:lvl5pPr marL="2286000" lvl="4" indent="-295275" algn="l">
              <a:lnSpc>
                <a:spcPct val="90000"/>
              </a:lnSpc>
              <a:spcBef>
                <a:spcPts val="500"/>
              </a:spcBef>
              <a:spcAft>
                <a:spcPts val="0"/>
              </a:spcAft>
              <a:buClr>
                <a:schemeClr val="lt1"/>
              </a:buClr>
              <a:buSzPts val="1050"/>
              <a:buChar char="•"/>
              <a:defRPr sz="105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59"/>
          <p:cNvSpPr txBox="1">
            <a:spLocks noGrp="1"/>
          </p:cNvSpPr>
          <p:nvPr>
            <p:ph type="body" idx="4"/>
          </p:nvPr>
        </p:nvSpPr>
        <p:spPr>
          <a:xfrm>
            <a:off x="8375228" y="2084831"/>
            <a:ext cx="3658010" cy="3044825"/>
          </a:xfrm>
          <a:prstGeom prst="rect">
            <a:avLst/>
          </a:prstGeom>
          <a:noFill/>
          <a:ln>
            <a:noFill/>
          </a:ln>
        </p:spPr>
        <p:txBody>
          <a:bodyPr spcFirstLastPara="1" wrap="square" lIns="0" tIns="72000" rIns="91425" bIns="45700" anchor="t" anchorCtr="0">
            <a:norm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5275" algn="l">
              <a:lnSpc>
                <a:spcPct val="90000"/>
              </a:lnSpc>
              <a:spcBef>
                <a:spcPts val="500"/>
              </a:spcBef>
              <a:spcAft>
                <a:spcPts val="0"/>
              </a:spcAft>
              <a:buClr>
                <a:schemeClr val="lt1"/>
              </a:buClr>
              <a:buSzPts val="1050"/>
              <a:buChar char="•"/>
              <a:defRPr sz="1050">
                <a:solidFill>
                  <a:schemeClr val="lt1"/>
                </a:solidFill>
              </a:defRPr>
            </a:lvl4pPr>
            <a:lvl5pPr marL="2286000" lvl="4" indent="-295275" algn="l">
              <a:lnSpc>
                <a:spcPct val="90000"/>
              </a:lnSpc>
              <a:spcBef>
                <a:spcPts val="500"/>
              </a:spcBef>
              <a:spcAft>
                <a:spcPts val="0"/>
              </a:spcAft>
              <a:buClr>
                <a:schemeClr val="lt1"/>
              </a:buClr>
              <a:buSzPts val="1050"/>
              <a:buChar char="•"/>
              <a:defRPr sz="105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59"/>
          <p:cNvSpPr txBox="1">
            <a:spLocks noGrp="1"/>
          </p:cNvSpPr>
          <p:nvPr>
            <p:ph type="title"/>
          </p:nvPr>
        </p:nvSpPr>
        <p:spPr>
          <a:xfrm>
            <a:off x="403410" y="1670007"/>
            <a:ext cx="3686159" cy="1466055"/>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dk1"/>
              </a:buClr>
              <a:buSzPts val="4000"/>
              <a:buFont typeface="Corbel"/>
              <a:buNone/>
              <a:defRPr sz="4000">
                <a:solidFill>
                  <a:schemeClr val="dk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2_Custom Layout">
  <p:cSld name="42_Custom Layout">
    <p:spTree>
      <p:nvGrpSpPr>
        <p:cNvPr id="1" name="Shape 277"/>
        <p:cNvGrpSpPr/>
        <p:nvPr/>
      </p:nvGrpSpPr>
      <p:grpSpPr>
        <a:xfrm>
          <a:off x="0" y="0"/>
          <a:ext cx="0" cy="0"/>
          <a:chOff x="0" y="0"/>
          <a:chExt cx="0" cy="0"/>
        </a:xfrm>
      </p:grpSpPr>
      <p:sp>
        <p:nvSpPr>
          <p:cNvPr id="278" name="Google Shape;278;p60" title="Decorative"/>
          <p:cNvSpPr txBox="1"/>
          <p:nvPr/>
        </p:nvSpPr>
        <p:spPr>
          <a:xfrm>
            <a:off x="-1" y="2360141"/>
            <a:ext cx="6096001" cy="4497859"/>
          </a:xfrm>
          <a:prstGeom prst="rect">
            <a:avLst/>
          </a:prstGeom>
          <a:solidFill>
            <a:schemeClr val="accent2"/>
          </a:solidFill>
          <a:ln>
            <a:noFill/>
          </a:ln>
        </p:spPr>
        <p:txBody>
          <a:bodyPr spcFirstLastPara="1" wrap="square" lIns="0" tIns="45700" rIns="324000" bIns="45700" anchor="ctr" anchorCtr="0">
            <a:normAutofit/>
          </a:bodyPr>
          <a:lstStyle/>
          <a:p>
            <a:pPr marL="0" marR="0" lvl="0" indent="0" algn="r" rtl="0">
              <a:lnSpc>
                <a:spcPct val="90000"/>
              </a:lnSpc>
              <a:spcBef>
                <a:spcPts val="0"/>
              </a:spcBef>
              <a:spcAft>
                <a:spcPts val="0"/>
              </a:spcAft>
              <a:buClr>
                <a:schemeClr val="dk2"/>
              </a:buClr>
              <a:buSzPts val="4000"/>
              <a:buFont typeface="Constantia"/>
              <a:buNone/>
            </a:pPr>
            <a:endParaRPr sz="4000" b="1" i="0">
              <a:solidFill>
                <a:schemeClr val="dk2"/>
              </a:solidFill>
              <a:latin typeface="Constantia"/>
              <a:ea typeface="Constantia"/>
              <a:cs typeface="Constantia"/>
              <a:sym typeface="Constantia"/>
            </a:endParaRPr>
          </a:p>
        </p:txBody>
      </p:sp>
      <p:sp>
        <p:nvSpPr>
          <p:cNvPr id="279" name="Google Shape;279;p60" title="Decorative"/>
          <p:cNvSpPr txBox="1"/>
          <p:nvPr/>
        </p:nvSpPr>
        <p:spPr>
          <a:xfrm>
            <a:off x="6095999" y="2360141"/>
            <a:ext cx="6096001" cy="4497859"/>
          </a:xfrm>
          <a:prstGeom prst="rect">
            <a:avLst/>
          </a:prstGeom>
          <a:solidFill>
            <a:srgbClr val="1D72AB"/>
          </a:solidFill>
          <a:ln>
            <a:noFill/>
          </a:ln>
        </p:spPr>
        <p:txBody>
          <a:bodyPr spcFirstLastPara="1" wrap="square" lIns="0" tIns="45700" rIns="324000" bIns="45700" anchor="ctr" anchorCtr="0">
            <a:normAutofit/>
          </a:bodyPr>
          <a:lstStyle/>
          <a:p>
            <a:pPr marL="0" marR="0" lvl="0" indent="0" algn="r" rtl="0">
              <a:lnSpc>
                <a:spcPct val="90000"/>
              </a:lnSpc>
              <a:spcBef>
                <a:spcPts val="0"/>
              </a:spcBef>
              <a:spcAft>
                <a:spcPts val="0"/>
              </a:spcAft>
              <a:buClr>
                <a:schemeClr val="dk2"/>
              </a:buClr>
              <a:buSzPts val="4000"/>
              <a:buFont typeface="Constantia"/>
              <a:buNone/>
            </a:pPr>
            <a:endParaRPr sz="4000" b="1" i="0">
              <a:solidFill>
                <a:schemeClr val="dk2"/>
              </a:solidFill>
              <a:latin typeface="Constantia"/>
              <a:ea typeface="Constantia"/>
              <a:cs typeface="Constantia"/>
              <a:sym typeface="Constantia"/>
            </a:endParaRPr>
          </a:p>
        </p:txBody>
      </p:sp>
      <p:sp>
        <p:nvSpPr>
          <p:cNvPr id="280" name="Google Shape;280;p60"/>
          <p:cNvSpPr txBox="1">
            <a:spLocks noGrp="1"/>
          </p:cNvSpPr>
          <p:nvPr>
            <p:ph type="body" idx="1"/>
          </p:nvPr>
        </p:nvSpPr>
        <p:spPr>
          <a:xfrm>
            <a:off x="877607" y="2962016"/>
            <a:ext cx="4340785" cy="382749"/>
          </a:xfrm>
          <a:prstGeom prst="rect">
            <a:avLst/>
          </a:prstGeom>
          <a:noFill/>
          <a:ln>
            <a:noFill/>
          </a:ln>
        </p:spPr>
        <p:txBody>
          <a:bodyPr spcFirstLastPara="1" wrap="square" lIns="0" tIns="45700" rIns="91425" bIns="45700" anchor="b" anchorCtr="0">
            <a:normAutofit/>
          </a:bodyPr>
          <a:lstStyle>
            <a:lvl1pPr marL="457200" lvl="0" indent="-228600" algn="l">
              <a:lnSpc>
                <a:spcPct val="90000"/>
              </a:lnSpc>
              <a:spcBef>
                <a:spcPts val="1000"/>
              </a:spcBef>
              <a:spcAft>
                <a:spcPts val="0"/>
              </a:spcAft>
              <a:buClr>
                <a:schemeClr val="lt1"/>
              </a:buClr>
              <a:buSzPts val="1600"/>
              <a:buNone/>
              <a:defRPr sz="1600" b="1">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1" name="Google Shape;281;p60"/>
          <p:cNvSpPr txBox="1">
            <a:spLocks noGrp="1"/>
          </p:cNvSpPr>
          <p:nvPr>
            <p:ph type="body" idx="2"/>
          </p:nvPr>
        </p:nvSpPr>
        <p:spPr>
          <a:xfrm>
            <a:off x="6972685" y="2962016"/>
            <a:ext cx="4342629" cy="382749"/>
          </a:xfrm>
          <a:prstGeom prst="rect">
            <a:avLst/>
          </a:prstGeom>
          <a:noFill/>
          <a:ln>
            <a:noFill/>
          </a:ln>
        </p:spPr>
        <p:txBody>
          <a:bodyPr spcFirstLastPara="1" wrap="square" lIns="0" tIns="45700" rIns="91425" bIns="45700" anchor="b" anchorCtr="0">
            <a:normAutofit/>
          </a:bodyPr>
          <a:lstStyle>
            <a:lvl1pPr marL="457200" lvl="0" indent="-228600" algn="l">
              <a:lnSpc>
                <a:spcPct val="90000"/>
              </a:lnSpc>
              <a:spcBef>
                <a:spcPts val="1000"/>
              </a:spcBef>
              <a:spcAft>
                <a:spcPts val="0"/>
              </a:spcAft>
              <a:buClr>
                <a:schemeClr val="lt1"/>
              </a:buClr>
              <a:buSzPts val="1600"/>
              <a:buNone/>
              <a:defRPr sz="1600" b="1">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2" name="Google Shape;282;p60"/>
          <p:cNvSpPr txBox="1">
            <a:spLocks noGrp="1"/>
          </p:cNvSpPr>
          <p:nvPr>
            <p:ph type="body" idx="3"/>
          </p:nvPr>
        </p:nvSpPr>
        <p:spPr>
          <a:xfrm>
            <a:off x="877607" y="3366301"/>
            <a:ext cx="4340785" cy="2253961"/>
          </a:xfrm>
          <a:prstGeom prst="rect">
            <a:avLst/>
          </a:prstGeom>
          <a:noFill/>
          <a:ln>
            <a:noFill/>
          </a:ln>
        </p:spPr>
        <p:txBody>
          <a:bodyPr spcFirstLastPara="1" wrap="square" lIns="0" tIns="72000" rIns="91425" bIns="45700" anchor="t" anchorCtr="0">
            <a:norm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5275" algn="l">
              <a:lnSpc>
                <a:spcPct val="90000"/>
              </a:lnSpc>
              <a:spcBef>
                <a:spcPts val="500"/>
              </a:spcBef>
              <a:spcAft>
                <a:spcPts val="0"/>
              </a:spcAft>
              <a:buClr>
                <a:schemeClr val="lt1"/>
              </a:buClr>
              <a:buSzPts val="1050"/>
              <a:buChar char="•"/>
              <a:defRPr sz="1050">
                <a:solidFill>
                  <a:schemeClr val="lt1"/>
                </a:solidFill>
              </a:defRPr>
            </a:lvl4pPr>
            <a:lvl5pPr marL="2286000" lvl="4" indent="-295275" algn="l">
              <a:lnSpc>
                <a:spcPct val="90000"/>
              </a:lnSpc>
              <a:spcBef>
                <a:spcPts val="500"/>
              </a:spcBef>
              <a:spcAft>
                <a:spcPts val="0"/>
              </a:spcAft>
              <a:buClr>
                <a:schemeClr val="lt1"/>
              </a:buClr>
              <a:buSzPts val="1050"/>
              <a:buChar char="•"/>
              <a:defRPr sz="105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3" name="Google Shape;283;p60"/>
          <p:cNvSpPr txBox="1">
            <a:spLocks noGrp="1"/>
          </p:cNvSpPr>
          <p:nvPr>
            <p:ph type="body" idx="4"/>
          </p:nvPr>
        </p:nvSpPr>
        <p:spPr>
          <a:xfrm>
            <a:off x="6972685" y="3366301"/>
            <a:ext cx="4342629" cy="2253961"/>
          </a:xfrm>
          <a:prstGeom prst="rect">
            <a:avLst/>
          </a:prstGeom>
          <a:noFill/>
          <a:ln>
            <a:noFill/>
          </a:ln>
        </p:spPr>
        <p:txBody>
          <a:bodyPr spcFirstLastPara="1" wrap="square" lIns="0" tIns="72000" rIns="91425" bIns="45700" anchor="t" anchorCtr="0">
            <a:norm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5275" algn="l">
              <a:lnSpc>
                <a:spcPct val="90000"/>
              </a:lnSpc>
              <a:spcBef>
                <a:spcPts val="500"/>
              </a:spcBef>
              <a:spcAft>
                <a:spcPts val="0"/>
              </a:spcAft>
              <a:buClr>
                <a:schemeClr val="lt1"/>
              </a:buClr>
              <a:buSzPts val="1050"/>
              <a:buChar char="•"/>
              <a:defRPr sz="1050">
                <a:solidFill>
                  <a:schemeClr val="lt1"/>
                </a:solidFill>
              </a:defRPr>
            </a:lvl4pPr>
            <a:lvl5pPr marL="2286000" lvl="4" indent="-295275" algn="l">
              <a:lnSpc>
                <a:spcPct val="90000"/>
              </a:lnSpc>
              <a:spcBef>
                <a:spcPts val="500"/>
              </a:spcBef>
              <a:spcAft>
                <a:spcPts val="0"/>
              </a:spcAft>
              <a:buClr>
                <a:schemeClr val="lt1"/>
              </a:buClr>
              <a:buSzPts val="1050"/>
              <a:buChar char="•"/>
              <a:defRPr sz="105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4" name="Google Shape;284;p60"/>
          <p:cNvSpPr txBox="1">
            <a:spLocks noGrp="1"/>
          </p:cNvSpPr>
          <p:nvPr>
            <p:ph type="title"/>
          </p:nvPr>
        </p:nvSpPr>
        <p:spPr>
          <a:xfrm>
            <a:off x="2528215" y="358610"/>
            <a:ext cx="7135570" cy="822240"/>
          </a:xfrm>
          <a:prstGeom prst="rect">
            <a:avLst/>
          </a:prstGeom>
          <a:noFill/>
          <a:ln>
            <a:noFill/>
          </a:ln>
        </p:spPr>
        <p:txBody>
          <a:bodyPr spcFirstLastPara="1" wrap="square" lIns="0" tIns="45700" rIns="91425" bIns="45700" anchor="t" anchorCtr="0">
            <a:normAutofit/>
          </a:bodyPr>
          <a:lstStyle>
            <a:lvl1pPr lvl="0" algn="ctr">
              <a:lnSpc>
                <a:spcPct val="90000"/>
              </a:lnSpc>
              <a:spcBef>
                <a:spcPts val="0"/>
              </a:spcBef>
              <a:spcAft>
                <a:spcPts val="0"/>
              </a:spcAft>
              <a:buClr>
                <a:schemeClr val="dk1"/>
              </a:buClr>
              <a:buSzPts val="4000"/>
              <a:buFont typeface="Corbel"/>
              <a:buNone/>
              <a:defRPr sz="4000">
                <a:solidFill>
                  <a:schemeClr val="dk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85" name="Google Shape;285;p60" title="Decorative"/>
          <p:cNvCxnSpPr/>
          <p:nvPr/>
        </p:nvCxnSpPr>
        <p:spPr>
          <a:xfrm>
            <a:off x="6096000" y="222583"/>
            <a:ext cx="0" cy="2188805"/>
          </a:xfrm>
          <a:prstGeom prst="straightConnector1">
            <a:avLst/>
          </a:prstGeom>
          <a:noFill/>
          <a:ln w="76200" cap="flat" cmpd="sng">
            <a:solidFill>
              <a:srgbClr val="4EA6E1"/>
            </a:solidFill>
            <a:prstDash val="solid"/>
            <a:miter lim="400000"/>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5_Custom Layout">
  <p:cSld name="15_Custom Layout">
    <p:spTree>
      <p:nvGrpSpPr>
        <p:cNvPr id="1" name="Shape 286"/>
        <p:cNvGrpSpPr/>
        <p:nvPr/>
      </p:nvGrpSpPr>
      <p:grpSpPr>
        <a:xfrm>
          <a:off x="0" y="0"/>
          <a:ext cx="0" cy="0"/>
          <a:chOff x="0" y="0"/>
          <a:chExt cx="0" cy="0"/>
        </a:xfrm>
      </p:grpSpPr>
      <p:sp>
        <p:nvSpPr>
          <p:cNvPr id="287" name="Google Shape;287;p61"/>
          <p:cNvSpPr txBox="1">
            <a:spLocks noGrp="1"/>
          </p:cNvSpPr>
          <p:nvPr>
            <p:ph type="title"/>
          </p:nvPr>
        </p:nvSpPr>
        <p:spPr>
          <a:xfrm>
            <a:off x="844948" y="1193765"/>
            <a:ext cx="4385841" cy="1325563"/>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dk2"/>
              </a:buClr>
              <a:buSzPts val="4000"/>
              <a:buFont typeface="Corbel"/>
              <a:buNone/>
              <a:defRPr sz="4000">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 name="Google Shape;288;p61" title="Decorative"/>
          <p:cNvSpPr>
            <a:spLocks noGrp="1"/>
          </p:cNvSpPr>
          <p:nvPr>
            <p:ph type="pic" idx="2"/>
          </p:nvPr>
        </p:nvSpPr>
        <p:spPr>
          <a:xfrm>
            <a:off x="878814" y="2632337"/>
            <a:ext cx="4385841" cy="3357563"/>
          </a:xfrm>
          <a:prstGeom prst="rect">
            <a:avLst/>
          </a:prstGeom>
          <a:noFill/>
          <a:ln>
            <a:noFill/>
          </a:ln>
        </p:spPr>
      </p:sp>
      <p:sp>
        <p:nvSpPr>
          <p:cNvPr id="289" name="Google Shape;289;p61"/>
          <p:cNvSpPr txBox="1">
            <a:spLocks noGrp="1"/>
          </p:cNvSpPr>
          <p:nvPr>
            <p:ph type="body" idx="1"/>
          </p:nvPr>
        </p:nvSpPr>
        <p:spPr>
          <a:xfrm>
            <a:off x="6182016" y="1598619"/>
            <a:ext cx="4869806" cy="1896435"/>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1000"/>
              </a:spcBef>
              <a:spcAft>
                <a:spcPts val="0"/>
              </a:spcAft>
              <a:buClr>
                <a:schemeClr val="dk2"/>
              </a:buClr>
              <a:buSzPts val="1400"/>
              <a:buNone/>
              <a:defRPr sz="1400">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61"/>
          <p:cNvSpPr txBox="1">
            <a:spLocks noGrp="1"/>
          </p:cNvSpPr>
          <p:nvPr>
            <p:ph type="body" idx="3"/>
          </p:nvPr>
        </p:nvSpPr>
        <p:spPr>
          <a:xfrm>
            <a:off x="6182016" y="1194294"/>
            <a:ext cx="4869806" cy="382749"/>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2"/>
              </a:buClr>
              <a:buSzPts val="1600"/>
              <a:buNone/>
              <a:defRPr sz="1600" b="1">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1" name="Google Shape;291;p61"/>
          <p:cNvSpPr txBox="1">
            <a:spLocks noGrp="1"/>
          </p:cNvSpPr>
          <p:nvPr>
            <p:ph type="body" idx="4"/>
          </p:nvPr>
        </p:nvSpPr>
        <p:spPr>
          <a:xfrm>
            <a:off x="6182018" y="4093464"/>
            <a:ext cx="4869806" cy="1896435"/>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1000"/>
              </a:spcBef>
              <a:spcAft>
                <a:spcPts val="0"/>
              </a:spcAft>
              <a:buClr>
                <a:schemeClr val="dk2"/>
              </a:buClr>
              <a:buSzPts val="1400"/>
              <a:buNone/>
              <a:defRPr sz="1400">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2" name="Google Shape;292;p61"/>
          <p:cNvSpPr txBox="1">
            <a:spLocks noGrp="1"/>
          </p:cNvSpPr>
          <p:nvPr>
            <p:ph type="body" idx="5"/>
          </p:nvPr>
        </p:nvSpPr>
        <p:spPr>
          <a:xfrm>
            <a:off x="6182017" y="3689139"/>
            <a:ext cx="4832794" cy="382749"/>
          </a:xfrm>
          <a:prstGeom prst="rect">
            <a:avLst/>
          </a:prstGeom>
          <a:noFill/>
          <a:ln>
            <a:noFill/>
          </a:ln>
        </p:spPr>
        <p:txBody>
          <a:bodyPr spcFirstLastPara="1" wrap="square" lIns="0" tIns="45700" rIns="91425" bIns="45700" anchor="b" anchorCtr="0">
            <a:noAutofit/>
          </a:bodyPr>
          <a:lstStyle>
            <a:lvl1pPr marL="457200" lvl="0" indent="-228600" algn="l">
              <a:lnSpc>
                <a:spcPct val="90000"/>
              </a:lnSpc>
              <a:spcBef>
                <a:spcPts val="1000"/>
              </a:spcBef>
              <a:spcAft>
                <a:spcPts val="0"/>
              </a:spcAft>
              <a:buClr>
                <a:schemeClr val="dk2"/>
              </a:buClr>
              <a:buSzPts val="1600"/>
              <a:buNone/>
              <a:defRPr sz="1600" b="1">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93" name="Google Shape;293;p61" title="Decorative"/>
          <p:cNvCxnSpPr/>
          <p:nvPr/>
        </p:nvCxnSpPr>
        <p:spPr>
          <a:xfrm rot="10800000">
            <a:off x="830507" y="1194294"/>
            <a:ext cx="0" cy="4795606"/>
          </a:xfrm>
          <a:prstGeom prst="straightConnector1">
            <a:avLst/>
          </a:prstGeom>
          <a:noFill/>
          <a:ln w="76200" cap="flat" cmpd="sng">
            <a:solidFill>
              <a:schemeClr val="accent1">
                <a:alpha val="96862"/>
              </a:schemeClr>
            </a:solidFill>
            <a:prstDash val="solid"/>
            <a:miter lim="4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3_Custom Layout">
  <p:cSld name="33_Custom Layout">
    <p:bg>
      <p:bgPr>
        <a:solidFill>
          <a:schemeClr val="accent2"/>
        </a:solidFill>
        <a:effectLst/>
      </p:bgPr>
    </p:bg>
    <p:spTree>
      <p:nvGrpSpPr>
        <p:cNvPr id="1" name="Shape 29"/>
        <p:cNvGrpSpPr/>
        <p:nvPr/>
      </p:nvGrpSpPr>
      <p:grpSpPr>
        <a:xfrm>
          <a:off x="0" y="0"/>
          <a:ext cx="0" cy="0"/>
          <a:chOff x="0" y="0"/>
          <a:chExt cx="0" cy="0"/>
        </a:xfrm>
      </p:grpSpPr>
      <p:sp>
        <p:nvSpPr>
          <p:cNvPr id="30" name="Google Shape;30;p26" title="Decorative"/>
          <p:cNvSpPr>
            <a:spLocks noGrp="1"/>
          </p:cNvSpPr>
          <p:nvPr>
            <p:ph type="pic" idx="2"/>
          </p:nvPr>
        </p:nvSpPr>
        <p:spPr>
          <a:xfrm>
            <a:off x="0" y="0"/>
            <a:ext cx="12192000" cy="5497975"/>
          </a:xfrm>
          <a:prstGeom prst="rect">
            <a:avLst/>
          </a:prstGeom>
          <a:noFill/>
          <a:ln>
            <a:noFill/>
          </a:ln>
        </p:spPr>
      </p:sp>
      <p:sp>
        <p:nvSpPr>
          <p:cNvPr id="31" name="Google Shape;31;p26"/>
          <p:cNvSpPr txBox="1">
            <a:spLocks noGrp="1"/>
          </p:cNvSpPr>
          <p:nvPr>
            <p:ph type="title"/>
          </p:nvPr>
        </p:nvSpPr>
        <p:spPr>
          <a:xfrm>
            <a:off x="853440" y="5688402"/>
            <a:ext cx="8717280" cy="823070"/>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lt1"/>
              </a:buClr>
              <a:buSzPts val="4400"/>
              <a:buFont typeface="Corbe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294"/>
        <p:cNvGrpSpPr/>
        <p:nvPr/>
      </p:nvGrpSpPr>
      <p:grpSpPr>
        <a:xfrm>
          <a:off x="0" y="0"/>
          <a:ext cx="0" cy="0"/>
          <a:chOff x="0" y="0"/>
          <a:chExt cx="0" cy="0"/>
        </a:xfrm>
      </p:grpSpPr>
      <p:sp>
        <p:nvSpPr>
          <p:cNvPr id="295" name="Google Shape;295;p62"/>
          <p:cNvSpPr>
            <a:spLocks noGrp="1"/>
          </p:cNvSpPr>
          <p:nvPr>
            <p:ph type="pic" idx="2"/>
          </p:nvPr>
        </p:nvSpPr>
        <p:spPr>
          <a:xfrm>
            <a:off x="7928658" y="836271"/>
            <a:ext cx="4263342" cy="5185458"/>
          </a:xfrm>
          <a:prstGeom prst="rect">
            <a:avLst/>
          </a:prstGeom>
          <a:noFill/>
          <a:ln>
            <a:noFill/>
          </a:ln>
        </p:spPr>
      </p:sp>
      <p:sp>
        <p:nvSpPr>
          <p:cNvPr id="296" name="Google Shape;296;p62" title="Decorative"/>
          <p:cNvSpPr txBox="1">
            <a:spLocks noGrp="1"/>
          </p:cNvSpPr>
          <p:nvPr>
            <p:ph type="body" idx="1"/>
          </p:nvPr>
        </p:nvSpPr>
        <p:spPr>
          <a:xfrm>
            <a:off x="3657597" y="836271"/>
            <a:ext cx="4262400" cy="5185458"/>
          </a:xfrm>
          <a:prstGeom prst="rect">
            <a:avLst/>
          </a:prstGeom>
          <a:solidFill>
            <a:schemeClr val="accent1"/>
          </a:solidFill>
          <a:ln>
            <a:noFill/>
          </a:ln>
        </p:spPr>
        <p:txBody>
          <a:bodyPr spcFirstLastPara="1" wrap="square" lIns="252000" tIns="144000" rIns="144000"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7" name="Google Shape;297;p62"/>
          <p:cNvSpPr txBox="1">
            <a:spLocks noGrp="1"/>
          </p:cNvSpPr>
          <p:nvPr>
            <p:ph type="title"/>
          </p:nvPr>
        </p:nvSpPr>
        <p:spPr>
          <a:xfrm>
            <a:off x="625033" y="1659770"/>
            <a:ext cx="2558005" cy="13255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orbel"/>
              <a:buNone/>
              <a:defRPr>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98" name="Google Shape;298;p62" title="Decorative"/>
          <p:cNvCxnSpPr/>
          <p:nvPr/>
        </p:nvCxnSpPr>
        <p:spPr>
          <a:xfrm>
            <a:off x="1756506" y="1915220"/>
            <a:ext cx="0" cy="2188805"/>
          </a:xfrm>
          <a:prstGeom prst="straightConnector1">
            <a:avLst/>
          </a:prstGeom>
          <a:noFill/>
          <a:ln w="76200" cap="flat" cmpd="sng">
            <a:solidFill>
              <a:srgbClr val="C48FAA"/>
            </a:solidFill>
            <a:prstDash val="solid"/>
            <a:miter lim="4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5_Custom Layout">
  <p:cSld name="25_Custom Layout">
    <p:spTree>
      <p:nvGrpSpPr>
        <p:cNvPr id="1" name="Shape 299"/>
        <p:cNvGrpSpPr/>
        <p:nvPr/>
      </p:nvGrpSpPr>
      <p:grpSpPr>
        <a:xfrm>
          <a:off x="0" y="0"/>
          <a:ext cx="0" cy="0"/>
          <a:chOff x="0" y="0"/>
          <a:chExt cx="0" cy="0"/>
        </a:xfrm>
      </p:grpSpPr>
      <p:sp>
        <p:nvSpPr>
          <p:cNvPr id="300" name="Google Shape;300;p63"/>
          <p:cNvSpPr txBox="1">
            <a:spLocks noGrp="1"/>
          </p:cNvSpPr>
          <p:nvPr>
            <p:ph type="body" idx="1"/>
          </p:nvPr>
        </p:nvSpPr>
        <p:spPr>
          <a:xfrm>
            <a:off x="838199" y="4586456"/>
            <a:ext cx="10349090" cy="1577281"/>
          </a:xfrm>
          <a:prstGeom prst="rect">
            <a:avLst/>
          </a:prstGeom>
          <a:noFill/>
          <a:ln>
            <a:noFill/>
          </a:ln>
        </p:spPr>
        <p:txBody>
          <a:bodyPr spcFirstLastPara="1" wrap="square" lIns="0" tIns="216000" rIns="0" bIns="45700" anchor="t" anchorCtr="0">
            <a:noAutofit/>
          </a:bodyPr>
          <a:lstStyle>
            <a:lvl1pPr marL="457200" lvl="0" indent="-228600" algn="ctr">
              <a:lnSpc>
                <a:spcPct val="100000"/>
              </a:lnSpc>
              <a:spcBef>
                <a:spcPts val="1000"/>
              </a:spcBef>
              <a:spcAft>
                <a:spcPts val="0"/>
              </a:spcAft>
              <a:buClr>
                <a:schemeClr val="dk2"/>
              </a:buClr>
              <a:buSzPts val="1400"/>
              <a:buNone/>
              <a:defRPr sz="1400">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1" name="Google Shape;301;p63"/>
          <p:cNvSpPr txBox="1">
            <a:spLocks noGrp="1"/>
          </p:cNvSpPr>
          <p:nvPr>
            <p:ph type="title"/>
          </p:nvPr>
        </p:nvSpPr>
        <p:spPr>
          <a:xfrm>
            <a:off x="838199" y="3717212"/>
            <a:ext cx="10349089" cy="854791"/>
          </a:xfrm>
          <a:prstGeom prst="rect">
            <a:avLst/>
          </a:prstGeom>
          <a:noFill/>
          <a:ln>
            <a:noFill/>
          </a:ln>
        </p:spPr>
        <p:txBody>
          <a:bodyPr spcFirstLastPara="1" wrap="square" lIns="0" tIns="45700" rIns="0" bIns="45700" anchor="b" anchorCtr="0">
            <a:normAutofit/>
          </a:bodyPr>
          <a:lstStyle>
            <a:lvl1pPr lvl="0" algn="ctr">
              <a:lnSpc>
                <a:spcPct val="90000"/>
              </a:lnSpc>
              <a:spcBef>
                <a:spcPts val="0"/>
              </a:spcBef>
              <a:spcAft>
                <a:spcPts val="0"/>
              </a:spcAft>
              <a:buClr>
                <a:schemeClr val="dk2"/>
              </a:buClr>
              <a:buSzPts val="4400"/>
              <a:buFont typeface="Corbel"/>
              <a:buNone/>
              <a:defRPr>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2" name="Google Shape;302;p63" title="Decorative"/>
          <p:cNvSpPr>
            <a:spLocks noGrp="1"/>
          </p:cNvSpPr>
          <p:nvPr>
            <p:ph type="pic" idx="2"/>
          </p:nvPr>
        </p:nvSpPr>
        <p:spPr>
          <a:xfrm>
            <a:off x="838200" y="836271"/>
            <a:ext cx="10349089" cy="2516529"/>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6_Custom Layout">
  <p:cSld name="26_Custom Layout">
    <p:spTree>
      <p:nvGrpSpPr>
        <p:cNvPr id="1" name="Shape 303"/>
        <p:cNvGrpSpPr/>
        <p:nvPr/>
      </p:nvGrpSpPr>
      <p:grpSpPr>
        <a:xfrm>
          <a:off x="0" y="0"/>
          <a:ext cx="0" cy="0"/>
          <a:chOff x="0" y="0"/>
          <a:chExt cx="0" cy="0"/>
        </a:xfrm>
      </p:grpSpPr>
      <p:sp>
        <p:nvSpPr>
          <p:cNvPr id="304" name="Google Shape;304;p64" title="Decorative"/>
          <p:cNvSpPr/>
          <p:nvPr/>
        </p:nvSpPr>
        <p:spPr>
          <a:xfrm>
            <a:off x="0" y="0"/>
            <a:ext cx="4745620" cy="3428990"/>
          </a:xfrm>
          <a:prstGeom prst="rect">
            <a:avLst/>
          </a:prstGeom>
          <a:solidFill>
            <a:schemeClr val="accent2"/>
          </a:solidFill>
          <a:ln>
            <a:noFill/>
          </a:ln>
        </p:spPr>
        <p:txBody>
          <a:bodyPr spcFirstLastPara="1" wrap="square" lIns="252000" tIns="144000" rIns="144000" bIns="45700" anchor="t" anchorCtr="0">
            <a:noAutofit/>
          </a:bodyPr>
          <a:lstStyle/>
          <a:p>
            <a:pPr marL="0" marR="0" lvl="0" indent="0" algn="l" rtl="0">
              <a:lnSpc>
                <a:spcPct val="100000"/>
              </a:lnSpc>
              <a:spcBef>
                <a:spcPts val="0"/>
              </a:spcBef>
              <a:spcAft>
                <a:spcPts val="0"/>
              </a:spcAft>
              <a:buClr>
                <a:schemeClr val="dk1"/>
              </a:buClr>
              <a:buSzPts val="1400"/>
              <a:buFont typeface="Arial"/>
              <a:buNone/>
            </a:pPr>
            <a:endParaRPr sz="1400" b="0" i="0">
              <a:solidFill>
                <a:schemeClr val="dk2"/>
              </a:solidFill>
              <a:latin typeface="Arial"/>
              <a:ea typeface="Arial"/>
              <a:cs typeface="Arial"/>
              <a:sym typeface="Arial"/>
            </a:endParaRPr>
          </a:p>
        </p:txBody>
      </p:sp>
      <p:sp>
        <p:nvSpPr>
          <p:cNvPr id="305" name="Google Shape;305;p64" title="Decorative"/>
          <p:cNvSpPr>
            <a:spLocks noGrp="1"/>
          </p:cNvSpPr>
          <p:nvPr>
            <p:ph type="pic" idx="2"/>
          </p:nvPr>
        </p:nvSpPr>
        <p:spPr>
          <a:xfrm>
            <a:off x="4745620" y="3428990"/>
            <a:ext cx="7446380" cy="3429009"/>
          </a:xfrm>
          <a:prstGeom prst="rect">
            <a:avLst/>
          </a:prstGeom>
          <a:noFill/>
          <a:ln>
            <a:noFill/>
          </a:ln>
        </p:spPr>
      </p:sp>
      <p:sp>
        <p:nvSpPr>
          <p:cNvPr id="306" name="Google Shape;306;p64"/>
          <p:cNvSpPr txBox="1">
            <a:spLocks noGrp="1"/>
          </p:cNvSpPr>
          <p:nvPr>
            <p:ph type="title"/>
          </p:nvPr>
        </p:nvSpPr>
        <p:spPr>
          <a:xfrm>
            <a:off x="838200" y="1659770"/>
            <a:ext cx="3085618" cy="1325563"/>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lt1"/>
              </a:buClr>
              <a:buSzPts val="4400"/>
              <a:buFont typeface="Corbel"/>
              <a:buNone/>
              <a:defRPr>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7" name="Google Shape;307;p64"/>
          <p:cNvSpPr txBox="1">
            <a:spLocks noGrp="1"/>
          </p:cNvSpPr>
          <p:nvPr>
            <p:ph type="body" idx="1"/>
          </p:nvPr>
        </p:nvSpPr>
        <p:spPr>
          <a:xfrm>
            <a:off x="5359078" y="1197273"/>
            <a:ext cx="6121722" cy="382749"/>
          </a:xfrm>
          <a:prstGeom prst="rect">
            <a:avLst/>
          </a:prstGeom>
          <a:noFill/>
          <a:ln>
            <a:noFill/>
          </a:ln>
        </p:spPr>
        <p:txBody>
          <a:bodyPr spcFirstLastPara="1" wrap="square" lIns="0" tIns="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1">
                <a:solidFill>
                  <a:schemeClr val="dk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p64"/>
          <p:cNvSpPr txBox="1">
            <a:spLocks noGrp="1"/>
          </p:cNvSpPr>
          <p:nvPr>
            <p:ph type="body" idx="3"/>
          </p:nvPr>
        </p:nvSpPr>
        <p:spPr>
          <a:xfrm>
            <a:off x="5359078" y="1588155"/>
            <a:ext cx="6121722" cy="1397178"/>
          </a:xfrm>
          <a:prstGeom prst="rect">
            <a:avLst/>
          </a:prstGeom>
          <a:noFill/>
          <a:ln>
            <a:noFill/>
          </a:ln>
        </p:spPr>
        <p:txBody>
          <a:bodyPr spcFirstLastPara="1" wrap="square" lIns="0" tIns="0" rIns="91425" bIns="45700" anchor="t" anchorCtr="0">
            <a:normAutofit/>
          </a:bodyPr>
          <a:lstStyle>
            <a:lvl1pPr marL="457200" lvl="0" indent="-228600" algn="l">
              <a:lnSpc>
                <a:spcPct val="100000"/>
              </a:lnSpc>
              <a:spcBef>
                <a:spcPts val="1000"/>
              </a:spcBef>
              <a:spcAft>
                <a:spcPts val="0"/>
              </a:spcAft>
              <a:buClr>
                <a:schemeClr val="dk1"/>
              </a:buClr>
              <a:buSzPts val="1400"/>
              <a:buNone/>
              <a:defRPr sz="1400">
                <a:solidFill>
                  <a:schemeClr val="dk1"/>
                </a:solidFill>
              </a:defRPr>
            </a:lvl1pPr>
            <a:lvl2pPr marL="914400" lvl="1" indent="-228600" algn="l">
              <a:lnSpc>
                <a:spcPct val="90000"/>
              </a:lnSpc>
              <a:spcBef>
                <a:spcPts val="500"/>
              </a:spcBef>
              <a:spcAft>
                <a:spcPts val="0"/>
              </a:spcAft>
              <a:buClr>
                <a:schemeClr val="dk2"/>
              </a:buClr>
              <a:buSzPts val="1200"/>
              <a:buNone/>
              <a:defRPr sz="1200"/>
            </a:lvl2pPr>
            <a:lvl3pPr marL="1371600" lvl="2" indent="-228600" algn="l">
              <a:lnSpc>
                <a:spcPct val="90000"/>
              </a:lnSpc>
              <a:spcBef>
                <a:spcPts val="500"/>
              </a:spcBef>
              <a:spcAft>
                <a:spcPts val="0"/>
              </a:spcAft>
              <a:buClr>
                <a:schemeClr val="dk2"/>
              </a:buClr>
              <a:buSzPts val="1100"/>
              <a:buNone/>
              <a:defRPr sz="1100"/>
            </a:lvl3pPr>
            <a:lvl4pPr marL="1828800" lvl="3" indent="-295275" algn="l">
              <a:lnSpc>
                <a:spcPct val="90000"/>
              </a:lnSpc>
              <a:spcBef>
                <a:spcPts val="500"/>
              </a:spcBef>
              <a:spcAft>
                <a:spcPts val="0"/>
              </a:spcAft>
              <a:buClr>
                <a:schemeClr val="dk2"/>
              </a:buClr>
              <a:buSzPts val="1050"/>
              <a:buChar char="•"/>
              <a:defRPr sz="1050"/>
            </a:lvl4pPr>
            <a:lvl5pPr marL="2286000" lvl="4" indent="-295275" algn="l">
              <a:lnSpc>
                <a:spcPct val="90000"/>
              </a:lnSpc>
              <a:spcBef>
                <a:spcPts val="500"/>
              </a:spcBef>
              <a:spcAft>
                <a:spcPts val="0"/>
              </a:spcAft>
              <a:buClr>
                <a:schemeClr val="dk2"/>
              </a:buClr>
              <a:buSzPts val="1050"/>
              <a:buChar char="•"/>
              <a:defRPr sz="10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9" name="Google Shape;309;p64"/>
          <p:cNvSpPr txBox="1">
            <a:spLocks noGrp="1"/>
          </p:cNvSpPr>
          <p:nvPr>
            <p:ph type="body" idx="4"/>
          </p:nvPr>
        </p:nvSpPr>
        <p:spPr>
          <a:xfrm>
            <a:off x="838200" y="3737092"/>
            <a:ext cx="3085618" cy="2663707"/>
          </a:xfrm>
          <a:prstGeom prst="rect">
            <a:avLst/>
          </a:prstGeom>
          <a:noFill/>
          <a:ln>
            <a:noFill/>
          </a:ln>
        </p:spPr>
        <p:txBody>
          <a:bodyPr spcFirstLastPara="1" wrap="square" lIns="0" tIns="0" rIns="91425" bIns="45700" anchor="t" anchorCtr="0">
            <a:normAutofit/>
          </a:bodyPr>
          <a:lstStyle>
            <a:lvl1pPr marL="457200" lvl="0" indent="-228600" algn="l">
              <a:lnSpc>
                <a:spcPct val="100000"/>
              </a:lnSpc>
              <a:spcBef>
                <a:spcPts val="1000"/>
              </a:spcBef>
              <a:spcAft>
                <a:spcPts val="0"/>
              </a:spcAft>
              <a:buClr>
                <a:schemeClr val="dk1"/>
              </a:buClr>
              <a:buSzPts val="2000"/>
              <a:buNone/>
              <a:defRPr sz="2000">
                <a:solidFill>
                  <a:schemeClr val="dk1"/>
                </a:solidFill>
              </a:defRPr>
            </a:lvl1pPr>
            <a:lvl2pPr marL="914400" lvl="1" indent="-228600" algn="l">
              <a:lnSpc>
                <a:spcPct val="90000"/>
              </a:lnSpc>
              <a:spcBef>
                <a:spcPts val="500"/>
              </a:spcBef>
              <a:spcAft>
                <a:spcPts val="0"/>
              </a:spcAft>
              <a:buClr>
                <a:schemeClr val="dk2"/>
              </a:buClr>
              <a:buSzPts val="1200"/>
              <a:buNone/>
              <a:defRPr sz="1200"/>
            </a:lvl2pPr>
            <a:lvl3pPr marL="1371600" lvl="2" indent="-228600" algn="l">
              <a:lnSpc>
                <a:spcPct val="90000"/>
              </a:lnSpc>
              <a:spcBef>
                <a:spcPts val="500"/>
              </a:spcBef>
              <a:spcAft>
                <a:spcPts val="0"/>
              </a:spcAft>
              <a:buClr>
                <a:schemeClr val="dk2"/>
              </a:buClr>
              <a:buSzPts val="1100"/>
              <a:buNone/>
              <a:defRPr sz="1100"/>
            </a:lvl3pPr>
            <a:lvl4pPr marL="1828800" lvl="3" indent="-295275" algn="l">
              <a:lnSpc>
                <a:spcPct val="90000"/>
              </a:lnSpc>
              <a:spcBef>
                <a:spcPts val="500"/>
              </a:spcBef>
              <a:spcAft>
                <a:spcPts val="0"/>
              </a:spcAft>
              <a:buClr>
                <a:schemeClr val="dk2"/>
              </a:buClr>
              <a:buSzPts val="1050"/>
              <a:buChar char="•"/>
              <a:defRPr sz="1050"/>
            </a:lvl4pPr>
            <a:lvl5pPr marL="2286000" lvl="4" indent="-295275" algn="l">
              <a:lnSpc>
                <a:spcPct val="90000"/>
              </a:lnSpc>
              <a:spcBef>
                <a:spcPts val="500"/>
              </a:spcBef>
              <a:spcAft>
                <a:spcPts val="0"/>
              </a:spcAft>
              <a:buClr>
                <a:schemeClr val="dk2"/>
              </a:buClr>
              <a:buSzPts val="1050"/>
              <a:buChar char="•"/>
              <a:defRPr sz="105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10"/>
        <p:cNvGrpSpPr/>
        <p:nvPr/>
      </p:nvGrpSpPr>
      <p:grpSpPr>
        <a:xfrm>
          <a:off x="0" y="0"/>
          <a:ext cx="0" cy="0"/>
          <a:chOff x="0" y="0"/>
          <a:chExt cx="0" cy="0"/>
        </a:xfrm>
      </p:grpSpPr>
      <p:sp>
        <p:nvSpPr>
          <p:cNvPr id="311" name="Google Shape;311;p65" title="Decorative"/>
          <p:cNvSpPr>
            <a:spLocks noGrp="1"/>
          </p:cNvSpPr>
          <p:nvPr>
            <p:ph type="pic" idx="2"/>
          </p:nvPr>
        </p:nvSpPr>
        <p:spPr>
          <a:xfrm>
            <a:off x="0" y="0"/>
            <a:ext cx="12192000" cy="6858000"/>
          </a:xfrm>
          <a:prstGeom prst="rect">
            <a:avLst/>
          </a:prstGeom>
          <a:noFill/>
          <a:ln>
            <a:noFill/>
          </a:ln>
        </p:spPr>
      </p:sp>
      <p:sp>
        <p:nvSpPr>
          <p:cNvPr id="312" name="Google Shape;312;p65"/>
          <p:cNvSpPr txBox="1">
            <a:spLocks noGrp="1"/>
          </p:cNvSpPr>
          <p:nvPr>
            <p:ph type="title"/>
          </p:nvPr>
        </p:nvSpPr>
        <p:spPr>
          <a:xfrm>
            <a:off x="2282502" y="4973519"/>
            <a:ext cx="7299618" cy="1440000"/>
          </a:xfrm>
          <a:prstGeom prst="rect">
            <a:avLst/>
          </a:prstGeom>
          <a:solidFill>
            <a:schemeClr val="accent1"/>
          </a:solidFill>
          <a:ln>
            <a:noFill/>
          </a:ln>
        </p:spPr>
        <p:txBody>
          <a:bodyPr spcFirstLastPara="1" wrap="square" lIns="216000" tIns="45700" rIns="91425" bIns="45700" anchor="ctr" anchorCtr="0">
            <a:normAutofit/>
          </a:bodyPr>
          <a:lstStyle>
            <a:lvl1pPr lvl="0" algn="ctr">
              <a:lnSpc>
                <a:spcPct val="90000"/>
              </a:lnSpc>
              <a:spcBef>
                <a:spcPts val="0"/>
              </a:spcBef>
              <a:spcAft>
                <a:spcPts val="0"/>
              </a:spcAft>
              <a:buClr>
                <a:schemeClr val="lt1"/>
              </a:buClr>
              <a:buSzPts val="4000"/>
              <a:buFont typeface="Corbel"/>
              <a:buNone/>
              <a:defRPr sz="4000">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13"/>
        <p:cNvGrpSpPr/>
        <p:nvPr/>
      </p:nvGrpSpPr>
      <p:grpSpPr>
        <a:xfrm>
          <a:off x="0" y="0"/>
          <a:ext cx="0" cy="0"/>
          <a:chOff x="0" y="0"/>
          <a:chExt cx="0" cy="0"/>
        </a:xfrm>
      </p:grpSpPr>
      <p:sp>
        <p:nvSpPr>
          <p:cNvPr id="314" name="Google Shape;314;p66" title="Decorative"/>
          <p:cNvSpPr>
            <a:spLocks noGrp="1"/>
          </p:cNvSpPr>
          <p:nvPr>
            <p:ph type="pic" idx="2"/>
          </p:nvPr>
        </p:nvSpPr>
        <p:spPr>
          <a:xfrm>
            <a:off x="0" y="0"/>
            <a:ext cx="12192000" cy="68580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solidFill>
          <a:schemeClr val="accent1"/>
        </a:solidFill>
        <a:effectLst/>
      </p:bgPr>
    </p:bg>
    <p:spTree>
      <p:nvGrpSpPr>
        <p:cNvPr id="1" name="Shape 315"/>
        <p:cNvGrpSpPr/>
        <p:nvPr/>
      </p:nvGrpSpPr>
      <p:grpSpPr>
        <a:xfrm>
          <a:off x="0" y="0"/>
          <a:ext cx="0" cy="0"/>
          <a:chOff x="0" y="0"/>
          <a:chExt cx="0" cy="0"/>
        </a:xfrm>
      </p:grpSpPr>
      <p:sp>
        <p:nvSpPr>
          <p:cNvPr id="316" name="Google Shape;316;p67" title="Decorative"/>
          <p:cNvSpPr>
            <a:spLocks noGrp="1"/>
          </p:cNvSpPr>
          <p:nvPr>
            <p:ph type="pic" idx="2"/>
          </p:nvPr>
        </p:nvSpPr>
        <p:spPr>
          <a:xfrm>
            <a:off x="0" y="0"/>
            <a:ext cx="12192000" cy="5497975"/>
          </a:xfrm>
          <a:prstGeom prst="rect">
            <a:avLst/>
          </a:prstGeom>
          <a:noFill/>
          <a:ln>
            <a:noFill/>
          </a:ln>
        </p:spPr>
      </p:sp>
      <p:sp>
        <p:nvSpPr>
          <p:cNvPr id="317" name="Google Shape;317;p67"/>
          <p:cNvSpPr txBox="1">
            <a:spLocks noGrp="1"/>
          </p:cNvSpPr>
          <p:nvPr>
            <p:ph type="title"/>
          </p:nvPr>
        </p:nvSpPr>
        <p:spPr>
          <a:xfrm>
            <a:off x="853440" y="5688402"/>
            <a:ext cx="8717280" cy="823070"/>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lt1"/>
              </a:buClr>
              <a:buSzPts val="4400"/>
              <a:buFont typeface="Corbe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0_Custom Layout">
  <p:cSld name="30_Custom Layout">
    <p:bg>
      <p:bgPr>
        <a:solidFill>
          <a:schemeClr val="accent1"/>
        </a:solidFill>
        <a:effectLst/>
      </p:bgPr>
    </p:bg>
    <p:spTree>
      <p:nvGrpSpPr>
        <p:cNvPr id="1" name="Shape 318"/>
        <p:cNvGrpSpPr/>
        <p:nvPr/>
      </p:nvGrpSpPr>
      <p:grpSpPr>
        <a:xfrm>
          <a:off x="0" y="0"/>
          <a:ext cx="0" cy="0"/>
          <a:chOff x="0" y="0"/>
          <a:chExt cx="0" cy="0"/>
        </a:xfrm>
      </p:grpSpPr>
      <p:sp>
        <p:nvSpPr>
          <p:cNvPr id="319" name="Google Shape;319;p68" title="Decorative"/>
          <p:cNvSpPr>
            <a:spLocks noGrp="1"/>
          </p:cNvSpPr>
          <p:nvPr>
            <p:ph type="pic" idx="2"/>
          </p:nvPr>
        </p:nvSpPr>
        <p:spPr>
          <a:xfrm>
            <a:off x="0" y="680013"/>
            <a:ext cx="12192000" cy="5497975"/>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34_Custom Layout">
  <p:cSld name="34_Custom Layout">
    <p:bg>
      <p:bgPr>
        <a:solidFill>
          <a:schemeClr val="accent2"/>
        </a:solidFill>
        <a:effectLst/>
      </p:bgPr>
    </p:bg>
    <p:spTree>
      <p:nvGrpSpPr>
        <p:cNvPr id="1" name="Shape 320"/>
        <p:cNvGrpSpPr/>
        <p:nvPr/>
      </p:nvGrpSpPr>
      <p:grpSpPr>
        <a:xfrm>
          <a:off x="0" y="0"/>
          <a:ext cx="0" cy="0"/>
          <a:chOff x="0" y="0"/>
          <a:chExt cx="0" cy="0"/>
        </a:xfrm>
      </p:grpSpPr>
      <p:sp>
        <p:nvSpPr>
          <p:cNvPr id="321" name="Google Shape;321;p69" title="Decorative"/>
          <p:cNvSpPr>
            <a:spLocks noGrp="1"/>
          </p:cNvSpPr>
          <p:nvPr>
            <p:ph type="pic" idx="2"/>
          </p:nvPr>
        </p:nvSpPr>
        <p:spPr>
          <a:xfrm>
            <a:off x="0" y="680013"/>
            <a:ext cx="12192000" cy="5497975"/>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322"/>
        <p:cNvGrpSpPr/>
        <p:nvPr/>
      </p:nvGrpSpPr>
      <p:grpSpPr>
        <a:xfrm>
          <a:off x="0" y="0"/>
          <a:ext cx="0" cy="0"/>
          <a:chOff x="0" y="0"/>
          <a:chExt cx="0" cy="0"/>
        </a:xfrm>
      </p:grpSpPr>
      <p:sp>
        <p:nvSpPr>
          <p:cNvPr id="323" name="Google Shape;323;p70" title="Decorative"/>
          <p:cNvSpPr>
            <a:spLocks noGrp="1"/>
          </p:cNvSpPr>
          <p:nvPr>
            <p:ph type="pic" idx="2"/>
          </p:nvPr>
        </p:nvSpPr>
        <p:spPr>
          <a:xfrm>
            <a:off x="0" y="0"/>
            <a:ext cx="12192000" cy="6857999"/>
          </a:xfrm>
          <a:prstGeom prst="rect">
            <a:avLst/>
          </a:prstGeom>
          <a:noFill/>
          <a:ln>
            <a:noFill/>
          </a:ln>
        </p:spPr>
      </p:sp>
      <p:sp>
        <p:nvSpPr>
          <p:cNvPr id="324" name="Google Shape;324;p70"/>
          <p:cNvSpPr/>
          <p:nvPr/>
        </p:nvSpPr>
        <p:spPr>
          <a:xfrm>
            <a:off x="0" y="4735870"/>
            <a:ext cx="12192000" cy="1500431"/>
          </a:xfrm>
          <a:prstGeom prst="rect">
            <a:avLst/>
          </a:prstGeom>
          <a:solidFill>
            <a:schemeClr val="l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70"/>
          <p:cNvSpPr txBox="1">
            <a:spLocks noGrp="1"/>
          </p:cNvSpPr>
          <p:nvPr>
            <p:ph type="title"/>
          </p:nvPr>
        </p:nvSpPr>
        <p:spPr>
          <a:xfrm>
            <a:off x="695396" y="5074550"/>
            <a:ext cx="8717280" cy="823070"/>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lt1"/>
              </a:buClr>
              <a:buSzPts val="4400"/>
              <a:buFont typeface="Corbe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35_Custom Layout">
  <p:cSld name="35_Custom Layout">
    <p:spTree>
      <p:nvGrpSpPr>
        <p:cNvPr id="1" name="Shape 326"/>
        <p:cNvGrpSpPr/>
        <p:nvPr/>
      </p:nvGrpSpPr>
      <p:grpSpPr>
        <a:xfrm>
          <a:off x="0" y="0"/>
          <a:ext cx="0" cy="0"/>
          <a:chOff x="0" y="0"/>
          <a:chExt cx="0" cy="0"/>
        </a:xfrm>
      </p:grpSpPr>
      <p:sp>
        <p:nvSpPr>
          <p:cNvPr id="327" name="Google Shape;327;p71" title="Decorative"/>
          <p:cNvSpPr>
            <a:spLocks noGrp="1"/>
          </p:cNvSpPr>
          <p:nvPr>
            <p:ph type="pic" idx="2"/>
          </p:nvPr>
        </p:nvSpPr>
        <p:spPr>
          <a:xfrm>
            <a:off x="0" y="0"/>
            <a:ext cx="12192000" cy="6857999"/>
          </a:xfrm>
          <a:prstGeom prst="rect">
            <a:avLst/>
          </a:prstGeom>
          <a:noFill/>
          <a:ln>
            <a:noFill/>
          </a:ln>
        </p:spPr>
      </p:sp>
      <p:sp>
        <p:nvSpPr>
          <p:cNvPr id="328" name="Google Shape;328;p71" title="Decorative"/>
          <p:cNvSpPr/>
          <p:nvPr/>
        </p:nvSpPr>
        <p:spPr>
          <a:xfrm>
            <a:off x="0" y="4735870"/>
            <a:ext cx="12192000" cy="1500431"/>
          </a:xfrm>
          <a:prstGeom prst="rect">
            <a:avLst/>
          </a:prstGeom>
          <a:solidFill>
            <a:schemeClr val="accent2">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71"/>
          <p:cNvSpPr txBox="1">
            <a:spLocks noGrp="1"/>
          </p:cNvSpPr>
          <p:nvPr>
            <p:ph type="title"/>
          </p:nvPr>
        </p:nvSpPr>
        <p:spPr>
          <a:xfrm>
            <a:off x="695396" y="5074550"/>
            <a:ext cx="8717280" cy="823070"/>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lt1"/>
              </a:buClr>
              <a:buSzPts val="4400"/>
              <a:buFont typeface="Corbe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647700" y="289560"/>
            <a:ext cx="10896600" cy="89321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44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647700" y="1097363"/>
            <a:ext cx="10896600" cy="60288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1400"/>
              <a:buNone/>
              <a:defRPr sz="1400">
                <a:solidFill>
                  <a:schemeClr val="dk2"/>
                </a:solidFill>
                <a:latin typeface="Corbel"/>
                <a:ea typeface="Corbel"/>
                <a:cs typeface="Corbel"/>
                <a:sym typeface="Corbel"/>
              </a:defRPr>
            </a:lvl1pPr>
            <a:lvl2pPr marL="914400" lvl="1" indent="-298450" algn="l">
              <a:lnSpc>
                <a:spcPct val="90000"/>
              </a:lnSpc>
              <a:spcBef>
                <a:spcPts val="500"/>
              </a:spcBef>
              <a:spcAft>
                <a:spcPts val="0"/>
              </a:spcAft>
              <a:buClr>
                <a:schemeClr val="dk2"/>
              </a:buClr>
              <a:buSzPts val="1100"/>
              <a:buChar char="•"/>
              <a:defRPr sz="1100">
                <a:solidFill>
                  <a:schemeClr val="dk2"/>
                </a:solidFill>
              </a:defRPr>
            </a:lvl2pPr>
            <a:lvl3pPr marL="1371600" lvl="2" indent="-295275" algn="l">
              <a:lnSpc>
                <a:spcPct val="90000"/>
              </a:lnSpc>
              <a:spcBef>
                <a:spcPts val="500"/>
              </a:spcBef>
              <a:spcAft>
                <a:spcPts val="0"/>
              </a:spcAft>
              <a:buClr>
                <a:schemeClr val="dk2"/>
              </a:buClr>
              <a:buSzPts val="1050"/>
              <a:buChar char="•"/>
              <a:defRPr sz="1050">
                <a:solidFill>
                  <a:schemeClr val="dk2"/>
                </a:solidFill>
              </a:defRPr>
            </a:lvl3pPr>
            <a:lvl4pPr marL="1828800" lvl="3" indent="-292100" algn="l">
              <a:lnSpc>
                <a:spcPct val="90000"/>
              </a:lnSpc>
              <a:spcBef>
                <a:spcPts val="500"/>
              </a:spcBef>
              <a:spcAft>
                <a:spcPts val="0"/>
              </a:spcAft>
              <a:buClr>
                <a:schemeClr val="dk2"/>
              </a:buClr>
              <a:buSzPts val="1000"/>
              <a:buChar char="•"/>
              <a:defRPr sz="1000">
                <a:solidFill>
                  <a:schemeClr val="dk2"/>
                </a:solidFill>
              </a:defRPr>
            </a:lvl4pPr>
            <a:lvl5pPr marL="2286000" lvl="4" indent="-292100" algn="l">
              <a:lnSpc>
                <a:spcPct val="90000"/>
              </a:lnSpc>
              <a:spcBef>
                <a:spcPts val="500"/>
              </a:spcBef>
              <a:spcAft>
                <a:spcPts val="0"/>
              </a:spcAft>
              <a:buClr>
                <a:schemeClr val="dk2"/>
              </a:buClr>
              <a:buSzPts val="1000"/>
              <a:buChar char="•"/>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36_Custom Layout">
  <p:cSld name="36_Custom Layout">
    <p:spTree>
      <p:nvGrpSpPr>
        <p:cNvPr id="1" name="Shape 330"/>
        <p:cNvGrpSpPr/>
        <p:nvPr/>
      </p:nvGrpSpPr>
      <p:grpSpPr>
        <a:xfrm>
          <a:off x="0" y="0"/>
          <a:ext cx="0" cy="0"/>
          <a:chOff x="0" y="0"/>
          <a:chExt cx="0" cy="0"/>
        </a:xfrm>
      </p:grpSpPr>
      <p:sp>
        <p:nvSpPr>
          <p:cNvPr id="331" name="Google Shape;331;p72" title="Decorative"/>
          <p:cNvSpPr>
            <a:spLocks noGrp="1"/>
          </p:cNvSpPr>
          <p:nvPr>
            <p:ph type="pic" idx="2"/>
          </p:nvPr>
        </p:nvSpPr>
        <p:spPr>
          <a:xfrm>
            <a:off x="0" y="0"/>
            <a:ext cx="12192000" cy="6857999"/>
          </a:xfrm>
          <a:prstGeom prst="rect">
            <a:avLst/>
          </a:prstGeom>
          <a:noFill/>
          <a:ln>
            <a:noFill/>
          </a:ln>
        </p:spPr>
      </p:sp>
      <p:sp>
        <p:nvSpPr>
          <p:cNvPr id="332" name="Google Shape;332;p72" title="Decorative"/>
          <p:cNvSpPr/>
          <p:nvPr/>
        </p:nvSpPr>
        <p:spPr>
          <a:xfrm>
            <a:off x="0" y="4735870"/>
            <a:ext cx="12192000" cy="1500431"/>
          </a:xfrm>
          <a:prstGeom prst="rect">
            <a:avLst/>
          </a:prstGeom>
          <a:solidFill>
            <a:schemeClr val="accen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3" name="Google Shape;333;p72"/>
          <p:cNvSpPr txBox="1">
            <a:spLocks noGrp="1"/>
          </p:cNvSpPr>
          <p:nvPr>
            <p:ph type="title"/>
          </p:nvPr>
        </p:nvSpPr>
        <p:spPr>
          <a:xfrm>
            <a:off x="695396" y="5074550"/>
            <a:ext cx="8717280" cy="823070"/>
          </a:xfrm>
          <a:prstGeom prst="rect">
            <a:avLst/>
          </a:prstGeom>
          <a:noFill/>
          <a:ln>
            <a:noFill/>
          </a:ln>
        </p:spPr>
        <p:txBody>
          <a:bodyPr spcFirstLastPara="1" wrap="square" lIns="0" tIns="45700" rIns="91425" bIns="45700" anchor="ctr" anchorCtr="0">
            <a:normAutofit/>
          </a:bodyPr>
          <a:lstStyle>
            <a:lvl1pPr lvl="0" algn="l">
              <a:lnSpc>
                <a:spcPct val="90000"/>
              </a:lnSpc>
              <a:spcBef>
                <a:spcPts val="0"/>
              </a:spcBef>
              <a:spcAft>
                <a:spcPts val="0"/>
              </a:spcAft>
              <a:buClr>
                <a:schemeClr val="lt1"/>
              </a:buClr>
              <a:buSzPts val="4400"/>
              <a:buFont typeface="Corbe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5_Custom Layout">
  <p:cSld name="5_Custom Layout">
    <p:bg>
      <p:bgPr>
        <a:solidFill>
          <a:schemeClr val="lt1"/>
        </a:solidFill>
        <a:effectLst/>
      </p:bgPr>
    </p:bg>
    <p:spTree>
      <p:nvGrpSpPr>
        <p:cNvPr id="1" name="Shape 334"/>
        <p:cNvGrpSpPr/>
        <p:nvPr/>
      </p:nvGrpSpPr>
      <p:grpSpPr>
        <a:xfrm>
          <a:off x="0" y="0"/>
          <a:ext cx="0" cy="0"/>
          <a:chOff x="0" y="0"/>
          <a:chExt cx="0" cy="0"/>
        </a:xfrm>
      </p:grpSpPr>
      <p:grpSp>
        <p:nvGrpSpPr>
          <p:cNvPr id="335" name="Google Shape;335;p73"/>
          <p:cNvGrpSpPr/>
          <p:nvPr/>
        </p:nvGrpSpPr>
        <p:grpSpPr>
          <a:xfrm>
            <a:off x="3413895" y="419827"/>
            <a:ext cx="7939904" cy="6018346"/>
            <a:chOff x="8585200" y="440266"/>
            <a:chExt cx="14753564" cy="11183013"/>
          </a:xfrm>
        </p:grpSpPr>
        <p:sp>
          <p:nvSpPr>
            <p:cNvPr id="336" name="Google Shape;336;p73" title="Decorative"/>
            <p:cNvSpPr/>
            <p:nvPr/>
          </p:nvSpPr>
          <p:spPr>
            <a:xfrm>
              <a:off x="8585200" y="440266"/>
              <a:ext cx="6156127" cy="9967848"/>
            </a:xfrm>
            <a:prstGeom prst="rect">
              <a:avLst/>
            </a:prstGeom>
            <a:solidFill>
              <a:srgbClr val="1F1F2A">
                <a:alpha val="13725"/>
              </a:srgbClr>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73" title="Decorative"/>
            <p:cNvSpPr/>
            <p:nvPr/>
          </p:nvSpPr>
          <p:spPr>
            <a:xfrm>
              <a:off x="10168466" y="1092200"/>
              <a:ext cx="13170298" cy="10531079"/>
            </a:xfrm>
            <a:prstGeom prst="rect">
              <a:avLst/>
            </a:prstGeom>
            <a:solidFill>
              <a:schemeClr val="accent2"/>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a:solidFill>
                  <a:srgbClr val="F3F3F3"/>
                </a:solidFill>
                <a:latin typeface="Raleway"/>
                <a:ea typeface="Raleway"/>
                <a:cs typeface="Raleway"/>
                <a:sym typeface="Raleway"/>
              </a:endParaRPr>
            </a:p>
          </p:txBody>
        </p:sp>
      </p:grpSp>
      <p:sp>
        <p:nvSpPr>
          <p:cNvPr id="338" name="Google Shape;338;p73"/>
          <p:cNvSpPr txBox="1">
            <a:spLocks noGrp="1"/>
          </p:cNvSpPr>
          <p:nvPr>
            <p:ph type="body" idx="1"/>
          </p:nvPr>
        </p:nvSpPr>
        <p:spPr>
          <a:xfrm>
            <a:off x="838200" y="369027"/>
            <a:ext cx="2489200" cy="3124200"/>
          </a:xfrm>
          <a:prstGeom prst="rect">
            <a:avLst/>
          </a:prstGeom>
          <a:noFill/>
          <a:ln>
            <a:noFill/>
          </a:ln>
        </p:spPr>
        <p:txBody>
          <a:bodyPr spcFirstLastPara="1" wrap="square" lIns="91425" tIns="0" rIns="91425" bIns="0" anchor="b" anchorCtr="0">
            <a:noAutofit/>
          </a:bodyPr>
          <a:lstStyle>
            <a:lvl1pPr marL="457200" lvl="0" indent="-228600" algn="r">
              <a:lnSpc>
                <a:spcPct val="90000"/>
              </a:lnSpc>
              <a:spcBef>
                <a:spcPts val="1000"/>
              </a:spcBef>
              <a:spcAft>
                <a:spcPts val="0"/>
              </a:spcAft>
              <a:buClr>
                <a:srgbClr val="1D72AB"/>
              </a:buClr>
              <a:buSzPts val="30000"/>
              <a:buNone/>
              <a:defRPr sz="30000">
                <a:solidFill>
                  <a:srgbClr val="1D72AB"/>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9" name="Google Shape;339;p73"/>
          <p:cNvSpPr txBox="1">
            <a:spLocks noGrp="1"/>
          </p:cNvSpPr>
          <p:nvPr>
            <p:ph type="title"/>
          </p:nvPr>
        </p:nvSpPr>
        <p:spPr>
          <a:xfrm>
            <a:off x="4571575" y="4500560"/>
            <a:ext cx="653669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Corbel"/>
              <a:buNone/>
              <a:defRPr sz="6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7_Custom Layout">
  <p:cSld name="37_Custom Layout">
    <p:bg>
      <p:bgPr>
        <a:solidFill>
          <a:schemeClr val="lt1"/>
        </a:solidFill>
        <a:effectLst/>
      </p:bgPr>
    </p:bg>
    <p:spTree>
      <p:nvGrpSpPr>
        <p:cNvPr id="1" name="Shape 340"/>
        <p:cNvGrpSpPr/>
        <p:nvPr/>
      </p:nvGrpSpPr>
      <p:grpSpPr>
        <a:xfrm>
          <a:off x="0" y="0"/>
          <a:ext cx="0" cy="0"/>
          <a:chOff x="0" y="0"/>
          <a:chExt cx="0" cy="0"/>
        </a:xfrm>
      </p:grpSpPr>
      <p:grpSp>
        <p:nvGrpSpPr>
          <p:cNvPr id="341" name="Google Shape;341;p74"/>
          <p:cNvGrpSpPr/>
          <p:nvPr/>
        </p:nvGrpSpPr>
        <p:grpSpPr>
          <a:xfrm>
            <a:off x="3413895" y="419827"/>
            <a:ext cx="7939904" cy="6018346"/>
            <a:chOff x="8585200" y="440266"/>
            <a:chExt cx="14753564" cy="11183013"/>
          </a:xfrm>
        </p:grpSpPr>
        <p:sp>
          <p:nvSpPr>
            <p:cNvPr id="342" name="Google Shape;342;p74" title="Decorative"/>
            <p:cNvSpPr/>
            <p:nvPr/>
          </p:nvSpPr>
          <p:spPr>
            <a:xfrm>
              <a:off x="8585200" y="440266"/>
              <a:ext cx="6156127" cy="9967848"/>
            </a:xfrm>
            <a:prstGeom prst="rect">
              <a:avLst/>
            </a:prstGeom>
            <a:solidFill>
              <a:srgbClr val="1F1F2A">
                <a:alpha val="13725"/>
              </a:srgbClr>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74" title="Decorative"/>
            <p:cNvSpPr/>
            <p:nvPr/>
          </p:nvSpPr>
          <p:spPr>
            <a:xfrm>
              <a:off x="10168466" y="1092200"/>
              <a:ext cx="13170298" cy="10531079"/>
            </a:xfrm>
            <a:prstGeom prst="rect">
              <a:avLst/>
            </a:prstGeom>
            <a:solidFill>
              <a:schemeClr val="accent1"/>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a:solidFill>
                  <a:srgbClr val="F3F3F3"/>
                </a:solidFill>
                <a:latin typeface="Raleway"/>
                <a:ea typeface="Raleway"/>
                <a:cs typeface="Raleway"/>
                <a:sym typeface="Raleway"/>
              </a:endParaRPr>
            </a:p>
          </p:txBody>
        </p:sp>
      </p:grpSp>
      <p:sp>
        <p:nvSpPr>
          <p:cNvPr id="344" name="Google Shape;344;p74"/>
          <p:cNvSpPr txBox="1">
            <a:spLocks noGrp="1"/>
          </p:cNvSpPr>
          <p:nvPr>
            <p:ph type="body" idx="1"/>
          </p:nvPr>
        </p:nvSpPr>
        <p:spPr>
          <a:xfrm>
            <a:off x="838200" y="369027"/>
            <a:ext cx="2489200" cy="3124200"/>
          </a:xfrm>
          <a:prstGeom prst="rect">
            <a:avLst/>
          </a:prstGeom>
          <a:noFill/>
          <a:ln>
            <a:noFill/>
          </a:ln>
        </p:spPr>
        <p:txBody>
          <a:bodyPr spcFirstLastPara="1" wrap="square" lIns="91425" tIns="0" rIns="91425" bIns="0" anchor="b" anchorCtr="0">
            <a:noAutofit/>
          </a:bodyPr>
          <a:lstStyle>
            <a:lvl1pPr marL="457200" lvl="0" indent="-228600" algn="r">
              <a:lnSpc>
                <a:spcPct val="90000"/>
              </a:lnSpc>
              <a:spcBef>
                <a:spcPts val="1000"/>
              </a:spcBef>
              <a:spcAft>
                <a:spcPts val="0"/>
              </a:spcAft>
              <a:buClr>
                <a:srgbClr val="C48FAA"/>
              </a:buClr>
              <a:buSzPts val="30000"/>
              <a:buNone/>
              <a:defRPr sz="30000">
                <a:solidFill>
                  <a:srgbClr val="C48FAA"/>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5" name="Google Shape;345;p74"/>
          <p:cNvSpPr txBox="1">
            <a:spLocks noGrp="1"/>
          </p:cNvSpPr>
          <p:nvPr>
            <p:ph type="title"/>
          </p:nvPr>
        </p:nvSpPr>
        <p:spPr>
          <a:xfrm>
            <a:off x="4571575" y="4500560"/>
            <a:ext cx="653669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Corbel"/>
              <a:buNone/>
              <a:defRPr sz="6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8_Custom Layout">
  <p:cSld name="38_Custom Layout">
    <p:bg>
      <p:bgPr>
        <a:solidFill>
          <a:schemeClr val="lt1"/>
        </a:solidFill>
        <a:effectLst/>
      </p:bgPr>
    </p:bg>
    <p:spTree>
      <p:nvGrpSpPr>
        <p:cNvPr id="1" name="Shape 346"/>
        <p:cNvGrpSpPr/>
        <p:nvPr/>
      </p:nvGrpSpPr>
      <p:grpSpPr>
        <a:xfrm>
          <a:off x="0" y="0"/>
          <a:ext cx="0" cy="0"/>
          <a:chOff x="0" y="0"/>
          <a:chExt cx="0" cy="0"/>
        </a:xfrm>
      </p:grpSpPr>
      <p:grpSp>
        <p:nvGrpSpPr>
          <p:cNvPr id="347" name="Google Shape;347;p75"/>
          <p:cNvGrpSpPr/>
          <p:nvPr/>
        </p:nvGrpSpPr>
        <p:grpSpPr>
          <a:xfrm>
            <a:off x="3413895" y="419827"/>
            <a:ext cx="7939904" cy="6018346"/>
            <a:chOff x="8585200" y="440266"/>
            <a:chExt cx="14753564" cy="11183013"/>
          </a:xfrm>
        </p:grpSpPr>
        <p:sp>
          <p:nvSpPr>
            <p:cNvPr id="348" name="Google Shape;348;p75" title="Decorative"/>
            <p:cNvSpPr/>
            <p:nvPr/>
          </p:nvSpPr>
          <p:spPr>
            <a:xfrm>
              <a:off x="8585200" y="440266"/>
              <a:ext cx="6156127" cy="9967848"/>
            </a:xfrm>
            <a:prstGeom prst="rect">
              <a:avLst/>
            </a:prstGeom>
            <a:solidFill>
              <a:srgbClr val="1F1F2A">
                <a:alpha val="13725"/>
              </a:srgbClr>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75" title="Decorative"/>
            <p:cNvSpPr/>
            <p:nvPr/>
          </p:nvSpPr>
          <p:spPr>
            <a:xfrm>
              <a:off x="10168466" y="1092200"/>
              <a:ext cx="13170298" cy="10531079"/>
            </a:xfrm>
            <a:prstGeom prst="rect">
              <a:avLst/>
            </a:prstGeom>
            <a:solidFill>
              <a:schemeClr val="accent4"/>
            </a:solidFill>
            <a:ln>
              <a:noFill/>
            </a:ln>
          </p:spPr>
          <p:txBody>
            <a:bodyPr spcFirstLastPara="1" wrap="square" lIns="0" tIns="0" rIns="0" bIns="0" anchor="ctr" anchorCtr="0">
              <a:noAutofit/>
            </a:bodyPr>
            <a:lstStyle/>
            <a:p>
              <a:pPr marL="0" marR="0" lvl="0" indent="0" algn="l" rtl="0">
                <a:spcBef>
                  <a:spcPts val="0"/>
                </a:spcBef>
                <a:spcAft>
                  <a:spcPts val="0"/>
                </a:spcAft>
                <a:buNone/>
              </a:pPr>
              <a:endParaRPr sz="1800" b="0">
                <a:solidFill>
                  <a:srgbClr val="F3F3F3"/>
                </a:solidFill>
                <a:latin typeface="Raleway"/>
                <a:ea typeface="Raleway"/>
                <a:cs typeface="Raleway"/>
                <a:sym typeface="Raleway"/>
              </a:endParaRPr>
            </a:p>
          </p:txBody>
        </p:sp>
      </p:grpSp>
      <p:sp>
        <p:nvSpPr>
          <p:cNvPr id="350" name="Google Shape;350;p75"/>
          <p:cNvSpPr txBox="1">
            <a:spLocks noGrp="1"/>
          </p:cNvSpPr>
          <p:nvPr>
            <p:ph type="body" idx="1"/>
          </p:nvPr>
        </p:nvSpPr>
        <p:spPr>
          <a:xfrm>
            <a:off x="838200" y="369027"/>
            <a:ext cx="2489200" cy="3124200"/>
          </a:xfrm>
          <a:prstGeom prst="rect">
            <a:avLst/>
          </a:prstGeom>
          <a:noFill/>
          <a:ln>
            <a:noFill/>
          </a:ln>
        </p:spPr>
        <p:txBody>
          <a:bodyPr spcFirstLastPara="1" wrap="square" lIns="91425" tIns="0" rIns="91425" bIns="0" anchor="b" anchorCtr="0">
            <a:noAutofit/>
          </a:bodyPr>
          <a:lstStyle>
            <a:lvl1pPr marL="457200" lvl="0" indent="-228600" algn="r">
              <a:lnSpc>
                <a:spcPct val="90000"/>
              </a:lnSpc>
              <a:spcBef>
                <a:spcPts val="1000"/>
              </a:spcBef>
              <a:spcAft>
                <a:spcPts val="0"/>
              </a:spcAft>
              <a:buClr>
                <a:srgbClr val="B5B5B5"/>
              </a:buClr>
              <a:buSzPts val="30000"/>
              <a:buNone/>
              <a:defRPr sz="30000">
                <a:solidFill>
                  <a:srgbClr val="B5B5B5"/>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1" name="Google Shape;351;p75"/>
          <p:cNvSpPr txBox="1">
            <a:spLocks noGrp="1"/>
          </p:cNvSpPr>
          <p:nvPr>
            <p:ph type="title"/>
          </p:nvPr>
        </p:nvSpPr>
        <p:spPr>
          <a:xfrm>
            <a:off x="4571575" y="4500560"/>
            <a:ext cx="653669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Corbel"/>
              <a:buNone/>
              <a:defRPr sz="60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0_Custom Layout">
  <p:cSld name="40_Custom Layout">
    <p:bg>
      <p:bgPr>
        <a:solidFill>
          <a:schemeClr val="lt1"/>
        </a:solidFill>
        <a:effectLst/>
      </p:bgPr>
    </p:bg>
    <p:spTree>
      <p:nvGrpSpPr>
        <p:cNvPr id="1" name="Shape 352"/>
        <p:cNvGrpSpPr/>
        <p:nvPr/>
      </p:nvGrpSpPr>
      <p:grpSpPr>
        <a:xfrm>
          <a:off x="0" y="0"/>
          <a:ext cx="0" cy="0"/>
          <a:chOff x="0" y="0"/>
          <a:chExt cx="0" cy="0"/>
        </a:xfrm>
      </p:grpSpPr>
      <p:sp>
        <p:nvSpPr>
          <p:cNvPr id="353" name="Google Shape;353;p76" title="Decorative"/>
          <p:cNvSpPr/>
          <p:nvPr/>
        </p:nvSpPr>
        <p:spPr>
          <a:xfrm>
            <a:off x="0" y="1405466"/>
            <a:ext cx="12192000" cy="3657601"/>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76"/>
          <p:cNvSpPr txBox="1">
            <a:spLocks noGrp="1"/>
          </p:cNvSpPr>
          <p:nvPr>
            <p:ph type="title"/>
          </p:nvPr>
        </p:nvSpPr>
        <p:spPr>
          <a:xfrm>
            <a:off x="838199" y="1906059"/>
            <a:ext cx="7882467" cy="1694180"/>
          </a:xfrm>
          <a:prstGeom prst="rect">
            <a:avLst/>
          </a:prstGeom>
          <a:noFill/>
          <a:ln>
            <a:noFill/>
          </a:ln>
        </p:spPr>
        <p:txBody>
          <a:bodyPr spcFirstLastPara="1" wrap="square" lIns="0" tIns="45700" rIns="91425" bIns="45700" anchor="t" anchorCtr="0">
            <a:noAutofit/>
          </a:bodyPr>
          <a:lstStyle>
            <a:lvl1pPr lvl="0" algn="l">
              <a:lnSpc>
                <a:spcPct val="90000"/>
              </a:lnSpc>
              <a:spcBef>
                <a:spcPts val="0"/>
              </a:spcBef>
              <a:spcAft>
                <a:spcPts val="0"/>
              </a:spcAft>
              <a:buClr>
                <a:schemeClr val="lt1"/>
              </a:buClr>
              <a:buSzPts val="6600"/>
              <a:buFont typeface="Corbel"/>
              <a:buNone/>
              <a:defRPr sz="6600" b="1">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5" name="Google Shape;355;p76"/>
          <p:cNvSpPr txBox="1">
            <a:spLocks noGrp="1"/>
          </p:cNvSpPr>
          <p:nvPr>
            <p:ph type="body" idx="1"/>
          </p:nvPr>
        </p:nvSpPr>
        <p:spPr>
          <a:xfrm>
            <a:off x="8530361" y="4554447"/>
            <a:ext cx="2489200" cy="3124198"/>
          </a:xfrm>
          <a:prstGeom prst="rect">
            <a:avLst/>
          </a:prstGeom>
          <a:solidFill>
            <a:srgbClr val="B5B5B5"/>
          </a:solidFill>
          <a:ln>
            <a:noFill/>
          </a:ln>
        </p:spPr>
        <p:txBody>
          <a:bodyPr spcFirstLastPara="1" wrap="square" lIns="91425" tIns="45700" rIns="91425" bIns="0" anchor="b" anchorCtr="0">
            <a:noAutofit/>
          </a:bodyPr>
          <a:lstStyle>
            <a:lvl1pPr marL="457200" lvl="0" indent="-228600" algn="ctr">
              <a:lnSpc>
                <a:spcPct val="90000"/>
              </a:lnSpc>
              <a:spcBef>
                <a:spcPts val="1000"/>
              </a:spcBef>
              <a:spcAft>
                <a:spcPts val="0"/>
              </a:spcAft>
              <a:buClr>
                <a:schemeClr val="lt1"/>
              </a:buClr>
              <a:buSzPts val="25000"/>
              <a:buNone/>
              <a:defRPr sz="25000">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56"/>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3_Image and Content">
  <p:cSld name="3_Image and Content">
    <p:spTree>
      <p:nvGrpSpPr>
        <p:cNvPr id="1" name="Shape 357"/>
        <p:cNvGrpSpPr/>
        <p:nvPr/>
      </p:nvGrpSpPr>
      <p:grpSpPr>
        <a:xfrm>
          <a:off x="0" y="0"/>
          <a:ext cx="0" cy="0"/>
          <a:chOff x="0" y="0"/>
          <a:chExt cx="0" cy="0"/>
        </a:xfrm>
      </p:grpSpPr>
      <p:sp>
        <p:nvSpPr>
          <p:cNvPr id="358" name="Google Shape;358;p78" title="Decorative"/>
          <p:cNvSpPr/>
          <p:nvPr/>
        </p:nvSpPr>
        <p:spPr>
          <a:xfrm>
            <a:off x="0" y="0"/>
            <a:ext cx="6057900" cy="6857995"/>
          </a:xfrm>
          <a:prstGeom prst="rect">
            <a:avLst/>
          </a:prstGeom>
          <a:solidFill>
            <a:schemeClr val="accent2"/>
          </a:solidFill>
          <a:ln>
            <a:noFill/>
          </a:ln>
        </p:spPr>
        <p:txBody>
          <a:bodyPr spcFirstLastPara="1" wrap="square" lIns="1296000" tIns="45700" rIns="432000" bIns="45700" anchor="ctr" anchorCtr="0">
            <a:normAutofit/>
          </a:bodyPr>
          <a:lstStyle/>
          <a:p>
            <a:pPr marL="0" marR="0" lvl="0" indent="0" algn="l" rtl="0">
              <a:lnSpc>
                <a:spcPct val="100000"/>
              </a:lnSpc>
              <a:spcBef>
                <a:spcPts val="0"/>
              </a:spcBef>
              <a:spcAft>
                <a:spcPts val="0"/>
              </a:spcAft>
              <a:buClr>
                <a:schemeClr val="dk1"/>
              </a:buClr>
              <a:buSzPts val="1400"/>
              <a:buFont typeface="Calibri"/>
              <a:buNone/>
            </a:pPr>
            <a:endParaRPr sz="1400" b="0" i="0">
              <a:solidFill>
                <a:schemeClr val="dk2"/>
              </a:solidFill>
              <a:latin typeface="Arial"/>
              <a:ea typeface="Arial"/>
              <a:cs typeface="Arial"/>
              <a:sym typeface="Arial"/>
            </a:endParaRPr>
          </a:p>
        </p:txBody>
      </p:sp>
      <p:sp>
        <p:nvSpPr>
          <p:cNvPr id="359" name="Google Shape;359;p78"/>
          <p:cNvSpPr txBox="1">
            <a:spLocks noGrp="1"/>
          </p:cNvSpPr>
          <p:nvPr>
            <p:ph type="body" idx="1"/>
          </p:nvPr>
        </p:nvSpPr>
        <p:spPr>
          <a:xfrm>
            <a:off x="7718323" y="1074809"/>
            <a:ext cx="3977648" cy="7316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78"/>
          <p:cNvSpPr txBox="1">
            <a:spLocks noGrp="1"/>
          </p:cNvSpPr>
          <p:nvPr>
            <p:ph type="body" idx="2"/>
          </p:nvPr>
        </p:nvSpPr>
        <p:spPr>
          <a:xfrm>
            <a:off x="7718323" y="2365537"/>
            <a:ext cx="3977648" cy="7316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78"/>
          <p:cNvSpPr txBox="1">
            <a:spLocks noGrp="1"/>
          </p:cNvSpPr>
          <p:nvPr>
            <p:ph type="body" idx="3"/>
          </p:nvPr>
        </p:nvSpPr>
        <p:spPr>
          <a:xfrm>
            <a:off x="7718323" y="3656265"/>
            <a:ext cx="3977648" cy="7316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78"/>
          <p:cNvSpPr txBox="1">
            <a:spLocks noGrp="1"/>
          </p:cNvSpPr>
          <p:nvPr>
            <p:ph type="body" idx="4"/>
          </p:nvPr>
        </p:nvSpPr>
        <p:spPr>
          <a:xfrm>
            <a:off x="7718323" y="4946994"/>
            <a:ext cx="3977648" cy="7316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3" name="Google Shape;363;p78" title="Decorative"/>
          <p:cNvSpPr>
            <a:spLocks noGrp="1"/>
          </p:cNvSpPr>
          <p:nvPr>
            <p:ph type="pic" idx="5"/>
          </p:nvPr>
        </p:nvSpPr>
        <p:spPr>
          <a:xfrm>
            <a:off x="6749917" y="1002146"/>
            <a:ext cx="885235" cy="885235"/>
          </a:xfrm>
          <a:prstGeom prst="ellipse">
            <a:avLst/>
          </a:prstGeom>
          <a:solidFill>
            <a:schemeClr val="lt1"/>
          </a:solidFill>
          <a:ln>
            <a:noFill/>
          </a:ln>
        </p:spPr>
      </p:sp>
      <p:sp>
        <p:nvSpPr>
          <p:cNvPr id="364" name="Google Shape;364;p78" title="Decorative"/>
          <p:cNvSpPr>
            <a:spLocks noGrp="1"/>
          </p:cNvSpPr>
          <p:nvPr>
            <p:ph type="pic" idx="6"/>
          </p:nvPr>
        </p:nvSpPr>
        <p:spPr>
          <a:xfrm>
            <a:off x="6749917" y="2291505"/>
            <a:ext cx="885235" cy="885235"/>
          </a:xfrm>
          <a:prstGeom prst="ellipse">
            <a:avLst/>
          </a:prstGeom>
          <a:solidFill>
            <a:schemeClr val="lt1"/>
          </a:solidFill>
          <a:ln>
            <a:noFill/>
          </a:ln>
        </p:spPr>
      </p:sp>
      <p:sp>
        <p:nvSpPr>
          <p:cNvPr id="365" name="Google Shape;365;p78" title="Decorative"/>
          <p:cNvSpPr>
            <a:spLocks noGrp="1"/>
          </p:cNvSpPr>
          <p:nvPr>
            <p:ph type="pic" idx="7"/>
          </p:nvPr>
        </p:nvSpPr>
        <p:spPr>
          <a:xfrm>
            <a:off x="6749917" y="3580864"/>
            <a:ext cx="885235" cy="885235"/>
          </a:xfrm>
          <a:prstGeom prst="ellipse">
            <a:avLst/>
          </a:prstGeom>
          <a:solidFill>
            <a:schemeClr val="lt1"/>
          </a:solidFill>
          <a:ln>
            <a:noFill/>
          </a:ln>
        </p:spPr>
      </p:sp>
      <p:sp>
        <p:nvSpPr>
          <p:cNvPr id="366" name="Google Shape;366;p78" title="Decorative"/>
          <p:cNvSpPr>
            <a:spLocks noGrp="1"/>
          </p:cNvSpPr>
          <p:nvPr>
            <p:ph type="pic" idx="8"/>
          </p:nvPr>
        </p:nvSpPr>
        <p:spPr>
          <a:xfrm>
            <a:off x="6749917" y="4870223"/>
            <a:ext cx="885235" cy="885235"/>
          </a:xfrm>
          <a:prstGeom prst="ellipse">
            <a:avLst/>
          </a:prstGeom>
          <a:solidFill>
            <a:schemeClr val="lt1"/>
          </a:solidFill>
          <a:ln>
            <a:noFill/>
          </a:ln>
        </p:spPr>
      </p:sp>
      <p:sp>
        <p:nvSpPr>
          <p:cNvPr id="367" name="Google Shape;367;p78"/>
          <p:cNvSpPr txBox="1">
            <a:spLocks noGrp="1"/>
          </p:cNvSpPr>
          <p:nvPr>
            <p:ph type="title"/>
          </p:nvPr>
        </p:nvSpPr>
        <p:spPr>
          <a:xfrm>
            <a:off x="841057" y="1100290"/>
            <a:ext cx="4008437" cy="1395208"/>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lt1"/>
              </a:buClr>
              <a:buSzPts val="4400"/>
              <a:buFont typeface="Corbel"/>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8" name="Google Shape;368;p78"/>
          <p:cNvSpPr txBox="1">
            <a:spLocks noGrp="1"/>
          </p:cNvSpPr>
          <p:nvPr>
            <p:ph type="body" idx="9"/>
          </p:nvPr>
        </p:nvSpPr>
        <p:spPr>
          <a:xfrm>
            <a:off x="841058" y="2561159"/>
            <a:ext cx="4008437" cy="602887"/>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solidFill>
                  <a:schemeClr val="lt1"/>
                </a:solidFill>
                <a:latin typeface="Corbel"/>
                <a:ea typeface="Corbel"/>
                <a:cs typeface="Corbel"/>
                <a:sym typeface="Corbel"/>
              </a:defRPr>
            </a:lvl1pPr>
            <a:lvl2pPr marL="914400" lvl="1" indent="-298450" algn="l">
              <a:lnSpc>
                <a:spcPct val="90000"/>
              </a:lnSpc>
              <a:spcBef>
                <a:spcPts val="500"/>
              </a:spcBef>
              <a:spcAft>
                <a:spcPts val="0"/>
              </a:spcAft>
              <a:buClr>
                <a:schemeClr val="dk2"/>
              </a:buClr>
              <a:buSzPts val="1100"/>
              <a:buChar char="•"/>
              <a:defRPr sz="1100">
                <a:solidFill>
                  <a:schemeClr val="dk2"/>
                </a:solidFill>
              </a:defRPr>
            </a:lvl2pPr>
            <a:lvl3pPr marL="1371600" lvl="2" indent="-295275" algn="l">
              <a:lnSpc>
                <a:spcPct val="90000"/>
              </a:lnSpc>
              <a:spcBef>
                <a:spcPts val="500"/>
              </a:spcBef>
              <a:spcAft>
                <a:spcPts val="0"/>
              </a:spcAft>
              <a:buClr>
                <a:schemeClr val="dk2"/>
              </a:buClr>
              <a:buSzPts val="1050"/>
              <a:buChar char="•"/>
              <a:defRPr sz="1050">
                <a:solidFill>
                  <a:schemeClr val="dk2"/>
                </a:solidFill>
              </a:defRPr>
            </a:lvl3pPr>
            <a:lvl4pPr marL="1828800" lvl="3" indent="-292100" algn="l">
              <a:lnSpc>
                <a:spcPct val="90000"/>
              </a:lnSpc>
              <a:spcBef>
                <a:spcPts val="500"/>
              </a:spcBef>
              <a:spcAft>
                <a:spcPts val="0"/>
              </a:spcAft>
              <a:buClr>
                <a:schemeClr val="dk2"/>
              </a:buClr>
              <a:buSzPts val="1000"/>
              <a:buChar char="•"/>
              <a:defRPr sz="1000">
                <a:solidFill>
                  <a:schemeClr val="dk2"/>
                </a:solidFill>
              </a:defRPr>
            </a:lvl4pPr>
            <a:lvl5pPr marL="2286000" lvl="4" indent="-292100" algn="l">
              <a:lnSpc>
                <a:spcPct val="90000"/>
              </a:lnSpc>
              <a:spcBef>
                <a:spcPts val="500"/>
              </a:spcBef>
              <a:spcAft>
                <a:spcPts val="0"/>
              </a:spcAft>
              <a:buClr>
                <a:schemeClr val="dk2"/>
              </a:buClr>
              <a:buSzPts val="1000"/>
              <a:buChar char="•"/>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78"/>
          <p:cNvSpPr txBox="1">
            <a:spLocks noGrp="1"/>
          </p:cNvSpPr>
          <p:nvPr>
            <p:ph type="body" idx="13"/>
          </p:nvPr>
        </p:nvSpPr>
        <p:spPr>
          <a:xfrm>
            <a:off x="838200" y="3498661"/>
            <a:ext cx="4008438" cy="2560899"/>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70" name="Google Shape;370;p78" title="Decorative"/>
          <p:cNvCxnSpPr/>
          <p:nvPr/>
        </p:nvCxnSpPr>
        <p:spPr>
          <a:xfrm>
            <a:off x="1918496" y="2124643"/>
            <a:ext cx="0" cy="2188806"/>
          </a:xfrm>
          <a:prstGeom prst="straightConnector1">
            <a:avLst/>
          </a:prstGeom>
          <a:noFill/>
          <a:ln w="76200" cap="flat" cmpd="sng">
            <a:solidFill>
              <a:srgbClr val="4EA6E1"/>
            </a:solidFill>
            <a:prstDash val="solid"/>
            <a:miter lim="4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4_Image and Content">
  <p:cSld name="4_Image and Content">
    <p:spTree>
      <p:nvGrpSpPr>
        <p:cNvPr id="1" name="Shape 371"/>
        <p:cNvGrpSpPr/>
        <p:nvPr/>
      </p:nvGrpSpPr>
      <p:grpSpPr>
        <a:xfrm>
          <a:off x="0" y="0"/>
          <a:ext cx="0" cy="0"/>
          <a:chOff x="0" y="0"/>
          <a:chExt cx="0" cy="0"/>
        </a:xfrm>
      </p:grpSpPr>
      <p:sp>
        <p:nvSpPr>
          <p:cNvPr id="372" name="Google Shape;372;p79"/>
          <p:cNvSpPr txBox="1">
            <a:spLocks noGrp="1"/>
          </p:cNvSpPr>
          <p:nvPr>
            <p:ph type="body" idx="1"/>
          </p:nvPr>
        </p:nvSpPr>
        <p:spPr>
          <a:xfrm>
            <a:off x="7718323" y="1058980"/>
            <a:ext cx="3977648" cy="7316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3" name="Google Shape;373;p79"/>
          <p:cNvSpPr txBox="1">
            <a:spLocks noGrp="1"/>
          </p:cNvSpPr>
          <p:nvPr>
            <p:ph type="body" idx="2"/>
          </p:nvPr>
        </p:nvSpPr>
        <p:spPr>
          <a:xfrm>
            <a:off x="7718323" y="2365537"/>
            <a:ext cx="3977648" cy="7316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4" name="Google Shape;374;p79"/>
          <p:cNvSpPr txBox="1">
            <a:spLocks noGrp="1"/>
          </p:cNvSpPr>
          <p:nvPr>
            <p:ph type="body" idx="3"/>
          </p:nvPr>
        </p:nvSpPr>
        <p:spPr>
          <a:xfrm>
            <a:off x="7718323" y="3656265"/>
            <a:ext cx="3977648" cy="7316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5" name="Google Shape;375;p79"/>
          <p:cNvSpPr txBox="1">
            <a:spLocks noGrp="1"/>
          </p:cNvSpPr>
          <p:nvPr>
            <p:ph type="body" idx="4"/>
          </p:nvPr>
        </p:nvSpPr>
        <p:spPr>
          <a:xfrm>
            <a:off x="7718323" y="4946994"/>
            <a:ext cx="3977648" cy="7316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6" name="Google Shape;376;p79"/>
          <p:cNvSpPr txBox="1">
            <a:spLocks noGrp="1"/>
          </p:cNvSpPr>
          <p:nvPr>
            <p:ph type="title"/>
          </p:nvPr>
        </p:nvSpPr>
        <p:spPr>
          <a:xfrm>
            <a:off x="841057" y="1100290"/>
            <a:ext cx="4008437" cy="1395208"/>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dk2"/>
              </a:buClr>
              <a:buSzPts val="4400"/>
              <a:buFont typeface="Corbe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7" name="Google Shape;377;p79"/>
          <p:cNvSpPr txBox="1">
            <a:spLocks noGrp="1"/>
          </p:cNvSpPr>
          <p:nvPr>
            <p:ph type="body" idx="5"/>
          </p:nvPr>
        </p:nvSpPr>
        <p:spPr>
          <a:xfrm>
            <a:off x="841058" y="2561159"/>
            <a:ext cx="4008437" cy="602887"/>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dk2"/>
              </a:buClr>
              <a:buSzPts val="1400"/>
              <a:buNone/>
              <a:defRPr sz="1400">
                <a:solidFill>
                  <a:schemeClr val="dk2"/>
                </a:solidFill>
                <a:latin typeface="Corbel"/>
                <a:ea typeface="Corbel"/>
                <a:cs typeface="Corbel"/>
                <a:sym typeface="Corbel"/>
              </a:defRPr>
            </a:lvl1pPr>
            <a:lvl2pPr marL="914400" lvl="1" indent="-298450" algn="l">
              <a:lnSpc>
                <a:spcPct val="90000"/>
              </a:lnSpc>
              <a:spcBef>
                <a:spcPts val="500"/>
              </a:spcBef>
              <a:spcAft>
                <a:spcPts val="0"/>
              </a:spcAft>
              <a:buClr>
                <a:schemeClr val="dk2"/>
              </a:buClr>
              <a:buSzPts val="1100"/>
              <a:buChar char="•"/>
              <a:defRPr sz="1100">
                <a:solidFill>
                  <a:schemeClr val="dk2"/>
                </a:solidFill>
              </a:defRPr>
            </a:lvl2pPr>
            <a:lvl3pPr marL="1371600" lvl="2" indent="-295275" algn="l">
              <a:lnSpc>
                <a:spcPct val="90000"/>
              </a:lnSpc>
              <a:spcBef>
                <a:spcPts val="500"/>
              </a:spcBef>
              <a:spcAft>
                <a:spcPts val="0"/>
              </a:spcAft>
              <a:buClr>
                <a:schemeClr val="dk2"/>
              </a:buClr>
              <a:buSzPts val="1050"/>
              <a:buChar char="•"/>
              <a:defRPr sz="1050">
                <a:solidFill>
                  <a:schemeClr val="dk2"/>
                </a:solidFill>
              </a:defRPr>
            </a:lvl3pPr>
            <a:lvl4pPr marL="1828800" lvl="3" indent="-292100" algn="l">
              <a:lnSpc>
                <a:spcPct val="90000"/>
              </a:lnSpc>
              <a:spcBef>
                <a:spcPts val="500"/>
              </a:spcBef>
              <a:spcAft>
                <a:spcPts val="0"/>
              </a:spcAft>
              <a:buClr>
                <a:schemeClr val="dk2"/>
              </a:buClr>
              <a:buSzPts val="1000"/>
              <a:buChar char="•"/>
              <a:defRPr sz="1000">
                <a:solidFill>
                  <a:schemeClr val="dk2"/>
                </a:solidFill>
              </a:defRPr>
            </a:lvl4pPr>
            <a:lvl5pPr marL="2286000" lvl="4" indent="-292100" algn="l">
              <a:lnSpc>
                <a:spcPct val="90000"/>
              </a:lnSpc>
              <a:spcBef>
                <a:spcPts val="500"/>
              </a:spcBef>
              <a:spcAft>
                <a:spcPts val="0"/>
              </a:spcAft>
              <a:buClr>
                <a:schemeClr val="dk2"/>
              </a:buClr>
              <a:buSzPts val="1000"/>
              <a:buChar char="•"/>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8" name="Google Shape;378;p79"/>
          <p:cNvSpPr txBox="1">
            <a:spLocks noGrp="1"/>
          </p:cNvSpPr>
          <p:nvPr>
            <p:ph type="body" idx="6"/>
          </p:nvPr>
        </p:nvSpPr>
        <p:spPr>
          <a:xfrm>
            <a:off x="838200" y="3498661"/>
            <a:ext cx="4008438" cy="2560899"/>
          </a:xfrm>
          <a:prstGeom prst="rect">
            <a:avLst/>
          </a:prstGeom>
          <a:noFill/>
          <a:ln>
            <a:noFill/>
          </a:ln>
        </p:spPr>
        <p:txBody>
          <a:bodyPr spcFirstLastPara="1" wrap="square" lIns="0" tIns="45700" rIns="91425" bIns="45700" anchor="t" anchorCtr="0">
            <a:noAutofit/>
          </a:bodyPr>
          <a:lstStyle>
            <a:lvl1pPr marL="457200" lvl="0" indent="-228600" algn="l">
              <a:lnSpc>
                <a:spcPct val="100000"/>
              </a:lnSpc>
              <a:spcBef>
                <a:spcPts val="1000"/>
              </a:spcBef>
              <a:spcAft>
                <a:spcPts val="0"/>
              </a:spcAft>
              <a:buClr>
                <a:schemeClr val="dk2"/>
              </a:buClr>
              <a:buSzPts val="1400"/>
              <a:buNone/>
              <a:defRPr sz="1400">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79" name="Google Shape;379;p79" title="Decorative"/>
          <p:cNvCxnSpPr/>
          <p:nvPr/>
        </p:nvCxnSpPr>
        <p:spPr>
          <a:xfrm>
            <a:off x="1918496" y="2124643"/>
            <a:ext cx="0" cy="2188806"/>
          </a:xfrm>
          <a:prstGeom prst="straightConnector1">
            <a:avLst/>
          </a:prstGeom>
          <a:noFill/>
          <a:ln w="76200" cap="flat" cmpd="sng">
            <a:solidFill>
              <a:srgbClr val="C48FAA"/>
            </a:solidFill>
            <a:prstDash val="solid"/>
            <a:miter lim="400000"/>
            <a:headEnd type="none" w="sm" len="sm"/>
            <a:tailEnd type="none" w="sm" len="sm"/>
          </a:ln>
        </p:spPr>
      </p:cxnSp>
      <p:sp>
        <p:nvSpPr>
          <p:cNvPr id="380" name="Google Shape;380;p79"/>
          <p:cNvSpPr/>
          <p:nvPr/>
        </p:nvSpPr>
        <p:spPr>
          <a:xfrm>
            <a:off x="6721671" y="1047456"/>
            <a:ext cx="754743" cy="75474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79"/>
          <p:cNvSpPr/>
          <p:nvPr/>
        </p:nvSpPr>
        <p:spPr>
          <a:xfrm>
            <a:off x="6721671" y="2342488"/>
            <a:ext cx="754743" cy="75474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79"/>
          <p:cNvSpPr/>
          <p:nvPr/>
        </p:nvSpPr>
        <p:spPr>
          <a:xfrm>
            <a:off x="6721671" y="3644740"/>
            <a:ext cx="754743" cy="75474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79"/>
          <p:cNvSpPr/>
          <p:nvPr/>
        </p:nvSpPr>
        <p:spPr>
          <a:xfrm>
            <a:off x="6721671" y="4935469"/>
            <a:ext cx="754743" cy="75474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79"/>
          <p:cNvSpPr>
            <a:spLocks noGrp="1"/>
          </p:cNvSpPr>
          <p:nvPr>
            <p:ph type="pic" idx="7"/>
          </p:nvPr>
        </p:nvSpPr>
        <p:spPr>
          <a:xfrm>
            <a:off x="6874411" y="1200196"/>
            <a:ext cx="449262" cy="449263"/>
          </a:xfrm>
          <a:prstGeom prst="rect">
            <a:avLst/>
          </a:prstGeom>
          <a:noFill/>
          <a:ln>
            <a:noFill/>
          </a:ln>
        </p:spPr>
      </p:sp>
      <p:sp>
        <p:nvSpPr>
          <p:cNvPr id="385" name="Google Shape;385;p79"/>
          <p:cNvSpPr>
            <a:spLocks noGrp="1"/>
          </p:cNvSpPr>
          <p:nvPr>
            <p:ph type="pic" idx="8"/>
          </p:nvPr>
        </p:nvSpPr>
        <p:spPr>
          <a:xfrm>
            <a:off x="6874411" y="2506752"/>
            <a:ext cx="449262" cy="449263"/>
          </a:xfrm>
          <a:prstGeom prst="rect">
            <a:avLst/>
          </a:prstGeom>
          <a:noFill/>
          <a:ln>
            <a:noFill/>
          </a:ln>
        </p:spPr>
      </p:sp>
      <p:sp>
        <p:nvSpPr>
          <p:cNvPr id="386" name="Google Shape;386;p79"/>
          <p:cNvSpPr>
            <a:spLocks noGrp="1"/>
          </p:cNvSpPr>
          <p:nvPr>
            <p:ph type="pic" idx="9"/>
          </p:nvPr>
        </p:nvSpPr>
        <p:spPr>
          <a:xfrm>
            <a:off x="6874411" y="3797479"/>
            <a:ext cx="449262" cy="449263"/>
          </a:xfrm>
          <a:prstGeom prst="rect">
            <a:avLst/>
          </a:prstGeom>
          <a:noFill/>
          <a:ln>
            <a:noFill/>
          </a:ln>
        </p:spPr>
      </p:sp>
      <p:sp>
        <p:nvSpPr>
          <p:cNvPr id="387" name="Google Shape;387;p79"/>
          <p:cNvSpPr>
            <a:spLocks noGrp="1"/>
          </p:cNvSpPr>
          <p:nvPr>
            <p:ph type="pic" idx="13"/>
          </p:nvPr>
        </p:nvSpPr>
        <p:spPr>
          <a:xfrm>
            <a:off x="6874411" y="5088208"/>
            <a:ext cx="449262" cy="449263"/>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5_Image and Content">
  <p:cSld name="5_Image and Content">
    <p:spTree>
      <p:nvGrpSpPr>
        <p:cNvPr id="1" name="Shape 388"/>
        <p:cNvGrpSpPr/>
        <p:nvPr/>
      </p:nvGrpSpPr>
      <p:grpSpPr>
        <a:xfrm>
          <a:off x="0" y="0"/>
          <a:ext cx="0" cy="0"/>
          <a:chOff x="0" y="0"/>
          <a:chExt cx="0" cy="0"/>
        </a:xfrm>
      </p:grpSpPr>
      <p:sp>
        <p:nvSpPr>
          <p:cNvPr id="389" name="Google Shape;389;p80"/>
          <p:cNvSpPr txBox="1">
            <a:spLocks noGrp="1"/>
          </p:cNvSpPr>
          <p:nvPr>
            <p:ph type="body" idx="1"/>
          </p:nvPr>
        </p:nvSpPr>
        <p:spPr>
          <a:xfrm>
            <a:off x="630780" y="4601529"/>
            <a:ext cx="2469806" cy="156215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0" name="Google Shape;390;p80"/>
          <p:cNvSpPr txBox="1">
            <a:spLocks noGrp="1"/>
          </p:cNvSpPr>
          <p:nvPr>
            <p:ph type="body" idx="2"/>
          </p:nvPr>
        </p:nvSpPr>
        <p:spPr>
          <a:xfrm>
            <a:off x="3476825" y="4604472"/>
            <a:ext cx="2469806" cy="156215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1" name="Google Shape;391;p80"/>
          <p:cNvSpPr txBox="1">
            <a:spLocks noGrp="1"/>
          </p:cNvSpPr>
          <p:nvPr>
            <p:ph type="body" idx="3"/>
          </p:nvPr>
        </p:nvSpPr>
        <p:spPr>
          <a:xfrm>
            <a:off x="6322870" y="4601529"/>
            <a:ext cx="2469806" cy="156215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2" name="Google Shape;392;p80"/>
          <p:cNvSpPr txBox="1">
            <a:spLocks noGrp="1"/>
          </p:cNvSpPr>
          <p:nvPr>
            <p:ph type="body" idx="4"/>
          </p:nvPr>
        </p:nvSpPr>
        <p:spPr>
          <a:xfrm>
            <a:off x="9168916" y="4597346"/>
            <a:ext cx="2469806" cy="156215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3" name="Google Shape;393;p80"/>
          <p:cNvSpPr txBox="1">
            <a:spLocks noGrp="1"/>
          </p:cNvSpPr>
          <p:nvPr>
            <p:ph type="title"/>
          </p:nvPr>
        </p:nvSpPr>
        <p:spPr>
          <a:xfrm>
            <a:off x="668543" y="358610"/>
            <a:ext cx="10854914" cy="804759"/>
          </a:xfrm>
          <a:prstGeom prst="rect">
            <a:avLst/>
          </a:prstGeom>
          <a:noFill/>
          <a:ln>
            <a:noFill/>
          </a:ln>
        </p:spPr>
        <p:txBody>
          <a:bodyPr spcFirstLastPara="1" wrap="square" lIns="0" tIns="45700" rIns="91425" bIns="45700" anchor="b" anchorCtr="0">
            <a:normAutofit/>
          </a:bodyPr>
          <a:lstStyle>
            <a:lvl1pPr lvl="0" algn="ctr">
              <a:lnSpc>
                <a:spcPct val="90000"/>
              </a:lnSpc>
              <a:spcBef>
                <a:spcPts val="0"/>
              </a:spcBef>
              <a:spcAft>
                <a:spcPts val="0"/>
              </a:spcAft>
              <a:buClr>
                <a:schemeClr val="dk2"/>
              </a:buClr>
              <a:buSzPts val="4000"/>
              <a:buFont typeface="Corbel"/>
              <a:buNone/>
              <a:defRPr sz="4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80"/>
          <p:cNvSpPr txBox="1">
            <a:spLocks noGrp="1"/>
          </p:cNvSpPr>
          <p:nvPr>
            <p:ph type="body" idx="5"/>
          </p:nvPr>
        </p:nvSpPr>
        <p:spPr>
          <a:xfrm>
            <a:off x="668544" y="1489701"/>
            <a:ext cx="10854914" cy="731691"/>
          </a:xfrm>
          <a:prstGeom prst="rect">
            <a:avLst/>
          </a:prstGeom>
          <a:noFill/>
          <a:ln>
            <a:noFill/>
          </a:ln>
        </p:spPr>
        <p:txBody>
          <a:bodyPr spcFirstLastPara="1" wrap="square" lIns="0" tIns="45700" rIns="91425" bIns="45700" anchor="t" anchorCtr="0">
            <a:noAutofit/>
          </a:bodyPr>
          <a:lstStyle>
            <a:lvl1pPr marL="457200" lvl="0" indent="-228600" algn="ctr">
              <a:lnSpc>
                <a:spcPct val="100000"/>
              </a:lnSpc>
              <a:spcBef>
                <a:spcPts val="1000"/>
              </a:spcBef>
              <a:spcAft>
                <a:spcPts val="0"/>
              </a:spcAft>
              <a:buClr>
                <a:schemeClr val="dk2"/>
              </a:buClr>
              <a:buSzPts val="1400"/>
              <a:buNone/>
              <a:defRPr sz="1400">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95" name="Google Shape;395;p80" title="Decorative"/>
          <p:cNvCxnSpPr/>
          <p:nvPr/>
        </p:nvCxnSpPr>
        <p:spPr>
          <a:xfrm>
            <a:off x="6096000" y="222583"/>
            <a:ext cx="0" cy="2188805"/>
          </a:xfrm>
          <a:prstGeom prst="straightConnector1">
            <a:avLst/>
          </a:prstGeom>
          <a:noFill/>
          <a:ln w="76200" cap="flat" cmpd="sng">
            <a:solidFill>
              <a:srgbClr val="C48FAA"/>
            </a:solidFill>
            <a:prstDash val="solid"/>
            <a:miter lim="400000"/>
            <a:headEnd type="none" w="sm" len="sm"/>
            <a:tailEnd type="none" w="sm" len="sm"/>
          </a:ln>
        </p:spPr>
      </p:cxnSp>
      <p:sp>
        <p:nvSpPr>
          <p:cNvPr id="396" name="Google Shape;396;p80"/>
          <p:cNvSpPr/>
          <p:nvPr/>
        </p:nvSpPr>
        <p:spPr>
          <a:xfrm>
            <a:off x="1179625" y="3047656"/>
            <a:ext cx="1372116" cy="137211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80"/>
          <p:cNvSpPr/>
          <p:nvPr/>
        </p:nvSpPr>
        <p:spPr>
          <a:xfrm>
            <a:off x="4025670" y="3047656"/>
            <a:ext cx="1372116" cy="137211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80"/>
          <p:cNvSpPr/>
          <p:nvPr/>
        </p:nvSpPr>
        <p:spPr>
          <a:xfrm>
            <a:off x="6871715" y="3047656"/>
            <a:ext cx="1372116" cy="137211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80"/>
          <p:cNvSpPr/>
          <p:nvPr/>
        </p:nvSpPr>
        <p:spPr>
          <a:xfrm>
            <a:off x="9717761" y="3047656"/>
            <a:ext cx="1372116" cy="137211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80"/>
          <p:cNvSpPr>
            <a:spLocks noGrp="1"/>
          </p:cNvSpPr>
          <p:nvPr>
            <p:ph type="pic" idx="6"/>
          </p:nvPr>
        </p:nvSpPr>
        <p:spPr>
          <a:xfrm>
            <a:off x="1395525" y="3263556"/>
            <a:ext cx="940316" cy="940316"/>
          </a:xfrm>
          <a:prstGeom prst="rect">
            <a:avLst/>
          </a:prstGeom>
          <a:noFill/>
          <a:ln>
            <a:noFill/>
          </a:ln>
        </p:spPr>
      </p:sp>
      <p:sp>
        <p:nvSpPr>
          <p:cNvPr id="401" name="Google Shape;401;p80"/>
          <p:cNvSpPr>
            <a:spLocks noGrp="1"/>
          </p:cNvSpPr>
          <p:nvPr>
            <p:ph type="pic" idx="7"/>
          </p:nvPr>
        </p:nvSpPr>
        <p:spPr>
          <a:xfrm>
            <a:off x="4214925" y="3263556"/>
            <a:ext cx="940316" cy="940316"/>
          </a:xfrm>
          <a:prstGeom prst="rect">
            <a:avLst/>
          </a:prstGeom>
          <a:noFill/>
          <a:ln>
            <a:noFill/>
          </a:ln>
        </p:spPr>
      </p:sp>
      <p:sp>
        <p:nvSpPr>
          <p:cNvPr id="402" name="Google Shape;402;p80"/>
          <p:cNvSpPr>
            <a:spLocks noGrp="1"/>
          </p:cNvSpPr>
          <p:nvPr>
            <p:ph type="pic" idx="8"/>
          </p:nvPr>
        </p:nvSpPr>
        <p:spPr>
          <a:xfrm>
            <a:off x="7097825" y="3263556"/>
            <a:ext cx="940316" cy="940316"/>
          </a:xfrm>
          <a:prstGeom prst="rect">
            <a:avLst/>
          </a:prstGeom>
          <a:noFill/>
          <a:ln>
            <a:noFill/>
          </a:ln>
        </p:spPr>
      </p:sp>
      <p:sp>
        <p:nvSpPr>
          <p:cNvPr id="403" name="Google Shape;403;p80"/>
          <p:cNvSpPr>
            <a:spLocks noGrp="1"/>
          </p:cNvSpPr>
          <p:nvPr>
            <p:ph type="pic" idx="9"/>
          </p:nvPr>
        </p:nvSpPr>
        <p:spPr>
          <a:xfrm>
            <a:off x="9955325" y="3263556"/>
            <a:ext cx="940316" cy="940316"/>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Image and Content">
  <p:cSld name="1_Image and Content">
    <p:spTree>
      <p:nvGrpSpPr>
        <p:cNvPr id="1" name="Shape 404"/>
        <p:cNvGrpSpPr/>
        <p:nvPr/>
      </p:nvGrpSpPr>
      <p:grpSpPr>
        <a:xfrm>
          <a:off x="0" y="0"/>
          <a:ext cx="0" cy="0"/>
          <a:chOff x="0" y="0"/>
          <a:chExt cx="0" cy="0"/>
        </a:xfrm>
      </p:grpSpPr>
      <p:sp>
        <p:nvSpPr>
          <p:cNvPr id="405" name="Google Shape;405;p81" title="Decorative"/>
          <p:cNvSpPr/>
          <p:nvPr/>
        </p:nvSpPr>
        <p:spPr>
          <a:xfrm>
            <a:off x="6134100" y="0"/>
            <a:ext cx="6057900" cy="6857995"/>
          </a:xfrm>
          <a:prstGeom prst="rect">
            <a:avLst/>
          </a:prstGeom>
          <a:solidFill>
            <a:srgbClr val="DFE3E9"/>
          </a:solidFill>
          <a:ln>
            <a:noFill/>
          </a:ln>
        </p:spPr>
        <p:txBody>
          <a:bodyPr spcFirstLastPara="1" wrap="square" lIns="1296000" tIns="45700" rIns="432000" bIns="45700" anchor="ctr" anchorCtr="0">
            <a:normAutofit/>
          </a:bodyPr>
          <a:lstStyle/>
          <a:p>
            <a:pPr marL="0" marR="0" lvl="0" indent="0" algn="l" rtl="0">
              <a:lnSpc>
                <a:spcPct val="100000"/>
              </a:lnSpc>
              <a:spcBef>
                <a:spcPts val="0"/>
              </a:spcBef>
              <a:spcAft>
                <a:spcPts val="0"/>
              </a:spcAft>
              <a:buClr>
                <a:schemeClr val="dk1"/>
              </a:buClr>
              <a:buSzPts val="1400"/>
              <a:buFont typeface="Calibri"/>
              <a:buNone/>
            </a:pPr>
            <a:endParaRPr sz="1400" b="0" i="0">
              <a:solidFill>
                <a:schemeClr val="dk2"/>
              </a:solidFill>
              <a:latin typeface="Arial"/>
              <a:ea typeface="Arial"/>
              <a:cs typeface="Arial"/>
              <a:sym typeface="Arial"/>
            </a:endParaRPr>
          </a:p>
        </p:txBody>
      </p:sp>
      <p:sp>
        <p:nvSpPr>
          <p:cNvPr id="406" name="Google Shape;406;p81"/>
          <p:cNvSpPr txBox="1">
            <a:spLocks noGrp="1"/>
          </p:cNvSpPr>
          <p:nvPr>
            <p:ph type="title"/>
          </p:nvPr>
        </p:nvSpPr>
        <p:spPr>
          <a:xfrm>
            <a:off x="841057" y="2234610"/>
            <a:ext cx="4008437" cy="1395208"/>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dk2"/>
              </a:buClr>
              <a:buSzPts val="4400"/>
              <a:buFont typeface="Corbe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7" name="Google Shape;407;p81"/>
          <p:cNvSpPr txBox="1">
            <a:spLocks noGrp="1"/>
          </p:cNvSpPr>
          <p:nvPr>
            <p:ph type="body" idx="1"/>
          </p:nvPr>
        </p:nvSpPr>
        <p:spPr>
          <a:xfrm>
            <a:off x="841058" y="3695479"/>
            <a:ext cx="4008437" cy="602887"/>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dk2"/>
              </a:buClr>
              <a:buSzPts val="1400"/>
              <a:buNone/>
              <a:defRPr sz="1400">
                <a:solidFill>
                  <a:schemeClr val="dk2"/>
                </a:solidFill>
                <a:latin typeface="Corbel"/>
                <a:ea typeface="Corbel"/>
                <a:cs typeface="Corbel"/>
                <a:sym typeface="Corbel"/>
              </a:defRPr>
            </a:lvl1pPr>
            <a:lvl2pPr marL="914400" lvl="1" indent="-298450" algn="l">
              <a:lnSpc>
                <a:spcPct val="90000"/>
              </a:lnSpc>
              <a:spcBef>
                <a:spcPts val="500"/>
              </a:spcBef>
              <a:spcAft>
                <a:spcPts val="0"/>
              </a:spcAft>
              <a:buClr>
                <a:schemeClr val="dk2"/>
              </a:buClr>
              <a:buSzPts val="1100"/>
              <a:buChar char="•"/>
              <a:defRPr sz="1100">
                <a:solidFill>
                  <a:schemeClr val="dk2"/>
                </a:solidFill>
              </a:defRPr>
            </a:lvl2pPr>
            <a:lvl3pPr marL="1371600" lvl="2" indent="-295275" algn="l">
              <a:lnSpc>
                <a:spcPct val="90000"/>
              </a:lnSpc>
              <a:spcBef>
                <a:spcPts val="500"/>
              </a:spcBef>
              <a:spcAft>
                <a:spcPts val="0"/>
              </a:spcAft>
              <a:buClr>
                <a:schemeClr val="dk2"/>
              </a:buClr>
              <a:buSzPts val="1050"/>
              <a:buChar char="•"/>
              <a:defRPr sz="1050">
                <a:solidFill>
                  <a:schemeClr val="dk2"/>
                </a:solidFill>
              </a:defRPr>
            </a:lvl3pPr>
            <a:lvl4pPr marL="1828800" lvl="3" indent="-292100" algn="l">
              <a:lnSpc>
                <a:spcPct val="90000"/>
              </a:lnSpc>
              <a:spcBef>
                <a:spcPts val="500"/>
              </a:spcBef>
              <a:spcAft>
                <a:spcPts val="0"/>
              </a:spcAft>
              <a:buClr>
                <a:schemeClr val="dk2"/>
              </a:buClr>
              <a:buSzPts val="1000"/>
              <a:buChar char="•"/>
              <a:defRPr sz="1000">
                <a:solidFill>
                  <a:schemeClr val="dk2"/>
                </a:solidFill>
              </a:defRPr>
            </a:lvl4pPr>
            <a:lvl5pPr marL="2286000" lvl="4" indent="-292100" algn="l">
              <a:lnSpc>
                <a:spcPct val="90000"/>
              </a:lnSpc>
              <a:spcBef>
                <a:spcPts val="500"/>
              </a:spcBef>
              <a:spcAft>
                <a:spcPts val="0"/>
              </a:spcAft>
              <a:buClr>
                <a:schemeClr val="dk2"/>
              </a:buClr>
              <a:buSzPts val="1000"/>
              <a:buChar char="•"/>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8" name="Google Shape;408;p81" title="Decorative"/>
          <p:cNvSpPr>
            <a:spLocks noGrp="1"/>
          </p:cNvSpPr>
          <p:nvPr>
            <p:ph type="pic" idx="2"/>
          </p:nvPr>
        </p:nvSpPr>
        <p:spPr>
          <a:xfrm>
            <a:off x="6602922" y="954224"/>
            <a:ext cx="973759" cy="973759"/>
          </a:xfrm>
          <a:prstGeom prst="ellipse">
            <a:avLst/>
          </a:prstGeom>
          <a:noFill/>
          <a:ln>
            <a:noFill/>
          </a:ln>
        </p:spPr>
      </p:sp>
      <p:sp>
        <p:nvSpPr>
          <p:cNvPr id="409" name="Google Shape;409;p81" title="Decorative"/>
          <p:cNvSpPr>
            <a:spLocks noGrp="1"/>
          </p:cNvSpPr>
          <p:nvPr>
            <p:ph type="pic" idx="3"/>
          </p:nvPr>
        </p:nvSpPr>
        <p:spPr>
          <a:xfrm>
            <a:off x="6602922" y="2245735"/>
            <a:ext cx="973759" cy="973759"/>
          </a:xfrm>
          <a:prstGeom prst="ellipse">
            <a:avLst/>
          </a:prstGeom>
          <a:noFill/>
          <a:ln>
            <a:noFill/>
          </a:ln>
        </p:spPr>
      </p:sp>
      <p:sp>
        <p:nvSpPr>
          <p:cNvPr id="410" name="Google Shape;410;p81" title="Decorative"/>
          <p:cNvSpPr>
            <a:spLocks noGrp="1"/>
          </p:cNvSpPr>
          <p:nvPr>
            <p:ph type="pic" idx="4"/>
          </p:nvPr>
        </p:nvSpPr>
        <p:spPr>
          <a:xfrm>
            <a:off x="6602922" y="3537246"/>
            <a:ext cx="973759" cy="973759"/>
          </a:xfrm>
          <a:prstGeom prst="ellipse">
            <a:avLst/>
          </a:prstGeom>
          <a:noFill/>
          <a:ln>
            <a:noFill/>
          </a:ln>
        </p:spPr>
      </p:sp>
      <p:sp>
        <p:nvSpPr>
          <p:cNvPr id="411" name="Google Shape;411;p81" title="Decorative"/>
          <p:cNvSpPr>
            <a:spLocks noGrp="1"/>
          </p:cNvSpPr>
          <p:nvPr>
            <p:ph type="pic" idx="5"/>
          </p:nvPr>
        </p:nvSpPr>
        <p:spPr>
          <a:xfrm>
            <a:off x="6602922" y="4828757"/>
            <a:ext cx="973759" cy="973759"/>
          </a:xfrm>
          <a:prstGeom prst="ellipse">
            <a:avLst/>
          </a:prstGeom>
          <a:noFill/>
          <a:ln>
            <a:noFill/>
          </a:ln>
        </p:spPr>
      </p:sp>
      <p:sp>
        <p:nvSpPr>
          <p:cNvPr id="412" name="Google Shape;412;p81"/>
          <p:cNvSpPr txBox="1">
            <a:spLocks noGrp="1"/>
          </p:cNvSpPr>
          <p:nvPr>
            <p:ph type="body" idx="6"/>
          </p:nvPr>
        </p:nvSpPr>
        <p:spPr>
          <a:xfrm>
            <a:off x="7718323" y="1074809"/>
            <a:ext cx="3977648" cy="7316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3" name="Google Shape;413;p81"/>
          <p:cNvSpPr txBox="1">
            <a:spLocks noGrp="1"/>
          </p:cNvSpPr>
          <p:nvPr>
            <p:ph type="body" idx="7"/>
          </p:nvPr>
        </p:nvSpPr>
        <p:spPr>
          <a:xfrm>
            <a:off x="7718323" y="2365537"/>
            <a:ext cx="3977648" cy="7316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4" name="Google Shape;414;p81"/>
          <p:cNvSpPr txBox="1">
            <a:spLocks noGrp="1"/>
          </p:cNvSpPr>
          <p:nvPr>
            <p:ph type="body" idx="8"/>
          </p:nvPr>
        </p:nvSpPr>
        <p:spPr>
          <a:xfrm>
            <a:off x="7718323" y="3656265"/>
            <a:ext cx="3977648" cy="7316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81"/>
          <p:cNvSpPr txBox="1">
            <a:spLocks noGrp="1"/>
          </p:cNvSpPr>
          <p:nvPr>
            <p:ph type="body" idx="9"/>
          </p:nvPr>
        </p:nvSpPr>
        <p:spPr>
          <a:xfrm>
            <a:off x="7718323" y="4946994"/>
            <a:ext cx="3977648" cy="731694"/>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2"/>
              </a:buClr>
              <a:buSzPts val="1400"/>
              <a:buNone/>
              <a:defRPr sz="1400"/>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16" name="Google Shape;416;p81" title="Decorative"/>
          <p:cNvCxnSpPr/>
          <p:nvPr/>
        </p:nvCxnSpPr>
        <p:spPr>
          <a:xfrm>
            <a:off x="1918496" y="3276108"/>
            <a:ext cx="0" cy="2188805"/>
          </a:xfrm>
          <a:prstGeom prst="straightConnector1">
            <a:avLst/>
          </a:prstGeom>
          <a:noFill/>
          <a:ln w="76200" cap="flat" cmpd="sng">
            <a:solidFill>
              <a:schemeClr val="accent4"/>
            </a:solidFill>
            <a:prstDash val="solid"/>
            <a:miter lim="4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1_Custom Layout">
  <p:cSld name="21_Custom Layout">
    <p:spTree>
      <p:nvGrpSpPr>
        <p:cNvPr id="1" name="Shape 35"/>
        <p:cNvGrpSpPr/>
        <p:nvPr/>
      </p:nvGrpSpPr>
      <p:grpSpPr>
        <a:xfrm>
          <a:off x="0" y="0"/>
          <a:ext cx="0" cy="0"/>
          <a:chOff x="0" y="0"/>
          <a:chExt cx="0" cy="0"/>
        </a:xfrm>
      </p:grpSpPr>
      <p:sp>
        <p:nvSpPr>
          <p:cNvPr id="36" name="Google Shape;36;p28" title="Decorative"/>
          <p:cNvSpPr>
            <a:spLocks noGrp="1"/>
          </p:cNvSpPr>
          <p:nvPr>
            <p:ph type="pic" idx="2"/>
          </p:nvPr>
        </p:nvSpPr>
        <p:spPr>
          <a:xfrm>
            <a:off x="0" y="0"/>
            <a:ext cx="3708400" cy="6853712"/>
          </a:xfrm>
          <a:prstGeom prst="rect">
            <a:avLst/>
          </a:prstGeom>
          <a:solidFill>
            <a:srgbClr val="F2F2F2"/>
          </a:solidFill>
          <a:ln>
            <a:noFill/>
          </a:ln>
        </p:spPr>
      </p:sp>
      <p:sp>
        <p:nvSpPr>
          <p:cNvPr id="37" name="Google Shape;37;p28" title="Decorative"/>
          <p:cNvSpPr/>
          <p:nvPr/>
        </p:nvSpPr>
        <p:spPr>
          <a:xfrm>
            <a:off x="3708400" y="0"/>
            <a:ext cx="47752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 name="Google Shape;38;p28"/>
          <p:cNvSpPr txBox="1">
            <a:spLocks noGrp="1"/>
          </p:cNvSpPr>
          <p:nvPr>
            <p:ph type="title"/>
          </p:nvPr>
        </p:nvSpPr>
        <p:spPr>
          <a:xfrm>
            <a:off x="4252921" y="936980"/>
            <a:ext cx="3686159" cy="1466055"/>
          </a:xfrm>
          <a:prstGeom prst="rect">
            <a:avLst/>
          </a:prstGeom>
          <a:noFill/>
          <a:ln>
            <a:noFill/>
          </a:ln>
        </p:spPr>
        <p:txBody>
          <a:bodyPr spcFirstLastPara="1" wrap="square" lIns="0" tIns="45700" rIns="91425" bIns="45700" anchor="t" anchorCtr="0">
            <a:normAutofit/>
          </a:bodyPr>
          <a:lstStyle>
            <a:lvl1pPr lvl="0" algn="l">
              <a:lnSpc>
                <a:spcPct val="90000"/>
              </a:lnSpc>
              <a:spcBef>
                <a:spcPts val="0"/>
              </a:spcBef>
              <a:spcAft>
                <a:spcPts val="0"/>
              </a:spcAft>
              <a:buClr>
                <a:schemeClr val="lt1"/>
              </a:buClr>
              <a:buSzPts val="4000"/>
              <a:buFont typeface="Corbel"/>
              <a:buNone/>
              <a:defRPr sz="4000">
                <a:solidFill>
                  <a:schemeClr val="lt1"/>
                </a:solidFill>
                <a:latin typeface="Corbel"/>
                <a:ea typeface="Corbel"/>
                <a:cs typeface="Corbel"/>
                <a:sym typeface="Corbe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8"/>
          <p:cNvSpPr txBox="1">
            <a:spLocks noGrp="1"/>
          </p:cNvSpPr>
          <p:nvPr>
            <p:ph type="body" idx="1"/>
          </p:nvPr>
        </p:nvSpPr>
        <p:spPr>
          <a:xfrm>
            <a:off x="4252988" y="2407322"/>
            <a:ext cx="3686025" cy="382749"/>
          </a:xfrm>
          <a:prstGeom prst="rect">
            <a:avLst/>
          </a:prstGeom>
          <a:noFill/>
          <a:ln>
            <a:noFill/>
          </a:ln>
        </p:spPr>
        <p:txBody>
          <a:bodyPr spcFirstLastPara="1" wrap="square" lIns="0" tIns="45700" rIns="91425" bIns="45700" anchor="b" anchorCtr="0">
            <a:normAutofit/>
          </a:bodyPr>
          <a:lstStyle>
            <a:lvl1pPr marL="457200" lvl="0" indent="-228600" algn="l">
              <a:lnSpc>
                <a:spcPct val="90000"/>
              </a:lnSpc>
              <a:spcBef>
                <a:spcPts val="1000"/>
              </a:spcBef>
              <a:spcAft>
                <a:spcPts val="0"/>
              </a:spcAft>
              <a:buClr>
                <a:schemeClr val="lt1"/>
              </a:buClr>
              <a:buSzPts val="1600"/>
              <a:buNone/>
              <a:defRPr sz="1600" b="1">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8"/>
          <p:cNvSpPr txBox="1">
            <a:spLocks noGrp="1"/>
          </p:cNvSpPr>
          <p:nvPr>
            <p:ph type="body" idx="3"/>
          </p:nvPr>
        </p:nvSpPr>
        <p:spPr>
          <a:xfrm>
            <a:off x="4252921" y="2811606"/>
            <a:ext cx="3686159" cy="3044825"/>
          </a:xfrm>
          <a:prstGeom prst="rect">
            <a:avLst/>
          </a:prstGeom>
          <a:noFill/>
          <a:ln>
            <a:noFill/>
          </a:ln>
        </p:spPr>
        <p:txBody>
          <a:bodyPr spcFirstLastPara="1" wrap="square" lIns="0" tIns="72000" rIns="91425" bIns="45700" anchor="t" anchorCtr="0">
            <a:normAutofit/>
          </a:bodyPr>
          <a:lstStyle>
            <a:lvl1pPr marL="457200" lvl="0" indent="-317500" algn="l">
              <a:lnSpc>
                <a:spcPct val="90000"/>
              </a:lnSpc>
              <a:spcBef>
                <a:spcPts val="1000"/>
              </a:spcBef>
              <a:spcAft>
                <a:spcPts val="0"/>
              </a:spcAft>
              <a:buClr>
                <a:schemeClr val="lt1"/>
              </a:buClr>
              <a:buSzPts val="1400"/>
              <a:buChar char="•"/>
              <a:defRPr sz="1400">
                <a:solidFill>
                  <a:schemeClr val="lt1"/>
                </a:solidFill>
              </a:defRPr>
            </a:lvl1pPr>
            <a:lvl2pPr marL="914400" lvl="1" indent="-304800" algn="l">
              <a:lnSpc>
                <a:spcPct val="90000"/>
              </a:lnSpc>
              <a:spcBef>
                <a:spcPts val="500"/>
              </a:spcBef>
              <a:spcAft>
                <a:spcPts val="0"/>
              </a:spcAft>
              <a:buClr>
                <a:schemeClr val="lt1"/>
              </a:buClr>
              <a:buSzPts val="1200"/>
              <a:buChar char="•"/>
              <a:defRPr sz="1200">
                <a:solidFill>
                  <a:schemeClr val="lt1"/>
                </a:solidFill>
              </a:defRPr>
            </a:lvl2pPr>
            <a:lvl3pPr marL="1371600" lvl="2" indent="-298450" algn="l">
              <a:lnSpc>
                <a:spcPct val="90000"/>
              </a:lnSpc>
              <a:spcBef>
                <a:spcPts val="500"/>
              </a:spcBef>
              <a:spcAft>
                <a:spcPts val="0"/>
              </a:spcAft>
              <a:buClr>
                <a:schemeClr val="lt1"/>
              </a:buClr>
              <a:buSzPts val="1100"/>
              <a:buChar char="•"/>
              <a:defRPr sz="1100">
                <a:solidFill>
                  <a:schemeClr val="lt1"/>
                </a:solidFill>
              </a:defRPr>
            </a:lvl3pPr>
            <a:lvl4pPr marL="1828800" lvl="3" indent="-295275" algn="l">
              <a:lnSpc>
                <a:spcPct val="90000"/>
              </a:lnSpc>
              <a:spcBef>
                <a:spcPts val="500"/>
              </a:spcBef>
              <a:spcAft>
                <a:spcPts val="0"/>
              </a:spcAft>
              <a:buClr>
                <a:schemeClr val="lt1"/>
              </a:buClr>
              <a:buSzPts val="1050"/>
              <a:buChar char="•"/>
              <a:defRPr sz="1050">
                <a:solidFill>
                  <a:schemeClr val="lt1"/>
                </a:solidFill>
              </a:defRPr>
            </a:lvl4pPr>
            <a:lvl5pPr marL="2286000" lvl="4" indent="-295275" algn="l">
              <a:lnSpc>
                <a:spcPct val="90000"/>
              </a:lnSpc>
              <a:spcBef>
                <a:spcPts val="500"/>
              </a:spcBef>
              <a:spcAft>
                <a:spcPts val="0"/>
              </a:spcAft>
              <a:buClr>
                <a:schemeClr val="lt1"/>
              </a:buClr>
              <a:buSzPts val="1050"/>
              <a:buChar char="•"/>
              <a:defRPr sz="105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8" title="Decorative"/>
          <p:cNvSpPr>
            <a:spLocks noGrp="1"/>
          </p:cNvSpPr>
          <p:nvPr>
            <p:ph type="pic" idx="4"/>
          </p:nvPr>
        </p:nvSpPr>
        <p:spPr>
          <a:xfrm>
            <a:off x="8483600" y="0"/>
            <a:ext cx="3708400" cy="6853712"/>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Blank ">
  <p:cSld name="3_Blank ">
    <p:spTree>
      <p:nvGrpSpPr>
        <p:cNvPr id="1" name="Shape 417"/>
        <p:cNvGrpSpPr/>
        <p:nvPr/>
      </p:nvGrpSpPr>
      <p:grpSpPr>
        <a:xfrm>
          <a:off x="0" y="0"/>
          <a:ext cx="0" cy="0"/>
          <a:chOff x="0" y="0"/>
          <a:chExt cx="0" cy="0"/>
        </a:xfrm>
      </p:grpSpPr>
      <p:sp>
        <p:nvSpPr>
          <p:cNvPr id="418" name="Google Shape;418;p82"/>
          <p:cNvSpPr txBox="1">
            <a:spLocks noGrp="1"/>
          </p:cNvSpPr>
          <p:nvPr>
            <p:ph type="title"/>
          </p:nvPr>
        </p:nvSpPr>
        <p:spPr>
          <a:xfrm>
            <a:off x="838200" y="839972"/>
            <a:ext cx="4767262" cy="1342045"/>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accent1"/>
              </a:buClr>
              <a:buSzPts val="4000"/>
              <a:buFont typeface="Corbel"/>
              <a:buNone/>
              <a:defRPr sz="4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9" name="Google Shape;419;p82"/>
          <p:cNvSpPr txBox="1">
            <a:spLocks noGrp="1"/>
          </p:cNvSpPr>
          <p:nvPr>
            <p:ph type="body" idx="1"/>
          </p:nvPr>
        </p:nvSpPr>
        <p:spPr>
          <a:xfrm>
            <a:off x="838200" y="2635242"/>
            <a:ext cx="4767262" cy="3483263"/>
          </a:xfrm>
          <a:prstGeom prst="rect">
            <a:avLst/>
          </a:prstGeom>
          <a:noFill/>
          <a:ln>
            <a:noFill/>
          </a:ln>
        </p:spPr>
        <p:txBody>
          <a:bodyPr spcFirstLastPara="1" wrap="square" lIns="0" tIns="45700" rIns="91425" bIns="45700" anchor="t" anchorCtr="0">
            <a:normAutofit/>
          </a:bodyPr>
          <a:lstStyle>
            <a:lvl1pPr marL="457200" lvl="0" indent="-228600" algn="l">
              <a:lnSpc>
                <a:spcPct val="100000"/>
              </a:lnSpc>
              <a:spcBef>
                <a:spcPts val="100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100000"/>
              </a:lnSpc>
              <a:spcBef>
                <a:spcPts val="500"/>
              </a:spcBef>
              <a:spcAft>
                <a:spcPts val="0"/>
              </a:spcAft>
              <a:buClr>
                <a:schemeClr val="dk2"/>
              </a:buClr>
              <a:buSzPts val="1100"/>
              <a:buNone/>
              <a:defRPr sz="1100">
                <a:solidFill>
                  <a:schemeClr val="dk2"/>
                </a:solidFill>
              </a:defRPr>
            </a:lvl2pPr>
            <a:lvl3pPr marL="1371600" lvl="2" indent="-228600" algn="l">
              <a:lnSpc>
                <a:spcPct val="100000"/>
              </a:lnSpc>
              <a:spcBef>
                <a:spcPts val="500"/>
              </a:spcBef>
              <a:spcAft>
                <a:spcPts val="0"/>
              </a:spcAft>
              <a:buClr>
                <a:schemeClr val="dk2"/>
              </a:buClr>
              <a:buSzPts val="1050"/>
              <a:buNone/>
              <a:defRPr sz="1050">
                <a:solidFill>
                  <a:schemeClr val="dk2"/>
                </a:solidFill>
              </a:defRPr>
            </a:lvl3pPr>
            <a:lvl4pPr marL="1828800" lvl="3" indent="-228600" algn="l">
              <a:lnSpc>
                <a:spcPct val="100000"/>
              </a:lnSpc>
              <a:spcBef>
                <a:spcPts val="500"/>
              </a:spcBef>
              <a:spcAft>
                <a:spcPts val="0"/>
              </a:spcAft>
              <a:buClr>
                <a:schemeClr val="dk2"/>
              </a:buClr>
              <a:buSzPts val="1000"/>
              <a:buNone/>
              <a:defRPr sz="1000">
                <a:solidFill>
                  <a:schemeClr val="dk2"/>
                </a:solidFill>
              </a:defRPr>
            </a:lvl4pPr>
            <a:lvl5pPr marL="2286000" lvl="4" indent="-228600" algn="l">
              <a:lnSpc>
                <a:spcPct val="100000"/>
              </a:lnSpc>
              <a:spcBef>
                <a:spcPts val="500"/>
              </a:spcBef>
              <a:spcAft>
                <a:spcPts val="0"/>
              </a:spcAft>
              <a:buClr>
                <a:schemeClr val="dk2"/>
              </a:buClr>
              <a:buSzPts val="1000"/>
              <a:buNone/>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82"/>
          <p:cNvSpPr txBox="1">
            <a:spLocks noGrp="1"/>
          </p:cNvSpPr>
          <p:nvPr>
            <p:ph type="body" idx="2"/>
          </p:nvPr>
        </p:nvSpPr>
        <p:spPr>
          <a:xfrm>
            <a:off x="838200" y="2247679"/>
            <a:ext cx="4767262" cy="321901"/>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dk2"/>
              </a:buClr>
              <a:buSzPts val="1400"/>
              <a:buNone/>
              <a:defRPr sz="1400">
                <a:solidFill>
                  <a:schemeClr val="dk2"/>
                </a:solidFill>
                <a:latin typeface="Corbel"/>
                <a:ea typeface="Corbel"/>
                <a:cs typeface="Corbel"/>
                <a:sym typeface="Corbel"/>
              </a:defRPr>
            </a:lvl1pPr>
            <a:lvl2pPr marL="914400" lvl="1" indent="-298450" algn="l">
              <a:lnSpc>
                <a:spcPct val="90000"/>
              </a:lnSpc>
              <a:spcBef>
                <a:spcPts val="500"/>
              </a:spcBef>
              <a:spcAft>
                <a:spcPts val="0"/>
              </a:spcAft>
              <a:buClr>
                <a:schemeClr val="dk2"/>
              </a:buClr>
              <a:buSzPts val="1100"/>
              <a:buChar char="•"/>
              <a:defRPr sz="1100">
                <a:solidFill>
                  <a:schemeClr val="dk2"/>
                </a:solidFill>
              </a:defRPr>
            </a:lvl2pPr>
            <a:lvl3pPr marL="1371600" lvl="2" indent="-295275" algn="l">
              <a:lnSpc>
                <a:spcPct val="90000"/>
              </a:lnSpc>
              <a:spcBef>
                <a:spcPts val="500"/>
              </a:spcBef>
              <a:spcAft>
                <a:spcPts val="0"/>
              </a:spcAft>
              <a:buClr>
                <a:schemeClr val="dk2"/>
              </a:buClr>
              <a:buSzPts val="1050"/>
              <a:buChar char="•"/>
              <a:defRPr sz="1050">
                <a:solidFill>
                  <a:schemeClr val="dk2"/>
                </a:solidFill>
              </a:defRPr>
            </a:lvl3pPr>
            <a:lvl4pPr marL="1828800" lvl="3" indent="-292100" algn="l">
              <a:lnSpc>
                <a:spcPct val="90000"/>
              </a:lnSpc>
              <a:spcBef>
                <a:spcPts val="500"/>
              </a:spcBef>
              <a:spcAft>
                <a:spcPts val="0"/>
              </a:spcAft>
              <a:buClr>
                <a:schemeClr val="dk2"/>
              </a:buClr>
              <a:buSzPts val="1000"/>
              <a:buChar char="•"/>
              <a:defRPr sz="1000">
                <a:solidFill>
                  <a:schemeClr val="dk2"/>
                </a:solidFill>
              </a:defRPr>
            </a:lvl4pPr>
            <a:lvl5pPr marL="2286000" lvl="4" indent="-292100" algn="l">
              <a:lnSpc>
                <a:spcPct val="90000"/>
              </a:lnSpc>
              <a:spcBef>
                <a:spcPts val="500"/>
              </a:spcBef>
              <a:spcAft>
                <a:spcPts val="0"/>
              </a:spcAft>
              <a:buClr>
                <a:schemeClr val="dk2"/>
              </a:buClr>
              <a:buSzPts val="1000"/>
              <a:buChar char="•"/>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1" name="Google Shape;421;p82" title="Decorative"/>
          <p:cNvSpPr>
            <a:spLocks noGrp="1"/>
          </p:cNvSpPr>
          <p:nvPr>
            <p:ph type="chart" idx="3"/>
          </p:nvPr>
        </p:nvSpPr>
        <p:spPr>
          <a:xfrm>
            <a:off x="5937569" y="2247900"/>
            <a:ext cx="5620473" cy="38703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22" name="Google Shape;422;p82"/>
          <p:cNvSpPr/>
          <p:nvPr/>
        </p:nvSpPr>
        <p:spPr>
          <a:xfrm>
            <a:off x="5937569" y="2082800"/>
            <a:ext cx="5620473" cy="10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4_Blank ">
  <p:cSld name="4_Blank ">
    <p:spTree>
      <p:nvGrpSpPr>
        <p:cNvPr id="1" name="Shape 423"/>
        <p:cNvGrpSpPr/>
        <p:nvPr/>
      </p:nvGrpSpPr>
      <p:grpSpPr>
        <a:xfrm>
          <a:off x="0" y="0"/>
          <a:ext cx="0" cy="0"/>
          <a:chOff x="0" y="0"/>
          <a:chExt cx="0" cy="0"/>
        </a:xfrm>
      </p:grpSpPr>
      <p:sp>
        <p:nvSpPr>
          <p:cNvPr id="424" name="Google Shape;424;p83"/>
          <p:cNvSpPr txBox="1">
            <a:spLocks noGrp="1"/>
          </p:cNvSpPr>
          <p:nvPr>
            <p:ph type="title"/>
          </p:nvPr>
        </p:nvSpPr>
        <p:spPr>
          <a:xfrm>
            <a:off x="838200" y="839972"/>
            <a:ext cx="4767262" cy="1342045"/>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dk2"/>
              </a:buClr>
              <a:buSzPts val="4000"/>
              <a:buFont typeface="Corbe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5" name="Google Shape;425;p83"/>
          <p:cNvSpPr txBox="1">
            <a:spLocks noGrp="1"/>
          </p:cNvSpPr>
          <p:nvPr>
            <p:ph type="body" idx="1"/>
          </p:nvPr>
        </p:nvSpPr>
        <p:spPr>
          <a:xfrm>
            <a:off x="838200" y="2635242"/>
            <a:ext cx="4767262" cy="3483263"/>
          </a:xfrm>
          <a:prstGeom prst="rect">
            <a:avLst/>
          </a:prstGeom>
          <a:noFill/>
          <a:ln>
            <a:noFill/>
          </a:ln>
        </p:spPr>
        <p:txBody>
          <a:bodyPr spcFirstLastPara="1" wrap="square" lIns="0" tIns="45700" rIns="91425" bIns="45700" anchor="t" anchorCtr="0">
            <a:normAutofit/>
          </a:bodyPr>
          <a:lstStyle>
            <a:lvl1pPr marL="457200" lvl="0" indent="-228600" algn="l">
              <a:lnSpc>
                <a:spcPct val="100000"/>
              </a:lnSpc>
              <a:spcBef>
                <a:spcPts val="100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100000"/>
              </a:lnSpc>
              <a:spcBef>
                <a:spcPts val="500"/>
              </a:spcBef>
              <a:spcAft>
                <a:spcPts val="0"/>
              </a:spcAft>
              <a:buClr>
                <a:schemeClr val="dk2"/>
              </a:buClr>
              <a:buSzPts val="1100"/>
              <a:buNone/>
              <a:defRPr sz="1100">
                <a:solidFill>
                  <a:schemeClr val="dk2"/>
                </a:solidFill>
              </a:defRPr>
            </a:lvl2pPr>
            <a:lvl3pPr marL="1371600" lvl="2" indent="-228600" algn="l">
              <a:lnSpc>
                <a:spcPct val="100000"/>
              </a:lnSpc>
              <a:spcBef>
                <a:spcPts val="500"/>
              </a:spcBef>
              <a:spcAft>
                <a:spcPts val="0"/>
              </a:spcAft>
              <a:buClr>
                <a:schemeClr val="dk2"/>
              </a:buClr>
              <a:buSzPts val="1050"/>
              <a:buNone/>
              <a:defRPr sz="1050">
                <a:solidFill>
                  <a:schemeClr val="dk2"/>
                </a:solidFill>
              </a:defRPr>
            </a:lvl3pPr>
            <a:lvl4pPr marL="1828800" lvl="3" indent="-228600" algn="l">
              <a:lnSpc>
                <a:spcPct val="100000"/>
              </a:lnSpc>
              <a:spcBef>
                <a:spcPts val="500"/>
              </a:spcBef>
              <a:spcAft>
                <a:spcPts val="0"/>
              </a:spcAft>
              <a:buClr>
                <a:schemeClr val="dk2"/>
              </a:buClr>
              <a:buSzPts val="1000"/>
              <a:buNone/>
              <a:defRPr sz="1000">
                <a:solidFill>
                  <a:schemeClr val="dk2"/>
                </a:solidFill>
              </a:defRPr>
            </a:lvl4pPr>
            <a:lvl5pPr marL="2286000" lvl="4" indent="-228600" algn="l">
              <a:lnSpc>
                <a:spcPct val="100000"/>
              </a:lnSpc>
              <a:spcBef>
                <a:spcPts val="500"/>
              </a:spcBef>
              <a:spcAft>
                <a:spcPts val="0"/>
              </a:spcAft>
              <a:buClr>
                <a:schemeClr val="dk2"/>
              </a:buClr>
              <a:buSzPts val="1000"/>
              <a:buNone/>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6" name="Google Shape;426;p83"/>
          <p:cNvSpPr txBox="1">
            <a:spLocks noGrp="1"/>
          </p:cNvSpPr>
          <p:nvPr>
            <p:ph type="body" idx="2"/>
          </p:nvPr>
        </p:nvSpPr>
        <p:spPr>
          <a:xfrm>
            <a:off x="838200" y="2247679"/>
            <a:ext cx="4767262" cy="321901"/>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dk2"/>
              </a:buClr>
              <a:buSzPts val="1400"/>
              <a:buNone/>
              <a:defRPr sz="1400">
                <a:solidFill>
                  <a:schemeClr val="dk2"/>
                </a:solidFill>
                <a:latin typeface="Corbel"/>
                <a:ea typeface="Corbel"/>
                <a:cs typeface="Corbel"/>
                <a:sym typeface="Corbel"/>
              </a:defRPr>
            </a:lvl1pPr>
            <a:lvl2pPr marL="914400" lvl="1" indent="-298450" algn="l">
              <a:lnSpc>
                <a:spcPct val="90000"/>
              </a:lnSpc>
              <a:spcBef>
                <a:spcPts val="500"/>
              </a:spcBef>
              <a:spcAft>
                <a:spcPts val="0"/>
              </a:spcAft>
              <a:buClr>
                <a:schemeClr val="dk2"/>
              </a:buClr>
              <a:buSzPts val="1100"/>
              <a:buChar char="•"/>
              <a:defRPr sz="1100">
                <a:solidFill>
                  <a:schemeClr val="dk2"/>
                </a:solidFill>
              </a:defRPr>
            </a:lvl2pPr>
            <a:lvl3pPr marL="1371600" lvl="2" indent="-295275" algn="l">
              <a:lnSpc>
                <a:spcPct val="90000"/>
              </a:lnSpc>
              <a:spcBef>
                <a:spcPts val="500"/>
              </a:spcBef>
              <a:spcAft>
                <a:spcPts val="0"/>
              </a:spcAft>
              <a:buClr>
                <a:schemeClr val="dk2"/>
              </a:buClr>
              <a:buSzPts val="1050"/>
              <a:buChar char="•"/>
              <a:defRPr sz="1050">
                <a:solidFill>
                  <a:schemeClr val="dk2"/>
                </a:solidFill>
              </a:defRPr>
            </a:lvl3pPr>
            <a:lvl4pPr marL="1828800" lvl="3" indent="-292100" algn="l">
              <a:lnSpc>
                <a:spcPct val="90000"/>
              </a:lnSpc>
              <a:spcBef>
                <a:spcPts val="500"/>
              </a:spcBef>
              <a:spcAft>
                <a:spcPts val="0"/>
              </a:spcAft>
              <a:buClr>
                <a:schemeClr val="dk2"/>
              </a:buClr>
              <a:buSzPts val="1000"/>
              <a:buChar char="•"/>
              <a:defRPr sz="1000">
                <a:solidFill>
                  <a:schemeClr val="dk2"/>
                </a:solidFill>
              </a:defRPr>
            </a:lvl4pPr>
            <a:lvl5pPr marL="2286000" lvl="4" indent="-292100" algn="l">
              <a:lnSpc>
                <a:spcPct val="90000"/>
              </a:lnSpc>
              <a:spcBef>
                <a:spcPts val="500"/>
              </a:spcBef>
              <a:spcAft>
                <a:spcPts val="0"/>
              </a:spcAft>
              <a:buClr>
                <a:schemeClr val="dk2"/>
              </a:buClr>
              <a:buSzPts val="1000"/>
              <a:buChar char="•"/>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83" title="Decorative"/>
          <p:cNvSpPr>
            <a:spLocks noGrp="1"/>
          </p:cNvSpPr>
          <p:nvPr>
            <p:ph type="chart" idx="3"/>
          </p:nvPr>
        </p:nvSpPr>
        <p:spPr>
          <a:xfrm>
            <a:off x="5937569" y="839972"/>
            <a:ext cx="5620473" cy="527825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428" name="Google Shape;428;p83" title="Decorative"/>
          <p:cNvCxnSpPr/>
          <p:nvPr/>
        </p:nvCxnSpPr>
        <p:spPr>
          <a:xfrm rot="10800000">
            <a:off x="5770807" y="839972"/>
            <a:ext cx="0" cy="5370328"/>
          </a:xfrm>
          <a:prstGeom prst="straightConnector1">
            <a:avLst/>
          </a:prstGeom>
          <a:noFill/>
          <a:ln w="76200" cap="flat" cmpd="sng">
            <a:solidFill>
              <a:schemeClr val="accent1">
                <a:alpha val="96862"/>
              </a:schemeClr>
            </a:solidFill>
            <a:prstDash val="solid"/>
            <a:miter lim="400000"/>
            <a:headEnd type="none" w="sm" len="sm"/>
            <a:tailEnd type="none" w="sm" len="sm"/>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Blank ">
  <p:cSld name="1_Blank ">
    <p:spTree>
      <p:nvGrpSpPr>
        <p:cNvPr id="1" name="Shape 429"/>
        <p:cNvGrpSpPr/>
        <p:nvPr/>
      </p:nvGrpSpPr>
      <p:grpSpPr>
        <a:xfrm>
          <a:off x="0" y="0"/>
          <a:ext cx="0" cy="0"/>
          <a:chOff x="0" y="0"/>
          <a:chExt cx="0" cy="0"/>
        </a:xfrm>
      </p:grpSpPr>
      <p:sp>
        <p:nvSpPr>
          <p:cNvPr id="430" name="Google Shape;430;p84"/>
          <p:cNvSpPr txBox="1">
            <a:spLocks noGrp="1"/>
          </p:cNvSpPr>
          <p:nvPr>
            <p:ph type="title"/>
          </p:nvPr>
        </p:nvSpPr>
        <p:spPr>
          <a:xfrm>
            <a:off x="847180" y="687572"/>
            <a:ext cx="4767262" cy="1342045"/>
          </a:xfrm>
          <a:prstGeom prst="rect">
            <a:avLst/>
          </a:prstGeom>
          <a:noFill/>
          <a:ln>
            <a:noFill/>
          </a:ln>
        </p:spPr>
        <p:txBody>
          <a:bodyPr spcFirstLastPara="1" wrap="square" lIns="0" tIns="45700" rIns="91425" bIns="45700" anchor="b" anchorCtr="0">
            <a:normAutofit/>
          </a:bodyPr>
          <a:lstStyle>
            <a:lvl1pPr lvl="0" algn="r">
              <a:lnSpc>
                <a:spcPct val="90000"/>
              </a:lnSpc>
              <a:spcBef>
                <a:spcPts val="0"/>
              </a:spcBef>
              <a:spcAft>
                <a:spcPts val="0"/>
              </a:spcAft>
              <a:buClr>
                <a:schemeClr val="dk2"/>
              </a:buClr>
              <a:buSzPts val="4000"/>
              <a:buFont typeface="Corbe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1" name="Google Shape;431;p84"/>
          <p:cNvSpPr txBox="1">
            <a:spLocks noGrp="1"/>
          </p:cNvSpPr>
          <p:nvPr>
            <p:ph type="body" idx="1"/>
          </p:nvPr>
        </p:nvSpPr>
        <p:spPr>
          <a:xfrm>
            <a:off x="5815420" y="687573"/>
            <a:ext cx="5370740" cy="1342044"/>
          </a:xfrm>
          <a:prstGeom prst="rect">
            <a:avLst/>
          </a:prstGeom>
          <a:noFill/>
          <a:ln>
            <a:noFill/>
          </a:ln>
        </p:spPr>
        <p:txBody>
          <a:bodyPr spcFirstLastPara="1" wrap="square" lIns="0" tIns="45700" rIns="91425" bIns="45700" anchor="t" anchorCtr="0">
            <a:normAutofit/>
          </a:bodyPr>
          <a:lstStyle>
            <a:lvl1pPr marL="457200" lvl="0" indent="-228600" algn="l">
              <a:lnSpc>
                <a:spcPct val="100000"/>
              </a:lnSpc>
              <a:spcBef>
                <a:spcPts val="1000"/>
              </a:spcBef>
              <a:spcAft>
                <a:spcPts val="0"/>
              </a:spcAft>
              <a:buClr>
                <a:schemeClr val="dk2"/>
              </a:buClr>
              <a:buSzPts val="1400"/>
              <a:buNone/>
              <a:defRPr sz="1400">
                <a:solidFill>
                  <a:schemeClr val="dk2"/>
                </a:solidFill>
              </a:defRPr>
            </a:lvl1pPr>
            <a:lvl2pPr marL="914400" lvl="1" indent="-228600" algn="l">
              <a:lnSpc>
                <a:spcPct val="100000"/>
              </a:lnSpc>
              <a:spcBef>
                <a:spcPts val="500"/>
              </a:spcBef>
              <a:spcAft>
                <a:spcPts val="0"/>
              </a:spcAft>
              <a:buClr>
                <a:schemeClr val="dk2"/>
              </a:buClr>
              <a:buSzPts val="1100"/>
              <a:buNone/>
              <a:defRPr sz="1100">
                <a:solidFill>
                  <a:schemeClr val="dk2"/>
                </a:solidFill>
              </a:defRPr>
            </a:lvl2pPr>
            <a:lvl3pPr marL="1371600" lvl="2" indent="-228600" algn="l">
              <a:lnSpc>
                <a:spcPct val="100000"/>
              </a:lnSpc>
              <a:spcBef>
                <a:spcPts val="500"/>
              </a:spcBef>
              <a:spcAft>
                <a:spcPts val="0"/>
              </a:spcAft>
              <a:buClr>
                <a:schemeClr val="dk2"/>
              </a:buClr>
              <a:buSzPts val="1050"/>
              <a:buNone/>
              <a:defRPr sz="1050">
                <a:solidFill>
                  <a:schemeClr val="dk2"/>
                </a:solidFill>
              </a:defRPr>
            </a:lvl3pPr>
            <a:lvl4pPr marL="1828800" lvl="3" indent="-228600" algn="l">
              <a:lnSpc>
                <a:spcPct val="100000"/>
              </a:lnSpc>
              <a:spcBef>
                <a:spcPts val="500"/>
              </a:spcBef>
              <a:spcAft>
                <a:spcPts val="0"/>
              </a:spcAft>
              <a:buClr>
                <a:schemeClr val="dk2"/>
              </a:buClr>
              <a:buSzPts val="1000"/>
              <a:buNone/>
              <a:defRPr sz="1000">
                <a:solidFill>
                  <a:schemeClr val="dk2"/>
                </a:solidFill>
              </a:defRPr>
            </a:lvl4pPr>
            <a:lvl5pPr marL="2286000" lvl="4" indent="-228600" algn="l">
              <a:lnSpc>
                <a:spcPct val="100000"/>
              </a:lnSpc>
              <a:spcBef>
                <a:spcPts val="500"/>
              </a:spcBef>
              <a:spcAft>
                <a:spcPts val="0"/>
              </a:spcAft>
              <a:buClr>
                <a:schemeClr val="dk2"/>
              </a:buClr>
              <a:buSzPts val="1000"/>
              <a:buNone/>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2" name="Google Shape;432;p84" title="Decorative"/>
          <p:cNvSpPr>
            <a:spLocks noGrp="1"/>
          </p:cNvSpPr>
          <p:nvPr>
            <p:ph type="chart" idx="2"/>
          </p:nvPr>
        </p:nvSpPr>
        <p:spPr>
          <a:xfrm>
            <a:off x="838200" y="2392680"/>
            <a:ext cx="10719842" cy="416750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Blank ">
  <p:cSld name="2_Blank ">
    <p:spTree>
      <p:nvGrpSpPr>
        <p:cNvPr id="1" name="Shape 433"/>
        <p:cNvGrpSpPr/>
        <p:nvPr/>
      </p:nvGrpSpPr>
      <p:grpSpPr>
        <a:xfrm>
          <a:off x="0" y="0"/>
          <a:ext cx="0" cy="0"/>
          <a:chOff x="0" y="0"/>
          <a:chExt cx="0" cy="0"/>
        </a:xfrm>
      </p:grpSpPr>
      <p:sp>
        <p:nvSpPr>
          <p:cNvPr id="434" name="Google Shape;434;p85"/>
          <p:cNvSpPr txBox="1">
            <a:spLocks noGrp="1"/>
          </p:cNvSpPr>
          <p:nvPr>
            <p:ph type="title"/>
          </p:nvPr>
        </p:nvSpPr>
        <p:spPr>
          <a:xfrm>
            <a:off x="847180" y="687572"/>
            <a:ext cx="4767262" cy="1342045"/>
          </a:xfrm>
          <a:prstGeom prst="rect">
            <a:avLst/>
          </a:prstGeom>
          <a:noFill/>
          <a:ln>
            <a:noFill/>
          </a:ln>
        </p:spPr>
        <p:txBody>
          <a:bodyPr spcFirstLastPara="1" wrap="square" lIns="0" tIns="45700" rIns="91425" bIns="45700" anchor="b" anchorCtr="0">
            <a:normAutofit/>
          </a:bodyPr>
          <a:lstStyle>
            <a:lvl1pPr lvl="0" algn="r">
              <a:lnSpc>
                <a:spcPct val="90000"/>
              </a:lnSpc>
              <a:spcBef>
                <a:spcPts val="0"/>
              </a:spcBef>
              <a:spcAft>
                <a:spcPts val="0"/>
              </a:spcAft>
              <a:buClr>
                <a:schemeClr val="dk2"/>
              </a:buClr>
              <a:buSzPts val="4000"/>
              <a:buFont typeface="Corbe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85"/>
          <p:cNvSpPr txBox="1">
            <a:spLocks noGrp="1"/>
          </p:cNvSpPr>
          <p:nvPr>
            <p:ph type="body" idx="1"/>
          </p:nvPr>
        </p:nvSpPr>
        <p:spPr>
          <a:xfrm>
            <a:off x="5815420" y="687573"/>
            <a:ext cx="5370740" cy="1342044"/>
          </a:xfrm>
          <a:prstGeom prst="rect">
            <a:avLst/>
          </a:prstGeom>
          <a:noFill/>
          <a:ln>
            <a:noFill/>
          </a:ln>
        </p:spPr>
        <p:txBody>
          <a:bodyPr spcFirstLastPara="1" wrap="square" lIns="0" tIns="45700" rIns="91425" bIns="45700" anchor="t" anchorCtr="0">
            <a:normAutofit/>
          </a:bodyPr>
          <a:lstStyle>
            <a:lvl1pPr marL="457200" lvl="0" indent="-228600" algn="l">
              <a:lnSpc>
                <a:spcPct val="100000"/>
              </a:lnSpc>
              <a:spcBef>
                <a:spcPts val="1000"/>
              </a:spcBef>
              <a:spcAft>
                <a:spcPts val="0"/>
              </a:spcAft>
              <a:buClr>
                <a:schemeClr val="dk2"/>
              </a:buClr>
              <a:buSzPts val="1400"/>
              <a:buNone/>
              <a:defRPr sz="1400">
                <a:solidFill>
                  <a:schemeClr val="dk2"/>
                </a:solidFill>
              </a:defRPr>
            </a:lvl1pPr>
            <a:lvl2pPr marL="914400" lvl="1" indent="-228600" algn="l">
              <a:lnSpc>
                <a:spcPct val="100000"/>
              </a:lnSpc>
              <a:spcBef>
                <a:spcPts val="500"/>
              </a:spcBef>
              <a:spcAft>
                <a:spcPts val="0"/>
              </a:spcAft>
              <a:buClr>
                <a:schemeClr val="dk2"/>
              </a:buClr>
              <a:buSzPts val="1100"/>
              <a:buNone/>
              <a:defRPr sz="1100">
                <a:solidFill>
                  <a:schemeClr val="dk2"/>
                </a:solidFill>
              </a:defRPr>
            </a:lvl2pPr>
            <a:lvl3pPr marL="1371600" lvl="2" indent="-228600" algn="l">
              <a:lnSpc>
                <a:spcPct val="100000"/>
              </a:lnSpc>
              <a:spcBef>
                <a:spcPts val="500"/>
              </a:spcBef>
              <a:spcAft>
                <a:spcPts val="0"/>
              </a:spcAft>
              <a:buClr>
                <a:schemeClr val="dk2"/>
              </a:buClr>
              <a:buSzPts val="1050"/>
              <a:buNone/>
              <a:defRPr sz="1050">
                <a:solidFill>
                  <a:schemeClr val="dk2"/>
                </a:solidFill>
              </a:defRPr>
            </a:lvl3pPr>
            <a:lvl4pPr marL="1828800" lvl="3" indent="-228600" algn="l">
              <a:lnSpc>
                <a:spcPct val="100000"/>
              </a:lnSpc>
              <a:spcBef>
                <a:spcPts val="500"/>
              </a:spcBef>
              <a:spcAft>
                <a:spcPts val="0"/>
              </a:spcAft>
              <a:buClr>
                <a:schemeClr val="dk2"/>
              </a:buClr>
              <a:buSzPts val="1000"/>
              <a:buNone/>
              <a:defRPr sz="1000">
                <a:solidFill>
                  <a:schemeClr val="dk2"/>
                </a:solidFill>
              </a:defRPr>
            </a:lvl4pPr>
            <a:lvl5pPr marL="2286000" lvl="4" indent="-228600" algn="l">
              <a:lnSpc>
                <a:spcPct val="100000"/>
              </a:lnSpc>
              <a:spcBef>
                <a:spcPts val="500"/>
              </a:spcBef>
              <a:spcAft>
                <a:spcPts val="0"/>
              </a:spcAft>
              <a:buClr>
                <a:schemeClr val="dk2"/>
              </a:buClr>
              <a:buSzPts val="1000"/>
              <a:buNone/>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85" title="Decorative"/>
          <p:cNvSpPr>
            <a:spLocks noGrp="1"/>
          </p:cNvSpPr>
          <p:nvPr>
            <p:ph type="chart" idx="2"/>
          </p:nvPr>
        </p:nvSpPr>
        <p:spPr>
          <a:xfrm>
            <a:off x="5815420" y="2392680"/>
            <a:ext cx="5742622" cy="402399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1pPr>
            <a:lvl2pPr marR="0" lvl="1"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7" name="Google Shape;437;p85" title="Decorative"/>
          <p:cNvSpPr>
            <a:spLocks noGrp="1"/>
          </p:cNvSpPr>
          <p:nvPr>
            <p:ph type="pic" idx="3"/>
          </p:nvPr>
        </p:nvSpPr>
        <p:spPr>
          <a:xfrm>
            <a:off x="838200" y="2392045"/>
            <a:ext cx="4776788" cy="4023995"/>
          </a:xfrm>
          <a:prstGeom prst="rect">
            <a:avLst/>
          </a:prstGeom>
          <a:noFill/>
          <a:ln>
            <a:noFill/>
          </a:ln>
        </p:spPr>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8"/>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439"/>
        <p:cNvGrpSpPr/>
        <p:nvPr/>
      </p:nvGrpSpPr>
      <p:grpSpPr>
        <a:xfrm>
          <a:off x="0" y="0"/>
          <a:ext cx="0" cy="0"/>
          <a:chOff x="0" y="0"/>
          <a:chExt cx="0" cy="0"/>
        </a:xfrm>
      </p:grpSpPr>
      <p:sp>
        <p:nvSpPr>
          <p:cNvPr id="440" name="Google Shape;440;p8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87" title="Decorative"/>
          <p:cNvSpPr>
            <a:spLocks noGrp="1"/>
          </p:cNvSpPr>
          <p:nvPr>
            <p:ph type="pic" idx="2"/>
          </p:nvPr>
        </p:nvSpPr>
        <p:spPr>
          <a:xfrm>
            <a:off x="3236595" y="260350"/>
            <a:ext cx="4492625" cy="6300788"/>
          </a:xfrm>
          <a:prstGeom prst="rect">
            <a:avLst/>
          </a:prstGeom>
          <a:solidFill>
            <a:srgbClr val="F2F2F2"/>
          </a:solidFill>
          <a:ln>
            <a:noFill/>
          </a:ln>
        </p:spPr>
      </p:sp>
      <p:sp>
        <p:nvSpPr>
          <p:cNvPr id="442" name="Google Shape;442;p87" title="Decorative"/>
          <p:cNvSpPr>
            <a:spLocks noGrp="1"/>
          </p:cNvSpPr>
          <p:nvPr>
            <p:ph type="pic" idx="3"/>
          </p:nvPr>
        </p:nvSpPr>
        <p:spPr>
          <a:xfrm>
            <a:off x="7839076" y="260350"/>
            <a:ext cx="4052888" cy="3803650"/>
          </a:xfrm>
          <a:prstGeom prst="rect">
            <a:avLst/>
          </a:prstGeom>
          <a:solidFill>
            <a:srgbClr val="F2F2F2"/>
          </a:solidFill>
          <a:ln>
            <a:noFill/>
          </a:ln>
        </p:spPr>
      </p:sp>
      <p:sp>
        <p:nvSpPr>
          <p:cNvPr id="443" name="Google Shape;443;p87" title="Decorative"/>
          <p:cNvSpPr>
            <a:spLocks noGrp="1"/>
          </p:cNvSpPr>
          <p:nvPr>
            <p:ph type="pic" idx="4"/>
          </p:nvPr>
        </p:nvSpPr>
        <p:spPr>
          <a:xfrm>
            <a:off x="7839076" y="4165600"/>
            <a:ext cx="4052888" cy="2395538"/>
          </a:xfrm>
          <a:prstGeom prst="rect">
            <a:avLst/>
          </a:prstGeom>
          <a:solidFill>
            <a:srgbClr val="F2F2F2"/>
          </a:solidFill>
          <a:ln>
            <a:noFill/>
          </a:ln>
        </p:spPr>
      </p:sp>
      <p:sp>
        <p:nvSpPr>
          <p:cNvPr id="444" name="Google Shape;444;p87"/>
          <p:cNvSpPr txBox="1">
            <a:spLocks noGrp="1"/>
          </p:cNvSpPr>
          <p:nvPr>
            <p:ph type="title"/>
          </p:nvPr>
        </p:nvSpPr>
        <p:spPr>
          <a:xfrm>
            <a:off x="518160" y="450030"/>
            <a:ext cx="2578099" cy="2508588"/>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dk2"/>
              </a:buClr>
              <a:buSzPts val="4000"/>
              <a:buFont typeface="Corbe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45" name="Google Shape;445;p87" title="Decorative"/>
          <p:cNvCxnSpPr/>
          <p:nvPr/>
        </p:nvCxnSpPr>
        <p:spPr>
          <a:xfrm>
            <a:off x="1612562" y="1959892"/>
            <a:ext cx="0" cy="2188805"/>
          </a:xfrm>
          <a:prstGeom prst="straightConnector1">
            <a:avLst/>
          </a:prstGeom>
          <a:noFill/>
          <a:ln w="76200" cap="flat" cmpd="sng">
            <a:solidFill>
              <a:schemeClr val="accent4"/>
            </a:solidFill>
            <a:prstDash val="solid"/>
            <a:miter lim="400000"/>
            <a:headEnd type="none" w="sm" len="sm"/>
            <a:tailEnd type="none" w="sm" len="sm"/>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446"/>
        <p:cNvGrpSpPr/>
        <p:nvPr/>
      </p:nvGrpSpPr>
      <p:grpSpPr>
        <a:xfrm>
          <a:off x="0" y="0"/>
          <a:ext cx="0" cy="0"/>
          <a:chOff x="0" y="0"/>
          <a:chExt cx="0" cy="0"/>
        </a:xfrm>
      </p:grpSpPr>
      <p:sp>
        <p:nvSpPr>
          <p:cNvPr id="447" name="Google Shape;447;p88" title="Decorative"/>
          <p:cNvSpPr>
            <a:spLocks noGrp="1"/>
          </p:cNvSpPr>
          <p:nvPr>
            <p:ph type="pic" idx="2"/>
          </p:nvPr>
        </p:nvSpPr>
        <p:spPr>
          <a:xfrm>
            <a:off x="2315" y="1497808"/>
            <a:ext cx="3129335" cy="5360192"/>
          </a:xfrm>
          <a:prstGeom prst="rect">
            <a:avLst/>
          </a:prstGeom>
          <a:solidFill>
            <a:srgbClr val="F2F2F2"/>
          </a:solidFill>
          <a:ln>
            <a:noFill/>
          </a:ln>
        </p:spPr>
      </p:sp>
      <p:sp>
        <p:nvSpPr>
          <p:cNvPr id="448" name="Google Shape;448;p88" title="Decorative"/>
          <p:cNvSpPr>
            <a:spLocks noGrp="1"/>
          </p:cNvSpPr>
          <p:nvPr>
            <p:ph type="pic" idx="3"/>
          </p:nvPr>
        </p:nvSpPr>
        <p:spPr>
          <a:xfrm>
            <a:off x="3366714" y="-20671"/>
            <a:ext cx="3129336" cy="5397069"/>
          </a:xfrm>
          <a:prstGeom prst="rect">
            <a:avLst/>
          </a:prstGeom>
          <a:solidFill>
            <a:srgbClr val="F2F2F2"/>
          </a:solidFill>
          <a:ln>
            <a:noFill/>
          </a:ln>
        </p:spPr>
      </p:sp>
      <p:sp>
        <p:nvSpPr>
          <p:cNvPr id="449" name="Google Shape;449;p88"/>
          <p:cNvSpPr txBox="1">
            <a:spLocks noGrp="1"/>
          </p:cNvSpPr>
          <p:nvPr>
            <p:ph type="title"/>
          </p:nvPr>
        </p:nvSpPr>
        <p:spPr>
          <a:xfrm>
            <a:off x="7461446" y="2718684"/>
            <a:ext cx="3415560" cy="2508588"/>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dk2"/>
              </a:buClr>
              <a:buSzPts val="4000"/>
              <a:buFont typeface="Corbe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50" name="Google Shape;450;p88" title="Decorative"/>
          <p:cNvCxnSpPr/>
          <p:nvPr/>
        </p:nvCxnSpPr>
        <p:spPr>
          <a:xfrm>
            <a:off x="8555848" y="4281994"/>
            <a:ext cx="0" cy="2188805"/>
          </a:xfrm>
          <a:prstGeom prst="straightConnector1">
            <a:avLst/>
          </a:prstGeom>
          <a:noFill/>
          <a:ln w="76200" cap="flat" cmpd="sng">
            <a:solidFill>
              <a:schemeClr val="accent4"/>
            </a:solidFill>
            <a:prstDash val="solid"/>
            <a:miter lim="400000"/>
            <a:headEnd type="none" w="sm" len="sm"/>
            <a:tailEnd type="none" w="sm" len="sm"/>
          </a:ln>
        </p:spPr>
      </p:cxn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2_Section Header_DkBlueBrick">
  <p:cSld name="2_Section Header_DkBlueBrick">
    <p:spTree>
      <p:nvGrpSpPr>
        <p:cNvPr id="1" name="Shape 451"/>
        <p:cNvGrpSpPr/>
        <p:nvPr/>
      </p:nvGrpSpPr>
      <p:grpSpPr>
        <a:xfrm>
          <a:off x="0" y="0"/>
          <a:ext cx="0" cy="0"/>
          <a:chOff x="0" y="0"/>
          <a:chExt cx="0" cy="0"/>
        </a:xfrm>
      </p:grpSpPr>
      <p:sp>
        <p:nvSpPr>
          <p:cNvPr id="452" name="Google Shape;452;p89"/>
          <p:cNvSpPr>
            <a:spLocks noGrp="1"/>
          </p:cNvSpPr>
          <p:nvPr>
            <p:ph type="pic" idx="2"/>
          </p:nvPr>
        </p:nvSpPr>
        <p:spPr>
          <a:xfrm>
            <a:off x="0" y="0"/>
            <a:ext cx="12192000" cy="6858000"/>
          </a:xfrm>
          <a:prstGeom prst="rect">
            <a:avLst/>
          </a:prstGeom>
          <a:noFill/>
          <a:ln>
            <a:noFill/>
          </a:ln>
        </p:spPr>
      </p:sp>
      <p:pic>
        <p:nvPicPr>
          <p:cNvPr id="453" name="Google Shape;453;p89" descr="A picture containing tiled, ready, sitting, red&#10;&#10;Description automatically generated"/>
          <p:cNvPicPr preferRelativeResize="0"/>
          <p:nvPr/>
        </p:nvPicPr>
        <p:blipFill rotWithShape="1">
          <a:blip r:embed="rId2">
            <a:alphaModFix amt="93000"/>
          </a:blip>
          <a:srcRect/>
          <a:stretch/>
        </p:blipFill>
        <p:spPr>
          <a:xfrm>
            <a:off x="0" y="0"/>
            <a:ext cx="6807200" cy="6858000"/>
          </a:xfrm>
          <a:prstGeom prst="rect">
            <a:avLst/>
          </a:prstGeom>
          <a:noFill/>
          <a:ln>
            <a:noFill/>
          </a:ln>
        </p:spPr>
      </p:pic>
      <p:sp>
        <p:nvSpPr>
          <p:cNvPr id="454" name="Google Shape;454;p89"/>
          <p:cNvSpPr/>
          <p:nvPr/>
        </p:nvSpPr>
        <p:spPr>
          <a:xfrm>
            <a:off x="0" y="0"/>
            <a:ext cx="36576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5" name="Google Shape;455;p89"/>
          <p:cNvSpPr txBox="1">
            <a:spLocks noGrp="1"/>
          </p:cNvSpPr>
          <p:nvPr>
            <p:ph type="title"/>
          </p:nvPr>
        </p:nvSpPr>
        <p:spPr>
          <a:xfrm>
            <a:off x="792475" y="1709738"/>
            <a:ext cx="5400508" cy="2876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orbel"/>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6" name="Google Shape;456;p89"/>
          <p:cNvSpPr txBox="1">
            <a:spLocks noGrp="1"/>
          </p:cNvSpPr>
          <p:nvPr>
            <p:ph type="body" idx="1"/>
          </p:nvPr>
        </p:nvSpPr>
        <p:spPr>
          <a:xfrm>
            <a:off x="792475" y="4589463"/>
            <a:ext cx="5400508" cy="15124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909090"/>
              </a:buClr>
              <a:buSzPts val="2000"/>
              <a:buNone/>
              <a:defRPr sz="2000">
                <a:solidFill>
                  <a:srgbClr val="909090"/>
                </a:solidFill>
              </a:defRPr>
            </a:lvl2pPr>
            <a:lvl3pPr marL="1371600" lvl="2" indent="-228600" algn="l">
              <a:lnSpc>
                <a:spcPct val="90000"/>
              </a:lnSpc>
              <a:spcBef>
                <a:spcPts val="500"/>
              </a:spcBef>
              <a:spcAft>
                <a:spcPts val="0"/>
              </a:spcAft>
              <a:buClr>
                <a:srgbClr val="909090"/>
              </a:buClr>
              <a:buSzPts val="1800"/>
              <a:buNone/>
              <a:defRPr sz="1800">
                <a:solidFill>
                  <a:srgbClr val="909090"/>
                </a:solidFill>
              </a:defRPr>
            </a:lvl3pPr>
            <a:lvl4pPr marL="1828800" lvl="3" indent="-228600" algn="l">
              <a:lnSpc>
                <a:spcPct val="90000"/>
              </a:lnSpc>
              <a:spcBef>
                <a:spcPts val="500"/>
              </a:spcBef>
              <a:spcAft>
                <a:spcPts val="0"/>
              </a:spcAft>
              <a:buClr>
                <a:srgbClr val="909090"/>
              </a:buClr>
              <a:buSzPts val="1600"/>
              <a:buNone/>
              <a:defRPr sz="1600">
                <a:solidFill>
                  <a:srgbClr val="909090"/>
                </a:solidFill>
              </a:defRPr>
            </a:lvl4pPr>
            <a:lvl5pPr marL="2286000" lvl="4" indent="-228600" algn="l">
              <a:lnSpc>
                <a:spcPct val="90000"/>
              </a:lnSpc>
              <a:spcBef>
                <a:spcPts val="500"/>
              </a:spcBef>
              <a:spcAft>
                <a:spcPts val="0"/>
              </a:spcAft>
              <a:buClr>
                <a:srgbClr val="909090"/>
              </a:buClr>
              <a:buSzPts val="1600"/>
              <a:buNone/>
              <a:defRPr sz="1600">
                <a:solidFill>
                  <a:srgbClr val="909090"/>
                </a:solidFill>
              </a:defRPr>
            </a:lvl5pPr>
            <a:lvl6pPr marL="2743200" lvl="5" indent="-228600" algn="l">
              <a:lnSpc>
                <a:spcPct val="90000"/>
              </a:lnSpc>
              <a:spcBef>
                <a:spcPts val="500"/>
              </a:spcBef>
              <a:spcAft>
                <a:spcPts val="0"/>
              </a:spcAft>
              <a:buClr>
                <a:srgbClr val="909090"/>
              </a:buClr>
              <a:buSzPts val="1600"/>
              <a:buNone/>
              <a:defRPr sz="1600">
                <a:solidFill>
                  <a:srgbClr val="909090"/>
                </a:solidFill>
              </a:defRPr>
            </a:lvl6pPr>
            <a:lvl7pPr marL="3200400" lvl="6" indent="-228600" algn="l">
              <a:lnSpc>
                <a:spcPct val="90000"/>
              </a:lnSpc>
              <a:spcBef>
                <a:spcPts val="500"/>
              </a:spcBef>
              <a:spcAft>
                <a:spcPts val="0"/>
              </a:spcAft>
              <a:buClr>
                <a:srgbClr val="909090"/>
              </a:buClr>
              <a:buSzPts val="1600"/>
              <a:buNone/>
              <a:defRPr sz="1600">
                <a:solidFill>
                  <a:srgbClr val="909090"/>
                </a:solidFill>
              </a:defRPr>
            </a:lvl7pPr>
            <a:lvl8pPr marL="3657600" lvl="7" indent="-228600" algn="l">
              <a:lnSpc>
                <a:spcPct val="90000"/>
              </a:lnSpc>
              <a:spcBef>
                <a:spcPts val="500"/>
              </a:spcBef>
              <a:spcAft>
                <a:spcPts val="0"/>
              </a:spcAft>
              <a:buClr>
                <a:srgbClr val="909090"/>
              </a:buClr>
              <a:buSzPts val="1600"/>
              <a:buNone/>
              <a:defRPr sz="1600">
                <a:solidFill>
                  <a:srgbClr val="909090"/>
                </a:solidFill>
              </a:defRPr>
            </a:lvl8pPr>
            <a:lvl9pPr marL="4114800" lvl="8" indent="-228600" algn="l">
              <a:lnSpc>
                <a:spcPct val="90000"/>
              </a:lnSpc>
              <a:spcBef>
                <a:spcPts val="500"/>
              </a:spcBef>
              <a:spcAft>
                <a:spcPts val="0"/>
              </a:spcAft>
              <a:buClr>
                <a:srgbClr val="909090"/>
              </a:buClr>
              <a:buSzPts val="1600"/>
              <a:buNone/>
              <a:defRPr sz="1600">
                <a:solidFill>
                  <a:srgbClr val="909090"/>
                </a:solidFill>
              </a:defRPr>
            </a:lvl9pPr>
          </a:lstStyle>
          <a:p>
            <a:endParaRPr/>
          </a:p>
        </p:txBody>
      </p:sp>
      <p:sp>
        <p:nvSpPr>
          <p:cNvPr id="457" name="Google Shape;457;p8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8" name="Google Shape;458;p8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9" name="Google Shape;459;p8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lt1"/>
                </a:solidFill>
                <a:latin typeface="Calibri"/>
                <a:ea typeface="Calibri"/>
                <a:cs typeface="Calibri"/>
                <a:sym typeface="Calibri"/>
              </a:defRPr>
            </a:lvl1pPr>
            <a:lvl2pPr marL="0" marR="0" lvl="1" indent="0" algn="l" rtl="0">
              <a:spcBef>
                <a:spcPts val="0"/>
              </a:spcBef>
              <a:buNone/>
              <a:defRPr sz="1800">
                <a:solidFill>
                  <a:schemeClr val="lt1"/>
                </a:solidFill>
                <a:latin typeface="Calibri"/>
                <a:ea typeface="Calibri"/>
                <a:cs typeface="Calibri"/>
                <a:sym typeface="Calibri"/>
              </a:defRPr>
            </a:lvl2pPr>
            <a:lvl3pPr marL="0" marR="0" lvl="2" indent="0" algn="l" rtl="0">
              <a:spcBef>
                <a:spcPts val="0"/>
              </a:spcBef>
              <a:buNone/>
              <a:defRPr sz="1800">
                <a:solidFill>
                  <a:schemeClr val="lt1"/>
                </a:solidFill>
                <a:latin typeface="Calibri"/>
                <a:ea typeface="Calibri"/>
                <a:cs typeface="Calibri"/>
                <a:sym typeface="Calibri"/>
              </a:defRPr>
            </a:lvl3pPr>
            <a:lvl4pPr marL="0" marR="0" lvl="3" indent="0" algn="l" rtl="0">
              <a:spcBef>
                <a:spcPts val="0"/>
              </a:spcBef>
              <a:buNone/>
              <a:defRPr sz="1800">
                <a:solidFill>
                  <a:schemeClr val="lt1"/>
                </a:solidFill>
                <a:latin typeface="Calibri"/>
                <a:ea typeface="Calibri"/>
                <a:cs typeface="Calibri"/>
                <a:sym typeface="Calibri"/>
              </a:defRPr>
            </a:lvl4pPr>
            <a:lvl5pPr marL="0" marR="0" lvl="4" indent="0" algn="l" rtl="0">
              <a:spcBef>
                <a:spcPts val="0"/>
              </a:spcBef>
              <a:buNone/>
              <a:defRPr sz="1800">
                <a:solidFill>
                  <a:schemeClr val="lt1"/>
                </a:solidFill>
                <a:latin typeface="Calibri"/>
                <a:ea typeface="Calibri"/>
                <a:cs typeface="Calibri"/>
                <a:sym typeface="Calibri"/>
              </a:defRPr>
            </a:lvl5pPr>
            <a:lvl6pPr marL="0" marR="0" lvl="5" indent="0" algn="l" rtl="0">
              <a:spcBef>
                <a:spcPts val="0"/>
              </a:spcBef>
              <a:buNone/>
              <a:defRPr sz="1800">
                <a:solidFill>
                  <a:schemeClr val="lt1"/>
                </a:solidFill>
                <a:latin typeface="Calibri"/>
                <a:ea typeface="Calibri"/>
                <a:cs typeface="Calibri"/>
                <a:sym typeface="Calibri"/>
              </a:defRPr>
            </a:lvl6pPr>
            <a:lvl7pPr marL="0" marR="0" lvl="6" indent="0" algn="l" rtl="0">
              <a:spcBef>
                <a:spcPts val="0"/>
              </a:spcBef>
              <a:buNone/>
              <a:defRPr sz="1800">
                <a:solidFill>
                  <a:schemeClr val="lt1"/>
                </a:solidFill>
                <a:latin typeface="Calibri"/>
                <a:ea typeface="Calibri"/>
                <a:cs typeface="Calibri"/>
                <a:sym typeface="Calibri"/>
              </a:defRPr>
            </a:lvl7pPr>
            <a:lvl8pPr marL="0" marR="0" lvl="7" indent="0" algn="l" rtl="0">
              <a:spcBef>
                <a:spcPts val="0"/>
              </a:spcBef>
              <a:buNone/>
              <a:defRPr sz="1800">
                <a:solidFill>
                  <a:schemeClr val="lt1"/>
                </a:solidFill>
                <a:latin typeface="Calibri"/>
                <a:ea typeface="Calibri"/>
                <a:cs typeface="Calibri"/>
                <a:sym typeface="Calibri"/>
              </a:defRPr>
            </a:lvl8pPr>
            <a:lvl9pPr marL="0" marR="0" lvl="8" indent="0" algn="l" rtl="0">
              <a:spcBef>
                <a:spcPts val="0"/>
              </a:spcBef>
              <a:buNone/>
              <a:defRPr sz="18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0"/>
        <p:cNvGrpSpPr/>
        <p:nvPr/>
      </p:nvGrpSpPr>
      <p:grpSpPr>
        <a:xfrm>
          <a:off x="0" y="0"/>
          <a:ext cx="0" cy="0"/>
          <a:chOff x="0" y="0"/>
          <a:chExt cx="0" cy="0"/>
        </a:xfrm>
      </p:grpSpPr>
      <p:sp>
        <p:nvSpPr>
          <p:cNvPr id="461" name="Google Shape;461;p90"/>
          <p:cNvSpPr txBox="1">
            <a:spLocks noGrp="1"/>
          </p:cNvSpPr>
          <p:nvPr>
            <p:ph type="title"/>
          </p:nvPr>
        </p:nvSpPr>
        <p:spPr>
          <a:xfrm>
            <a:off x="996696" y="365125"/>
            <a:ext cx="10890504" cy="98659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2" name="Google Shape;462;p90"/>
          <p:cNvSpPr txBox="1">
            <a:spLocks noGrp="1"/>
          </p:cNvSpPr>
          <p:nvPr>
            <p:ph type="body" idx="1"/>
          </p:nvPr>
        </p:nvSpPr>
        <p:spPr>
          <a:xfrm>
            <a:off x="996696" y="2057400"/>
            <a:ext cx="5181600" cy="41493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3" name="Google Shape;463;p90"/>
          <p:cNvSpPr txBox="1">
            <a:spLocks noGrp="1"/>
          </p:cNvSpPr>
          <p:nvPr>
            <p:ph type="body" idx="2"/>
          </p:nvPr>
        </p:nvSpPr>
        <p:spPr>
          <a:xfrm>
            <a:off x="6705600" y="2057400"/>
            <a:ext cx="5181600" cy="414938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2"/>
              </a:buClr>
              <a:buSzPts val="1800"/>
              <a:buChar char="•"/>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4" name="Google Shape;464;p9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5" name="Google Shape;465;p9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9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467"/>
        <p:cNvGrpSpPr/>
        <p:nvPr/>
      </p:nvGrpSpPr>
      <p:grpSpPr>
        <a:xfrm>
          <a:off x="0" y="0"/>
          <a:ext cx="0" cy="0"/>
          <a:chOff x="0" y="0"/>
          <a:chExt cx="0" cy="0"/>
        </a:xfrm>
      </p:grpSpPr>
      <p:sp>
        <p:nvSpPr>
          <p:cNvPr id="468" name="Google Shape;468;g228163a6fdd_0_5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9" name="Google Shape;469;g228163a6fdd_0_5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0" name="Google Shape;470;g228163a6fdd_0_5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Blank ">
  <p:cSld name="5_Blank ">
    <p:spTree>
      <p:nvGrpSpPr>
        <p:cNvPr id="1" name="Shape 42"/>
        <p:cNvGrpSpPr/>
        <p:nvPr/>
      </p:nvGrpSpPr>
      <p:grpSpPr>
        <a:xfrm>
          <a:off x="0" y="0"/>
          <a:ext cx="0" cy="0"/>
          <a:chOff x="0" y="0"/>
          <a:chExt cx="0" cy="0"/>
        </a:xfrm>
      </p:grpSpPr>
      <p:sp>
        <p:nvSpPr>
          <p:cNvPr id="43" name="Google Shape;43;p29"/>
          <p:cNvSpPr/>
          <p:nvPr/>
        </p:nvSpPr>
        <p:spPr>
          <a:xfrm>
            <a:off x="5727700" y="0"/>
            <a:ext cx="64643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29"/>
          <p:cNvSpPr txBox="1">
            <a:spLocks noGrp="1"/>
          </p:cNvSpPr>
          <p:nvPr>
            <p:ph type="title"/>
          </p:nvPr>
        </p:nvSpPr>
        <p:spPr>
          <a:xfrm>
            <a:off x="838200" y="839972"/>
            <a:ext cx="4767262" cy="1342045"/>
          </a:xfrm>
          <a:prstGeom prst="rect">
            <a:avLst/>
          </a:prstGeom>
          <a:noFill/>
          <a:ln>
            <a:noFill/>
          </a:ln>
        </p:spPr>
        <p:txBody>
          <a:bodyPr spcFirstLastPara="1" wrap="square" lIns="0" tIns="45700" rIns="91425" bIns="45700" anchor="b" anchorCtr="0">
            <a:normAutofit/>
          </a:bodyPr>
          <a:lstStyle>
            <a:lvl1pPr lvl="0" algn="l">
              <a:lnSpc>
                <a:spcPct val="90000"/>
              </a:lnSpc>
              <a:spcBef>
                <a:spcPts val="0"/>
              </a:spcBef>
              <a:spcAft>
                <a:spcPts val="0"/>
              </a:spcAft>
              <a:buClr>
                <a:schemeClr val="dk2"/>
              </a:buClr>
              <a:buSzPts val="4000"/>
              <a:buFont typeface="Corbel"/>
              <a:buNone/>
              <a:defRPr sz="4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9"/>
          <p:cNvSpPr txBox="1">
            <a:spLocks noGrp="1"/>
          </p:cNvSpPr>
          <p:nvPr>
            <p:ph type="body" idx="1"/>
          </p:nvPr>
        </p:nvSpPr>
        <p:spPr>
          <a:xfrm>
            <a:off x="838200" y="2635242"/>
            <a:ext cx="4767262" cy="3483263"/>
          </a:xfrm>
          <a:prstGeom prst="rect">
            <a:avLst/>
          </a:prstGeom>
          <a:noFill/>
          <a:ln>
            <a:noFill/>
          </a:ln>
        </p:spPr>
        <p:txBody>
          <a:bodyPr spcFirstLastPara="1" wrap="square" lIns="0" tIns="45700" rIns="91425" bIns="45700" anchor="t" anchorCtr="0">
            <a:normAutofit/>
          </a:bodyPr>
          <a:lstStyle>
            <a:lvl1pPr marL="457200" lvl="0" indent="-228600" algn="l">
              <a:lnSpc>
                <a:spcPct val="100000"/>
              </a:lnSpc>
              <a:spcBef>
                <a:spcPts val="1000"/>
              </a:spcBef>
              <a:spcAft>
                <a:spcPts val="0"/>
              </a:spcAft>
              <a:buClr>
                <a:schemeClr val="dk2"/>
              </a:buClr>
              <a:buSzPts val="1400"/>
              <a:buNone/>
              <a:defRPr sz="1400">
                <a:solidFill>
                  <a:schemeClr val="dk2"/>
                </a:solidFill>
                <a:latin typeface="Calibri"/>
                <a:ea typeface="Calibri"/>
                <a:cs typeface="Calibri"/>
                <a:sym typeface="Calibri"/>
              </a:defRPr>
            </a:lvl1pPr>
            <a:lvl2pPr marL="914400" lvl="1" indent="-228600" algn="l">
              <a:lnSpc>
                <a:spcPct val="100000"/>
              </a:lnSpc>
              <a:spcBef>
                <a:spcPts val="500"/>
              </a:spcBef>
              <a:spcAft>
                <a:spcPts val="0"/>
              </a:spcAft>
              <a:buClr>
                <a:schemeClr val="dk2"/>
              </a:buClr>
              <a:buSzPts val="1100"/>
              <a:buNone/>
              <a:defRPr sz="1100">
                <a:solidFill>
                  <a:schemeClr val="dk2"/>
                </a:solidFill>
              </a:defRPr>
            </a:lvl2pPr>
            <a:lvl3pPr marL="1371600" lvl="2" indent="-228600" algn="l">
              <a:lnSpc>
                <a:spcPct val="100000"/>
              </a:lnSpc>
              <a:spcBef>
                <a:spcPts val="500"/>
              </a:spcBef>
              <a:spcAft>
                <a:spcPts val="0"/>
              </a:spcAft>
              <a:buClr>
                <a:schemeClr val="dk2"/>
              </a:buClr>
              <a:buSzPts val="1050"/>
              <a:buNone/>
              <a:defRPr sz="1050">
                <a:solidFill>
                  <a:schemeClr val="dk2"/>
                </a:solidFill>
              </a:defRPr>
            </a:lvl3pPr>
            <a:lvl4pPr marL="1828800" lvl="3" indent="-228600" algn="l">
              <a:lnSpc>
                <a:spcPct val="100000"/>
              </a:lnSpc>
              <a:spcBef>
                <a:spcPts val="500"/>
              </a:spcBef>
              <a:spcAft>
                <a:spcPts val="0"/>
              </a:spcAft>
              <a:buClr>
                <a:schemeClr val="dk2"/>
              </a:buClr>
              <a:buSzPts val="1000"/>
              <a:buNone/>
              <a:defRPr sz="1000">
                <a:solidFill>
                  <a:schemeClr val="dk2"/>
                </a:solidFill>
              </a:defRPr>
            </a:lvl4pPr>
            <a:lvl5pPr marL="2286000" lvl="4" indent="-228600" algn="l">
              <a:lnSpc>
                <a:spcPct val="100000"/>
              </a:lnSpc>
              <a:spcBef>
                <a:spcPts val="500"/>
              </a:spcBef>
              <a:spcAft>
                <a:spcPts val="0"/>
              </a:spcAft>
              <a:buClr>
                <a:schemeClr val="dk2"/>
              </a:buClr>
              <a:buSzPts val="1000"/>
              <a:buNone/>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9"/>
          <p:cNvSpPr txBox="1">
            <a:spLocks noGrp="1"/>
          </p:cNvSpPr>
          <p:nvPr>
            <p:ph type="body" idx="2"/>
          </p:nvPr>
        </p:nvSpPr>
        <p:spPr>
          <a:xfrm>
            <a:off x="838200" y="2247679"/>
            <a:ext cx="4767262" cy="321901"/>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dk2"/>
              </a:buClr>
              <a:buSzPts val="1400"/>
              <a:buNone/>
              <a:defRPr sz="1400">
                <a:solidFill>
                  <a:schemeClr val="dk2"/>
                </a:solidFill>
                <a:latin typeface="Corbel"/>
                <a:ea typeface="Corbel"/>
                <a:cs typeface="Corbel"/>
                <a:sym typeface="Corbel"/>
              </a:defRPr>
            </a:lvl1pPr>
            <a:lvl2pPr marL="914400" lvl="1" indent="-298450" algn="l">
              <a:lnSpc>
                <a:spcPct val="90000"/>
              </a:lnSpc>
              <a:spcBef>
                <a:spcPts val="500"/>
              </a:spcBef>
              <a:spcAft>
                <a:spcPts val="0"/>
              </a:spcAft>
              <a:buClr>
                <a:schemeClr val="dk2"/>
              </a:buClr>
              <a:buSzPts val="1100"/>
              <a:buChar char="•"/>
              <a:defRPr sz="1100">
                <a:solidFill>
                  <a:schemeClr val="dk2"/>
                </a:solidFill>
              </a:defRPr>
            </a:lvl2pPr>
            <a:lvl3pPr marL="1371600" lvl="2" indent="-295275" algn="l">
              <a:lnSpc>
                <a:spcPct val="90000"/>
              </a:lnSpc>
              <a:spcBef>
                <a:spcPts val="500"/>
              </a:spcBef>
              <a:spcAft>
                <a:spcPts val="0"/>
              </a:spcAft>
              <a:buClr>
                <a:schemeClr val="dk2"/>
              </a:buClr>
              <a:buSzPts val="1050"/>
              <a:buChar char="•"/>
              <a:defRPr sz="1050">
                <a:solidFill>
                  <a:schemeClr val="dk2"/>
                </a:solidFill>
              </a:defRPr>
            </a:lvl3pPr>
            <a:lvl4pPr marL="1828800" lvl="3" indent="-292100" algn="l">
              <a:lnSpc>
                <a:spcPct val="90000"/>
              </a:lnSpc>
              <a:spcBef>
                <a:spcPts val="500"/>
              </a:spcBef>
              <a:spcAft>
                <a:spcPts val="0"/>
              </a:spcAft>
              <a:buClr>
                <a:schemeClr val="dk2"/>
              </a:buClr>
              <a:buSzPts val="1000"/>
              <a:buChar char="•"/>
              <a:defRPr sz="1000">
                <a:solidFill>
                  <a:schemeClr val="dk2"/>
                </a:solidFill>
              </a:defRPr>
            </a:lvl4pPr>
            <a:lvl5pPr marL="2286000" lvl="4" indent="-292100" algn="l">
              <a:lnSpc>
                <a:spcPct val="90000"/>
              </a:lnSpc>
              <a:spcBef>
                <a:spcPts val="500"/>
              </a:spcBef>
              <a:spcAft>
                <a:spcPts val="0"/>
              </a:spcAft>
              <a:buClr>
                <a:schemeClr val="dk2"/>
              </a:buClr>
              <a:buSzPts val="1000"/>
              <a:buChar char="•"/>
              <a:defRPr sz="1000">
                <a:solidFill>
                  <a:schemeClr val="dk2"/>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title="Decorative"/>
          <p:cNvSpPr>
            <a:spLocks noGrp="1"/>
          </p:cNvSpPr>
          <p:nvPr>
            <p:ph type="chart" idx="3"/>
          </p:nvPr>
        </p:nvSpPr>
        <p:spPr>
          <a:xfrm>
            <a:off x="5937569" y="839972"/>
            <a:ext cx="5620473" cy="527825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2pPr>
            <a:lvl3pPr marR="0" lvl="2"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Calibri"/>
                <a:ea typeface="Calibri"/>
                <a:cs typeface="Calibri"/>
                <a:sym typeface="Calibri"/>
              </a:defRPr>
            </a:lvl3pPr>
            <a:lvl4pPr marR="0" lvl="3"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4pPr>
            <a:lvl5pPr marR="0" lvl="4"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8_Custom Layout">
  <p:cSld name="28_Custom Layout">
    <p:spTree>
      <p:nvGrpSpPr>
        <p:cNvPr id="1" name="Shape 48"/>
        <p:cNvGrpSpPr/>
        <p:nvPr/>
      </p:nvGrpSpPr>
      <p:grpSpPr>
        <a:xfrm>
          <a:off x="0" y="0"/>
          <a:ext cx="0" cy="0"/>
          <a:chOff x="0" y="0"/>
          <a:chExt cx="0" cy="0"/>
        </a:xfrm>
      </p:grpSpPr>
      <p:sp>
        <p:nvSpPr>
          <p:cNvPr id="49" name="Google Shape;49;p30" title="Decorative"/>
          <p:cNvSpPr/>
          <p:nvPr/>
        </p:nvSpPr>
        <p:spPr>
          <a:xfrm>
            <a:off x="0" y="1964267"/>
            <a:ext cx="3052729" cy="24435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30" title="Decorative"/>
          <p:cNvSpPr/>
          <p:nvPr/>
        </p:nvSpPr>
        <p:spPr>
          <a:xfrm>
            <a:off x="6092848" y="1964267"/>
            <a:ext cx="3052729" cy="2443502"/>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 name="Google Shape;51;p30" title="Decorative"/>
          <p:cNvSpPr/>
          <p:nvPr/>
        </p:nvSpPr>
        <p:spPr>
          <a:xfrm>
            <a:off x="9139272" y="4414498"/>
            <a:ext cx="3052729" cy="2443502"/>
          </a:xfrm>
          <a:prstGeom prst="rect">
            <a:avLst/>
          </a:prstGeom>
          <a:solidFill>
            <a:srgbClr val="14507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 name="Google Shape;52;p30"/>
          <p:cNvSpPr txBox="1">
            <a:spLocks noGrp="1"/>
          </p:cNvSpPr>
          <p:nvPr>
            <p:ph type="title"/>
          </p:nvPr>
        </p:nvSpPr>
        <p:spPr>
          <a:xfrm>
            <a:off x="2106887" y="616350"/>
            <a:ext cx="7978227" cy="1062602"/>
          </a:xfrm>
          <a:prstGeom prst="rect">
            <a:avLst/>
          </a:prstGeom>
          <a:noFill/>
          <a:ln>
            <a:noFill/>
          </a:ln>
        </p:spPr>
        <p:txBody>
          <a:bodyPr spcFirstLastPara="1" wrap="square" lIns="0" tIns="45700" rIns="91425" bIns="45700" anchor="ctr" anchorCtr="0">
            <a:normAutofit/>
          </a:bodyPr>
          <a:lstStyle>
            <a:lvl1pPr lvl="0" algn="ctr">
              <a:lnSpc>
                <a:spcPct val="90000"/>
              </a:lnSpc>
              <a:spcBef>
                <a:spcPts val="0"/>
              </a:spcBef>
              <a:spcAft>
                <a:spcPts val="0"/>
              </a:spcAft>
              <a:buClr>
                <a:schemeClr val="dk2"/>
              </a:buClr>
              <a:buSzPts val="4400"/>
              <a:buFont typeface="Corbel"/>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0" title="Decorative"/>
          <p:cNvSpPr>
            <a:spLocks noGrp="1"/>
          </p:cNvSpPr>
          <p:nvPr>
            <p:ph type="pic" idx="2"/>
          </p:nvPr>
        </p:nvSpPr>
        <p:spPr>
          <a:xfrm>
            <a:off x="0" y="4416552"/>
            <a:ext cx="3054096" cy="2441448"/>
          </a:xfrm>
          <a:prstGeom prst="rect">
            <a:avLst/>
          </a:prstGeom>
          <a:noFill/>
          <a:ln>
            <a:noFill/>
          </a:ln>
        </p:spPr>
      </p:sp>
      <p:sp>
        <p:nvSpPr>
          <p:cNvPr id="54" name="Google Shape;54;p30" title="Decorative"/>
          <p:cNvSpPr>
            <a:spLocks noGrp="1"/>
          </p:cNvSpPr>
          <p:nvPr>
            <p:ph type="pic" idx="3"/>
          </p:nvPr>
        </p:nvSpPr>
        <p:spPr>
          <a:xfrm>
            <a:off x="3046424" y="1964267"/>
            <a:ext cx="3054096" cy="2441448"/>
          </a:xfrm>
          <a:prstGeom prst="rect">
            <a:avLst/>
          </a:prstGeom>
          <a:noFill/>
          <a:ln>
            <a:noFill/>
          </a:ln>
        </p:spPr>
      </p:sp>
      <p:sp>
        <p:nvSpPr>
          <p:cNvPr id="55" name="Google Shape;55;p30" title="Decorative"/>
          <p:cNvSpPr>
            <a:spLocks noGrp="1"/>
          </p:cNvSpPr>
          <p:nvPr>
            <p:ph type="pic" idx="4"/>
          </p:nvPr>
        </p:nvSpPr>
        <p:spPr>
          <a:xfrm>
            <a:off x="9137904" y="1964267"/>
            <a:ext cx="3054096" cy="2441448"/>
          </a:xfrm>
          <a:prstGeom prst="rect">
            <a:avLst/>
          </a:prstGeom>
          <a:noFill/>
          <a:ln>
            <a:noFill/>
          </a:ln>
        </p:spPr>
      </p:sp>
      <p:sp>
        <p:nvSpPr>
          <p:cNvPr id="56" name="Google Shape;56;p30" title="Decorative"/>
          <p:cNvSpPr/>
          <p:nvPr/>
        </p:nvSpPr>
        <p:spPr>
          <a:xfrm>
            <a:off x="3046424" y="4414498"/>
            <a:ext cx="3052729" cy="2443502"/>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30"/>
          <p:cNvSpPr txBox="1">
            <a:spLocks noGrp="1"/>
          </p:cNvSpPr>
          <p:nvPr>
            <p:ph type="body" idx="1"/>
          </p:nvPr>
        </p:nvSpPr>
        <p:spPr>
          <a:xfrm>
            <a:off x="264410" y="3652861"/>
            <a:ext cx="2517605" cy="484146"/>
          </a:xfrm>
          <a:prstGeom prst="rect">
            <a:avLst/>
          </a:prstGeom>
          <a:noFill/>
          <a:ln>
            <a:noFill/>
          </a:ln>
        </p:spPr>
        <p:txBody>
          <a:bodyPr spcFirstLastPara="1" wrap="square" lIns="0"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30"/>
          <p:cNvSpPr txBox="1">
            <a:spLocks noGrp="1"/>
          </p:cNvSpPr>
          <p:nvPr>
            <p:ph type="body" idx="5"/>
          </p:nvPr>
        </p:nvSpPr>
        <p:spPr>
          <a:xfrm>
            <a:off x="264410" y="3248535"/>
            <a:ext cx="2517605" cy="382749"/>
          </a:xfrm>
          <a:prstGeom prst="rect">
            <a:avLst/>
          </a:prstGeom>
          <a:noFill/>
          <a:ln>
            <a:noFill/>
          </a:ln>
        </p:spPr>
        <p:txBody>
          <a:bodyPr spcFirstLastPara="1" wrap="square" lIns="0" tIns="45700" rIns="91425" bIns="45700" anchor="b" anchorCtr="0">
            <a:noAutofit/>
          </a:bodyPr>
          <a:lstStyle>
            <a:lvl1pPr marL="457200" lvl="0" indent="-228600" algn="ctr">
              <a:lnSpc>
                <a:spcPct val="90000"/>
              </a:lnSpc>
              <a:spcBef>
                <a:spcPts val="1000"/>
              </a:spcBef>
              <a:spcAft>
                <a:spcPts val="0"/>
              </a:spcAft>
              <a:buClr>
                <a:schemeClr val="lt1"/>
              </a:buClr>
              <a:buSzPts val="1600"/>
              <a:buNone/>
              <a:defRPr sz="1600" b="1">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0"/>
          <p:cNvSpPr txBox="1">
            <a:spLocks noGrp="1"/>
          </p:cNvSpPr>
          <p:nvPr>
            <p:ph type="body" idx="6"/>
          </p:nvPr>
        </p:nvSpPr>
        <p:spPr>
          <a:xfrm>
            <a:off x="6359042" y="3652861"/>
            <a:ext cx="2517605" cy="484146"/>
          </a:xfrm>
          <a:prstGeom prst="rect">
            <a:avLst/>
          </a:prstGeom>
          <a:noFill/>
          <a:ln>
            <a:noFill/>
          </a:ln>
        </p:spPr>
        <p:txBody>
          <a:bodyPr spcFirstLastPara="1" wrap="square" lIns="0"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30"/>
          <p:cNvSpPr txBox="1">
            <a:spLocks noGrp="1"/>
          </p:cNvSpPr>
          <p:nvPr>
            <p:ph type="body" idx="7"/>
          </p:nvPr>
        </p:nvSpPr>
        <p:spPr>
          <a:xfrm>
            <a:off x="6359042" y="3248535"/>
            <a:ext cx="2517605" cy="382749"/>
          </a:xfrm>
          <a:prstGeom prst="rect">
            <a:avLst/>
          </a:prstGeom>
          <a:noFill/>
          <a:ln>
            <a:noFill/>
          </a:ln>
        </p:spPr>
        <p:txBody>
          <a:bodyPr spcFirstLastPara="1" wrap="square" lIns="0" tIns="45700" rIns="91425" bIns="45700" anchor="b" anchorCtr="0">
            <a:noAutofit/>
          </a:bodyPr>
          <a:lstStyle>
            <a:lvl1pPr marL="457200" lvl="0" indent="-228600" algn="ctr">
              <a:lnSpc>
                <a:spcPct val="90000"/>
              </a:lnSpc>
              <a:spcBef>
                <a:spcPts val="1000"/>
              </a:spcBef>
              <a:spcAft>
                <a:spcPts val="0"/>
              </a:spcAft>
              <a:buClr>
                <a:schemeClr val="lt1"/>
              </a:buClr>
              <a:buSzPts val="1600"/>
              <a:buNone/>
              <a:defRPr sz="1600" b="1">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0"/>
          <p:cNvSpPr txBox="1">
            <a:spLocks noGrp="1"/>
          </p:cNvSpPr>
          <p:nvPr>
            <p:ph type="body" idx="8"/>
          </p:nvPr>
        </p:nvSpPr>
        <p:spPr>
          <a:xfrm>
            <a:off x="3288925" y="5167572"/>
            <a:ext cx="2517605" cy="484146"/>
          </a:xfrm>
          <a:prstGeom prst="rect">
            <a:avLst/>
          </a:prstGeom>
          <a:noFill/>
          <a:ln>
            <a:noFill/>
          </a:ln>
        </p:spPr>
        <p:txBody>
          <a:bodyPr spcFirstLastPara="1" wrap="square" lIns="0"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30"/>
          <p:cNvSpPr txBox="1">
            <a:spLocks noGrp="1"/>
          </p:cNvSpPr>
          <p:nvPr>
            <p:ph type="body" idx="9"/>
          </p:nvPr>
        </p:nvSpPr>
        <p:spPr>
          <a:xfrm>
            <a:off x="3288925" y="4763246"/>
            <a:ext cx="2517605" cy="382749"/>
          </a:xfrm>
          <a:prstGeom prst="rect">
            <a:avLst/>
          </a:prstGeom>
          <a:noFill/>
          <a:ln>
            <a:noFill/>
          </a:ln>
        </p:spPr>
        <p:txBody>
          <a:bodyPr spcFirstLastPara="1" wrap="square" lIns="0" tIns="45700" rIns="91425" bIns="45700" anchor="b" anchorCtr="0">
            <a:noAutofit/>
          </a:bodyPr>
          <a:lstStyle>
            <a:lvl1pPr marL="457200" lvl="0" indent="-228600" algn="ctr">
              <a:lnSpc>
                <a:spcPct val="90000"/>
              </a:lnSpc>
              <a:spcBef>
                <a:spcPts val="1000"/>
              </a:spcBef>
              <a:spcAft>
                <a:spcPts val="0"/>
              </a:spcAft>
              <a:buClr>
                <a:schemeClr val="lt1"/>
              </a:buClr>
              <a:buSzPts val="1600"/>
              <a:buNone/>
              <a:defRPr sz="1600" b="1">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0"/>
          <p:cNvSpPr txBox="1">
            <a:spLocks noGrp="1"/>
          </p:cNvSpPr>
          <p:nvPr>
            <p:ph type="body" idx="13"/>
          </p:nvPr>
        </p:nvSpPr>
        <p:spPr>
          <a:xfrm>
            <a:off x="9412281" y="5167572"/>
            <a:ext cx="2517605" cy="484146"/>
          </a:xfrm>
          <a:prstGeom prst="rect">
            <a:avLst/>
          </a:prstGeom>
          <a:noFill/>
          <a:ln>
            <a:noFill/>
          </a:ln>
        </p:spPr>
        <p:txBody>
          <a:bodyPr spcFirstLastPara="1" wrap="square" lIns="0"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30"/>
          <p:cNvSpPr txBox="1">
            <a:spLocks noGrp="1"/>
          </p:cNvSpPr>
          <p:nvPr>
            <p:ph type="body" idx="14"/>
          </p:nvPr>
        </p:nvSpPr>
        <p:spPr>
          <a:xfrm>
            <a:off x="9412281" y="4763246"/>
            <a:ext cx="2517605" cy="382749"/>
          </a:xfrm>
          <a:prstGeom prst="rect">
            <a:avLst/>
          </a:prstGeom>
          <a:noFill/>
          <a:ln>
            <a:noFill/>
          </a:ln>
        </p:spPr>
        <p:txBody>
          <a:bodyPr spcFirstLastPara="1" wrap="square" lIns="0" tIns="45700" rIns="91425" bIns="45700" anchor="b" anchorCtr="0">
            <a:noAutofit/>
          </a:bodyPr>
          <a:lstStyle>
            <a:lvl1pPr marL="457200" lvl="0" indent="-228600" algn="ctr">
              <a:lnSpc>
                <a:spcPct val="90000"/>
              </a:lnSpc>
              <a:spcBef>
                <a:spcPts val="1000"/>
              </a:spcBef>
              <a:spcAft>
                <a:spcPts val="0"/>
              </a:spcAft>
              <a:buClr>
                <a:schemeClr val="lt1"/>
              </a:buClr>
              <a:buSzPts val="1600"/>
              <a:buNone/>
              <a:defRPr sz="1600" b="1">
                <a:solidFill>
                  <a:schemeClr val="lt1"/>
                </a:solidFill>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0" title="Decorative"/>
          <p:cNvSpPr>
            <a:spLocks noGrp="1"/>
          </p:cNvSpPr>
          <p:nvPr>
            <p:ph type="pic" idx="15"/>
          </p:nvPr>
        </p:nvSpPr>
        <p:spPr>
          <a:xfrm>
            <a:off x="6092848" y="4416552"/>
            <a:ext cx="3054096" cy="2441448"/>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7_Custom Layout">
  <p:cSld name="27_Custom Layout">
    <p:spTree>
      <p:nvGrpSpPr>
        <p:cNvPr id="1" name="Shape 66"/>
        <p:cNvGrpSpPr/>
        <p:nvPr/>
      </p:nvGrpSpPr>
      <p:grpSpPr>
        <a:xfrm>
          <a:off x="0" y="0"/>
          <a:ext cx="0" cy="0"/>
          <a:chOff x="0" y="0"/>
          <a:chExt cx="0" cy="0"/>
        </a:xfrm>
      </p:grpSpPr>
      <p:sp>
        <p:nvSpPr>
          <p:cNvPr id="67" name="Google Shape;67;p31" title="Decorative"/>
          <p:cNvSpPr/>
          <p:nvPr/>
        </p:nvSpPr>
        <p:spPr>
          <a:xfrm>
            <a:off x="0" y="0"/>
            <a:ext cx="12192000" cy="280969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31"/>
          <p:cNvSpPr txBox="1">
            <a:spLocks noGrp="1"/>
          </p:cNvSpPr>
          <p:nvPr>
            <p:ph type="title"/>
          </p:nvPr>
        </p:nvSpPr>
        <p:spPr>
          <a:xfrm>
            <a:off x="1513581" y="597067"/>
            <a:ext cx="8768625" cy="1149325"/>
          </a:xfrm>
          <a:prstGeom prst="rect">
            <a:avLst/>
          </a:prstGeom>
          <a:noFill/>
          <a:ln>
            <a:noFill/>
          </a:ln>
        </p:spPr>
        <p:txBody>
          <a:bodyPr spcFirstLastPara="1" wrap="square" lIns="0" tIns="45700" rIns="91425" bIns="45700" anchor="ctr" anchorCtr="0">
            <a:normAutofit/>
          </a:bodyPr>
          <a:lstStyle>
            <a:lvl1pPr lvl="0" algn="ctr">
              <a:lnSpc>
                <a:spcPct val="90000"/>
              </a:lnSpc>
              <a:spcBef>
                <a:spcPts val="0"/>
              </a:spcBef>
              <a:spcAft>
                <a:spcPts val="0"/>
              </a:spcAft>
              <a:buClr>
                <a:schemeClr val="lt1"/>
              </a:buClr>
              <a:buSzPts val="4400"/>
              <a:buFont typeface="Corbe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1" title="Decorative"/>
          <p:cNvSpPr>
            <a:spLocks noGrp="1"/>
          </p:cNvSpPr>
          <p:nvPr>
            <p:ph type="pic" idx="2"/>
          </p:nvPr>
        </p:nvSpPr>
        <p:spPr>
          <a:xfrm>
            <a:off x="1038871" y="3050995"/>
            <a:ext cx="1643384" cy="1643384"/>
          </a:xfrm>
          <a:prstGeom prst="rect">
            <a:avLst/>
          </a:prstGeom>
          <a:noFill/>
          <a:ln>
            <a:noFill/>
          </a:ln>
        </p:spPr>
      </p:sp>
      <p:sp>
        <p:nvSpPr>
          <p:cNvPr id="70" name="Google Shape;70;p31" title="Decorative"/>
          <p:cNvSpPr>
            <a:spLocks noGrp="1"/>
          </p:cNvSpPr>
          <p:nvPr>
            <p:ph type="pic" idx="3"/>
          </p:nvPr>
        </p:nvSpPr>
        <p:spPr>
          <a:xfrm>
            <a:off x="3842264" y="3050995"/>
            <a:ext cx="1643384" cy="1643384"/>
          </a:xfrm>
          <a:prstGeom prst="rect">
            <a:avLst/>
          </a:prstGeom>
          <a:noFill/>
          <a:ln>
            <a:noFill/>
          </a:ln>
        </p:spPr>
      </p:sp>
      <p:sp>
        <p:nvSpPr>
          <p:cNvPr id="71" name="Google Shape;71;p31" title="Decorative"/>
          <p:cNvSpPr>
            <a:spLocks noGrp="1"/>
          </p:cNvSpPr>
          <p:nvPr>
            <p:ph type="pic" idx="4"/>
          </p:nvPr>
        </p:nvSpPr>
        <p:spPr>
          <a:xfrm>
            <a:off x="6645657" y="3061267"/>
            <a:ext cx="1643384" cy="1643384"/>
          </a:xfrm>
          <a:prstGeom prst="rect">
            <a:avLst/>
          </a:prstGeom>
          <a:noFill/>
          <a:ln>
            <a:noFill/>
          </a:ln>
        </p:spPr>
      </p:sp>
      <p:sp>
        <p:nvSpPr>
          <p:cNvPr id="72" name="Google Shape;72;p31" title="Decorative"/>
          <p:cNvSpPr>
            <a:spLocks noGrp="1"/>
          </p:cNvSpPr>
          <p:nvPr>
            <p:ph type="pic" idx="5"/>
          </p:nvPr>
        </p:nvSpPr>
        <p:spPr>
          <a:xfrm>
            <a:off x="9449049" y="3061267"/>
            <a:ext cx="1643384" cy="1643384"/>
          </a:xfrm>
          <a:prstGeom prst="rect">
            <a:avLst/>
          </a:prstGeom>
          <a:noFill/>
          <a:ln>
            <a:noFill/>
          </a:ln>
        </p:spPr>
      </p:sp>
      <p:sp>
        <p:nvSpPr>
          <p:cNvPr id="73" name="Google Shape;73;p31"/>
          <p:cNvSpPr txBox="1">
            <a:spLocks noGrp="1"/>
          </p:cNvSpPr>
          <p:nvPr>
            <p:ph type="body" idx="1"/>
          </p:nvPr>
        </p:nvSpPr>
        <p:spPr>
          <a:xfrm>
            <a:off x="604711" y="5272005"/>
            <a:ext cx="2517605" cy="1029458"/>
          </a:xfrm>
          <a:prstGeom prst="rect">
            <a:avLst/>
          </a:prstGeom>
          <a:noFill/>
          <a:ln>
            <a:noFill/>
          </a:ln>
        </p:spPr>
        <p:txBody>
          <a:bodyPr spcFirstLastPara="1" wrap="square" lIns="0" tIns="45700" rIns="91425" bIns="45700" anchor="t" anchorCtr="0">
            <a:noAutofit/>
          </a:bodyPr>
          <a:lstStyle>
            <a:lvl1pPr marL="457200" lvl="0" indent="-228600" algn="ctr">
              <a:lnSpc>
                <a:spcPct val="90000"/>
              </a:lnSpc>
              <a:spcBef>
                <a:spcPts val="1000"/>
              </a:spcBef>
              <a:spcAft>
                <a:spcPts val="0"/>
              </a:spcAft>
              <a:buClr>
                <a:schemeClr val="dk2"/>
              </a:buClr>
              <a:buSzPts val="1400"/>
              <a:buNone/>
              <a:defRPr sz="1400">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31"/>
          <p:cNvSpPr txBox="1">
            <a:spLocks noGrp="1"/>
          </p:cNvSpPr>
          <p:nvPr>
            <p:ph type="body" idx="6"/>
          </p:nvPr>
        </p:nvSpPr>
        <p:spPr>
          <a:xfrm>
            <a:off x="604711" y="4791479"/>
            <a:ext cx="2517605" cy="382749"/>
          </a:xfrm>
          <a:prstGeom prst="rect">
            <a:avLst/>
          </a:prstGeom>
          <a:noFill/>
          <a:ln>
            <a:noFill/>
          </a:ln>
        </p:spPr>
        <p:txBody>
          <a:bodyPr spcFirstLastPara="1" wrap="square" lIns="0" tIns="45700" rIns="91425" bIns="45700" anchor="b" anchorCtr="0">
            <a:noAutofit/>
          </a:bodyPr>
          <a:lstStyle>
            <a:lvl1pPr marL="457200" lvl="0" indent="-228600" algn="ctr">
              <a:lnSpc>
                <a:spcPct val="90000"/>
              </a:lnSpc>
              <a:spcBef>
                <a:spcPts val="1000"/>
              </a:spcBef>
              <a:spcAft>
                <a:spcPts val="0"/>
              </a:spcAft>
              <a:buClr>
                <a:schemeClr val="dk2"/>
              </a:buClr>
              <a:buSzPts val="1600"/>
              <a:buNone/>
              <a:defRPr sz="1600" b="1">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1"/>
          <p:cNvSpPr txBox="1">
            <a:spLocks noGrp="1"/>
          </p:cNvSpPr>
          <p:nvPr>
            <p:ph type="body" idx="7"/>
          </p:nvPr>
        </p:nvSpPr>
        <p:spPr>
          <a:xfrm>
            <a:off x="3410942" y="5272005"/>
            <a:ext cx="2517605" cy="1029458"/>
          </a:xfrm>
          <a:prstGeom prst="rect">
            <a:avLst/>
          </a:prstGeom>
          <a:noFill/>
          <a:ln>
            <a:noFill/>
          </a:ln>
        </p:spPr>
        <p:txBody>
          <a:bodyPr spcFirstLastPara="1" wrap="square" lIns="0" tIns="45700" rIns="91425" bIns="45700" anchor="t" anchorCtr="0">
            <a:noAutofit/>
          </a:bodyPr>
          <a:lstStyle>
            <a:lvl1pPr marL="457200" lvl="0" indent="-228600" algn="ctr">
              <a:lnSpc>
                <a:spcPct val="90000"/>
              </a:lnSpc>
              <a:spcBef>
                <a:spcPts val="1000"/>
              </a:spcBef>
              <a:spcAft>
                <a:spcPts val="0"/>
              </a:spcAft>
              <a:buClr>
                <a:schemeClr val="dk2"/>
              </a:buClr>
              <a:buSzPts val="1400"/>
              <a:buNone/>
              <a:defRPr sz="1400">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1"/>
          <p:cNvSpPr txBox="1">
            <a:spLocks noGrp="1"/>
          </p:cNvSpPr>
          <p:nvPr>
            <p:ph type="body" idx="8"/>
          </p:nvPr>
        </p:nvSpPr>
        <p:spPr>
          <a:xfrm>
            <a:off x="3410942" y="4791479"/>
            <a:ext cx="2517605" cy="382749"/>
          </a:xfrm>
          <a:prstGeom prst="rect">
            <a:avLst/>
          </a:prstGeom>
          <a:noFill/>
          <a:ln>
            <a:noFill/>
          </a:ln>
        </p:spPr>
        <p:txBody>
          <a:bodyPr spcFirstLastPara="1" wrap="square" lIns="0" tIns="45700" rIns="91425" bIns="45700" anchor="b" anchorCtr="0">
            <a:noAutofit/>
          </a:bodyPr>
          <a:lstStyle>
            <a:lvl1pPr marL="457200" lvl="0" indent="-228600" algn="ctr">
              <a:lnSpc>
                <a:spcPct val="90000"/>
              </a:lnSpc>
              <a:spcBef>
                <a:spcPts val="1000"/>
              </a:spcBef>
              <a:spcAft>
                <a:spcPts val="0"/>
              </a:spcAft>
              <a:buClr>
                <a:schemeClr val="dk2"/>
              </a:buClr>
              <a:buSzPts val="1600"/>
              <a:buNone/>
              <a:defRPr sz="1600" b="1">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1"/>
          <p:cNvSpPr txBox="1">
            <a:spLocks noGrp="1"/>
          </p:cNvSpPr>
          <p:nvPr>
            <p:ph type="body" idx="9"/>
          </p:nvPr>
        </p:nvSpPr>
        <p:spPr>
          <a:xfrm>
            <a:off x="6217173" y="5282275"/>
            <a:ext cx="2517605" cy="1029458"/>
          </a:xfrm>
          <a:prstGeom prst="rect">
            <a:avLst/>
          </a:prstGeom>
          <a:noFill/>
          <a:ln>
            <a:noFill/>
          </a:ln>
        </p:spPr>
        <p:txBody>
          <a:bodyPr spcFirstLastPara="1" wrap="square" lIns="0" tIns="45700" rIns="91425" bIns="45700" anchor="t" anchorCtr="0">
            <a:noAutofit/>
          </a:bodyPr>
          <a:lstStyle>
            <a:lvl1pPr marL="457200" lvl="0" indent="-228600" algn="ctr">
              <a:lnSpc>
                <a:spcPct val="90000"/>
              </a:lnSpc>
              <a:spcBef>
                <a:spcPts val="1000"/>
              </a:spcBef>
              <a:spcAft>
                <a:spcPts val="0"/>
              </a:spcAft>
              <a:buClr>
                <a:schemeClr val="dk2"/>
              </a:buClr>
              <a:buSzPts val="1400"/>
              <a:buNone/>
              <a:defRPr sz="1400">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1"/>
          <p:cNvSpPr txBox="1">
            <a:spLocks noGrp="1"/>
          </p:cNvSpPr>
          <p:nvPr>
            <p:ph type="body" idx="13"/>
          </p:nvPr>
        </p:nvSpPr>
        <p:spPr>
          <a:xfrm>
            <a:off x="6217173" y="4801749"/>
            <a:ext cx="2517605" cy="382749"/>
          </a:xfrm>
          <a:prstGeom prst="rect">
            <a:avLst/>
          </a:prstGeom>
          <a:noFill/>
          <a:ln>
            <a:noFill/>
          </a:ln>
        </p:spPr>
        <p:txBody>
          <a:bodyPr spcFirstLastPara="1" wrap="square" lIns="0" tIns="45700" rIns="91425" bIns="45700" anchor="b" anchorCtr="0">
            <a:noAutofit/>
          </a:bodyPr>
          <a:lstStyle>
            <a:lvl1pPr marL="457200" lvl="0" indent="-228600" algn="ctr">
              <a:lnSpc>
                <a:spcPct val="90000"/>
              </a:lnSpc>
              <a:spcBef>
                <a:spcPts val="1000"/>
              </a:spcBef>
              <a:spcAft>
                <a:spcPts val="0"/>
              </a:spcAft>
              <a:buClr>
                <a:schemeClr val="dk2"/>
              </a:buClr>
              <a:buSzPts val="1600"/>
              <a:buNone/>
              <a:defRPr sz="1600" b="1">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31"/>
          <p:cNvSpPr txBox="1">
            <a:spLocks noGrp="1"/>
          </p:cNvSpPr>
          <p:nvPr>
            <p:ph type="body" idx="14"/>
          </p:nvPr>
        </p:nvSpPr>
        <p:spPr>
          <a:xfrm>
            <a:off x="9023403" y="5282275"/>
            <a:ext cx="2517605" cy="1029458"/>
          </a:xfrm>
          <a:prstGeom prst="rect">
            <a:avLst/>
          </a:prstGeom>
          <a:noFill/>
          <a:ln>
            <a:noFill/>
          </a:ln>
        </p:spPr>
        <p:txBody>
          <a:bodyPr spcFirstLastPara="1" wrap="square" lIns="0" tIns="45700" rIns="91425" bIns="45700" anchor="t" anchorCtr="0">
            <a:noAutofit/>
          </a:bodyPr>
          <a:lstStyle>
            <a:lvl1pPr marL="457200" lvl="0" indent="-228600" algn="ctr">
              <a:lnSpc>
                <a:spcPct val="90000"/>
              </a:lnSpc>
              <a:spcBef>
                <a:spcPts val="1000"/>
              </a:spcBef>
              <a:spcAft>
                <a:spcPts val="0"/>
              </a:spcAft>
              <a:buClr>
                <a:schemeClr val="dk2"/>
              </a:buClr>
              <a:buSzPts val="1400"/>
              <a:buNone/>
              <a:defRPr sz="1400">
                <a:latin typeface="Calibri"/>
                <a:ea typeface="Calibri"/>
                <a:cs typeface="Calibri"/>
                <a:sym typeface="Calibri"/>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31"/>
          <p:cNvSpPr txBox="1">
            <a:spLocks noGrp="1"/>
          </p:cNvSpPr>
          <p:nvPr>
            <p:ph type="body" idx="15"/>
          </p:nvPr>
        </p:nvSpPr>
        <p:spPr>
          <a:xfrm>
            <a:off x="9023403" y="4801749"/>
            <a:ext cx="2517605" cy="382749"/>
          </a:xfrm>
          <a:prstGeom prst="rect">
            <a:avLst/>
          </a:prstGeom>
          <a:noFill/>
          <a:ln>
            <a:noFill/>
          </a:ln>
        </p:spPr>
        <p:txBody>
          <a:bodyPr spcFirstLastPara="1" wrap="square" lIns="0" tIns="45700" rIns="91425" bIns="45700" anchor="b" anchorCtr="0">
            <a:noAutofit/>
          </a:bodyPr>
          <a:lstStyle>
            <a:lvl1pPr marL="457200" lvl="0" indent="-228600" algn="ctr">
              <a:lnSpc>
                <a:spcPct val="90000"/>
              </a:lnSpc>
              <a:spcBef>
                <a:spcPts val="1000"/>
              </a:spcBef>
              <a:spcAft>
                <a:spcPts val="0"/>
              </a:spcAft>
              <a:buClr>
                <a:schemeClr val="dk2"/>
              </a:buClr>
              <a:buSzPts val="1600"/>
              <a:buNone/>
              <a:defRPr sz="1600" b="1">
                <a:latin typeface="Corbel"/>
                <a:ea typeface="Corbel"/>
                <a:cs typeface="Corbel"/>
                <a:sym typeface="Corbel"/>
              </a:defRPr>
            </a:lvl1pPr>
            <a:lvl2pPr marL="914400" lvl="1" indent="-342900" algn="l">
              <a:lnSpc>
                <a:spcPct val="90000"/>
              </a:lnSpc>
              <a:spcBef>
                <a:spcPts val="500"/>
              </a:spcBef>
              <a:spcAft>
                <a:spcPts val="0"/>
              </a:spcAft>
              <a:buClr>
                <a:schemeClr val="dk2"/>
              </a:buClr>
              <a:buSzPts val="1800"/>
              <a:buChar char="•"/>
              <a:defRPr/>
            </a:lvl2pPr>
            <a:lvl3pPr marL="1371600" lvl="2" indent="-342900" algn="l">
              <a:lnSpc>
                <a:spcPct val="90000"/>
              </a:lnSpc>
              <a:spcBef>
                <a:spcPts val="500"/>
              </a:spcBef>
              <a:spcAft>
                <a:spcPts val="0"/>
              </a:spcAft>
              <a:buClr>
                <a:schemeClr val="dk2"/>
              </a:buClr>
              <a:buSzPts val="1800"/>
              <a:buChar char="•"/>
              <a:defRPr/>
            </a:lvl3pPr>
            <a:lvl4pPr marL="1828800" lvl="3" indent="-342900" algn="l">
              <a:lnSpc>
                <a:spcPct val="90000"/>
              </a:lnSpc>
              <a:spcBef>
                <a:spcPts val="500"/>
              </a:spcBef>
              <a:spcAft>
                <a:spcPts val="0"/>
              </a:spcAft>
              <a:buClr>
                <a:schemeClr val="dk2"/>
              </a:buClr>
              <a:buSzPts val="1800"/>
              <a:buChar char="•"/>
              <a:defRPr/>
            </a:lvl4pPr>
            <a:lvl5pPr marL="2286000" lvl="4" indent="-342900" algn="l">
              <a:lnSpc>
                <a:spcPct val="90000"/>
              </a:lnSpc>
              <a:spcBef>
                <a:spcPts val="500"/>
              </a:spcBef>
              <a:spcAft>
                <a:spcPts val="0"/>
              </a:spcAft>
              <a:buClr>
                <a:schemeClr val="dk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1" name="Google Shape;81;p31" title="Decorative"/>
          <p:cNvCxnSpPr/>
          <p:nvPr/>
        </p:nvCxnSpPr>
        <p:spPr>
          <a:xfrm>
            <a:off x="6096000" y="759266"/>
            <a:ext cx="0" cy="2188805"/>
          </a:xfrm>
          <a:prstGeom prst="straightConnector1">
            <a:avLst/>
          </a:prstGeom>
          <a:noFill/>
          <a:ln w="76200" cap="flat" cmpd="sng">
            <a:solidFill>
              <a:srgbClr val="C48FAA"/>
            </a:solidFill>
            <a:prstDash val="solid"/>
            <a:miter lim="4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orbel"/>
              <a:buNone/>
              <a:defRPr sz="4400" b="1" i="0" u="none" strike="noStrike" cap="none">
                <a:solidFill>
                  <a:schemeClr val="dk2"/>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2"/>
              </a:buClr>
              <a:buSzPts val="2000"/>
              <a:buFont typeface="Arial"/>
              <a:buChar char="•"/>
              <a:defRPr sz="2000" b="0" i="0" u="none" strike="noStrike" cap="none">
                <a:solidFill>
                  <a:schemeClr val="dk2"/>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Calibri"/>
                <a:ea typeface="Calibri"/>
                <a:cs typeface="Calibri"/>
                <a:sym typeface="Calibri"/>
              </a:defRPr>
            </a:lvl2pPr>
            <a:lvl3pPr marL="1371600" marR="0" lvl="2" indent="-330200"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Calibri"/>
                <a:ea typeface="Calibri"/>
                <a:cs typeface="Calibri"/>
                <a:sym typeface="Calibri"/>
              </a:defRPr>
            </a:lvl3pPr>
            <a:lvl4pPr marL="1828800" marR="0" lvl="3" indent="-317500"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4pPr>
            <a:lvl5pPr marL="2286000" marR="0" lvl="4" indent="-317500" algn="l" rtl="0">
              <a:lnSpc>
                <a:spcPct val="90000"/>
              </a:lnSpc>
              <a:spcBef>
                <a:spcPts val="500"/>
              </a:spcBef>
              <a:spcAft>
                <a:spcPts val="0"/>
              </a:spcAft>
              <a:buClr>
                <a:schemeClr val="dk2"/>
              </a:buClr>
              <a:buSzPts val="1400"/>
              <a:buFont typeface="Arial"/>
              <a:buChar char="•"/>
              <a:defRPr sz="1400" b="0" i="0" u="none" strike="noStrike" cap="none">
                <a:solidFill>
                  <a:schemeClr val="dk2"/>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09090"/>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28">
          <p15:clr>
            <a:srgbClr val="F26B43"/>
          </p15:clr>
        </p15:guide>
        <p15:guide id="2" orient="horz" pos="40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4.jpg"/><Relationship Id="rId5" Type="http://schemas.openxmlformats.org/officeDocument/2006/relationships/image" Target="../media/image26.jpg"/><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57.jpg"/><Relationship Id="rId3" Type="http://schemas.openxmlformats.org/officeDocument/2006/relationships/image" Target="../media/image52.jpg"/><Relationship Id="rId7" Type="http://schemas.openxmlformats.org/officeDocument/2006/relationships/image" Target="../media/image56.jpg"/><Relationship Id="rId2" Type="http://schemas.openxmlformats.org/officeDocument/2006/relationships/notesSlide" Target="../notesSlides/notesSlide34.xml"/><Relationship Id="rId1" Type="http://schemas.openxmlformats.org/officeDocument/2006/relationships/slideLayout" Target="../slideLayouts/slideLayout19.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3.jp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9.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6.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jpg"/><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4"/>
        <p:cNvGrpSpPr/>
        <p:nvPr/>
      </p:nvGrpSpPr>
      <p:grpSpPr>
        <a:xfrm>
          <a:off x="0" y="0"/>
          <a:ext cx="0" cy="0"/>
          <a:chOff x="0" y="0"/>
          <a:chExt cx="0" cy="0"/>
        </a:xfrm>
      </p:grpSpPr>
      <p:pic>
        <p:nvPicPr>
          <p:cNvPr id="475" name="Google Shape;475;p1" descr="School corridor with lockers"/>
          <p:cNvPicPr preferRelativeResize="0"/>
          <p:nvPr/>
        </p:nvPicPr>
        <p:blipFill rotWithShape="1">
          <a:blip r:embed="rId3">
            <a:alphaModFix/>
          </a:blip>
          <a:srcRect t="20986" b="20986"/>
          <a:stretch/>
        </p:blipFill>
        <p:spPr>
          <a:xfrm>
            <a:off x="20" y="4288"/>
            <a:ext cx="12191980" cy="4618512"/>
          </a:xfrm>
          <a:prstGeom prst="rect">
            <a:avLst/>
          </a:prstGeom>
          <a:noFill/>
          <a:ln>
            <a:noFill/>
          </a:ln>
        </p:spPr>
      </p:pic>
      <p:sp>
        <p:nvSpPr>
          <p:cNvPr id="476" name="Google Shape;476;p1"/>
          <p:cNvSpPr txBox="1">
            <a:spLocks noGrp="1"/>
          </p:cNvSpPr>
          <p:nvPr>
            <p:ph type="title"/>
          </p:nvPr>
        </p:nvSpPr>
        <p:spPr>
          <a:xfrm>
            <a:off x="838199" y="5037721"/>
            <a:ext cx="9575801" cy="89125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5000"/>
              <a:buFont typeface="Corbel"/>
              <a:buNone/>
            </a:pPr>
            <a:r>
              <a:rPr lang="en-US"/>
              <a:t>YEAR-ROUND SCHOOLS</a:t>
            </a:r>
            <a:endParaRPr/>
          </a:p>
        </p:txBody>
      </p:sp>
      <p:sp>
        <p:nvSpPr>
          <p:cNvPr id="477" name="Google Shape;477;p1"/>
          <p:cNvSpPr txBox="1">
            <a:spLocks noGrp="1"/>
          </p:cNvSpPr>
          <p:nvPr>
            <p:ph type="body" idx="1"/>
          </p:nvPr>
        </p:nvSpPr>
        <p:spPr>
          <a:xfrm>
            <a:off x="838200" y="6125750"/>
            <a:ext cx="11145000" cy="338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1600"/>
              <a:buNone/>
            </a:pPr>
            <a:r>
              <a:rPr lang="en-US" sz="3000" b="1"/>
              <a:t>FEASIBILITY STUDY Update- May 8, 2023 Board of Education Meeting</a:t>
            </a:r>
            <a:endParaRPr sz="3000" b="1"/>
          </a:p>
        </p:txBody>
      </p:sp>
      <p:pic>
        <p:nvPicPr>
          <p:cNvPr id="478" name="Google Shape;478;p1" descr="Text&#10;&#10;Description automatically generated"/>
          <p:cNvPicPr preferRelativeResize="0"/>
          <p:nvPr/>
        </p:nvPicPr>
        <p:blipFill rotWithShape="1">
          <a:blip r:embed="rId4">
            <a:alphaModFix/>
          </a:blip>
          <a:srcRect b="24196"/>
          <a:stretch/>
        </p:blipFill>
        <p:spPr>
          <a:xfrm>
            <a:off x="3065525" y="3075050"/>
            <a:ext cx="5528400" cy="1898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0"/>
          <p:cNvSpPr txBox="1">
            <a:spLocks noGrp="1"/>
          </p:cNvSpPr>
          <p:nvPr>
            <p:ph type="title"/>
          </p:nvPr>
        </p:nvSpPr>
        <p:spPr>
          <a:xfrm>
            <a:off x="668543" y="358610"/>
            <a:ext cx="10854914" cy="804759"/>
          </a:xfrm>
          <a:prstGeom prst="rect">
            <a:avLst/>
          </a:prstGeom>
          <a:noFill/>
          <a:ln>
            <a:noFill/>
          </a:ln>
        </p:spPr>
        <p:txBody>
          <a:bodyPr spcFirstLastPara="1" wrap="square" lIns="0" tIns="45700" rIns="91425" bIns="45700" anchor="b" anchorCtr="0">
            <a:normAutofit/>
          </a:bodyPr>
          <a:lstStyle/>
          <a:p>
            <a:pPr marL="0" lvl="0" indent="0" algn="ctr" rtl="0">
              <a:lnSpc>
                <a:spcPct val="90000"/>
              </a:lnSpc>
              <a:spcBef>
                <a:spcPts val="0"/>
              </a:spcBef>
              <a:spcAft>
                <a:spcPts val="0"/>
              </a:spcAft>
              <a:buClr>
                <a:schemeClr val="dk2"/>
              </a:buClr>
              <a:buSzPts val="4000"/>
              <a:buFont typeface="Corbel"/>
              <a:buNone/>
            </a:pPr>
            <a:r>
              <a:rPr lang="en-US"/>
              <a:t>TIMELINE OF ENGAGEMENT</a:t>
            </a:r>
            <a:endParaRPr/>
          </a:p>
        </p:txBody>
      </p:sp>
      <p:pic>
        <p:nvPicPr>
          <p:cNvPr id="707" name="Google Shape;707;p10" descr="Presentation with checklist outline"/>
          <p:cNvPicPr preferRelativeResize="0">
            <a:picLocks noGrp="1"/>
          </p:cNvPicPr>
          <p:nvPr>
            <p:ph type="pic" idx="2"/>
          </p:nvPr>
        </p:nvPicPr>
        <p:blipFill rotWithShape="1">
          <a:blip r:embed="rId3">
            <a:alphaModFix/>
          </a:blip>
          <a:srcRect/>
          <a:stretch/>
        </p:blipFill>
        <p:spPr>
          <a:xfrm>
            <a:off x="840584" y="2473011"/>
            <a:ext cx="1371600" cy="1371600"/>
          </a:xfrm>
          <a:prstGeom prst="ellipse">
            <a:avLst/>
          </a:prstGeom>
          <a:solidFill>
            <a:schemeClr val="lt1"/>
          </a:solidFill>
          <a:ln>
            <a:noFill/>
          </a:ln>
        </p:spPr>
      </p:pic>
      <p:pic>
        <p:nvPicPr>
          <p:cNvPr id="708" name="Google Shape;708;p10" descr="Classroom outline"/>
          <p:cNvPicPr preferRelativeResize="0">
            <a:picLocks noGrp="1"/>
          </p:cNvPicPr>
          <p:nvPr>
            <p:ph type="pic" idx="3"/>
          </p:nvPr>
        </p:nvPicPr>
        <p:blipFill rotWithShape="1">
          <a:blip r:embed="rId4">
            <a:alphaModFix/>
          </a:blip>
          <a:srcRect/>
          <a:stretch/>
        </p:blipFill>
        <p:spPr>
          <a:xfrm>
            <a:off x="3838513" y="2473749"/>
            <a:ext cx="1371600" cy="1371600"/>
          </a:xfrm>
          <a:prstGeom prst="ellipse">
            <a:avLst/>
          </a:prstGeom>
          <a:solidFill>
            <a:schemeClr val="lt1"/>
          </a:solidFill>
          <a:ln>
            <a:noFill/>
          </a:ln>
        </p:spPr>
      </p:pic>
      <p:pic>
        <p:nvPicPr>
          <p:cNvPr id="709" name="Google Shape;709;p10" descr="Family with boy outline"/>
          <p:cNvPicPr preferRelativeResize="0">
            <a:picLocks noGrp="1"/>
          </p:cNvPicPr>
          <p:nvPr>
            <p:ph type="pic" idx="4"/>
          </p:nvPr>
        </p:nvPicPr>
        <p:blipFill rotWithShape="1">
          <a:blip r:embed="rId5">
            <a:alphaModFix/>
          </a:blip>
          <a:srcRect/>
          <a:stretch/>
        </p:blipFill>
        <p:spPr>
          <a:xfrm>
            <a:off x="6836442" y="2473011"/>
            <a:ext cx="1371600" cy="1371600"/>
          </a:xfrm>
          <a:prstGeom prst="ellipse">
            <a:avLst/>
          </a:prstGeom>
          <a:solidFill>
            <a:schemeClr val="lt1"/>
          </a:solidFill>
          <a:ln>
            <a:noFill/>
          </a:ln>
        </p:spPr>
      </p:pic>
      <p:pic>
        <p:nvPicPr>
          <p:cNvPr id="710" name="Google Shape;710;p10" descr="Clipboard Mixed outline"/>
          <p:cNvPicPr preferRelativeResize="0">
            <a:picLocks noGrp="1"/>
          </p:cNvPicPr>
          <p:nvPr>
            <p:ph type="pic" idx="5"/>
          </p:nvPr>
        </p:nvPicPr>
        <p:blipFill rotWithShape="1">
          <a:blip r:embed="rId6">
            <a:alphaModFix/>
          </a:blip>
          <a:srcRect/>
          <a:stretch/>
        </p:blipFill>
        <p:spPr>
          <a:xfrm>
            <a:off x="9718019" y="2473749"/>
            <a:ext cx="1371600" cy="1371600"/>
          </a:xfrm>
          <a:prstGeom prst="ellipse">
            <a:avLst/>
          </a:prstGeom>
          <a:solidFill>
            <a:schemeClr val="lt1"/>
          </a:solidFill>
          <a:ln>
            <a:noFill/>
          </a:ln>
        </p:spPr>
      </p:pic>
      <p:sp>
        <p:nvSpPr>
          <p:cNvPr id="711" name="Google Shape;711;p10"/>
          <p:cNvSpPr txBox="1">
            <a:spLocks noGrp="1"/>
          </p:cNvSpPr>
          <p:nvPr>
            <p:ph type="body" idx="1"/>
          </p:nvPr>
        </p:nvSpPr>
        <p:spPr>
          <a:xfrm>
            <a:off x="630780" y="3920809"/>
            <a:ext cx="2469806" cy="73169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000"/>
              <a:buNone/>
            </a:pPr>
            <a:r>
              <a:rPr lang="en-US" sz="2000" b="1"/>
              <a:t>Presentations at each school </a:t>
            </a:r>
            <a:r>
              <a:rPr lang="en-US" sz="2000"/>
              <a:t>in the feeder pattern</a:t>
            </a:r>
            <a:endParaRPr/>
          </a:p>
        </p:txBody>
      </p:sp>
      <p:sp>
        <p:nvSpPr>
          <p:cNvPr id="712" name="Google Shape;712;p10"/>
          <p:cNvSpPr txBox="1">
            <a:spLocks noGrp="1"/>
          </p:cNvSpPr>
          <p:nvPr>
            <p:ph type="body" idx="6"/>
          </p:nvPr>
        </p:nvSpPr>
        <p:spPr>
          <a:xfrm>
            <a:off x="3476825" y="3923752"/>
            <a:ext cx="2469806" cy="73169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000"/>
              <a:buNone/>
            </a:pPr>
            <a:r>
              <a:rPr lang="en-US" sz="2000"/>
              <a:t>Assess interest of staff </a:t>
            </a:r>
            <a:br>
              <a:rPr lang="en-US" sz="2000"/>
            </a:br>
            <a:r>
              <a:rPr lang="en-US" sz="2000"/>
              <a:t>(in Siler City feeder pattern and those in other parts of the district who would want to work in a year-round school)</a:t>
            </a:r>
            <a:endParaRPr/>
          </a:p>
        </p:txBody>
      </p:sp>
      <p:sp>
        <p:nvSpPr>
          <p:cNvPr id="713" name="Google Shape;713;p10"/>
          <p:cNvSpPr txBox="1">
            <a:spLocks noGrp="1"/>
          </p:cNvSpPr>
          <p:nvPr>
            <p:ph type="body" idx="7"/>
          </p:nvPr>
        </p:nvSpPr>
        <p:spPr>
          <a:xfrm>
            <a:off x="6322870" y="3905069"/>
            <a:ext cx="2469806" cy="73169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000"/>
              <a:buNone/>
            </a:pPr>
            <a:r>
              <a:rPr lang="en-US" sz="2000"/>
              <a:t>Family and community information and engagement sessions</a:t>
            </a:r>
            <a:endParaRPr/>
          </a:p>
        </p:txBody>
      </p:sp>
      <p:sp>
        <p:nvSpPr>
          <p:cNvPr id="714" name="Google Shape;714;p10"/>
          <p:cNvSpPr txBox="1">
            <a:spLocks noGrp="1"/>
          </p:cNvSpPr>
          <p:nvPr>
            <p:ph type="body" idx="8"/>
          </p:nvPr>
        </p:nvSpPr>
        <p:spPr>
          <a:xfrm>
            <a:off x="9168916" y="3916626"/>
            <a:ext cx="2469806" cy="73169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000"/>
              <a:buNone/>
            </a:pPr>
            <a:r>
              <a:rPr lang="en-US" sz="2000"/>
              <a:t>Assess feasibility</a:t>
            </a:r>
            <a:endParaRPr/>
          </a:p>
        </p:txBody>
      </p:sp>
      <p:sp>
        <p:nvSpPr>
          <p:cNvPr id="715" name="Google Shape;715;p10"/>
          <p:cNvSpPr txBox="1"/>
          <p:nvPr/>
        </p:nvSpPr>
        <p:spPr>
          <a:xfrm>
            <a:off x="1507666" y="6314724"/>
            <a:ext cx="246980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January /February 2023</a:t>
            </a:r>
            <a:endParaRPr/>
          </a:p>
        </p:txBody>
      </p:sp>
      <p:sp>
        <p:nvSpPr>
          <p:cNvPr id="716" name="Google Shape;716;p10"/>
          <p:cNvSpPr txBox="1"/>
          <p:nvPr/>
        </p:nvSpPr>
        <p:spPr>
          <a:xfrm>
            <a:off x="6322870" y="6310710"/>
            <a:ext cx="246980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February 2023</a:t>
            </a:r>
            <a:endParaRPr/>
          </a:p>
        </p:txBody>
      </p:sp>
      <p:cxnSp>
        <p:nvCxnSpPr>
          <p:cNvPr id="717" name="Google Shape;717;p10"/>
          <p:cNvCxnSpPr>
            <a:stCxn id="715" idx="3"/>
          </p:cNvCxnSpPr>
          <p:nvPr/>
        </p:nvCxnSpPr>
        <p:spPr>
          <a:xfrm>
            <a:off x="3977472" y="6499390"/>
            <a:ext cx="1518300" cy="0"/>
          </a:xfrm>
          <a:prstGeom prst="straightConnector1">
            <a:avLst/>
          </a:prstGeom>
          <a:noFill/>
          <a:ln w="38100" cap="flat" cmpd="sng">
            <a:solidFill>
              <a:schemeClr val="lt1"/>
            </a:solidFill>
            <a:prstDash val="solid"/>
            <a:miter lim="800000"/>
            <a:headEnd type="none" w="sm" len="sm"/>
            <a:tailEnd type="triangle" w="med" len="med"/>
          </a:ln>
        </p:spPr>
      </p:cxnSp>
      <p:cxnSp>
        <p:nvCxnSpPr>
          <p:cNvPr id="718" name="Google Shape;718;p10"/>
          <p:cNvCxnSpPr>
            <a:stCxn id="715" idx="1"/>
          </p:cNvCxnSpPr>
          <p:nvPr/>
        </p:nvCxnSpPr>
        <p:spPr>
          <a:xfrm rot="10800000">
            <a:off x="173566" y="6495490"/>
            <a:ext cx="1334100" cy="3900"/>
          </a:xfrm>
          <a:prstGeom prst="straightConnector1">
            <a:avLst/>
          </a:prstGeom>
          <a:noFill/>
          <a:ln w="38100" cap="flat" cmpd="sng">
            <a:solidFill>
              <a:schemeClr val="lt1"/>
            </a:solidFill>
            <a:prstDash val="solid"/>
            <a:miter lim="800000"/>
            <a:headEnd type="none" w="sm" len="sm"/>
            <a:tailEnd type="triangle" w="med" len="med"/>
          </a:ln>
        </p:spPr>
      </p:cxnSp>
      <p:cxnSp>
        <p:nvCxnSpPr>
          <p:cNvPr id="719" name="Google Shape;719;p10"/>
          <p:cNvCxnSpPr>
            <a:endCxn id="716" idx="1"/>
          </p:cNvCxnSpPr>
          <p:nvPr/>
        </p:nvCxnSpPr>
        <p:spPr>
          <a:xfrm rot="10800000">
            <a:off x="6322870" y="6495376"/>
            <a:ext cx="537600" cy="0"/>
          </a:xfrm>
          <a:prstGeom prst="straightConnector1">
            <a:avLst/>
          </a:prstGeom>
          <a:noFill/>
          <a:ln w="38100" cap="flat" cmpd="sng">
            <a:solidFill>
              <a:schemeClr val="lt1"/>
            </a:solidFill>
            <a:prstDash val="solid"/>
            <a:miter lim="800000"/>
            <a:headEnd type="none" w="sm" len="sm"/>
            <a:tailEnd type="triangle" w="med" len="med"/>
          </a:ln>
        </p:spPr>
      </p:cxnSp>
      <p:cxnSp>
        <p:nvCxnSpPr>
          <p:cNvPr id="720" name="Google Shape;720;p10"/>
          <p:cNvCxnSpPr>
            <a:endCxn id="716" idx="3"/>
          </p:cNvCxnSpPr>
          <p:nvPr/>
        </p:nvCxnSpPr>
        <p:spPr>
          <a:xfrm rot="10800000" flipH="1">
            <a:off x="8252976" y="6495376"/>
            <a:ext cx="539700" cy="3900"/>
          </a:xfrm>
          <a:prstGeom prst="straightConnector1">
            <a:avLst/>
          </a:prstGeom>
          <a:noFill/>
          <a:ln w="38100" cap="flat" cmpd="sng">
            <a:solidFill>
              <a:schemeClr val="lt1"/>
            </a:solidFill>
            <a:prstDash val="solid"/>
            <a:miter lim="800000"/>
            <a:headEnd type="none" w="sm" len="sm"/>
            <a:tailEnd type="triangle" w="med" len="med"/>
          </a:ln>
        </p:spPr>
      </p:cxnSp>
      <p:sp>
        <p:nvSpPr>
          <p:cNvPr id="721" name="Google Shape;721;p10"/>
          <p:cNvSpPr txBox="1"/>
          <p:nvPr/>
        </p:nvSpPr>
        <p:spPr>
          <a:xfrm>
            <a:off x="9168916" y="6306254"/>
            <a:ext cx="246980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 end March 2023</a:t>
            </a:r>
            <a:endParaRPr/>
          </a:p>
        </p:txBody>
      </p:sp>
      <p:cxnSp>
        <p:nvCxnSpPr>
          <p:cNvPr id="722" name="Google Shape;722;p10"/>
          <p:cNvCxnSpPr/>
          <p:nvPr/>
        </p:nvCxnSpPr>
        <p:spPr>
          <a:xfrm rot="10800000" flipH="1">
            <a:off x="11368907" y="6495376"/>
            <a:ext cx="539630" cy="4014"/>
          </a:xfrm>
          <a:prstGeom prst="straightConnector1">
            <a:avLst/>
          </a:prstGeom>
          <a:noFill/>
          <a:ln w="38100" cap="flat" cmpd="sng">
            <a:solidFill>
              <a:schemeClr val="lt1"/>
            </a:solidFill>
            <a:prstDash val="solid"/>
            <a:miter lim="800000"/>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1fa101184bd_0_508"/>
          <p:cNvSpPr txBox="1">
            <a:spLocks noGrp="1"/>
          </p:cNvSpPr>
          <p:nvPr>
            <p:ph type="title"/>
          </p:nvPr>
        </p:nvSpPr>
        <p:spPr>
          <a:xfrm>
            <a:off x="612019" y="407062"/>
            <a:ext cx="11210400" cy="1149300"/>
          </a:xfrm>
          <a:prstGeom prst="rect">
            <a:avLst/>
          </a:prstGeom>
          <a:noFill/>
          <a:ln>
            <a:noFill/>
          </a:ln>
        </p:spPr>
        <p:txBody>
          <a:bodyPr spcFirstLastPara="1" wrap="square" lIns="0" tIns="45700" rIns="91425" bIns="45700" anchor="ctr" anchorCtr="0">
            <a:normAutofit/>
          </a:bodyPr>
          <a:lstStyle/>
          <a:p>
            <a:pPr marL="0" lvl="0" indent="0" algn="ctr" rtl="0">
              <a:lnSpc>
                <a:spcPct val="90000"/>
              </a:lnSpc>
              <a:spcBef>
                <a:spcPts val="0"/>
              </a:spcBef>
              <a:spcAft>
                <a:spcPts val="0"/>
              </a:spcAft>
              <a:buClr>
                <a:schemeClr val="lt1"/>
              </a:buClr>
              <a:buSzPts val="4400"/>
              <a:buFont typeface="Corbel"/>
              <a:buNone/>
            </a:pPr>
            <a:r>
              <a:rPr lang="en-US"/>
              <a:t>Staff, Family, Community Engagement</a:t>
            </a:r>
            <a:br>
              <a:rPr lang="en-US"/>
            </a:br>
            <a:r>
              <a:rPr lang="en-US" sz="2700" i="1"/>
              <a:t>Multiple Entry Points to Information and Feedback</a:t>
            </a:r>
            <a:endParaRPr/>
          </a:p>
        </p:txBody>
      </p:sp>
      <p:pic>
        <p:nvPicPr>
          <p:cNvPr id="728" name="Google Shape;728;g1fa101184bd_0_508" descr="Blueprint with solid fill"/>
          <p:cNvPicPr preferRelativeResize="0">
            <a:picLocks noGrp="1"/>
          </p:cNvPicPr>
          <p:nvPr>
            <p:ph type="pic" idx="2"/>
          </p:nvPr>
        </p:nvPicPr>
        <p:blipFill rotWithShape="1">
          <a:blip r:embed="rId3">
            <a:alphaModFix/>
          </a:blip>
          <a:srcRect/>
          <a:stretch/>
        </p:blipFill>
        <p:spPr>
          <a:xfrm>
            <a:off x="1038871" y="2876167"/>
            <a:ext cx="1643384" cy="1643384"/>
          </a:xfrm>
          <a:prstGeom prst="rect">
            <a:avLst/>
          </a:prstGeom>
          <a:noFill/>
          <a:ln>
            <a:noFill/>
          </a:ln>
        </p:spPr>
      </p:pic>
      <p:pic>
        <p:nvPicPr>
          <p:cNvPr id="729" name="Google Shape;729;g1fa101184bd_0_508" descr="Neighborhood with solid fill"/>
          <p:cNvPicPr preferRelativeResize="0">
            <a:picLocks noGrp="1"/>
          </p:cNvPicPr>
          <p:nvPr>
            <p:ph type="pic" idx="3"/>
          </p:nvPr>
        </p:nvPicPr>
        <p:blipFill rotWithShape="1">
          <a:blip r:embed="rId4">
            <a:alphaModFix/>
          </a:blip>
          <a:srcRect/>
          <a:stretch/>
        </p:blipFill>
        <p:spPr>
          <a:xfrm>
            <a:off x="3831802" y="2763570"/>
            <a:ext cx="1643384" cy="1643384"/>
          </a:xfrm>
          <a:prstGeom prst="rect">
            <a:avLst/>
          </a:prstGeom>
          <a:noFill/>
          <a:ln>
            <a:noFill/>
          </a:ln>
        </p:spPr>
      </p:pic>
      <p:pic>
        <p:nvPicPr>
          <p:cNvPr id="730" name="Google Shape;730;g1fa101184bd_0_508" descr="Meeting with solid fill"/>
          <p:cNvPicPr preferRelativeResize="0">
            <a:picLocks noGrp="1"/>
          </p:cNvPicPr>
          <p:nvPr>
            <p:ph type="pic" idx="4"/>
          </p:nvPr>
        </p:nvPicPr>
        <p:blipFill rotWithShape="1">
          <a:blip r:embed="rId5">
            <a:alphaModFix/>
          </a:blip>
          <a:srcRect/>
          <a:stretch/>
        </p:blipFill>
        <p:spPr>
          <a:xfrm>
            <a:off x="6950457" y="2985067"/>
            <a:ext cx="1643384" cy="1643384"/>
          </a:xfrm>
          <a:prstGeom prst="rect">
            <a:avLst/>
          </a:prstGeom>
          <a:noFill/>
          <a:ln>
            <a:noFill/>
          </a:ln>
        </p:spPr>
      </p:pic>
      <p:pic>
        <p:nvPicPr>
          <p:cNvPr id="731" name="Google Shape;731;g1fa101184bd_0_508" descr="Clipboard with solid fill"/>
          <p:cNvPicPr preferRelativeResize="0">
            <a:picLocks noGrp="1"/>
          </p:cNvPicPr>
          <p:nvPr>
            <p:ph type="pic" idx="5"/>
          </p:nvPr>
        </p:nvPicPr>
        <p:blipFill rotWithShape="1">
          <a:blip r:embed="rId6">
            <a:alphaModFix/>
          </a:blip>
          <a:srcRect/>
          <a:stretch/>
        </p:blipFill>
        <p:spPr>
          <a:xfrm>
            <a:off x="9982449" y="2876167"/>
            <a:ext cx="1643384" cy="1643384"/>
          </a:xfrm>
          <a:prstGeom prst="rect">
            <a:avLst/>
          </a:prstGeom>
          <a:noFill/>
          <a:ln>
            <a:noFill/>
          </a:ln>
        </p:spPr>
      </p:pic>
      <p:sp>
        <p:nvSpPr>
          <p:cNvPr id="732" name="Google Shape;732;g1fa101184bd_0_508"/>
          <p:cNvSpPr txBox="1">
            <a:spLocks noGrp="1"/>
          </p:cNvSpPr>
          <p:nvPr>
            <p:ph type="body" idx="6"/>
          </p:nvPr>
        </p:nvSpPr>
        <p:spPr>
          <a:xfrm>
            <a:off x="270266" y="4254555"/>
            <a:ext cx="3085200" cy="588600"/>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dk2"/>
              </a:buClr>
              <a:buSzPts val="1600"/>
              <a:buNone/>
            </a:pPr>
            <a:r>
              <a:rPr lang="en-US"/>
              <a:t>DESIGN SESSIONS WITH STAFF/ COMMUNITY LEADERS</a:t>
            </a:r>
            <a:endParaRPr/>
          </a:p>
        </p:txBody>
      </p:sp>
      <p:sp>
        <p:nvSpPr>
          <p:cNvPr id="733" name="Google Shape;733;g1fa101184bd_0_508"/>
          <p:cNvSpPr txBox="1">
            <a:spLocks noGrp="1"/>
          </p:cNvSpPr>
          <p:nvPr>
            <p:ph type="body" idx="8"/>
          </p:nvPr>
        </p:nvSpPr>
        <p:spPr>
          <a:xfrm>
            <a:off x="3433826" y="4254554"/>
            <a:ext cx="2517600" cy="588600"/>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dk2"/>
              </a:buClr>
              <a:buSzPts val="1600"/>
              <a:buNone/>
            </a:pPr>
            <a:r>
              <a:rPr lang="en-US"/>
              <a:t>IDENTIFICATION OF COMMUNITY PARTNERS </a:t>
            </a:r>
            <a:endParaRPr/>
          </a:p>
        </p:txBody>
      </p:sp>
      <p:sp>
        <p:nvSpPr>
          <p:cNvPr id="734" name="Google Shape;734;g1fa101184bd_0_508"/>
          <p:cNvSpPr txBox="1">
            <a:spLocks noGrp="1"/>
          </p:cNvSpPr>
          <p:nvPr>
            <p:ph type="body" idx="13"/>
          </p:nvPr>
        </p:nvSpPr>
        <p:spPr>
          <a:xfrm>
            <a:off x="6521973" y="4254553"/>
            <a:ext cx="2517600" cy="588600"/>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dk2"/>
              </a:buClr>
              <a:buSzPts val="1600"/>
              <a:buNone/>
            </a:pPr>
            <a:r>
              <a:rPr lang="en-US"/>
              <a:t>IN-PERSON INFORMATION SESSIONS</a:t>
            </a:r>
            <a:endParaRPr/>
          </a:p>
        </p:txBody>
      </p:sp>
      <p:sp>
        <p:nvSpPr>
          <p:cNvPr id="735" name="Google Shape;735;g1fa101184bd_0_508"/>
          <p:cNvSpPr txBox="1">
            <a:spLocks noGrp="1"/>
          </p:cNvSpPr>
          <p:nvPr>
            <p:ph type="body" idx="15"/>
          </p:nvPr>
        </p:nvSpPr>
        <p:spPr>
          <a:xfrm>
            <a:off x="9176076" y="4367151"/>
            <a:ext cx="3279000" cy="382800"/>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dk2"/>
              </a:buClr>
              <a:buSzPts val="1600"/>
              <a:buNone/>
            </a:pPr>
            <a:r>
              <a:rPr lang="en-US"/>
              <a:t>QUESTIONNAIRES</a:t>
            </a:r>
            <a:endParaRPr/>
          </a:p>
        </p:txBody>
      </p:sp>
      <p:sp>
        <p:nvSpPr>
          <p:cNvPr id="736" name="Google Shape;736;g1fa101184bd_0_508"/>
          <p:cNvSpPr txBox="1"/>
          <p:nvPr/>
        </p:nvSpPr>
        <p:spPr>
          <a:xfrm>
            <a:off x="467075" y="5235700"/>
            <a:ext cx="29667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rgbClr val="145077"/>
                </a:solidFill>
                <a:latin typeface="Calibri"/>
                <a:ea typeface="Calibri"/>
                <a:cs typeface="Calibri"/>
                <a:sym typeface="Calibri"/>
              </a:rPr>
              <a:t>25 Meetings Total</a:t>
            </a:r>
            <a:br>
              <a:rPr lang="en-US" sz="2000" b="1">
                <a:solidFill>
                  <a:srgbClr val="145077"/>
                </a:solidFill>
                <a:latin typeface="Calibri"/>
                <a:ea typeface="Calibri"/>
                <a:cs typeface="Calibri"/>
                <a:sym typeface="Calibri"/>
              </a:rPr>
            </a:br>
            <a:r>
              <a:rPr lang="en-US" sz="2000" b="1">
                <a:solidFill>
                  <a:srgbClr val="145077"/>
                </a:solidFill>
                <a:latin typeface="Calibri"/>
                <a:ea typeface="Calibri"/>
                <a:cs typeface="Calibri"/>
                <a:sym typeface="Calibri"/>
              </a:rPr>
              <a:t>4 School Staff</a:t>
            </a:r>
            <a:endParaRPr sz="2000" b="1">
              <a:solidFill>
                <a:srgbClr val="145077"/>
              </a:solidFill>
              <a:latin typeface="Calibri"/>
              <a:ea typeface="Calibri"/>
              <a:cs typeface="Calibri"/>
              <a:sym typeface="Calibri"/>
            </a:endParaRPr>
          </a:p>
          <a:p>
            <a:pPr marL="0" lvl="0" indent="0" algn="l" rtl="0">
              <a:spcBef>
                <a:spcPts val="0"/>
              </a:spcBef>
              <a:spcAft>
                <a:spcPts val="0"/>
              </a:spcAft>
              <a:buNone/>
            </a:pPr>
            <a:r>
              <a:rPr lang="en-US" sz="2000" b="1">
                <a:solidFill>
                  <a:srgbClr val="145077"/>
                </a:solidFill>
                <a:latin typeface="Calibri"/>
                <a:ea typeface="Calibri"/>
                <a:cs typeface="Calibri"/>
                <a:sym typeface="Calibri"/>
              </a:rPr>
              <a:t>5 District Sessions</a:t>
            </a:r>
            <a:endParaRPr sz="2000" b="1">
              <a:solidFill>
                <a:srgbClr val="145077"/>
              </a:solidFill>
              <a:latin typeface="Calibri"/>
              <a:ea typeface="Calibri"/>
              <a:cs typeface="Calibri"/>
              <a:sym typeface="Calibri"/>
            </a:endParaRPr>
          </a:p>
          <a:p>
            <a:pPr marL="0" lvl="0" indent="0" algn="l" rtl="0">
              <a:spcBef>
                <a:spcPts val="0"/>
              </a:spcBef>
              <a:spcAft>
                <a:spcPts val="0"/>
              </a:spcAft>
              <a:buNone/>
            </a:pPr>
            <a:r>
              <a:rPr lang="en-US" sz="2000" b="1">
                <a:solidFill>
                  <a:srgbClr val="145077"/>
                </a:solidFill>
                <a:latin typeface="Calibri"/>
                <a:ea typeface="Calibri"/>
                <a:cs typeface="Calibri"/>
                <a:sym typeface="Calibri"/>
              </a:rPr>
              <a:t>16 RtI Planning Sessions</a:t>
            </a:r>
            <a:endParaRPr sz="2000" b="1">
              <a:solidFill>
                <a:srgbClr val="145077"/>
              </a:solidFill>
              <a:latin typeface="Calibri"/>
              <a:ea typeface="Calibri"/>
              <a:cs typeface="Calibri"/>
              <a:sym typeface="Calibri"/>
            </a:endParaRPr>
          </a:p>
        </p:txBody>
      </p:sp>
      <p:sp>
        <p:nvSpPr>
          <p:cNvPr id="737" name="Google Shape;737;g1fa101184bd_0_508"/>
          <p:cNvSpPr txBox="1"/>
          <p:nvPr/>
        </p:nvSpPr>
        <p:spPr>
          <a:xfrm>
            <a:off x="3569150" y="5235700"/>
            <a:ext cx="29667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rgbClr val="145077"/>
                </a:solidFill>
                <a:latin typeface="Calibri"/>
                <a:ea typeface="Calibri"/>
                <a:cs typeface="Calibri"/>
                <a:sym typeface="Calibri"/>
              </a:rPr>
              <a:t>Identified 7 Partners</a:t>
            </a:r>
            <a:endParaRPr sz="2000" b="1">
              <a:solidFill>
                <a:srgbClr val="145077"/>
              </a:solidFill>
              <a:latin typeface="Calibri"/>
              <a:ea typeface="Calibri"/>
              <a:cs typeface="Calibri"/>
              <a:sym typeface="Calibri"/>
            </a:endParaRPr>
          </a:p>
          <a:p>
            <a:pPr marL="0" lvl="0" indent="0" algn="l" rtl="0">
              <a:spcBef>
                <a:spcPts val="0"/>
              </a:spcBef>
              <a:spcAft>
                <a:spcPts val="0"/>
              </a:spcAft>
              <a:buNone/>
            </a:pPr>
            <a:r>
              <a:rPr lang="en-US" sz="2000" b="1">
                <a:solidFill>
                  <a:srgbClr val="145077"/>
                </a:solidFill>
                <a:latin typeface="Calibri"/>
                <a:ea typeface="Calibri"/>
                <a:cs typeface="Calibri"/>
                <a:sym typeface="Calibri"/>
              </a:rPr>
              <a:t>Held 5 meetings</a:t>
            </a:r>
            <a:endParaRPr sz="2000" b="1">
              <a:solidFill>
                <a:srgbClr val="145077"/>
              </a:solidFill>
              <a:latin typeface="Calibri"/>
              <a:ea typeface="Calibri"/>
              <a:cs typeface="Calibri"/>
              <a:sym typeface="Calibri"/>
            </a:endParaRPr>
          </a:p>
          <a:p>
            <a:pPr marL="0" lvl="0" indent="0" algn="l" rtl="0">
              <a:spcBef>
                <a:spcPts val="0"/>
              </a:spcBef>
              <a:spcAft>
                <a:spcPts val="0"/>
              </a:spcAft>
              <a:buNone/>
            </a:pPr>
            <a:r>
              <a:rPr lang="en-US" sz="2000" b="1">
                <a:solidFill>
                  <a:srgbClr val="145077"/>
                </a:solidFill>
                <a:latin typeface="Calibri"/>
                <a:ea typeface="Calibri"/>
                <a:cs typeface="Calibri"/>
                <a:sym typeface="Calibri"/>
              </a:rPr>
              <a:t>Engaged Over 35 people</a:t>
            </a:r>
            <a:endParaRPr sz="2000" b="1">
              <a:solidFill>
                <a:srgbClr val="145077"/>
              </a:solidFill>
              <a:latin typeface="Calibri"/>
              <a:ea typeface="Calibri"/>
              <a:cs typeface="Calibri"/>
              <a:sym typeface="Calibri"/>
            </a:endParaRPr>
          </a:p>
        </p:txBody>
      </p:sp>
      <p:sp>
        <p:nvSpPr>
          <p:cNvPr id="738" name="Google Shape;738;g1fa101184bd_0_508"/>
          <p:cNvSpPr txBox="1"/>
          <p:nvPr/>
        </p:nvSpPr>
        <p:spPr>
          <a:xfrm>
            <a:off x="6568000" y="4932400"/>
            <a:ext cx="3165900" cy="1723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rgbClr val="145077"/>
                </a:solidFill>
                <a:latin typeface="Calibri"/>
                <a:ea typeface="Calibri"/>
                <a:cs typeface="Calibri"/>
                <a:sym typeface="Calibri"/>
              </a:rPr>
              <a:t>3 district lead in person</a:t>
            </a:r>
            <a:endParaRPr sz="2000" b="1">
              <a:solidFill>
                <a:srgbClr val="145077"/>
              </a:solidFill>
              <a:latin typeface="Calibri"/>
              <a:ea typeface="Calibri"/>
              <a:cs typeface="Calibri"/>
              <a:sym typeface="Calibri"/>
            </a:endParaRPr>
          </a:p>
          <a:p>
            <a:pPr marL="0" lvl="0" indent="0" algn="l" rtl="0">
              <a:spcBef>
                <a:spcPts val="0"/>
              </a:spcBef>
              <a:spcAft>
                <a:spcPts val="0"/>
              </a:spcAft>
              <a:buNone/>
            </a:pPr>
            <a:r>
              <a:rPr lang="en-US" sz="2000" b="1">
                <a:solidFill>
                  <a:srgbClr val="145077"/>
                </a:solidFill>
                <a:latin typeface="Calibri"/>
                <a:ea typeface="Calibri"/>
                <a:cs typeface="Calibri"/>
                <a:sym typeface="Calibri"/>
              </a:rPr>
              <a:t>1 Virtual Session</a:t>
            </a:r>
            <a:endParaRPr sz="2000" b="1">
              <a:solidFill>
                <a:srgbClr val="145077"/>
              </a:solidFill>
              <a:latin typeface="Calibri"/>
              <a:ea typeface="Calibri"/>
              <a:cs typeface="Calibri"/>
              <a:sym typeface="Calibri"/>
            </a:endParaRPr>
          </a:p>
          <a:p>
            <a:pPr marL="0" lvl="0" indent="0" algn="l" rtl="0">
              <a:spcBef>
                <a:spcPts val="0"/>
              </a:spcBef>
              <a:spcAft>
                <a:spcPts val="0"/>
              </a:spcAft>
              <a:buNone/>
            </a:pPr>
            <a:r>
              <a:rPr lang="en-US" sz="2000" b="1">
                <a:solidFill>
                  <a:srgbClr val="145077"/>
                </a:solidFill>
                <a:latin typeface="Calibri"/>
                <a:ea typeface="Calibri"/>
                <a:cs typeface="Calibri"/>
                <a:sym typeface="Calibri"/>
              </a:rPr>
              <a:t>2 Recorded Sessions</a:t>
            </a:r>
            <a:endParaRPr sz="2000" b="1">
              <a:solidFill>
                <a:srgbClr val="145077"/>
              </a:solidFill>
              <a:latin typeface="Calibri"/>
              <a:ea typeface="Calibri"/>
              <a:cs typeface="Calibri"/>
              <a:sym typeface="Calibri"/>
            </a:endParaRPr>
          </a:p>
          <a:p>
            <a:pPr marL="0" lvl="0" indent="0" algn="l" rtl="0">
              <a:spcBef>
                <a:spcPts val="0"/>
              </a:spcBef>
              <a:spcAft>
                <a:spcPts val="0"/>
              </a:spcAft>
              <a:buNone/>
            </a:pPr>
            <a:r>
              <a:rPr lang="en-US" sz="2000" b="1">
                <a:solidFill>
                  <a:srgbClr val="145077"/>
                </a:solidFill>
                <a:latin typeface="Calibri"/>
                <a:ea typeface="Calibri"/>
                <a:cs typeface="Calibri"/>
                <a:sym typeface="Calibri"/>
              </a:rPr>
              <a:t>3 School provided sessions</a:t>
            </a:r>
            <a:endParaRPr sz="2000" b="1">
              <a:solidFill>
                <a:srgbClr val="145077"/>
              </a:solidFill>
              <a:latin typeface="Calibri"/>
              <a:ea typeface="Calibri"/>
              <a:cs typeface="Calibri"/>
              <a:sym typeface="Calibri"/>
            </a:endParaRPr>
          </a:p>
          <a:p>
            <a:pPr marL="0" lvl="0" indent="0" algn="l" rtl="0">
              <a:spcBef>
                <a:spcPts val="0"/>
              </a:spcBef>
              <a:spcAft>
                <a:spcPts val="0"/>
              </a:spcAft>
              <a:buNone/>
            </a:pPr>
            <a:r>
              <a:rPr lang="en-US" sz="2000" b="1">
                <a:solidFill>
                  <a:srgbClr val="145077"/>
                </a:solidFill>
                <a:latin typeface="Calibri"/>
                <a:ea typeface="Calibri"/>
                <a:cs typeface="Calibri"/>
                <a:sym typeface="Calibri"/>
              </a:rPr>
              <a:t>Over 1,000 participants</a:t>
            </a:r>
            <a:endParaRPr sz="2000" b="1">
              <a:solidFill>
                <a:srgbClr val="145077"/>
              </a:solidFill>
              <a:latin typeface="Calibri"/>
              <a:ea typeface="Calibri"/>
              <a:cs typeface="Calibri"/>
              <a:sym typeface="Calibri"/>
            </a:endParaRPr>
          </a:p>
        </p:txBody>
      </p:sp>
      <p:sp>
        <p:nvSpPr>
          <p:cNvPr id="739" name="Google Shape;739;g1fa101184bd_0_508"/>
          <p:cNvSpPr txBox="1"/>
          <p:nvPr/>
        </p:nvSpPr>
        <p:spPr>
          <a:xfrm>
            <a:off x="9670600" y="5081800"/>
            <a:ext cx="25176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b="1">
                <a:solidFill>
                  <a:srgbClr val="145077"/>
                </a:solidFill>
                <a:latin typeface="Calibri"/>
                <a:ea typeface="Calibri"/>
                <a:cs typeface="Calibri"/>
                <a:sym typeface="Calibri"/>
              </a:rPr>
              <a:t>1 Staff Survey</a:t>
            </a:r>
            <a:endParaRPr sz="2000" b="1">
              <a:solidFill>
                <a:srgbClr val="145077"/>
              </a:solidFill>
              <a:latin typeface="Calibri"/>
              <a:ea typeface="Calibri"/>
              <a:cs typeface="Calibri"/>
              <a:sym typeface="Calibri"/>
            </a:endParaRPr>
          </a:p>
          <a:p>
            <a:pPr marL="0" lvl="0" indent="0" algn="l" rtl="0">
              <a:spcBef>
                <a:spcPts val="0"/>
              </a:spcBef>
              <a:spcAft>
                <a:spcPts val="0"/>
              </a:spcAft>
              <a:buNone/>
            </a:pPr>
            <a:r>
              <a:rPr lang="en-US" sz="2000" b="1">
                <a:solidFill>
                  <a:srgbClr val="145077"/>
                </a:solidFill>
                <a:latin typeface="Calibri"/>
                <a:ea typeface="Calibri"/>
                <a:cs typeface="Calibri"/>
                <a:sym typeface="Calibri"/>
              </a:rPr>
              <a:t>1 Parent/Community</a:t>
            </a:r>
            <a:endParaRPr sz="2000" b="1">
              <a:solidFill>
                <a:srgbClr val="145077"/>
              </a:solidFill>
              <a:latin typeface="Calibri"/>
              <a:ea typeface="Calibri"/>
              <a:cs typeface="Calibri"/>
              <a:sym typeface="Calibri"/>
            </a:endParaRPr>
          </a:p>
          <a:p>
            <a:pPr marL="0" lvl="0" indent="0" algn="l" rtl="0">
              <a:spcBef>
                <a:spcPts val="0"/>
              </a:spcBef>
              <a:spcAft>
                <a:spcPts val="0"/>
              </a:spcAft>
              <a:buNone/>
            </a:pPr>
            <a:r>
              <a:rPr lang="en-US" sz="2000" b="1">
                <a:solidFill>
                  <a:srgbClr val="145077"/>
                </a:solidFill>
                <a:latin typeface="Calibri"/>
                <a:ea typeface="Calibri"/>
                <a:cs typeface="Calibri"/>
                <a:sym typeface="Calibri"/>
              </a:rPr>
              <a:t/>
            </a:r>
            <a:br>
              <a:rPr lang="en-US" sz="2000" b="1">
                <a:solidFill>
                  <a:srgbClr val="145077"/>
                </a:solidFill>
                <a:latin typeface="Calibri"/>
                <a:ea typeface="Calibri"/>
                <a:cs typeface="Calibri"/>
                <a:sym typeface="Calibri"/>
              </a:rPr>
            </a:br>
            <a:r>
              <a:rPr lang="en-US" sz="2000" b="1">
                <a:solidFill>
                  <a:srgbClr val="145077"/>
                </a:solidFill>
                <a:latin typeface="Calibri"/>
                <a:ea typeface="Calibri"/>
                <a:cs typeface="Calibri"/>
                <a:sym typeface="Calibri"/>
              </a:rPr>
              <a:t>Over 800 responses</a:t>
            </a:r>
            <a:endParaRPr sz="2000" b="1">
              <a:solidFill>
                <a:srgbClr val="145077"/>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pic>
        <p:nvPicPr>
          <p:cNvPr id="744" name="Google Shape;744;p13" descr="A group of people in a room&#10;&#10;Description automatically generated with medium confidence"/>
          <p:cNvPicPr preferRelativeResize="0">
            <a:picLocks noGrp="1"/>
          </p:cNvPicPr>
          <p:nvPr>
            <p:ph type="pic" idx="2"/>
          </p:nvPr>
        </p:nvPicPr>
        <p:blipFill rotWithShape="1">
          <a:blip r:embed="rId3">
            <a:alphaModFix/>
          </a:blip>
          <a:srcRect t="12500" b="12500"/>
          <a:stretch/>
        </p:blipFill>
        <p:spPr>
          <a:xfrm>
            <a:off x="0" y="0"/>
            <a:ext cx="12192000" cy="6858000"/>
          </a:xfrm>
          <a:prstGeom prst="rect">
            <a:avLst/>
          </a:prstGeom>
          <a:noFill/>
          <a:ln>
            <a:noFill/>
          </a:ln>
        </p:spPr>
      </p:pic>
      <p:sp>
        <p:nvSpPr>
          <p:cNvPr id="745" name="Google Shape;745;p13"/>
          <p:cNvSpPr txBox="1">
            <a:spLocks noGrp="1"/>
          </p:cNvSpPr>
          <p:nvPr>
            <p:ph type="body" idx="1"/>
          </p:nvPr>
        </p:nvSpPr>
        <p:spPr>
          <a:xfrm>
            <a:off x="4887474" y="3665204"/>
            <a:ext cx="7304526" cy="2196780"/>
          </a:xfrm>
          <a:prstGeom prst="rect">
            <a:avLst/>
          </a:prstGeom>
          <a:solidFill>
            <a:schemeClr val="accent1"/>
          </a:solidFill>
          <a:ln>
            <a:noFill/>
          </a:ln>
        </p:spPr>
        <p:txBody>
          <a:bodyPr spcFirstLastPara="1" wrap="square" lIns="274300" tIns="182875" rIns="182875" bIns="182875" anchor="ctr" anchorCtr="0">
            <a:normAutofit/>
          </a:bodyPr>
          <a:lstStyle/>
          <a:p>
            <a:pPr marL="0" lvl="0" indent="0" algn="l" rtl="0">
              <a:lnSpc>
                <a:spcPct val="90000"/>
              </a:lnSpc>
              <a:spcBef>
                <a:spcPts val="0"/>
              </a:spcBef>
              <a:spcAft>
                <a:spcPts val="0"/>
              </a:spcAft>
              <a:buClr>
                <a:schemeClr val="lt1"/>
              </a:buClr>
              <a:buSzPts val="4000"/>
              <a:buNone/>
            </a:pPr>
            <a:r>
              <a:rPr lang="en-US"/>
              <a:t>Legislation</a:t>
            </a:r>
            <a:endParaRPr/>
          </a:p>
          <a:p>
            <a:pPr marL="0" lvl="0" indent="0" algn="l" rtl="0">
              <a:lnSpc>
                <a:spcPct val="90000"/>
              </a:lnSpc>
              <a:spcBef>
                <a:spcPts val="0"/>
              </a:spcBef>
              <a:spcAft>
                <a:spcPts val="0"/>
              </a:spcAft>
              <a:buClr>
                <a:schemeClr val="lt1"/>
              </a:buClr>
              <a:buSzPts val="4000"/>
              <a:buNone/>
            </a:pPr>
            <a:r>
              <a:rPr lang="en-US"/>
              <a:t>Considerations &amp; Implications for Chatham County Schools</a:t>
            </a:r>
            <a:endParaRPr/>
          </a:p>
        </p:txBody>
      </p:sp>
      <p:sp>
        <p:nvSpPr>
          <p:cNvPr id="746" name="Google Shape;746;p13"/>
          <p:cNvSpPr txBox="1">
            <a:spLocks noGrp="1"/>
          </p:cNvSpPr>
          <p:nvPr>
            <p:ph type="title" idx="4294967295"/>
          </p:nvPr>
        </p:nvSpPr>
        <p:spPr>
          <a:xfrm>
            <a:off x="0" y="1709738"/>
            <a:ext cx="5400675" cy="28765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orbel"/>
              <a:buNone/>
            </a:pPr>
            <a:r>
              <a:rPr lang="en-US">
                <a:solidFill>
                  <a:schemeClr val="lt1"/>
                </a:solidFill>
              </a:rPr>
              <a:t>Year-Round Schools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14"/>
          <p:cNvSpPr txBox="1">
            <a:spLocks noGrp="1"/>
          </p:cNvSpPr>
          <p:nvPr>
            <p:ph type="title"/>
          </p:nvPr>
        </p:nvSpPr>
        <p:spPr>
          <a:xfrm>
            <a:off x="996696" y="365125"/>
            <a:ext cx="10890504" cy="70327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34570"/>
              </a:buClr>
              <a:buSzPts val="4400"/>
              <a:buFont typeface="Corbel"/>
              <a:buNone/>
            </a:pPr>
            <a:r>
              <a:rPr lang="en-US" b="1">
                <a:solidFill>
                  <a:srgbClr val="134570"/>
                </a:solidFill>
              </a:rPr>
              <a:t>YEAR-ROUND SCHOOLS LEGISLATION</a:t>
            </a:r>
            <a:endParaRPr/>
          </a:p>
        </p:txBody>
      </p:sp>
      <p:sp>
        <p:nvSpPr>
          <p:cNvPr id="752" name="Google Shape;752;p14"/>
          <p:cNvSpPr txBox="1">
            <a:spLocks noGrp="1"/>
          </p:cNvSpPr>
          <p:nvPr>
            <p:ph type="body" idx="1"/>
          </p:nvPr>
        </p:nvSpPr>
        <p:spPr>
          <a:xfrm>
            <a:off x="996696" y="1068404"/>
            <a:ext cx="10890504" cy="5627671"/>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2"/>
              </a:buClr>
              <a:buSzPts val="2200"/>
              <a:buChar char="•"/>
            </a:pPr>
            <a:r>
              <a:rPr lang="en-US" sz="2200"/>
              <a:t>Requirements for year-round schools in North Carolina is covered in the school calendar law (N.C.G.S. 115C-84.2).</a:t>
            </a:r>
            <a:endParaRPr/>
          </a:p>
          <a:p>
            <a:pPr marL="228600" lvl="0" indent="-228600" algn="l" rtl="0">
              <a:lnSpc>
                <a:spcPct val="90000"/>
              </a:lnSpc>
              <a:spcBef>
                <a:spcPts val="1000"/>
              </a:spcBef>
              <a:spcAft>
                <a:spcPts val="0"/>
              </a:spcAft>
              <a:buClr>
                <a:schemeClr val="dk2"/>
              </a:buClr>
              <a:buSzPts val="2200"/>
              <a:buChar char="•"/>
            </a:pPr>
            <a:r>
              <a:rPr lang="en-US" sz="2200"/>
              <a:t>Year-round school: “A school with a </a:t>
            </a:r>
            <a:r>
              <a:rPr lang="en-US" sz="2200" b="1">
                <a:solidFill>
                  <a:srgbClr val="744466"/>
                </a:solidFill>
              </a:rPr>
              <a:t>single- or multi-track instructional calendar </a:t>
            </a:r>
            <a:r>
              <a:rPr lang="en-US" sz="2200"/>
              <a:t>to provide instructional days throughout the entire school calendar year, </a:t>
            </a:r>
            <a:r>
              <a:rPr lang="en-US" sz="2200" b="1">
                <a:solidFill>
                  <a:srgbClr val="744466"/>
                </a:solidFill>
              </a:rPr>
              <a:t>beginning July 1 and ending June 30</a:t>
            </a:r>
            <a:r>
              <a:rPr lang="en-US" sz="2200"/>
              <a:t> by utilizing at least </a:t>
            </a:r>
            <a:r>
              <a:rPr lang="en-US" sz="2200" b="1">
                <a:solidFill>
                  <a:schemeClr val="lt2"/>
                </a:solidFill>
              </a:rPr>
              <a:t>one</a:t>
            </a:r>
            <a:r>
              <a:rPr lang="en-US" sz="2200"/>
              <a:t> of the following plans…”</a:t>
            </a:r>
            <a:endParaRPr/>
          </a:p>
          <a:p>
            <a:pPr marL="800100" lvl="1" indent="-342900" algn="l" rtl="0">
              <a:lnSpc>
                <a:spcPct val="90000"/>
              </a:lnSpc>
              <a:spcBef>
                <a:spcPts val="500"/>
              </a:spcBef>
              <a:spcAft>
                <a:spcPts val="0"/>
              </a:spcAft>
              <a:buClr>
                <a:schemeClr val="dk1"/>
              </a:buClr>
              <a:buSzPts val="2200"/>
              <a:buFont typeface="Corbel"/>
              <a:buAutoNum type="arabicPeriod"/>
            </a:pPr>
            <a:r>
              <a:rPr lang="en-US" sz="2200" b="1">
                <a:solidFill>
                  <a:schemeClr val="dk1"/>
                </a:solidFill>
              </a:rPr>
              <a:t>Divides students </a:t>
            </a:r>
            <a:r>
              <a:rPr lang="en-US" sz="2200">
                <a:solidFill>
                  <a:schemeClr val="dk1"/>
                </a:solidFill>
              </a:rPr>
              <a:t>into four (4) groups and requires each group to be in school for assigned and staggered quarters each school calendar year.</a:t>
            </a:r>
            <a:endParaRPr/>
          </a:p>
          <a:p>
            <a:pPr marL="800100" lvl="1" indent="-342900" algn="l" rtl="0">
              <a:lnSpc>
                <a:spcPct val="90000"/>
              </a:lnSpc>
              <a:spcBef>
                <a:spcPts val="500"/>
              </a:spcBef>
              <a:spcAft>
                <a:spcPts val="0"/>
              </a:spcAft>
              <a:buClr>
                <a:schemeClr val="dk1"/>
              </a:buClr>
              <a:buSzPts val="2200"/>
              <a:buFont typeface="Corbel"/>
              <a:buAutoNum type="arabicPeriod"/>
            </a:pPr>
            <a:r>
              <a:rPr lang="en-US" sz="2200">
                <a:solidFill>
                  <a:schemeClr val="dk1"/>
                </a:solidFill>
              </a:rPr>
              <a:t>Students are scheduled to attend </a:t>
            </a:r>
            <a:r>
              <a:rPr lang="en-US" sz="2200" b="1">
                <a:solidFill>
                  <a:schemeClr val="dk1"/>
                </a:solidFill>
              </a:rPr>
              <a:t>four (4) quarters </a:t>
            </a:r>
            <a:r>
              <a:rPr lang="en-US" sz="2200">
                <a:solidFill>
                  <a:schemeClr val="dk1"/>
                </a:solidFill>
              </a:rPr>
              <a:t>of between 43 and 47 instructional days each school calendar year, with </a:t>
            </a:r>
            <a:r>
              <a:rPr lang="en-US" sz="2200" b="1">
                <a:solidFill>
                  <a:schemeClr val="dk1"/>
                </a:solidFill>
              </a:rPr>
              <a:t>vacation periods for students and staff </a:t>
            </a:r>
            <a:r>
              <a:rPr lang="en-US" sz="2200">
                <a:solidFill>
                  <a:schemeClr val="dk1"/>
                </a:solidFill>
              </a:rPr>
              <a:t>of between 14 and 18 days separating each quarter.</a:t>
            </a:r>
            <a:endParaRPr/>
          </a:p>
          <a:p>
            <a:pPr marL="800100" lvl="1" indent="-342900" algn="l" rtl="0">
              <a:lnSpc>
                <a:spcPct val="90000"/>
              </a:lnSpc>
              <a:spcBef>
                <a:spcPts val="500"/>
              </a:spcBef>
              <a:spcAft>
                <a:spcPts val="0"/>
              </a:spcAft>
              <a:buClr>
                <a:schemeClr val="dk1"/>
              </a:buClr>
              <a:buSzPts val="2200"/>
              <a:buFont typeface="Corbel"/>
              <a:buAutoNum type="arabicPeriod"/>
            </a:pPr>
            <a:r>
              <a:rPr lang="en-US" sz="2200" b="1">
                <a:solidFill>
                  <a:schemeClr val="dk1"/>
                </a:solidFill>
              </a:rPr>
              <a:t>Divides the school calendar </a:t>
            </a:r>
            <a:r>
              <a:rPr lang="en-US" sz="2200">
                <a:solidFill>
                  <a:schemeClr val="dk1"/>
                </a:solidFill>
              </a:rPr>
              <a:t>into five (5) nine-week sessions of classes and requires each student to attend (4) assigned and staggered sessions out of the five (5) nine-week sessions to complete a student’s instructional year.</a:t>
            </a:r>
            <a:endParaRPr/>
          </a:p>
          <a:p>
            <a:pPr marL="800100" lvl="1" indent="-342900" algn="l" rtl="0">
              <a:lnSpc>
                <a:spcPct val="90000"/>
              </a:lnSpc>
              <a:spcBef>
                <a:spcPts val="500"/>
              </a:spcBef>
              <a:spcAft>
                <a:spcPts val="0"/>
              </a:spcAft>
              <a:buClr>
                <a:schemeClr val="dk1"/>
              </a:buClr>
              <a:buSzPts val="2200"/>
              <a:buFont typeface="Corbel"/>
              <a:buAutoNum type="arabicPeriod"/>
            </a:pPr>
            <a:r>
              <a:rPr lang="en-US" sz="2200">
                <a:solidFill>
                  <a:schemeClr val="dk1"/>
                </a:solidFill>
              </a:rPr>
              <a:t>In a LEA with both single- and multi-track instructional calendars, a plan for a single-track calendar that </a:t>
            </a:r>
            <a:r>
              <a:rPr lang="en-US" sz="2200" b="1">
                <a:solidFill>
                  <a:schemeClr val="dk1"/>
                </a:solidFill>
              </a:rPr>
              <a:t>is identical to at least one</a:t>
            </a:r>
            <a:r>
              <a:rPr lang="en-US" sz="2200">
                <a:solidFill>
                  <a:schemeClr val="dk1"/>
                </a:solidFill>
              </a:rPr>
              <a:t> track of a multi-track instructional calendar adopted by the local board that meets the requirements of </a:t>
            </a:r>
            <a:r>
              <a:rPr lang="en-US" sz="2200" b="1">
                <a:solidFill>
                  <a:schemeClr val="dk1"/>
                </a:solidFill>
              </a:rPr>
              <a:t>option 1 or option 3</a:t>
            </a:r>
            <a:r>
              <a:rPr lang="en-US" sz="2200">
                <a:solidFill>
                  <a:schemeClr val="dk1"/>
                </a:solidFill>
              </a:rPr>
              <a:t>.</a:t>
            </a:r>
            <a:endParaRPr/>
          </a:p>
        </p:txBody>
      </p:sp>
      <p:sp>
        <p:nvSpPr>
          <p:cNvPr id="753" name="Google Shape;753;p14"/>
          <p:cNvSpPr/>
          <p:nvPr/>
        </p:nvSpPr>
        <p:spPr>
          <a:xfrm>
            <a:off x="0" y="0"/>
            <a:ext cx="952303"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52">
                                            <p:txEl>
                                              <p:pRg st="0" end="0"/>
                                            </p:txEl>
                                          </p:spTgt>
                                        </p:tgtEl>
                                        <p:attrNameLst>
                                          <p:attrName>style.visibility</p:attrName>
                                        </p:attrNameLst>
                                      </p:cBhvr>
                                      <p:to>
                                        <p:strVal val="visible"/>
                                      </p:to>
                                    </p:set>
                                    <p:anim calcmode="lin" valueType="num">
                                      <p:cBhvr additive="base">
                                        <p:cTn id="7" dur="500"/>
                                        <p:tgtEl>
                                          <p:spTgt spid="75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752">
                                            <p:txEl>
                                              <p:pRg st="1" end="1"/>
                                            </p:txEl>
                                          </p:spTgt>
                                        </p:tgtEl>
                                        <p:attrNameLst>
                                          <p:attrName>style.visibility</p:attrName>
                                        </p:attrNameLst>
                                      </p:cBhvr>
                                      <p:to>
                                        <p:strVal val="visible"/>
                                      </p:to>
                                    </p:set>
                                    <p:anim calcmode="lin" valueType="num">
                                      <p:cBhvr additive="base">
                                        <p:cTn id="12" dur="500"/>
                                        <p:tgtEl>
                                          <p:spTgt spid="752">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752">
                                            <p:txEl>
                                              <p:pRg st="2" end="2"/>
                                            </p:txEl>
                                          </p:spTgt>
                                        </p:tgtEl>
                                        <p:attrNameLst>
                                          <p:attrName>style.visibility</p:attrName>
                                        </p:attrNameLst>
                                      </p:cBhvr>
                                      <p:to>
                                        <p:strVal val="visible"/>
                                      </p:to>
                                    </p:set>
                                    <p:anim calcmode="lin" valueType="num">
                                      <p:cBhvr additive="base">
                                        <p:cTn id="17" dur="500"/>
                                        <p:tgtEl>
                                          <p:spTgt spid="752">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752">
                                            <p:txEl>
                                              <p:pRg st="3" end="3"/>
                                            </p:txEl>
                                          </p:spTgt>
                                        </p:tgtEl>
                                        <p:attrNameLst>
                                          <p:attrName>style.visibility</p:attrName>
                                        </p:attrNameLst>
                                      </p:cBhvr>
                                      <p:to>
                                        <p:strVal val="visible"/>
                                      </p:to>
                                    </p:set>
                                    <p:anim calcmode="lin" valueType="num">
                                      <p:cBhvr additive="base">
                                        <p:cTn id="22" dur="500"/>
                                        <p:tgtEl>
                                          <p:spTgt spid="752">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752">
                                            <p:txEl>
                                              <p:pRg st="4" end="4"/>
                                            </p:txEl>
                                          </p:spTgt>
                                        </p:tgtEl>
                                        <p:attrNameLst>
                                          <p:attrName>style.visibility</p:attrName>
                                        </p:attrNameLst>
                                      </p:cBhvr>
                                      <p:to>
                                        <p:strVal val="visible"/>
                                      </p:to>
                                    </p:set>
                                    <p:anim calcmode="lin" valueType="num">
                                      <p:cBhvr additive="base">
                                        <p:cTn id="27" dur="500"/>
                                        <p:tgtEl>
                                          <p:spTgt spid="752">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752">
                                            <p:txEl>
                                              <p:pRg st="5" end="5"/>
                                            </p:txEl>
                                          </p:spTgt>
                                        </p:tgtEl>
                                        <p:attrNameLst>
                                          <p:attrName>style.visibility</p:attrName>
                                        </p:attrNameLst>
                                      </p:cBhvr>
                                      <p:to>
                                        <p:strVal val="visible"/>
                                      </p:to>
                                    </p:set>
                                    <p:anim calcmode="lin" valueType="num">
                                      <p:cBhvr additive="base">
                                        <p:cTn id="32" dur="500"/>
                                        <p:tgtEl>
                                          <p:spTgt spid="752">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758" name="Google Shape;758;p15" descr="A group of people getting on a bus&#10;&#10;Description automatically generated with low confidence"/>
          <p:cNvPicPr preferRelativeResize="0">
            <a:picLocks noGrp="1"/>
          </p:cNvPicPr>
          <p:nvPr>
            <p:ph type="pic" idx="2"/>
          </p:nvPr>
        </p:nvPicPr>
        <p:blipFill rotWithShape="1">
          <a:blip r:embed="rId3">
            <a:alphaModFix/>
          </a:blip>
          <a:srcRect t="29012" b="29012"/>
          <a:stretch/>
        </p:blipFill>
        <p:spPr>
          <a:xfrm>
            <a:off x="0" y="0"/>
            <a:ext cx="12192000" cy="3408892"/>
          </a:xfrm>
          <a:prstGeom prst="rect">
            <a:avLst/>
          </a:prstGeom>
          <a:noFill/>
          <a:ln>
            <a:noFill/>
          </a:ln>
        </p:spPr>
      </p:pic>
      <p:sp>
        <p:nvSpPr>
          <p:cNvPr id="759" name="Google Shape;759;p15"/>
          <p:cNvSpPr txBox="1">
            <a:spLocks noGrp="1"/>
          </p:cNvSpPr>
          <p:nvPr>
            <p:ph type="body" idx="1"/>
          </p:nvPr>
        </p:nvSpPr>
        <p:spPr>
          <a:xfrm>
            <a:off x="7543922" y="3673704"/>
            <a:ext cx="3536730" cy="557523"/>
          </a:xfrm>
          <a:prstGeom prst="rect">
            <a:avLst/>
          </a:prstGeom>
          <a:noFill/>
          <a:ln>
            <a:noFill/>
          </a:ln>
        </p:spPr>
        <p:txBody>
          <a:bodyPr spcFirstLastPara="1" wrap="square" lIns="0" tIns="45700" rIns="91425" bIns="45700" anchor="b" anchorCtr="0">
            <a:noAutofit/>
          </a:bodyPr>
          <a:lstStyle/>
          <a:p>
            <a:pPr marL="0" lvl="0" indent="0" algn="l" rtl="0">
              <a:lnSpc>
                <a:spcPct val="90000"/>
              </a:lnSpc>
              <a:spcBef>
                <a:spcPts val="0"/>
              </a:spcBef>
              <a:spcAft>
                <a:spcPts val="0"/>
              </a:spcAft>
              <a:buClr>
                <a:schemeClr val="lt1"/>
              </a:buClr>
              <a:buSzPts val="1600"/>
              <a:buNone/>
            </a:pPr>
            <a:r>
              <a:rPr lang="en-US"/>
              <a:t>SINGLE-TRACK YEAR-ROUND</a:t>
            </a:r>
            <a:endParaRPr/>
          </a:p>
        </p:txBody>
      </p:sp>
      <p:sp>
        <p:nvSpPr>
          <p:cNvPr id="760" name="Google Shape;760;p15"/>
          <p:cNvSpPr txBox="1">
            <a:spLocks noGrp="1"/>
          </p:cNvSpPr>
          <p:nvPr>
            <p:ph type="body" idx="4"/>
          </p:nvPr>
        </p:nvSpPr>
        <p:spPr>
          <a:xfrm>
            <a:off x="7543922" y="4238576"/>
            <a:ext cx="3536730" cy="2253961"/>
          </a:xfrm>
          <a:prstGeom prst="rect">
            <a:avLst/>
          </a:prstGeom>
          <a:noFill/>
          <a:ln>
            <a:noFill/>
          </a:ln>
        </p:spPr>
        <p:txBody>
          <a:bodyPr spcFirstLastPara="1" wrap="square" lIns="0" tIns="72000" rIns="91425" bIns="45700" anchor="t" anchorCtr="0">
            <a:normAutofit fontScale="92500"/>
          </a:bodyPr>
          <a:lstStyle/>
          <a:p>
            <a:pPr marL="228600" lvl="0" indent="-228600" algn="l" rtl="0">
              <a:lnSpc>
                <a:spcPct val="90000"/>
              </a:lnSpc>
              <a:spcBef>
                <a:spcPts val="0"/>
              </a:spcBef>
              <a:spcAft>
                <a:spcPts val="0"/>
              </a:spcAft>
              <a:buClr>
                <a:schemeClr val="lt1"/>
              </a:buClr>
              <a:buSzPts val="1400"/>
              <a:buChar char="•"/>
            </a:pPr>
            <a:r>
              <a:rPr lang="en-US"/>
              <a:t>Calendar runs from July 1 – June 30</a:t>
            </a:r>
            <a:endParaRPr/>
          </a:p>
          <a:p>
            <a:pPr marL="228600" lvl="0" indent="-228600" algn="l" rtl="0">
              <a:lnSpc>
                <a:spcPct val="90000"/>
              </a:lnSpc>
              <a:spcBef>
                <a:spcPts val="1000"/>
              </a:spcBef>
              <a:spcAft>
                <a:spcPts val="0"/>
              </a:spcAft>
              <a:buClr>
                <a:schemeClr val="lt1"/>
              </a:buClr>
              <a:buSzPts val="1400"/>
              <a:buChar char="•"/>
            </a:pPr>
            <a:r>
              <a:rPr lang="en-US"/>
              <a:t>Four (4) 9-week blocks of 43-47 days followed by a break of 13-18 days</a:t>
            </a:r>
            <a:endParaRPr/>
          </a:p>
          <a:p>
            <a:pPr marL="228600" lvl="0" indent="-228600" algn="l" rtl="0">
              <a:lnSpc>
                <a:spcPct val="90000"/>
              </a:lnSpc>
              <a:spcBef>
                <a:spcPts val="1000"/>
              </a:spcBef>
              <a:spcAft>
                <a:spcPts val="0"/>
              </a:spcAft>
              <a:buClr>
                <a:schemeClr val="lt1"/>
              </a:buClr>
              <a:buSzPts val="1400"/>
              <a:buChar char="•"/>
            </a:pPr>
            <a:r>
              <a:rPr lang="en-US"/>
              <a:t>All students on the same schedule</a:t>
            </a:r>
            <a:endParaRPr/>
          </a:p>
          <a:p>
            <a:pPr marL="228600" lvl="0" indent="-228600" algn="l" rtl="0">
              <a:lnSpc>
                <a:spcPct val="90000"/>
              </a:lnSpc>
              <a:spcBef>
                <a:spcPts val="1000"/>
              </a:spcBef>
              <a:spcAft>
                <a:spcPts val="0"/>
              </a:spcAft>
              <a:buClr>
                <a:schemeClr val="lt1"/>
              </a:buClr>
              <a:buSzPts val="1400"/>
              <a:buChar char="•"/>
            </a:pPr>
            <a:r>
              <a:rPr lang="en-US"/>
              <a:t>Eliminates the concerns noted with multi-track year-round schools</a:t>
            </a:r>
            <a:endParaRPr/>
          </a:p>
          <a:p>
            <a:pPr marL="685800" lvl="1" indent="-228600" algn="l" rtl="0">
              <a:lnSpc>
                <a:spcPct val="90000"/>
              </a:lnSpc>
              <a:spcBef>
                <a:spcPts val="500"/>
              </a:spcBef>
              <a:spcAft>
                <a:spcPts val="0"/>
              </a:spcAft>
              <a:buClr>
                <a:schemeClr val="lt1"/>
              </a:buClr>
              <a:buSzPts val="1200"/>
              <a:buChar char="•"/>
            </a:pPr>
            <a:r>
              <a:rPr lang="en-US"/>
              <a:t>All staff are on the same schedule</a:t>
            </a:r>
            <a:endParaRPr/>
          </a:p>
          <a:p>
            <a:pPr marL="685800" lvl="1" indent="-228600" algn="l" rtl="0">
              <a:lnSpc>
                <a:spcPct val="90000"/>
              </a:lnSpc>
              <a:spcBef>
                <a:spcPts val="500"/>
              </a:spcBef>
              <a:spcAft>
                <a:spcPts val="0"/>
              </a:spcAft>
              <a:buClr>
                <a:schemeClr val="lt1"/>
              </a:buClr>
              <a:buSzPts val="1200"/>
              <a:buChar char="•"/>
            </a:pPr>
            <a:r>
              <a:rPr lang="en-US"/>
              <a:t>Staff maintain regular planning time</a:t>
            </a:r>
            <a:endParaRPr/>
          </a:p>
          <a:p>
            <a:pPr marL="685800" lvl="1" indent="-228600" algn="l" rtl="0">
              <a:lnSpc>
                <a:spcPct val="90000"/>
              </a:lnSpc>
              <a:spcBef>
                <a:spcPts val="500"/>
              </a:spcBef>
              <a:spcAft>
                <a:spcPts val="0"/>
              </a:spcAft>
              <a:buClr>
                <a:schemeClr val="lt1"/>
              </a:buClr>
              <a:buSzPts val="1200"/>
              <a:buChar char="•"/>
            </a:pPr>
            <a:r>
              <a:rPr lang="en-US"/>
              <a:t>Teacher classrooms do not transition/change</a:t>
            </a:r>
            <a:endParaRPr/>
          </a:p>
        </p:txBody>
      </p:sp>
      <p:sp>
        <p:nvSpPr>
          <p:cNvPr id="761" name="Google Shape;761;p15"/>
          <p:cNvSpPr txBox="1">
            <a:spLocks noGrp="1"/>
          </p:cNvSpPr>
          <p:nvPr>
            <p:ph type="title"/>
          </p:nvPr>
        </p:nvSpPr>
        <p:spPr>
          <a:xfrm>
            <a:off x="183731" y="4049103"/>
            <a:ext cx="2271688" cy="2168682"/>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lt1"/>
              </a:buClr>
              <a:buSzPts val="4000"/>
              <a:buFont typeface="Corbel"/>
              <a:buNone/>
            </a:pPr>
            <a:r>
              <a:rPr lang="en-US"/>
              <a:t>Calendar Options </a:t>
            </a:r>
            <a:r>
              <a:rPr lang="en-US" sz="2200"/>
              <a:t>(Simplified)</a:t>
            </a:r>
            <a:endParaRPr/>
          </a:p>
        </p:txBody>
      </p:sp>
      <p:grpSp>
        <p:nvGrpSpPr>
          <p:cNvPr id="762" name="Google Shape;762;p15"/>
          <p:cNvGrpSpPr/>
          <p:nvPr/>
        </p:nvGrpSpPr>
        <p:grpSpPr>
          <a:xfrm>
            <a:off x="2292426" y="3666354"/>
            <a:ext cx="3803573" cy="2803808"/>
            <a:chOff x="2292427" y="3666354"/>
            <a:chExt cx="2297490" cy="2803808"/>
          </a:xfrm>
        </p:grpSpPr>
        <p:sp>
          <p:nvSpPr>
            <p:cNvPr id="763" name="Google Shape;763;p15"/>
            <p:cNvSpPr txBox="1"/>
            <p:nvPr/>
          </p:nvSpPr>
          <p:spPr>
            <a:xfrm>
              <a:off x="2303917" y="3666354"/>
              <a:ext cx="2286000" cy="564873"/>
            </a:xfrm>
            <a:prstGeom prst="rect">
              <a:avLst/>
            </a:prstGeom>
            <a:noFill/>
            <a:ln>
              <a:noFill/>
            </a:ln>
          </p:spPr>
          <p:txBody>
            <a:bodyPr spcFirstLastPara="1" wrap="square" lIns="0" tIns="45700" rIns="91425" bIns="45700" anchor="b" anchorCtr="0">
              <a:normAutofit/>
            </a:bodyPr>
            <a:lstStyle/>
            <a:p>
              <a:pPr marL="0" marR="0" lvl="0" indent="0" algn="l" rtl="0">
                <a:lnSpc>
                  <a:spcPct val="90000"/>
                </a:lnSpc>
                <a:spcBef>
                  <a:spcPts val="0"/>
                </a:spcBef>
                <a:spcAft>
                  <a:spcPts val="0"/>
                </a:spcAft>
                <a:buClr>
                  <a:schemeClr val="lt1"/>
                </a:buClr>
                <a:buSzPts val="1600"/>
                <a:buFont typeface="Arial"/>
                <a:buNone/>
              </a:pPr>
              <a:r>
                <a:rPr lang="en-US" sz="1600" b="1" i="0">
                  <a:solidFill>
                    <a:schemeClr val="lt1"/>
                  </a:solidFill>
                  <a:latin typeface="Corbel"/>
                  <a:ea typeface="Corbel"/>
                  <a:cs typeface="Corbel"/>
                  <a:sym typeface="Corbel"/>
                </a:rPr>
                <a:t>TRADITIONAL CALENDAR</a:t>
              </a:r>
              <a:endParaRPr/>
            </a:p>
          </p:txBody>
        </p:sp>
        <p:sp>
          <p:nvSpPr>
            <p:cNvPr id="764" name="Google Shape;764;p15"/>
            <p:cNvSpPr txBox="1"/>
            <p:nvPr/>
          </p:nvSpPr>
          <p:spPr>
            <a:xfrm>
              <a:off x="2292427" y="4216201"/>
              <a:ext cx="2286000" cy="2253961"/>
            </a:xfrm>
            <a:prstGeom prst="rect">
              <a:avLst/>
            </a:prstGeom>
            <a:noFill/>
            <a:ln>
              <a:noFill/>
            </a:ln>
          </p:spPr>
          <p:txBody>
            <a:bodyPr spcFirstLastPara="1" wrap="square" lIns="0" tIns="72000" rIns="91425" bIns="45700" anchor="t" anchorCtr="0">
              <a:normAutofit/>
            </a:bodyPr>
            <a:lstStyle/>
            <a:p>
              <a:pPr marL="228600" marR="0" lvl="0" indent="-228600" algn="l" rtl="0">
                <a:lnSpc>
                  <a:spcPct val="90000"/>
                </a:lnSpc>
                <a:spcBef>
                  <a:spcPts val="0"/>
                </a:spcBef>
                <a:spcAft>
                  <a:spcPts val="0"/>
                </a:spcAft>
                <a:buClr>
                  <a:schemeClr val="lt1"/>
                </a:buClr>
                <a:buSzPts val="1400"/>
                <a:buFont typeface="Arial"/>
                <a:buChar char="•"/>
              </a:pPr>
              <a:r>
                <a:rPr lang="en-US" sz="1400" b="0" i="0">
                  <a:solidFill>
                    <a:schemeClr val="lt1"/>
                  </a:solidFill>
                  <a:latin typeface="Calibri"/>
                  <a:ea typeface="Calibri"/>
                  <a:cs typeface="Calibri"/>
                  <a:sym typeface="Calibri"/>
                </a:rPr>
                <a:t>Governed by start and end times of NC legislation (Aug 26 &amp; June 11)</a:t>
              </a:r>
              <a:endParaRPr/>
            </a:p>
            <a:p>
              <a:pPr marL="228600" marR="0" lvl="0" indent="-228600" algn="l" rtl="0">
                <a:lnSpc>
                  <a:spcPct val="90000"/>
                </a:lnSpc>
                <a:spcBef>
                  <a:spcPts val="1000"/>
                </a:spcBef>
                <a:spcAft>
                  <a:spcPts val="0"/>
                </a:spcAft>
                <a:buClr>
                  <a:schemeClr val="lt1"/>
                </a:buClr>
                <a:buSzPts val="1400"/>
                <a:buFont typeface="Arial"/>
                <a:buChar char="•"/>
              </a:pPr>
              <a:r>
                <a:rPr lang="en-US" sz="1400" b="0" i="0">
                  <a:solidFill>
                    <a:schemeClr val="lt1"/>
                  </a:solidFill>
                  <a:latin typeface="Calibri"/>
                  <a:ea typeface="Calibri"/>
                  <a:cs typeface="Calibri"/>
                  <a:sym typeface="Calibri"/>
                </a:rPr>
                <a:t>185 instructional days or 1025 hours</a:t>
              </a:r>
              <a:endParaRPr/>
            </a:p>
            <a:p>
              <a:pPr marL="228600" marR="0" lvl="0" indent="-228600" algn="l" rtl="0">
                <a:lnSpc>
                  <a:spcPct val="90000"/>
                </a:lnSpc>
                <a:spcBef>
                  <a:spcPts val="1000"/>
                </a:spcBef>
                <a:spcAft>
                  <a:spcPts val="0"/>
                </a:spcAft>
                <a:buClr>
                  <a:schemeClr val="lt1"/>
                </a:buClr>
                <a:buSzPts val="1400"/>
                <a:buFont typeface="Arial"/>
                <a:buChar char="•"/>
              </a:pPr>
              <a:r>
                <a:rPr lang="en-US" sz="1400" b="0" i="0">
                  <a:solidFill>
                    <a:schemeClr val="lt1"/>
                  </a:solidFill>
                  <a:latin typeface="Calibri"/>
                  <a:ea typeface="Calibri"/>
                  <a:cs typeface="Calibri"/>
                  <a:sym typeface="Calibri"/>
                </a:rPr>
                <a:t>Total workdays: 195</a:t>
              </a:r>
              <a:endParaRPr/>
            </a:p>
            <a:p>
              <a:pPr marL="0" marR="0" lvl="0" indent="0" algn="l" rtl="0">
                <a:lnSpc>
                  <a:spcPct val="90000"/>
                </a:lnSpc>
                <a:spcBef>
                  <a:spcPts val="1000"/>
                </a:spcBef>
                <a:spcAft>
                  <a:spcPts val="0"/>
                </a:spcAft>
                <a:buClr>
                  <a:schemeClr val="lt1"/>
                </a:buClr>
                <a:buSzPts val="1400"/>
                <a:buFont typeface="Arial"/>
                <a:buNone/>
              </a:pPr>
              <a:endParaRPr sz="1400" b="0" i="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6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6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6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6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6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16"/>
          <p:cNvSpPr txBox="1">
            <a:spLocks noGrp="1"/>
          </p:cNvSpPr>
          <p:nvPr>
            <p:ph type="title"/>
          </p:nvPr>
        </p:nvSpPr>
        <p:spPr>
          <a:xfrm>
            <a:off x="838199" y="1906059"/>
            <a:ext cx="7882467" cy="169418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chemeClr val="lt1"/>
              </a:buClr>
              <a:buSzPts val="6600"/>
              <a:buFont typeface="Corbel"/>
              <a:buNone/>
            </a:pPr>
            <a:r>
              <a:rPr lang="en-US"/>
              <a:t>EXAMPLE CALENDAR</a:t>
            </a:r>
            <a:br>
              <a:rPr lang="en-US"/>
            </a:br>
            <a:r>
              <a:rPr lang="en-US"/>
              <a:t>2024-2025</a:t>
            </a:r>
            <a:endParaRPr/>
          </a:p>
        </p:txBody>
      </p:sp>
      <p:sp>
        <p:nvSpPr>
          <p:cNvPr id="770" name="Google Shape;770;p16"/>
          <p:cNvSpPr/>
          <p:nvPr/>
        </p:nvSpPr>
        <p:spPr>
          <a:xfrm>
            <a:off x="7476066" y="4338137"/>
            <a:ext cx="2489200" cy="3124198"/>
          </a:xfrm>
          <a:prstGeom prst="rect">
            <a:avLst/>
          </a:prstGeom>
          <a:solidFill>
            <a:srgbClr val="C490AA"/>
          </a:solidFill>
          <a:ln w="12700" cap="flat" cmpd="sng">
            <a:solidFill>
              <a:srgbClr val="C490A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71" name="Google Shape;771;p16" descr="Monthly calendar with solid fill"/>
          <p:cNvPicPr preferRelativeResize="0"/>
          <p:nvPr/>
        </p:nvPicPr>
        <p:blipFill rotWithShape="1">
          <a:blip r:embed="rId3">
            <a:alphaModFix/>
          </a:blip>
          <a:srcRect/>
          <a:stretch/>
        </p:blipFill>
        <p:spPr>
          <a:xfrm>
            <a:off x="7741127" y="4736690"/>
            <a:ext cx="1959078" cy="195907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17"/>
          <p:cNvSpPr txBox="1">
            <a:spLocks noGrp="1"/>
          </p:cNvSpPr>
          <p:nvPr>
            <p:ph type="title"/>
          </p:nvPr>
        </p:nvSpPr>
        <p:spPr>
          <a:xfrm>
            <a:off x="2528215" y="358610"/>
            <a:ext cx="7135570" cy="822240"/>
          </a:xfrm>
          <a:prstGeom prst="rect">
            <a:avLst/>
          </a:prstGeom>
          <a:noFill/>
          <a:ln>
            <a:noFill/>
          </a:ln>
        </p:spPr>
        <p:txBody>
          <a:bodyPr spcFirstLastPara="1" wrap="square" lIns="0" tIns="45700" rIns="91425" bIns="45700" anchor="t" anchorCtr="0">
            <a:normAutofit fontScale="90000"/>
          </a:bodyPr>
          <a:lstStyle/>
          <a:p>
            <a:pPr marL="0" lvl="0" indent="0" algn="ctr" rtl="0">
              <a:lnSpc>
                <a:spcPct val="90000"/>
              </a:lnSpc>
              <a:spcBef>
                <a:spcPts val="0"/>
              </a:spcBef>
              <a:spcAft>
                <a:spcPts val="0"/>
              </a:spcAft>
              <a:buClr>
                <a:schemeClr val="dk1"/>
              </a:buClr>
              <a:buSzPct val="100000"/>
              <a:buFont typeface="Corbel"/>
              <a:buNone/>
            </a:pPr>
            <a:r>
              <a:rPr lang="en-US"/>
              <a:t>COMPARING CALENDARS</a:t>
            </a:r>
            <a:br>
              <a:rPr lang="en-US"/>
            </a:br>
            <a:r>
              <a:rPr lang="en-US" sz="2700"/>
              <a:t>Student Days</a:t>
            </a:r>
            <a:endParaRPr/>
          </a:p>
        </p:txBody>
      </p:sp>
      <p:graphicFrame>
        <p:nvGraphicFramePr>
          <p:cNvPr id="777" name="Google Shape;777;p17"/>
          <p:cNvGraphicFramePr/>
          <p:nvPr/>
        </p:nvGraphicFramePr>
        <p:xfrm>
          <a:off x="166601" y="2388455"/>
          <a:ext cx="3000000" cy="3000000"/>
        </p:xfrm>
        <a:graphic>
          <a:graphicData uri="http://schemas.openxmlformats.org/drawingml/2006/table">
            <a:tbl>
              <a:tblPr>
                <a:noFill/>
                <a:tableStyleId>{4CA535DC-5A86-4F08-B15A-BAFA10CEDC64}</a:tableStyleId>
              </a:tblPr>
              <a:tblGrid>
                <a:gridCol w="1828225">
                  <a:extLst>
                    <a:ext uri="{9D8B030D-6E8A-4147-A177-3AD203B41FA5}">
                      <a16:colId xmlns:a16="http://schemas.microsoft.com/office/drawing/2014/main" val="20000"/>
                    </a:ext>
                  </a:extLst>
                </a:gridCol>
                <a:gridCol w="1828225">
                  <a:extLst>
                    <a:ext uri="{9D8B030D-6E8A-4147-A177-3AD203B41FA5}">
                      <a16:colId xmlns:a16="http://schemas.microsoft.com/office/drawing/2014/main" val="20001"/>
                    </a:ext>
                  </a:extLst>
                </a:gridCol>
              </a:tblGrid>
              <a:tr h="365325">
                <a:tc gridSpan="2">
                  <a:txBody>
                    <a:bodyPr/>
                    <a:lstStyle/>
                    <a:p>
                      <a:pPr marL="0" marR="0" lvl="0" indent="0" algn="ctr" rtl="0">
                        <a:spcBef>
                          <a:spcPts val="0"/>
                        </a:spcBef>
                        <a:spcAft>
                          <a:spcPts val="0"/>
                        </a:spcAft>
                        <a:buNone/>
                      </a:pPr>
                      <a:r>
                        <a:rPr lang="en-US" sz="1600" b="1" u="sng" strike="noStrike" cap="none">
                          <a:solidFill>
                            <a:schemeClr val="lt1"/>
                          </a:solidFill>
                          <a:latin typeface="Montserrat"/>
                          <a:ea typeface="Montserrat"/>
                          <a:cs typeface="Montserrat"/>
                          <a:sym typeface="Montserrat"/>
                        </a:rPr>
                        <a:t>EXAMPLE</a:t>
                      </a:r>
                      <a:r>
                        <a:rPr lang="en-US" sz="1600" b="1" u="none" strike="noStrike" cap="none">
                          <a:solidFill>
                            <a:schemeClr val="lt1"/>
                          </a:solidFill>
                          <a:latin typeface="Montserrat"/>
                          <a:ea typeface="Montserrat"/>
                          <a:cs typeface="Montserrat"/>
                          <a:sym typeface="Montserrat"/>
                        </a:rPr>
                        <a:t> TRADITIONAL CALENDAR</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567BB0"/>
                    </a:solidFill>
                  </a:tcPr>
                </a:tc>
                <a:tc hMerge="1">
                  <a:txBody>
                    <a:bodyPr/>
                    <a:lstStyle/>
                    <a:p>
                      <a:endParaRPr lang="en-US"/>
                    </a:p>
                  </a:txBody>
                  <a:tcPr/>
                </a:tc>
                <a:extLst>
                  <a:ext uri="{0D108BD9-81ED-4DB2-BD59-A6C34878D82A}">
                    <a16:rowId xmlns:a16="http://schemas.microsoft.com/office/drawing/2014/main" val="10000"/>
                  </a:ext>
                </a:extLst>
              </a:tr>
              <a:tr h="306325">
                <a:tc>
                  <a:txBody>
                    <a:bodyPr/>
                    <a:lstStyle/>
                    <a:p>
                      <a:pPr marL="0" marR="0" lvl="0" indent="0" algn="ctr" rtl="0">
                        <a:spcBef>
                          <a:spcPts val="0"/>
                        </a:spcBef>
                        <a:spcAft>
                          <a:spcPts val="0"/>
                        </a:spcAft>
                        <a:buNone/>
                      </a:pPr>
                      <a:r>
                        <a:rPr lang="en-US" sz="1000" b="1" u="none" strike="noStrike" cap="none">
                          <a:solidFill>
                            <a:schemeClr val="dk1"/>
                          </a:solidFill>
                          <a:latin typeface="Montserrat"/>
                          <a:ea typeface="Montserrat"/>
                          <a:cs typeface="Montserrat"/>
                          <a:sym typeface="Montserrat"/>
                        </a:rPr>
                        <a:t>ACADEMIC EVENT</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7B7B7B"/>
                    </a:solidFill>
                  </a:tcPr>
                </a:tc>
                <a:tc>
                  <a:txBody>
                    <a:bodyPr/>
                    <a:lstStyle/>
                    <a:p>
                      <a:pPr marL="0" marR="0" lvl="0" indent="0" algn="ctr" rtl="0">
                        <a:spcBef>
                          <a:spcPts val="0"/>
                        </a:spcBef>
                        <a:spcAft>
                          <a:spcPts val="0"/>
                        </a:spcAft>
                        <a:buNone/>
                      </a:pPr>
                      <a:r>
                        <a:rPr lang="en-US" sz="1000" b="1" u="none" strike="noStrike" cap="none">
                          <a:solidFill>
                            <a:schemeClr val="dk1"/>
                          </a:solidFill>
                          <a:latin typeface="Montserrat"/>
                          <a:ea typeface="Montserrat"/>
                          <a:cs typeface="Montserrat"/>
                          <a:sym typeface="Montserrat"/>
                        </a:rPr>
                        <a:t>DATE</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7B7B7B"/>
                    </a:solidFill>
                  </a:tcPr>
                </a:tc>
                <a:extLst>
                  <a:ext uri="{0D108BD9-81ED-4DB2-BD59-A6C34878D82A}">
                    <a16:rowId xmlns:a16="http://schemas.microsoft.com/office/drawing/2014/main" val="10001"/>
                  </a:ext>
                </a:extLst>
              </a:tr>
              <a:tr h="306325">
                <a:tc>
                  <a:txBody>
                    <a:bodyPr/>
                    <a:lstStyle/>
                    <a:p>
                      <a:pPr marL="0" marR="0" lvl="0" indent="0" algn="l" rtl="0">
                        <a:lnSpc>
                          <a:spcPct val="100000"/>
                        </a:lnSpc>
                        <a:spcBef>
                          <a:spcPts val="0"/>
                        </a:spcBef>
                        <a:spcAft>
                          <a:spcPts val="0"/>
                        </a:spcAft>
                        <a:buClr>
                          <a:srgbClr val="000000"/>
                        </a:buClr>
                        <a:buSzPts val="1000"/>
                        <a:buFont typeface="Arial"/>
                        <a:buNone/>
                      </a:pPr>
                      <a:r>
                        <a:rPr lang="en-US" sz="1000" u="none" strike="noStrike" cap="none">
                          <a:latin typeface="Montserrat"/>
                          <a:ea typeface="Montserrat"/>
                          <a:cs typeface="Montserrat"/>
                          <a:sym typeface="Montserrat"/>
                        </a:rPr>
                        <a:t>First Day of School</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u="none" strike="noStrike" cap="none">
                          <a:latin typeface="Montserrat"/>
                          <a:ea typeface="Montserrat"/>
                          <a:cs typeface="Montserrat"/>
                          <a:sym typeface="Montserrat"/>
                        </a:rPr>
                        <a:t>August 26, 2024</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02"/>
                  </a:ext>
                </a:extLst>
              </a:tr>
              <a:tr h="306325">
                <a:tc>
                  <a:txBody>
                    <a:bodyPr/>
                    <a:lstStyle/>
                    <a:p>
                      <a:pPr marL="0" marR="0" lvl="0" indent="0" algn="l" rtl="0">
                        <a:spcBef>
                          <a:spcPts val="0"/>
                        </a:spcBef>
                        <a:spcAft>
                          <a:spcPts val="0"/>
                        </a:spcAft>
                        <a:buNone/>
                      </a:pPr>
                      <a:r>
                        <a:rPr lang="en-US" sz="1000">
                          <a:latin typeface="Montserrat"/>
                          <a:ea typeface="Montserrat"/>
                          <a:cs typeface="Montserrat"/>
                          <a:sym typeface="Montserrat"/>
                        </a:rPr>
                        <a:t>First Quarter Ends</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October 29, 2024</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03"/>
                  </a:ext>
                </a:extLst>
              </a:tr>
              <a:tr h="306325">
                <a:tc>
                  <a:txBody>
                    <a:bodyPr/>
                    <a:lstStyle/>
                    <a:p>
                      <a:pPr marL="0" marR="0" lvl="0" indent="0" algn="l" rtl="0">
                        <a:spcBef>
                          <a:spcPts val="0"/>
                        </a:spcBef>
                        <a:spcAft>
                          <a:spcPts val="0"/>
                        </a:spcAft>
                        <a:buNone/>
                      </a:pPr>
                      <a:r>
                        <a:rPr lang="en-US" sz="1000" b="0">
                          <a:solidFill>
                            <a:schemeClr val="dk1"/>
                          </a:solidFill>
                          <a:latin typeface="Montserrat"/>
                          <a:ea typeface="Montserrat"/>
                          <a:cs typeface="Montserrat"/>
                          <a:sym typeface="Montserrat"/>
                        </a:rPr>
                        <a:t>Second Quarter Begins</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solidFill>
                      <a:srgbClr val="D8D8D8"/>
                    </a:solidFill>
                  </a:tcPr>
                </a:tc>
                <a:tc>
                  <a:txBody>
                    <a:bodyPr/>
                    <a:lstStyle/>
                    <a:p>
                      <a:pPr marL="0" marR="0" lvl="0" indent="0" algn="l" rtl="0">
                        <a:spcBef>
                          <a:spcPts val="0"/>
                        </a:spcBef>
                        <a:spcAft>
                          <a:spcPts val="0"/>
                        </a:spcAft>
                        <a:buNone/>
                      </a:pPr>
                      <a:r>
                        <a:rPr lang="en-US" sz="1000" b="0">
                          <a:solidFill>
                            <a:schemeClr val="dk1"/>
                          </a:solidFill>
                          <a:latin typeface="Montserrat"/>
                          <a:ea typeface="Montserrat"/>
                          <a:cs typeface="Montserrat"/>
                          <a:sym typeface="Montserrat"/>
                        </a:rPr>
                        <a:t>October 29, 2024</a:t>
                      </a:r>
                      <a:endParaRPr/>
                    </a:p>
                  </a:txBody>
                  <a:tcPr marL="91450" marR="91450" marT="45725" marB="45725" anchor="ctr">
                    <a:lnL w="9525"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04"/>
                  </a:ext>
                </a:extLst>
              </a:tr>
              <a:tr h="306325">
                <a:tc gridSpan="2">
                  <a:txBody>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Montserrat"/>
                          <a:ea typeface="Montserrat"/>
                          <a:cs typeface="Montserrat"/>
                          <a:sym typeface="Montserrat"/>
                        </a:rPr>
                        <a:t>HOLIDAY BREAK: December 21 – January 3</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rgbClr val="567BB0"/>
                    </a:solidFill>
                  </a:tcPr>
                </a:tc>
                <a:tc hMerge="1">
                  <a:txBody>
                    <a:bodyPr/>
                    <a:lstStyle/>
                    <a:p>
                      <a:endParaRPr lang="en-US"/>
                    </a:p>
                  </a:txBody>
                  <a:tcPr/>
                </a:tc>
                <a:extLst>
                  <a:ext uri="{0D108BD9-81ED-4DB2-BD59-A6C34878D82A}">
                    <a16:rowId xmlns:a16="http://schemas.microsoft.com/office/drawing/2014/main" val="10005"/>
                  </a:ext>
                </a:extLst>
              </a:tr>
              <a:tr h="306325">
                <a:tc>
                  <a:txBody>
                    <a:bodyPr/>
                    <a:lstStyle/>
                    <a:p>
                      <a:pPr marL="0" marR="0" lvl="0" indent="0" algn="l" rtl="0">
                        <a:spcBef>
                          <a:spcPts val="0"/>
                        </a:spcBef>
                        <a:spcAft>
                          <a:spcPts val="0"/>
                        </a:spcAft>
                        <a:buNone/>
                      </a:pPr>
                      <a:r>
                        <a:rPr lang="en-US" sz="1000">
                          <a:latin typeface="Montserrat"/>
                          <a:ea typeface="Montserrat"/>
                          <a:cs typeface="Montserrat"/>
                          <a:sym typeface="Montserrat"/>
                        </a:rPr>
                        <a:t>Second Quarter Ends</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January 24, 2025</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06"/>
                  </a:ext>
                </a:extLst>
              </a:tr>
              <a:tr h="306325">
                <a:tc>
                  <a:txBody>
                    <a:bodyPr/>
                    <a:lstStyle/>
                    <a:p>
                      <a:pPr marL="0" marR="0" lvl="0" indent="0" algn="l" rtl="0">
                        <a:spcBef>
                          <a:spcPts val="0"/>
                        </a:spcBef>
                        <a:spcAft>
                          <a:spcPts val="0"/>
                        </a:spcAft>
                        <a:buNone/>
                      </a:pPr>
                      <a:r>
                        <a:rPr lang="en-US" sz="1000">
                          <a:latin typeface="Montserrat"/>
                          <a:ea typeface="Montserrat"/>
                          <a:cs typeface="Montserrat"/>
                          <a:sym typeface="Montserrat"/>
                        </a:rPr>
                        <a:t>Third Quarter Begins</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January 27, 2025</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07"/>
                  </a:ext>
                </a:extLst>
              </a:tr>
              <a:tr h="306325">
                <a:tc>
                  <a:txBody>
                    <a:bodyPr/>
                    <a:lstStyle/>
                    <a:p>
                      <a:pPr marL="0" marR="0" lvl="0" indent="0" algn="l" rtl="0">
                        <a:spcBef>
                          <a:spcPts val="0"/>
                        </a:spcBef>
                        <a:spcAft>
                          <a:spcPts val="0"/>
                        </a:spcAft>
                        <a:buNone/>
                      </a:pPr>
                      <a:r>
                        <a:rPr lang="en-US" sz="1000">
                          <a:latin typeface="Montserrat"/>
                          <a:ea typeface="Montserrat"/>
                          <a:cs typeface="Montserrat"/>
                          <a:sym typeface="Montserrat"/>
                        </a:rPr>
                        <a:t>Third Quarter Ends</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April 1, 2025</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08"/>
                  </a:ext>
                </a:extLst>
              </a:tr>
              <a:tr h="306325">
                <a:tc>
                  <a:txBody>
                    <a:bodyPr/>
                    <a:lstStyle/>
                    <a:p>
                      <a:pPr marL="0" marR="0" lvl="0" indent="0" algn="l" rtl="0">
                        <a:spcBef>
                          <a:spcPts val="0"/>
                        </a:spcBef>
                        <a:spcAft>
                          <a:spcPts val="0"/>
                        </a:spcAft>
                        <a:buNone/>
                      </a:pPr>
                      <a:r>
                        <a:rPr lang="en-US" sz="1000">
                          <a:latin typeface="Montserrat"/>
                          <a:ea typeface="Montserrat"/>
                          <a:cs typeface="Montserrat"/>
                          <a:sym typeface="Montserrat"/>
                        </a:rPr>
                        <a:t>Fourth Quarter Begins</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April 2, 2025</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09"/>
                  </a:ext>
                </a:extLst>
              </a:tr>
              <a:tr h="306325">
                <a:tc gridSpan="2">
                  <a:txBody>
                    <a:bodyPr/>
                    <a:lstStyle/>
                    <a:p>
                      <a:pPr marL="0" marR="0" lvl="0" indent="0" algn="ctr" rtl="0">
                        <a:spcBef>
                          <a:spcPts val="0"/>
                        </a:spcBef>
                        <a:spcAft>
                          <a:spcPts val="0"/>
                        </a:spcAft>
                        <a:buNone/>
                      </a:pPr>
                      <a:r>
                        <a:rPr lang="en-US" sz="1000" b="1">
                          <a:solidFill>
                            <a:schemeClr val="lt1"/>
                          </a:solidFill>
                          <a:latin typeface="Montserrat"/>
                          <a:ea typeface="Montserrat"/>
                          <a:cs typeface="Montserrat"/>
                          <a:sym typeface="Montserrat"/>
                        </a:rPr>
                        <a:t>SPRING BREAK: April 18 - 27</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rgbClr val="567BB0"/>
                    </a:solidFill>
                  </a:tcPr>
                </a:tc>
                <a:tc hMerge="1">
                  <a:txBody>
                    <a:bodyPr/>
                    <a:lstStyle/>
                    <a:p>
                      <a:endParaRPr lang="en-US"/>
                    </a:p>
                  </a:txBody>
                  <a:tcPr/>
                </a:tc>
                <a:extLst>
                  <a:ext uri="{0D108BD9-81ED-4DB2-BD59-A6C34878D82A}">
                    <a16:rowId xmlns:a16="http://schemas.microsoft.com/office/drawing/2014/main" val="10010"/>
                  </a:ext>
                </a:extLst>
              </a:tr>
              <a:tr h="306325">
                <a:tc>
                  <a:txBody>
                    <a:bodyPr/>
                    <a:lstStyle/>
                    <a:p>
                      <a:pPr marL="0" marR="0" lvl="0" indent="0" algn="l" rtl="0">
                        <a:spcBef>
                          <a:spcPts val="0"/>
                        </a:spcBef>
                        <a:spcAft>
                          <a:spcPts val="0"/>
                        </a:spcAft>
                        <a:buNone/>
                      </a:pPr>
                      <a:r>
                        <a:rPr lang="en-US" sz="1000">
                          <a:latin typeface="Montserrat"/>
                          <a:ea typeface="Montserrat"/>
                          <a:cs typeface="Montserrat"/>
                          <a:sym typeface="Montserrat"/>
                        </a:rPr>
                        <a:t>Fourth Quarter Ends</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June 12, 2025</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11"/>
                  </a:ext>
                </a:extLst>
              </a:tr>
              <a:tr h="306325">
                <a:tc gridSpan="2">
                  <a:txBody>
                    <a:bodyPr/>
                    <a:lstStyle/>
                    <a:p>
                      <a:pPr marL="0" marR="0" lvl="0" indent="0" algn="ctr" rtl="0">
                        <a:spcBef>
                          <a:spcPts val="0"/>
                        </a:spcBef>
                        <a:spcAft>
                          <a:spcPts val="0"/>
                        </a:spcAft>
                        <a:buNone/>
                      </a:pPr>
                      <a:r>
                        <a:rPr lang="en-US" sz="1000" b="1">
                          <a:solidFill>
                            <a:schemeClr val="lt1"/>
                          </a:solidFill>
                          <a:latin typeface="Montserrat"/>
                          <a:ea typeface="Montserrat"/>
                          <a:cs typeface="Montserrat"/>
                          <a:sym typeface="Montserrat"/>
                        </a:rPr>
                        <a:t>SUMMER BREAK: Jun 13 – August 25</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567BB0"/>
                    </a:solidFill>
                  </a:tcPr>
                </a:tc>
                <a:tc hMerge="1">
                  <a:txBody>
                    <a:bodyPr/>
                    <a:lstStyle/>
                    <a:p>
                      <a:endParaRPr lang="en-US"/>
                    </a:p>
                  </a:txBody>
                  <a:tcPr/>
                </a:tc>
                <a:extLst>
                  <a:ext uri="{0D108BD9-81ED-4DB2-BD59-A6C34878D82A}">
                    <a16:rowId xmlns:a16="http://schemas.microsoft.com/office/drawing/2014/main" val="10012"/>
                  </a:ext>
                </a:extLst>
              </a:tr>
            </a:tbl>
          </a:graphicData>
        </a:graphic>
      </p:graphicFrame>
      <p:graphicFrame>
        <p:nvGraphicFramePr>
          <p:cNvPr id="778" name="Google Shape;778;p17"/>
          <p:cNvGraphicFramePr/>
          <p:nvPr/>
        </p:nvGraphicFramePr>
        <p:xfrm>
          <a:off x="6201952" y="2377099"/>
          <a:ext cx="3000000" cy="3000000"/>
        </p:xfrm>
        <a:graphic>
          <a:graphicData uri="http://schemas.openxmlformats.org/drawingml/2006/table">
            <a:tbl>
              <a:tblPr>
                <a:noFill/>
                <a:tableStyleId>{4CA535DC-5A86-4F08-B15A-BAFA10CEDC64}</a:tableStyleId>
              </a:tblPr>
              <a:tblGrid>
                <a:gridCol w="1828225">
                  <a:extLst>
                    <a:ext uri="{9D8B030D-6E8A-4147-A177-3AD203B41FA5}">
                      <a16:colId xmlns:a16="http://schemas.microsoft.com/office/drawing/2014/main" val="20000"/>
                    </a:ext>
                  </a:extLst>
                </a:gridCol>
                <a:gridCol w="1828225">
                  <a:extLst>
                    <a:ext uri="{9D8B030D-6E8A-4147-A177-3AD203B41FA5}">
                      <a16:colId xmlns:a16="http://schemas.microsoft.com/office/drawing/2014/main" val="20001"/>
                    </a:ext>
                  </a:extLst>
                </a:gridCol>
              </a:tblGrid>
              <a:tr h="340000">
                <a:tc gridSpan="2">
                  <a:txBody>
                    <a:bodyPr/>
                    <a:lstStyle/>
                    <a:p>
                      <a:pPr marL="0" marR="0" lvl="0" indent="0" algn="ctr" rtl="0">
                        <a:spcBef>
                          <a:spcPts val="0"/>
                        </a:spcBef>
                        <a:spcAft>
                          <a:spcPts val="0"/>
                        </a:spcAft>
                        <a:buNone/>
                      </a:pPr>
                      <a:r>
                        <a:rPr lang="en-US" sz="1600" b="1" u="sng">
                          <a:solidFill>
                            <a:schemeClr val="lt1"/>
                          </a:solidFill>
                          <a:latin typeface="Montserrat"/>
                          <a:ea typeface="Montserrat"/>
                          <a:cs typeface="Montserrat"/>
                          <a:sym typeface="Montserrat"/>
                        </a:rPr>
                        <a:t>EXAMPLE</a:t>
                      </a:r>
                      <a:r>
                        <a:rPr lang="en-US" sz="1600" b="1">
                          <a:solidFill>
                            <a:schemeClr val="lt1"/>
                          </a:solidFill>
                          <a:latin typeface="Montserrat"/>
                          <a:ea typeface="Montserrat"/>
                          <a:cs typeface="Montserrat"/>
                          <a:sym typeface="Montserrat"/>
                        </a:rPr>
                        <a:t> YEAR-ROUND CALENDAR</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567BB0"/>
                    </a:solidFill>
                  </a:tcPr>
                </a:tc>
                <a:tc hMerge="1">
                  <a:txBody>
                    <a:bodyPr/>
                    <a:lstStyle/>
                    <a:p>
                      <a:endParaRPr lang="en-US"/>
                    </a:p>
                  </a:txBody>
                  <a:tcPr/>
                </a:tc>
                <a:extLst>
                  <a:ext uri="{0D108BD9-81ED-4DB2-BD59-A6C34878D82A}">
                    <a16:rowId xmlns:a16="http://schemas.microsoft.com/office/drawing/2014/main" val="10000"/>
                  </a:ext>
                </a:extLst>
              </a:tr>
              <a:tr h="284725">
                <a:tc>
                  <a:txBody>
                    <a:bodyPr/>
                    <a:lstStyle/>
                    <a:p>
                      <a:pPr marL="0" marR="0" lvl="0" indent="0" algn="ctr" rtl="0">
                        <a:spcBef>
                          <a:spcPts val="0"/>
                        </a:spcBef>
                        <a:spcAft>
                          <a:spcPts val="0"/>
                        </a:spcAft>
                        <a:buNone/>
                      </a:pPr>
                      <a:r>
                        <a:rPr lang="en-US" sz="1000" b="1">
                          <a:solidFill>
                            <a:schemeClr val="dk1"/>
                          </a:solidFill>
                          <a:latin typeface="Montserrat"/>
                          <a:ea typeface="Montserrat"/>
                          <a:cs typeface="Montserrat"/>
                          <a:sym typeface="Montserrat"/>
                        </a:rPr>
                        <a:t>ACADEMIC EVENT</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7B7B7B"/>
                    </a:solidFill>
                  </a:tcPr>
                </a:tc>
                <a:tc>
                  <a:txBody>
                    <a:bodyPr/>
                    <a:lstStyle/>
                    <a:p>
                      <a:pPr marL="0" marR="0" lvl="0" indent="0" algn="ctr" rtl="0">
                        <a:spcBef>
                          <a:spcPts val="0"/>
                        </a:spcBef>
                        <a:spcAft>
                          <a:spcPts val="0"/>
                        </a:spcAft>
                        <a:buNone/>
                      </a:pPr>
                      <a:r>
                        <a:rPr lang="en-US" sz="1000" b="1">
                          <a:solidFill>
                            <a:schemeClr val="dk1"/>
                          </a:solidFill>
                          <a:latin typeface="Montserrat"/>
                          <a:ea typeface="Montserrat"/>
                          <a:cs typeface="Montserrat"/>
                          <a:sym typeface="Montserrat"/>
                        </a:rPr>
                        <a:t>DATE</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7B7B7B"/>
                    </a:solidFill>
                  </a:tcPr>
                </a:tc>
                <a:extLst>
                  <a:ext uri="{0D108BD9-81ED-4DB2-BD59-A6C34878D82A}">
                    <a16:rowId xmlns:a16="http://schemas.microsoft.com/office/drawing/2014/main" val="10001"/>
                  </a:ext>
                </a:extLst>
              </a:tr>
              <a:tr h="284725">
                <a:tc>
                  <a:txBody>
                    <a:bodyPr/>
                    <a:lstStyle/>
                    <a:p>
                      <a:pPr marL="0" marR="0" lvl="0" indent="0" algn="l" rtl="0">
                        <a:lnSpc>
                          <a:spcPct val="100000"/>
                        </a:lnSpc>
                        <a:spcBef>
                          <a:spcPts val="0"/>
                        </a:spcBef>
                        <a:spcAft>
                          <a:spcPts val="0"/>
                        </a:spcAft>
                        <a:buClr>
                          <a:srgbClr val="000000"/>
                        </a:buClr>
                        <a:buSzPts val="1000"/>
                        <a:buFont typeface="Arial"/>
                        <a:buNone/>
                      </a:pPr>
                      <a:r>
                        <a:rPr lang="en-US" sz="1000">
                          <a:latin typeface="Montserrat"/>
                          <a:ea typeface="Montserrat"/>
                          <a:cs typeface="Montserrat"/>
                          <a:sym typeface="Montserrat"/>
                        </a:rPr>
                        <a:t>First Day of School</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July 22, 2024</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02"/>
                  </a:ext>
                </a:extLst>
              </a:tr>
              <a:tr h="284725">
                <a:tc>
                  <a:txBody>
                    <a:bodyPr/>
                    <a:lstStyle/>
                    <a:p>
                      <a:pPr marL="0" marR="0" lvl="0" indent="0" algn="l" rtl="0">
                        <a:spcBef>
                          <a:spcPts val="0"/>
                        </a:spcBef>
                        <a:spcAft>
                          <a:spcPts val="0"/>
                        </a:spcAft>
                        <a:buNone/>
                      </a:pPr>
                      <a:r>
                        <a:rPr lang="en-US" sz="1000">
                          <a:latin typeface="Montserrat"/>
                          <a:ea typeface="Montserrat"/>
                          <a:cs typeface="Montserrat"/>
                          <a:sym typeface="Montserrat"/>
                        </a:rPr>
                        <a:t>First Quarter Ends</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September 20, 2024</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03"/>
                  </a:ext>
                </a:extLst>
              </a:tr>
              <a:tr h="284725">
                <a:tc gridSpan="2">
                  <a:txBody>
                    <a:bodyPr/>
                    <a:lstStyle/>
                    <a:p>
                      <a:pPr marL="0" marR="0" lvl="0" indent="0" algn="ctr" rtl="0">
                        <a:spcBef>
                          <a:spcPts val="0"/>
                        </a:spcBef>
                        <a:spcAft>
                          <a:spcPts val="0"/>
                        </a:spcAft>
                        <a:buNone/>
                      </a:pPr>
                      <a:r>
                        <a:rPr lang="en-US" sz="1000" b="1">
                          <a:solidFill>
                            <a:schemeClr val="lt1"/>
                          </a:solidFill>
                          <a:latin typeface="Montserrat"/>
                          <a:ea typeface="Montserrat"/>
                          <a:cs typeface="Montserrat"/>
                          <a:sym typeface="Montserrat"/>
                        </a:rPr>
                        <a:t>BREAK: September 21 – October 13</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rgbClr val="567BB0"/>
                    </a:solidFill>
                  </a:tcPr>
                </a:tc>
                <a:tc hMerge="1">
                  <a:txBody>
                    <a:bodyPr/>
                    <a:lstStyle/>
                    <a:p>
                      <a:endParaRPr lang="en-US"/>
                    </a:p>
                  </a:txBody>
                  <a:tcPr/>
                </a:tc>
                <a:extLst>
                  <a:ext uri="{0D108BD9-81ED-4DB2-BD59-A6C34878D82A}">
                    <a16:rowId xmlns:a16="http://schemas.microsoft.com/office/drawing/2014/main" val="10004"/>
                  </a:ext>
                </a:extLst>
              </a:tr>
              <a:tr h="284725">
                <a:tc>
                  <a:txBody>
                    <a:bodyPr/>
                    <a:lstStyle/>
                    <a:p>
                      <a:pPr marL="0" marR="0" lvl="0" indent="0" algn="l" rtl="0">
                        <a:spcBef>
                          <a:spcPts val="0"/>
                        </a:spcBef>
                        <a:spcAft>
                          <a:spcPts val="0"/>
                        </a:spcAft>
                        <a:buNone/>
                      </a:pPr>
                      <a:r>
                        <a:rPr lang="en-US" sz="1000">
                          <a:latin typeface="Montserrat"/>
                          <a:ea typeface="Montserrat"/>
                          <a:cs typeface="Montserrat"/>
                          <a:sym typeface="Montserrat"/>
                        </a:rPr>
                        <a:t>Second Quarter Begins</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October 14, 2024</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05"/>
                  </a:ext>
                </a:extLst>
              </a:tr>
              <a:tr h="284725">
                <a:tc>
                  <a:txBody>
                    <a:bodyPr/>
                    <a:lstStyle/>
                    <a:p>
                      <a:pPr marL="0" marR="0" lvl="0" indent="0" algn="l" rtl="0">
                        <a:spcBef>
                          <a:spcPts val="0"/>
                        </a:spcBef>
                        <a:spcAft>
                          <a:spcPts val="0"/>
                        </a:spcAft>
                        <a:buNone/>
                      </a:pPr>
                      <a:r>
                        <a:rPr lang="en-US" sz="1000">
                          <a:latin typeface="Montserrat"/>
                          <a:ea typeface="Montserrat"/>
                          <a:cs typeface="Montserrat"/>
                          <a:sym typeface="Montserrat"/>
                        </a:rPr>
                        <a:t>Second Quarter Ends</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December 20, 2024</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06"/>
                  </a:ext>
                </a:extLst>
              </a:tr>
              <a:tr h="284725">
                <a:tc gridSpan="2">
                  <a:txBody>
                    <a:bodyPr/>
                    <a:lstStyle/>
                    <a:p>
                      <a:pPr marL="0" marR="0" lvl="0" indent="0" algn="ctr" rtl="0">
                        <a:spcBef>
                          <a:spcPts val="0"/>
                        </a:spcBef>
                        <a:spcAft>
                          <a:spcPts val="0"/>
                        </a:spcAft>
                        <a:buNone/>
                      </a:pPr>
                      <a:r>
                        <a:rPr lang="en-US" sz="1000" b="1">
                          <a:solidFill>
                            <a:schemeClr val="lt1"/>
                          </a:solidFill>
                          <a:latin typeface="Montserrat"/>
                          <a:ea typeface="Montserrat"/>
                          <a:cs typeface="Montserrat"/>
                          <a:sym typeface="Montserrat"/>
                        </a:rPr>
                        <a:t>HOLIDAY BREAK: December 21 – January 13</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rgbClr val="567BB0"/>
                    </a:solidFill>
                  </a:tcPr>
                </a:tc>
                <a:tc hMerge="1">
                  <a:txBody>
                    <a:bodyPr/>
                    <a:lstStyle/>
                    <a:p>
                      <a:endParaRPr lang="en-US"/>
                    </a:p>
                  </a:txBody>
                  <a:tcPr/>
                </a:tc>
                <a:extLst>
                  <a:ext uri="{0D108BD9-81ED-4DB2-BD59-A6C34878D82A}">
                    <a16:rowId xmlns:a16="http://schemas.microsoft.com/office/drawing/2014/main" val="10007"/>
                  </a:ext>
                </a:extLst>
              </a:tr>
              <a:tr h="284725">
                <a:tc>
                  <a:txBody>
                    <a:bodyPr/>
                    <a:lstStyle/>
                    <a:p>
                      <a:pPr marL="0" marR="0" lvl="0" indent="0" algn="l" rtl="0">
                        <a:spcBef>
                          <a:spcPts val="0"/>
                        </a:spcBef>
                        <a:spcAft>
                          <a:spcPts val="0"/>
                        </a:spcAft>
                        <a:buNone/>
                      </a:pPr>
                      <a:r>
                        <a:rPr lang="en-US" sz="1000">
                          <a:latin typeface="Montserrat"/>
                          <a:ea typeface="Montserrat"/>
                          <a:cs typeface="Montserrat"/>
                          <a:sym typeface="Montserrat"/>
                        </a:rPr>
                        <a:t>Third Quarter Begins</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January 14, 2025</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08"/>
                  </a:ext>
                </a:extLst>
              </a:tr>
              <a:tr h="284725">
                <a:tc>
                  <a:txBody>
                    <a:bodyPr/>
                    <a:lstStyle/>
                    <a:p>
                      <a:pPr marL="0" marR="0" lvl="0" indent="0" algn="l" rtl="0">
                        <a:spcBef>
                          <a:spcPts val="0"/>
                        </a:spcBef>
                        <a:spcAft>
                          <a:spcPts val="0"/>
                        </a:spcAft>
                        <a:buNone/>
                      </a:pPr>
                      <a:r>
                        <a:rPr lang="en-US" sz="1000">
                          <a:latin typeface="Montserrat"/>
                          <a:ea typeface="Montserrat"/>
                          <a:cs typeface="Montserrat"/>
                          <a:sym typeface="Montserrat"/>
                        </a:rPr>
                        <a:t>Third Quarter Ends</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March 14, 2025</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09"/>
                  </a:ext>
                </a:extLst>
              </a:tr>
              <a:tr h="284725">
                <a:tc gridSpan="2">
                  <a:txBody>
                    <a:bodyPr/>
                    <a:lstStyle/>
                    <a:p>
                      <a:pPr marL="0" marR="0" lvl="0" indent="0" algn="ctr" rtl="0">
                        <a:spcBef>
                          <a:spcPts val="0"/>
                        </a:spcBef>
                        <a:spcAft>
                          <a:spcPts val="0"/>
                        </a:spcAft>
                        <a:buNone/>
                      </a:pPr>
                      <a:r>
                        <a:rPr lang="en-US" sz="1000" b="1">
                          <a:solidFill>
                            <a:schemeClr val="lt1"/>
                          </a:solidFill>
                          <a:latin typeface="Montserrat"/>
                          <a:ea typeface="Montserrat"/>
                          <a:cs typeface="Montserrat"/>
                          <a:sym typeface="Montserrat"/>
                        </a:rPr>
                        <a:t>BREAK: March 15 – April 6</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solidFill>
                      <a:srgbClr val="567BB0"/>
                    </a:solidFill>
                  </a:tcPr>
                </a:tc>
                <a:tc hMerge="1">
                  <a:txBody>
                    <a:bodyPr/>
                    <a:lstStyle/>
                    <a:p>
                      <a:endParaRPr lang="en-US"/>
                    </a:p>
                  </a:txBody>
                  <a:tcPr/>
                </a:tc>
                <a:extLst>
                  <a:ext uri="{0D108BD9-81ED-4DB2-BD59-A6C34878D82A}">
                    <a16:rowId xmlns:a16="http://schemas.microsoft.com/office/drawing/2014/main" val="10010"/>
                  </a:ext>
                </a:extLst>
              </a:tr>
              <a:tr h="284725">
                <a:tc>
                  <a:txBody>
                    <a:bodyPr/>
                    <a:lstStyle/>
                    <a:p>
                      <a:pPr marL="0" marR="0" lvl="0" indent="0" algn="l" rtl="0">
                        <a:spcBef>
                          <a:spcPts val="0"/>
                        </a:spcBef>
                        <a:spcAft>
                          <a:spcPts val="0"/>
                        </a:spcAft>
                        <a:buNone/>
                      </a:pPr>
                      <a:r>
                        <a:rPr lang="en-US" sz="1000">
                          <a:latin typeface="Montserrat"/>
                          <a:ea typeface="Montserrat"/>
                          <a:cs typeface="Montserrat"/>
                          <a:sym typeface="Montserrat"/>
                        </a:rPr>
                        <a:t>Fourth Quarter Begins</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April 7, 2025</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11"/>
                  </a:ext>
                </a:extLst>
              </a:tr>
              <a:tr h="284725">
                <a:tc>
                  <a:txBody>
                    <a:bodyPr/>
                    <a:lstStyle/>
                    <a:p>
                      <a:pPr marL="0" marR="0" lvl="0" indent="0" algn="l" rtl="0">
                        <a:spcBef>
                          <a:spcPts val="0"/>
                        </a:spcBef>
                        <a:spcAft>
                          <a:spcPts val="0"/>
                        </a:spcAft>
                        <a:buNone/>
                      </a:pPr>
                      <a:r>
                        <a:rPr lang="en-US" sz="1000">
                          <a:latin typeface="Montserrat"/>
                          <a:ea typeface="Montserrat"/>
                          <a:cs typeface="Montserrat"/>
                          <a:sym typeface="Montserrat"/>
                        </a:rPr>
                        <a:t>Fourth Quarter Ends</a:t>
                      </a:r>
                      <a:endParaRPr/>
                    </a:p>
                  </a:txBody>
                  <a:tcPr marL="91450" marR="91450" marT="45725" marB="45725" anchor="ctr">
                    <a:lnL w="9525" cap="flat" cmpd="sng">
                      <a:solidFill>
                        <a:srgbClr val="000000">
                          <a:alpha val="0"/>
                        </a:srgbClr>
                      </a:solidFill>
                      <a:prstDash val="solid"/>
                      <a:round/>
                      <a:headEnd type="none" w="sm" len="sm"/>
                      <a:tailEnd type="none" w="sm" len="sm"/>
                    </a:lnL>
                    <a:solidFill>
                      <a:srgbClr val="D8D8D8"/>
                    </a:solidFill>
                  </a:tcPr>
                </a:tc>
                <a:tc>
                  <a:txBody>
                    <a:bodyPr/>
                    <a:lstStyle/>
                    <a:p>
                      <a:pPr marL="0" marR="0" lvl="0" indent="0" algn="l" rtl="0">
                        <a:spcBef>
                          <a:spcPts val="0"/>
                        </a:spcBef>
                        <a:spcAft>
                          <a:spcPts val="0"/>
                        </a:spcAft>
                        <a:buNone/>
                      </a:pPr>
                      <a:r>
                        <a:rPr lang="en-US" sz="1000">
                          <a:latin typeface="Montserrat"/>
                          <a:ea typeface="Montserrat"/>
                          <a:cs typeface="Montserrat"/>
                          <a:sym typeface="Montserrat"/>
                        </a:rPr>
                        <a:t>June 17, 2025</a:t>
                      </a:r>
                      <a:endParaRPr/>
                    </a:p>
                  </a:txBody>
                  <a:tcPr marL="91450" marR="91450" marT="45725" marB="45725" anchor="ctr">
                    <a:lnR w="9525" cap="flat" cmpd="sng">
                      <a:solidFill>
                        <a:srgbClr val="000000">
                          <a:alpha val="0"/>
                        </a:srgbClr>
                      </a:solidFill>
                      <a:prstDash val="solid"/>
                      <a:round/>
                      <a:headEnd type="none" w="sm" len="sm"/>
                      <a:tailEnd type="none" w="sm" len="sm"/>
                    </a:lnR>
                    <a:solidFill>
                      <a:srgbClr val="D8D8D8"/>
                    </a:solidFill>
                  </a:tcPr>
                </a:tc>
                <a:extLst>
                  <a:ext uri="{0D108BD9-81ED-4DB2-BD59-A6C34878D82A}">
                    <a16:rowId xmlns:a16="http://schemas.microsoft.com/office/drawing/2014/main" val="10012"/>
                  </a:ext>
                </a:extLst>
              </a:tr>
              <a:tr h="284725">
                <a:tc gridSpan="2">
                  <a:txBody>
                    <a:bodyPr/>
                    <a:lstStyle/>
                    <a:p>
                      <a:pPr marL="0" marR="0" lvl="0" indent="0" algn="ctr" rtl="0">
                        <a:spcBef>
                          <a:spcPts val="0"/>
                        </a:spcBef>
                        <a:spcAft>
                          <a:spcPts val="0"/>
                        </a:spcAft>
                        <a:buNone/>
                      </a:pPr>
                      <a:r>
                        <a:rPr lang="en-US" sz="1000" b="1">
                          <a:solidFill>
                            <a:schemeClr val="lt1"/>
                          </a:solidFill>
                          <a:latin typeface="Montserrat"/>
                          <a:ea typeface="Montserrat"/>
                          <a:cs typeface="Montserrat"/>
                          <a:sym typeface="Montserrat"/>
                        </a:rPr>
                        <a:t>SUMMER BREAK: Jun 18 – July 21</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567BB0"/>
                    </a:solidFill>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779" name="Google Shape;779;p17"/>
          <p:cNvSpPr txBox="1"/>
          <p:nvPr/>
        </p:nvSpPr>
        <p:spPr>
          <a:xfrm>
            <a:off x="4440291" y="5686426"/>
            <a:ext cx="109914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 week</a:t>
            </a:r>
            <a:endParaRPr/>
          </a:p>
        </p:txBody>
      </p:sp>
      <p:sp>
        <p:nvSpPr>
          <p:cNvPr id="780" name="Google Shape;780;p17"/>
          <p:cNvSpPr txBox="1"/>
          <p:nvPr/>
        </p:nvSpPr>
        <p:spPr>
          <a:xfrm>
            <a:off x="4440291" y="6314724"/>
            <a:ext cx="109913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8 weeks</a:t>
            </a:r>
            <a:endParaRPr/>
          </a:p>
        </p:txBody>
      </p:sp>
      <p:grpSp>
        <p:nvGrpSpPr>
          <p:cNvPr id="781" name="Google Shape;781;p17"/>
          <p:cNvGrpSpPr/>
          <p:nvPr/>
        </p:nvGrpSpPr>
        <p:grpSpPr>
          <a:xfrm>
            <a:off x="3881438" y="4147962"/>
            <a:ext cx="1657991" cy="369332"/>
            <a:chOff x="3881438" y="4147962"/>
            <a:chExt cx="1657991" cy="369332"/>
          </a:xfrm>
        </p:grpSpPr>
        <p:sp>
          <p:nvSpPr>
            <p:cNvPr id="782" name="Google Shape;782;p17"/>
            <p:cNvSpPr txBox="1"/>
            <p:nvPr/>
          </p:nvSpPr>
          <p:spPr>
            <a:xfrm>
              <a:off x="4440291" y="4147962"/>
              <a:ext cx="109913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 weeks</a:t>
              </a:r>
              <a:endParaRPr/>
            </a:p>
          </p:txBody>
        </p:sp>
        <p:sp>
          <p:nvSpPr>
            <p:cNvPr id="783" name="Google Shape;783;p17"/>
            <p:cNvSpPr/>
            <p:nvPr/>
          </p:nvSpPr>
          <p:spPr>
            <a:xfrm>
              <a:off x="3881438" y="4180228"/>
              <a:ext cx="476250" cy="304800"/>
            </a:xfrm>
            <a:prstGeom prst="leftArrow">
              <a:avLst>
                <a:gd name="adj1" fmla="val 50000"/>
                <a:gd name="adj2" fmla="val 50000"/>
              </a:avLst>
            </a:prstGeom>
            <a:solidFill>
              <a:schemeClr val="accent2"/>
            </a:solidFill>
            <a:ln w="12700" cap="flat" cmpd="sng">
              <a:solidFill>
                <a:srgbClr val="1345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84" name="Google Shape;784;p17"/>
          <p:cNvSpPr/>
          <p:nvPr/>
        </p:nvSpPr>
        <p:spPr>
          <a:xfrm>
            <a:off x="3882778" y="6340469"/>
            <a:ext cx="476250" cy="304800"/>
          </a:xfrm>
          <a:prstGeom prst="leftArrow">
            <a:avLst>
              <a:gd name="adj1" fmla="val 50000"/>
              <a:gd name="adj2" fmla="val 50000"/>
            </a:avLst>
          </a:prstGeom>
          <a:solidFill>
            <a:schemeClr val="accent2"/>
          </a:solidFill>
          <a:ln w="12700" cap="flat" cmpd="sng">
            <a:solidFill>
              <a:srgbClr val="1345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5" name="Google Shape;785;p17"/>
          <p:cNvSpPr/>
          <p:nvPr/>
        </p:nvSpPr>
        <p:spPr>
          <a:xfrm>
            <a:off x="3881438" y="5713403"/>
            <a:ext cx="476250" cy="304800"/>
          </a:xfrm>
          <a:prstGeom prst="leftArrow">
            <a:avLst>
              <a:gd name="adj1" fmla="val 50000"/>
              <a:gd name="adj2" fmla="val 50000"/>
            </a:avLst>
          </a:prstGeom>
          <a:solidFill>
            <a:schemeClr val="accent2"/>
          </a:solidFill>
          <a:ln w="12700" cap="flat" cmpd="sng">
            <a:solidFill>
              <a:srgbClr val="1345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86" name="Google Shape;786;p17"/>
          <p:cNvGrpSpPr/>
          <p:nvPr/>
        </p:nvGrpSpPr>
        <p:grpSpPr>
          <a:xfrm>
            <a:off x="10039350" y="5469619"/>
            <a:ext cx="1958314" cy="369332"/>
            <a:chOff x="3881437" y="4147962"/>
            <a:chExt cx="1958314" cy="369332"/>
          </a:xfrm>
        </p:grpSpPr>
        <p:sp>
          <p:nvSpPr>
            <p:cNvPr id="787" name="Google Shape;787;p17"/>
            <p:cNvSpPr txBox="1"/>
            <p:nvPr/>
          </p:nvSpPr>
          <p:spPr>
            <a:xfrm>
              <a:off x="4507593" y="4147962"/>
              <a:ext cx="133215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2 - 3 weeks</a:t>
              </a:r>
              <a:endParaRPr/>
            </a:p>
          </p:txBody>
        </p:sp>
        <p:sp>
          <p:nvSpPr>
            <p:cNvPr id="788" name="Google Shape;788;p17"/>
            <p:cNvSpPr/>
            <p:nvPr/>
          </p:nvSpPr>
          <p:spPr>
            <a:xfrm>
              <a:off x="3881437" y="4180228"/>
              <a:ext cx="567779" cy="304800"/>
            </a:xfrm>
            <a:prstGeom prst="leftArrow">
              <a:avLst>
                <a:gd name="adj1" fmla="val 50000"/>
                <a:gd name="adj2" fmla="val 50000"/>
              </a:avLst>
            </a:prstGeom>
            <a:solidFill>
              <a:schemeClr val="accent2"/>
            </a:solidFill>
            <a:ln w="12700" cap="flat" cmpd="sng">
              <a:solidFill>
                <a:srgbClr val="1345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89" name="Google Shape;789;p17"/>
          <p:cNvGrpSpPr/>
          <p:nvPr/>
        </p:nvGrpSpPr>
        <p:grpSpPr>
          <a:xfrm>
            <a:off x="10039351" y="4606384"/>
            <a:ext cx="1976636" cy="369332"/>
            <a:chOff x="3881438" y="4147962"/>
            <a:chExt cx="1657991" cy="369332"/>
          </a:xfrm>
        </p:grpSpPr>
        <p:sp>
          <p:nvSpPr>
            <p:cNvPr id="790" name="Google Shape;790;p17"/>
            <p:cNvSpPr txBox="1"/>
            <p:nvPr/>
          </p:nvSpPr>
          <p:spPr>
            <a:xfrm>
              <a:off x="4406653" y="4147962"/>
              <a:ext cx="1132776"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2 - 3 weeks</a:t>
              </a:r>
              <a:endParaRPr/>
            </a:p>
          </p:txBody>
        </p:sp>
        <p:sp>
          <p:nvSpPr>
            <p:cNvPr id="791" name="Google Shape;791;p17"/>
            <p:cNvSpPr/>
            <p:nvPr/>
          </p:nvSpPr>
          <p:spPr>
            <a:xfrm>
              <a:off x="3881438" y="4180228"/>
              <a:ext cx="476250" cy="304800"/>
            </a:xfrm>
            <a:prstGeom prst="leftArrow">
              <a:avLst>
                <a:gd name="adj1" fmla="val 50000"/>
                <a:gd name="adj2" fmla="val 50000"/>
              </a:avLst>
            </a:prstGeom>
            <a:solidFill>
              <a:schemeClr val="accent2"/>
            </a:solidFill>
            <a:ln w="12700" cap="flat" cmpd="sng">
              <a:solidFill>
                <a:srgbClr val="1345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92" name="Google Shape;792;p17"/>
          <p:cNvGrpSpPr/>
          <p:nvPr/>
        </p:nvGrpSpPr>
        <p:grpSpPr>
          <a:xfrm>
            <a:off x="10039351" y="3743149"/>
            <a:ext cx="1958313" cy="369332"/>
            <a:chOff x="10039351" y="3743149"/>
            <a:chExt cx="1857373" cy="369332"/>
          </a:xfrm>
        </p:grpSpPr>
        <p:sp>
          <p:nvSpPr>
            <p:cNvPr id="793" name="Google Shape;793;p17"/>
            <p:cNvSpPr txBox="1"/>
            <p:nvPr/>
          </p:nvSpPr>
          <p:spPr>
            <a:xfrm>
              <a:off x="10665506" y="3743149"/>
              <a:ext cx="123121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2 - 3 weeks</a:t>
              </a:r>
              <a:endParaRPr/>
            </a:p>
          </p:txBody>
        </p:sp>
        <p:sp>
          <p:nvSpPr>
            <p:cNvPr id="794" name="Google Shape;794;p17"/>
            <p:cNvSpPr/>
            <p:nvPr/>
          </p:nvSpPr>
          <p:spPr>
            <a:xfrm>
              <a:off x="10039351" y="3775415"/>
              <a:ext cx="476250" cy="304800"/>
            </a:xfrm>
            <a:prstGeom prst="leftArrow">
              <a:avLst>
                <a:gd name="adj1" fmla="val 50000"/>
                <a:gd name="adj2" fmla="val 50000"/>
              </a:avLst>
            </a:prstGeom>
            <a:solidFill>
              <a:schemeClr val="accent2"/>
            </a:solidFill>
            <a:ln w="12700" cap="flat" cmpd="sng">
              <a:solidFill>
                <a:srgbClr val="1345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795" name="Google Shape;795;p17"/>
          <p:cNvGrpSpPr/>
          <p:nvPr/>
        </p:nvGrpSpPr>
        <p:grpSpPr>
          <a:xfrm>
            <a:off x="10016464" y="6313127"/>
            <a:ext cx="1981200" cy="369332"/>
            <a:chOff x="3881437" y="4147962"/>
            <a:chExt cx="1981200" cy="369332"/>
          </a:xfrm>
        </p:grpSpPr>
        <p:sp>
          <p:nvSpPr>
            <p:cNvPr id="796" name="Google Shape;796;p17"/>
            <p:cNvSpPr txBox="1"/>
            <p:nvPr/>
          </p:nvSpPr>
          <p:spPr>
            <a:xfrm>
              <a:off x="4530479" y="4147962"/>
              <a:ext cx="133215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3 – 4 weeks</a:t>
              </a:r>
              <a:endParaRPr/>
            </a:p>
          </p:txBody>
        </p:sp>
        <p:sp>
          <p:nvSpPr>
            <p:cNvPr id="797" name="Google Shape;797;p17"/>
            <p:cNvSpPr/>
            <p:nvPr/>
          </p:nvSpPr>
          <p:spPr>
            <a:xfrm>
              <a:off x="3881437" y="4180228"/>
              <a:ext cx="567779" cy="304800"/>
            </a:xfrm>
            <a:prstGeom prst="leftArrow">
              <a:avLst>
                <a:gd name="adj1" fmla="val 50000"/>
                <a:gd name="adj2" fmla="val 50000"/>
              </a:avLst>
            </a:prstGeom>
            <a:solidFill>
              <a:schemeClr val="accent2"/>
            </a:solidFill>
            <a:ln w="12700" cap="flat" cmpd="sng">
              <a:solidFill>
                <a:srgbClr val="1345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798" name="Google Shape;798;p17"/>
          <p:cNvSpPr txBox="1"/>
          <p:nvPr/>
        </p:nvSpPr>
        <p:spPr>
          <a:xfrm>
            <a:off x="1631852" y="1439816"/>
            <a:ext cx="8759483" cy="8617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Break calculations assume some teacher workdays to comply with the statutory 215 required days for teachers</a:t>
            </a:r>
            <a:endParaRPr/>
          </a:p>
          <a:p>
            <a:pPr marL="0" marR="0" lvl="0" indent="0" algn="ctr" rtl="0">
              <a:spcBef>
                <a:spcPts val="0"/>
              </a:spcBef>
              <a:spcAft>
                <a:spcPts val="0"/>
              </a:spcAft>
              <a:buNone/>
            </a:pPr>
            <a:r>
              <a:rPr lang="en-US" sz="1400" b="1" i="1">
                <a:solidFill>
                  <a:schemeClr val="dk1"/>
                </a:solidFill>
                <a:latin typeface="Calibri"/>
                <a:ea typeface="Calibri"/>
                <a:cs typeface="Calibri"/>
                <a:sym typeface="Calibri"/>
              </a:rPr>
              <a:t>Note: The calendars below are EXAMPLES for comparison purposes only – these are not actual CCS calendars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pic>
        <p:nvPicPr>
          <p:cNvPr id="803" name="Google Shape;803;p20"/>
          <p:cNvPicPr preferRelativeResize="0">
            <a:picLocks noGrp="1"/>
          </p:cNvPicPr>
          <p:nvPr>
            <p:ph type="pic" idx="2"/>
          </p:nvPr>
        </p:nvPicPr>
        <p:blipFill rotWithShape="1">
          <a:blip r:embed="rId3">
            <a:alphaModFix/>
          </a:blip>
          <a:srcRect b="37737"/>
          <a:stretch/>
        </p:blipFill>
        <p:spPr>
          <a:xfrm flipH="1">
            <a:off x="-35534" y="1"/>
            <a:ext cx="12263068" cy="6858000"/>
          </a:xfrm>
          <a:prstGeom prst="rect">
            <a:avLst/>
          </a:prstGeom>
          <a:noFill/>
          <a:ln>
            <a:noFill/>
          </a:ln>
        </p:spPr>
      </p:pic>
      <p:sp>
        <p:nvSpPr>
          <p:cNvPr id="804" name="Google Shape;804;p20"/>
          <p:cNvSpPr txBox="1">
            <a:spLocks noGrp="1"/>
          </p:cNvSpPr>
          <p:nvPr>
            <p:ph type="body" idx="1"/>
          </p:nvPr>
        </p:nvSpPr>
        <p:spPr>
          <a:xfrm>
            <a:off x="4887474" y="3665204"/>
            <a:ext cx="7304526" cy="2196780"/>
          </a:xfrm>
          <a:prstGeom prst="rect">
            <a:avLst/>
          </a:prstGeom>
          <a:solidFill>
            <a:schemeClr val="accent2"/>
          </a:solidFill>
          <a:ln>
            <a:noFill/>
          </a:ln>
        </p:spPr>
        <p:txBody>
          <a:bodyPr spcFirstLastPara="1" wrap="square" lIns="274300" tIns="182875" rIns="182875" bIns="182875" anchor="ctr" anchorCtr="0">
            <a:normAutofit/>
          </a:bodyPr>
          <a:lstStyle/>
          <a:p>
            <a:pPr marL="0" lvl="0" indent="0" algn="l" rtl="0">
              <a:lnSpc>
                <a:spcPct val="90000"/>
              </a:lnSpc>
              <a:spcBef>
                <a:spcPts val="0"/>
              </a:spcBef>
              <a:spcAft>
                <a:spcPts val="0"/>
              </a:spcAft>
              <a:buClr>
                <a:schemeClr val="lt1"/>
              </a:buClr>
              <a:buSzPts val="4000"/>
              <a:buNone/>
            </a:pPr>
            <a:r>
              <a:rPr lang="en-US"/>
              <a:t>Benefits, Challenges, and Other Considerations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g1fa101184bd_0_0"/>
          <p:cNvSpPr txBox="1">
            <a:spLocks noGrp="1"/>
          </p:cNvSpPr>
          <p:nvPr>
            <p:ph type="title"/>
          </p:nvPr>
        </p:nvSpPr>
        <p:spPr>
          <a:xfrm>
            <a:off x="853452" y="5688400"/>
            <a:ext cx="10540500" cy="823200"/>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lt1"/>
              </a:buClr>
              <a:buSzPts val="4400"/>
              <a:buFont typeface="Corbel"/>
              <a:buNone/>
            </a:pPr>
            <a:r>
              <a:rPr lang="en-US" b="1"/>
              <a:t>Year-Round Calendars Pros and Cons</a:t>
            </a:r>
            <a:endParaRPr/>
          </a:p>
        </p:txBody>
      </p:sp>
      <p:sp>
        <p:nvSpPr>
          <p:cNvPr id="810" name="Google Shape;810;g1fa101184bd_0_0"/>
          <p:cNvSpPr/>
          <p:nvPr/>
        </p:nvSpPr>
        <p:spPr>
          <a:xfrm>
            <a:off x="6275490" y="2772890"/>
            <a:ext cx="817800" cy="817800"/>
          </a:xfrm>
          <a:prstGeom prst="ellipse">
            <a:avLst/>
          </a:prstGeom>
          <a:solidFill>
            <a:srgbClr val="D8D8D8"/>
          </a:solid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1" name="Google Shape;811;g1fa101184bd_0_0"/>
          <p:cNvSpPr/>
          <p:nvPr/>
        </p:nvSpPr>
        <p:spPr>
          <a:xfrm>
            <a:off x="6275490" y="1779213"/>
            <a:ext cx="817800" cy="817800"/>
          </a:xfrm>
          <a:prstGeom prst="ellipse">
            <a:avLst/>
          </a:prstGeom>
          <a:solidFill>
            <a:srgbClr val="D8D8D8"/>
          </a:solid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12" name="Google Shape;812;g1fa101184bd_0_0"/>
          <p:cNvSpPr/>
          <p:nvPr/>
        </p:nvSpPr>
        <p:spPr>
          <a:xfrm>
            <a:off x="6275490" y="3791386"/>
            <a:ext cx="817800" cy="817800"/>
          </a:xfrm>
          <a:prstGeom prst="ellipse">
            <a:avLst/>
          </a:prstGeom>
          <a:solidFill>
            <a:srgbClr val="D8D8D8"/>
          </a:solid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13" name="Google Shape;813;g1fa101184bd_0_0"/>
          <p:cNvCxnSpPr/>
          <p:nvPr/>
        </p:nvCxnSpPr>
        <p:spPr>
          <a:xfrm>
            <a:off x="6685242" y="2189727"/>
            <a:ext cx="0" cy="2010600"/>
          </a:xfrm>
          <a:prstGeom prst="straightConnector1">
            <a:avLst/>
          </a:prstGeom>
          <a:noFill/>
          <a:ln w="28575" cap="flat" cmpd="sng">
            <a:solidFill>
              <a:srgbClr val="D8D8D8"/>
            </a:solidFill>
            <a:prstDash val="solid"/>
            <a:miter lim="800000"/>
            <a:headEnd type="none" w="sm" len="sm"/>
            <a:tailEnd type="none" w="sm" len="sm"/>
          </a:ln>
        </p:spPr>
      </p:cxnSp>
      <p:sp>
        <p:nvSpPr>
          <p:cNvPr id="814" name="Google Shape;814;g1fa101184bd_0_0"/>
          <p:cNvSpPr/>
          <p:nvPr/>
        </p:nvSpPr>
        <p:spPr>
          <a:xfrm>
            <a:off x="6379648" y="2877810"/>
            <a:ext cx="609600" cy="609600"/>
          </a:xfrm>
          <a:prstGeom prst="ellipse">
            <a:avLst/>
          </a:prstGeom>
          <a:solidFill>
            <a:srgbClr val="00B050"/>
          </a:solid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815" name="Google Shape;815;g1fa101184bd_0_0"/>
          <p:cNvSpPr/>
          <p:nvPr/>
        </p:nvSpPr>
        <p:spPr>
          <a:xfrm>
            <a:off x="6379648" y="1884133"/>
            <a:ext cx="609600" cy="609600"/>
          </a:xfrm>
          <a:prstGeom prst="ellipse">
            <a:avLst/>
          </a:prstGeom>
          <a:solidFill>
            <a:srgbClr val="00B050"/>
          </a:solid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816" name="Google Shape;816;g1fa101184bd_0_0"/>
          <p:cNvSpPr/>
          <p:nvPr/>
        </p:nvSpPr>
        <p:spPr>
          <a:xfrm>
            <a:off x="6379648" y="3896306"/>
            <a:ext cx="609600" cy="609600"/>
          </a:xfrm>
          <a:prstGeom prst="ellipse">
            <a:avLst/>
          </a:prstGeom>
          <a:solidFill>
            <a:srgbClr val="00B050"/>
          </a:solid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817" name="Google Shape;817;g1fa101184bd_0_0"/>
          <p:cNvSpPr txBox="1"/>
          <p:nvPr/>
        </p:nvSpPr>
        <p:spPr>
          <a:xfrm>
            <a:off x="7206961" y="1720849"/>
            <a:ext cx="25908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Provide regular/ extended breaks for staff and students </a:t>
            </a:r>
            <a:endParaRPr sz="1800" b="0" i="0" u="none" strike="noStrike" cap="none">
              <a:solidFill>
                <a:schemeClr val="lt1"/>
              </a:solidFill>
              <a:latin typeface="Arial"/>
              <a:ea typeface="Arial"/>
              <a:cs typeface="Arial"/>
              <a:sym typeface="Arial"/>
            </a:endParaRPr>
          </a:p>
        </p:txBody>
      </p:sp>
      <p:sp>
        <p:nvSpPr>
          <p:cNvPr id="818" name="Google Shape;818;g1fa101184bd_0_0"/>
          <p:cNvSpPr txBox="1"/>
          <p:nvPr/>
        </p:nvSpPr>
        <p:spPr>
          <a:xfrm>
            <a:off x="7206961" y="2667506"/>
            <a:ext cx="32097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Enable extended learning and intervention during inter-sessions</a:t>
            </a:r>
            <a:endParaRPr sz="1800" b="0" i="0" u="none" strike="noStrike" cap="none">
              <a:solidFill>
                <a:schemeClr val="lt1"/>
              </a:solidFill>
              <a:latin typeface="Arial"/>
              <a:ea typeface="Arial"/>
              <a:cs typeface="Arial"/>
              <a:sym typeface="Arial"/>
            </a:endParaRPr>
          </a:p>
        </p:txBody>
      </p:sp>
      <p:grpSp>
        <p:nvGrpSpPr>
          <p:cNvPr id="819" name="Google Shape;819;g1fa101184bd_0_0"/>
          <p:cNvGrpSpPr/>
          <p:nvPr/>
        </p:nvGrpSpPr>
        <p:grpSpPr>
          <a:xfrm>
            <a:off x="6079156" y="636698"/>
            <a:ext cx="5314622" cy="1155729"/>
            <a:chOff x="3824190" y="2513574"/>
            <a:chExt cx="5314622" cy="1155729"/>
          </a:xfrm>
        </p:grpSpPr>
        <p:grpSp>
          <p:nvGrpSpPr>
            <p:cNvPr id="820" name="Google Shape;820;g1fa101184bd_0_0"/>
            <p:cNvGrpSpPr/>
            <p:nvPr/>
          </p:nvGrpSpPr>
          <p:grpSpPr>
            <a:xfrm>
              <a:off x="3824190" y="2513574"/>
              <a:ext cx="4554604" cy="1155729"/>
              <a:chOff x="4419601" y="2171700"/>
              <a:chExt cx="5686857" cy="1443038"/>
            </a:xfrm>
          </p:grpSpPr>
          <p:sp>
            <p:nvSpPr>
              <p:cNvPr id="821" name="Google Shape;821;g1fa101184bd_0_0"/>
              <p:cNvSpPr/>
              <p:nvPr/>
            </p:nvSpPr>
            <p:spPr>
              <a:xfrm>
                <a:off x="4419601" y="2420399"/>
                <a:ext cx="4941900" cy="933900"/>
              </a:xfrm>
              <a:prstGeom prst="rect">
                <a:avLst/>
              </a:prstGeom>
              <a:solidFill>
                <a:srgbClr val="00B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2" name="Google Shape;822;g1fa101184bd_0_0"/>
              <p:cNvSpPr/>
              <p:nvPr/>
            </p:nvSpPr>
            <p:spPr>
              <a:xfrm>
                <a:off x="9347633" y="2171700"/>
                <a:ext cx="758825" cy="1443038"/>
              </a:xfrm>
              <a:custGeom>
                <a:avLst/>
                <a:gdLst/>
                <a:ahLst/>
                <a:cxnLst/>
                <a:rect l="l" t="t" r="r" b="b"/>
                <a:pathLst>
                  <a:path w="478" h="909" extrusionOk="0">
                    <a:moveTo>
                      <a:pt x="0" y="454"/>
                    </a:moveTo>
                    <a:lnTo>
                      <a:pt x="0" y="0"/>
                    </a:lnTo>
                    <a:lnTo>
                      <a:pt x="239" y="227"/>
                    </a:lnTo>
                    <a:lnTo>
                      <a:pt x="478" y="454"/>
                    </a:lnTo>
                    <a:lnTo>
                      <a:pt x="239" y="681"/>
                    </a:lnTo>
                    <a:lnTo>
                      <a:pt x="0" y="909"/>
                    </a:lnTo>
                    <a:lnTo>
                      <a:pt x="0" y="454"/>
                    </a:lnTo>
                    <a:close/>
                  </a:path>
                </a:pathLst>
              </a:custGeom>
              <a:solidFill>
                <a:srgbClr val="00B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23" name="Google Shape;823;g1fa101184bd_0_0"/>
            <p:cNvSpPr/>
            <p:nvPr/>
          </p:nvSpPr>
          <p:spPr>
            <a:xfrm>
              <a:off x="8685212" y="2853300"/>
              <a:ext cx="453600" cy="453600"/>
            </a:xfrm>
            <a:prstGeom prst="plus">
              <a:avLst>
                <a:gd name="adj" fmla="val 40672"/>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24" name="Google Shape;824;g1fa101184bd_0_0"/>
            <p:cNvSpPr txBox="1"/>
            <p:nvPr/>
          </p:nvSpPr>
          <p:spPr>
            <a:xfrm>
              <a:off x="6909062" y="2819400"/>
              <a:ext cx="983100" cy="523200"/>
            </a:xfrm>
            <a:prstGeom prst="rect">
              <a:avLst/>
            </a:prstGeom>
            <a:solidFill>
              <a:srgbClr val="00B05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Pros</a:t>
              </a:r>
              <a:endParaRPr sz="1400" b="0" i="0" u="none" strike="noStrike" cap="none">
                <a:solidFill>
                  <a:srgbClr val="000000"/>
                </a:solidFill>
                <a:latin typeface="Arial"/>
                <a:ea typeface="Arial"/>
                <a:cs typeface="Arial"/>
                <a:sym typeface="Arial"/>
              </a:endParaRPr>
            </a:p>
          </p:txBody>
        </p:sp>
      </p:grpSp>
      <p:grpSp>
        <p:nvGrpSpPr>
          <p:cNvPr id="825" name="Google Shape;825;g1fa101184bd_0_0"/>
          <p:cNvGrpSpPr/>
          <p:nvPr/>
        </p:nvGrpSpPr>
        <p:grpSpPr>
          <a:xfrm>
            <a:off x="687741" y="627183"/>
            <a:ext cx="5408118" cy="1155729"/>
            <a:chOff x="2970212" y="3581347"/>
            <a:chExt cx="5408118" cy="1155729"/>
          </a:xfrm>
        </p:grpSpPr>
        <p:grpSp>
          <p:nvGrpSpPr>
            <p:cNvPr id="826" name="Google Shape;826;g1fa101184bd_0_0"/>
            <p:cNvGrpSpPr/>
            <p:nvPr/>
          </p:nvGrpSpPr>
          <p:grpSpPr>
            <a:xfrm>
              <a:off x="2970212" y="3581347"/>
              <a:ext cx="5408118" cy="1155729"/>
              <a:chOff x="2970212" y="3581347"/>
              <a:chExt cx="5408118" cy="1155729"/>
            </a:xfrm>
          </p:grpSpPr>
          <p:grpSp>
            <p:nvGrpSpPr>
              <p:cNvPr id="827" name="Google Shape;827;g1fa101184bd_0_0"/>
              <p:cNvGrpSpPr/>
              <p:nvPr/>
            </p:nvGrpSpPr>
            <p:grpSpPr>
              <a:xfrm rot="10800000">
                <a:off x="3823726" y="3581347"/>
                <a:ext cx="4554604" cy="1155729"/>
                <a:chOff x="4419601" y="2171700"/>
                <a:chExt cx="5686857" cy="1443038"/>
              </a:xfrm>
            </p:grpSpPr>
            <p:sp>
              <p:nvSpPr>
                <p:cNvPr id="828" name="Google Shape;828;g1fa101184bd_0_0"/>
                <p:cNvSpPr/>
                <p:nvPr/>
              </p:nvSpPr>
              <p:spPr>
                <a:xfrm>
                  <a:off x="4419601" y="2428875"/>
                  <a:ext cx="4941900" cy="925500"/>
                </a:xfrm>
                <a:prstGeom prst="rect">
                  <a:avLst/>
                </a:prstGeom>
                <a:solidFill>
                  <a:srgbClr val="C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9" name="Google Shape;829;g1fa101184bd_0_0"/>
                <p:cNvSpPr/>
                <p:nvPr/>
              </p:nvSpPr>
              <p:spPr>
                <a:xfrm>
                  <a:off x="9347633" y="2171700"/>
                  <a:ext cx="758825" cy="1443038"/>
                </a:xfrm>
                <a:custGeom>
                  <a:avLst/>
                  <a:gdLst/>
                  <a:ahLst/>
                  <a:cxnLst/>
                  <a:rect l="l" t="t" r="r" b="b"/>
                  <a:pathLst>
                    <a:path w="478" h="909" extrusionOk="0">
                      <a:moveTo>
                        <a:pt x="0" y="454"/>
                      </a:moveTo>
                      <a:lnTo>
                        <a:pt x="0" y="0"/>
                      </a:lnTo>
                      <a:lnTo>
                        <a:pt x="239" y="227"/>
                      </a:lnTo>
                      <a:lnTo>
                        <a:pt x="478" y="454"/>
                      </a:lnTo>
                      <a:lnTo>
                        <a:pt x="239" y="681"/>
                      </a:lnTo>
                      <a:lnTo>
                        <a:pt x="0" y="909"/>
                      </a:lnTo>
                      <a:lnTo>
                        <a:pt x="0" y="454"/>
                      </a:lnTo>
                      <a:close/>
                    </a:path>
                  </a:pathLst>
                </a:custGeom>
                <a:solidFill>
                  <a:srgbClr val="C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830" name="Google Shape;830;g1fa101184bd_0_0"/>
              <p:cNvSpPr/>
              <p:nvPr/>
            </p:nvSpPr>
            <p:spPr>
              <a:xfrm>
                <a:off x="2970212" y="4101014"/>
                <a:ext cx="452400" cy="858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831" name="Google Shape;831;g1fa101184bd_0_0"/>
            <p:cNvSpPr txBox="1"/>
            <p:nvPr/>
          </p:nvSpPr>
          <p:spPr>
            <a:xfrm>
              <a:off x="4165862" y="3883429"/>
              <a:ext cx="1083900" cy="523200"/>
            </a:xfrm>
            <a:prstGeom prst="rect">
              <a:avLst/>
            </a:prstGeom>
            <a:solidFill>
              <a:srgbClr val="C000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lt1"/>
                  </a:solidFill>
                  <a:latin typeface="Arial"/>
                  <a:ea typeface="Arial"/>
                  <a:cs typeface="Arial"/>
                  <a:sym typeface="Arial"/>
                </a:rPr>
                <a:t>Cons</a:t>
              </a:r>
              <a:endParaRPr sz="1400" b="0" i="0" u="none" strike="noStrike" cap="none">
                <a:solidFill>
                  <a:srgbClr val="000000"/>
                </a:solidFill>
                <a:latin typeface="Arial"/>
                <a:ea typeface="Arial"/>
                <a:cs typeface="Arial"/>
                <a:sym typeface="Arial"/>
              </a:endParaRPr>
            </a:p>
          </p:txBody>
        </p:sp>
      </p:grpSp>
      <p:sp>
        <p:nvSpPr>
          <p:cNvPr id="832" name="Google Shape;832;g1fa101184bd_0_0"/>
          <p:cNvSpPr/>
          <p:nvPr/>
        </p:nvSpPr>
        <p:spPr>
          <a:xfrm>
            <a:off x="5033235" y="2762003"/>
            <a:ext cx="817800" cy="817800"/>
          </a:xfrm>
          <a:prstGeom prst="ellipse">
            <a:avLst/>
          </a:prstGeom>
          <a:solidFill>
            <a:srgbClr val="D8D8D8"/>
          </a:solid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3" name="Google Shape;833;g1fa101184bd_0_0"/>
          <p:cNvSpPr/>
          <p:nvPr/>
        </p:nvSpPr>
        <p:spPr>
          <a:xfrm>
            <a:off x="5033235" y="1768326"/>
            <a:ext cx="817800" cy="817800"/>
          </a:xfrm>
          <a:prstGeom prst="ellipse">
            <a:avLst/>
          </a:prstGeom>
          <a:solidFill>
            <a:srgbClr val="D8D8D8"/>
          </a:solid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34" name="Google Shape;834;g1fa101184bd_0_0"/>
          <p:cNvSpPr/>
          <p:nvPr/>
        </p:nvSpPr>
        <p:spPr>
          <a:xfrm>
            <a:off x="5033235" y="3780499"/>
            <a:ext cx="817800" cy="817800"/>
          </a:xfrm>
          <a:prstGeom prst="ellipse">
            <a:avLst/>
          </a:prstGeom>
          <a:solidFill>
            <a:srgbClr val="D8D8D8"/>
          </a:solid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835" name="Google Shape;835;g1fa101184bd_0_0"/>
          <p:cNvCxnSpPr/>
          <p:nvPr/>
        </p:nvCxnSpPr>
        <p:spPr>
          <a:xfrm>
            <a:off x="5442987" y="2178840"/>
            <a:ext cx="0" cy="2010600"/>
          </a:xfrm>
          <a:prstGeom prst="straightConnector1">
            <a:avLst/>
          </a:prstGeom>
          <a:noFill/>
          <a:ln w="28575" cap="flat" cmpd="sng">
            <a:solidFill>
              <a:srgbClr val="D8D8D8"/>
            </a:solidFill>
            <a:prstDash val="solid"/>
            <a:miter lim="800000"/>
            <a:headEnd type="none" w="sm" len="sm"/>
            <a:tailEnd type="none" w="sm" len="sm"/>
          </a:ln>
        </p:spPr>
      </p:cxnSp>
      <p:sp>
        <p:nvSpPr>
          <p:cNvPr id="836" name="Google Shape;836;g1fa101184bd_0_0"/>
          <p:cNvSpPr/>
          <p:nvPr/>
        </p:nvSpPr>
        <p:spPr>
          <a:xfrm>
            <a:off x="5137393" y="2866923"/>
            <a:ext cx="609600" cy="609600"/>
          </a:xfrm>
          <a:prstGeom prst="ellipse">
            <a:avLst/>
          </a:prstGeom>
          <a:solidFill>
            <a:srgbClr val="C00000"/>
          </a:solid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837" name="Google Shape;837;g1fa101184bd_0_0"/>
          <p:cNvSpPr/>
          <p:nvPr/>
        </p:nvSpPr>
        <p:spPr>
          <a:xfrm>
            <a:off x="5137393" y="1873246"/>
            <a:ext cx="609600" cy="609600"/>
          </a:xfrm>
          <a:prstGeom prst="ellipse">
            <a:avLst/>
          </a:prstGeom>
          <a:solidFill>
            <a:srgbClr val="C00000"/>
          </a:solid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838" name="Google Shape;838;g1fa101184bd_0_0"/>
          <p:cNvSpPr/>
          <p:nvPr/>
        </p:nvSpPr>
        <p:spPr>
          <a:xfrm>
            <a:off x="5137393" y="3885419"/>
            <a:ext cx="609600" cy="609600"/>
          </a:xfrm>
          <a:prstGeom prst="ellipse">
            <a:avLst/>
          </a:prstGeom>
          <a:solidFill>
            <a:srgbClr val="C00000"/>
          </a:solidFill>
          <a:ln>
            <a:noFill/>
          </a:ln>
        </p:spPr>
        <p:txBody>
          <a:bodyPr spcFirstLastPara="1" wrap="square" lIns="91425" tIns="91425" rIns="91425" bIns="91425" anchor="ctr" anchorCtr="1">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839" name="Google Shape;839;g1fa101184bd_0_0"/>
          <p:cNvSpPr txBox="1"/>
          <p:nvPr/>
        </p:nvSpPr>
        <p:spPr>
          <a:xfrm>
            <a:off x="1883391" y="1709962"/>
            <a:ext cx="2961000" cy="923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Do not match the calendars of other schools (in district or feeder). </a:t>
            </a:r>
            <a:endParaRPr sz="1800" b="0" i="0" u="none" strike="noStrike" cap="none">
              <a:solidFill>
                <a:schemeClr val="lt1"/>
              </a:solidFill>
              <a:latin typeface="Arial"/>
              <a:ea typeface="Arial"/>
              <a:cs typeface="Arial"/>
              <a:sym typeface="Arial"/>
            </a:endParaRPr>
          </a:p>
        </p:txBody>
      </p:sp>
      <p:sp>
        <p:nvSpPr>
          <p:cNvPr id="840" name="Google Shape;840;g1fa101184bd_0_0"/>
          <p:cNvSpPr txBox="1"/>
          <p:nvPr/>
        </p:nvSpPr>
        <p:spPr>
          <a:xfrm>
            <a:off x="1735394" y="2656619"/>
            <a:ext cx="3108900" cy="923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Extended times during the year without child-care (families and staff). </a:t>
            </a:r>
            <a:endParaRPr sz="1800" b="0" i="0" u="none" strike="noStrike" cap="none">
              <a:solidFill>
                <a:schemeClr val="lt1"/>
              </a:solidFill>
              <a:latin typeface="Arial"/>
              <a:ea typeface="Arial"/>
              <a:cs typeface="Arial"/>
              <a:sym typeface="Arial"/>
            </a:endParaRPr>
          </a:p>
        </p:txBody>
      </p:sp>
      <p:sp>
        <p:nvSpPr>
          <p:cNvPr id="841" name="Google Shape;841;g1fa101184bd_0_0"/>
          <p:cNvSpPr txBox="1"/>
          <p:nvPr/>
        </p:nvSpPr>
        <p:spPr>
          <a:xfrm>
            <a:off x="2253454" y="3727745"/>
            <a:ext cx="2590800" cy="923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Lack of alignment to existing district processes/ practices. </a:t>
            </a:r>
            <a:endParaRPr sz="1800" b="0" i="0" u="none" strike="noStrike" cap="none">
              <a:solidFill>
                <a:schemeClr val="lt1"/>
              </a:solidFill>
              <a:latin typeface="Arial"/>
              <a:ea typeface="Arial"/>
              <a:cs typeface="Arial"/>
              <a:sym typeface="Arial"/>
            </a:endParaRPr>
          </a:p>
        </p:txBody>
      </p:sp>
      <p:sp>
        <p:nvSpPr>
          <p:cNvPr id="842" name="Google Shape;842;g1fa101184bd_0_0"/>
          <p:cNvSpPr txBox="1"/>
          <p:nvPr/>
        </p:nvSpPr>
        <p:spPr>
          <a:xfrm>
            <a:off x="7206961" y="3827557"/>
            <a:ext cx="28833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Aligns with Community College calendar</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19"/>
                                        </p:tgtEl>
                                        <p:attrNameLst>
                                          <p:attrName>style.visibility</p:attrName>
                                        </p:attrNameLst>
                                      </p:cBhvr>
                                      <p:to>
                                        <p:strVal val="visible"/>
                                      </p:to>
                                    </p:set>
                                    <p:anim calcmode="lin" valueType="num">
                                      <p:cBhvr additive="base">
                                        <p:cTn id="7" dur="500"/>
                                        <p:tgtEl>
                                          <p:spTgt spid="819"/>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816"/>
                                        </p:tgtEl>
                                        <p:attrNameLst>
                                          <p:attrName>style.visibility</p:attrName>
                                        </p:attrNameLst>
                                      </p:cBhvr>
                                      <p:to>
                                        <p:strVal val="visible"/>
                                      </p:to>
                                    </p:set>
                                    <p:anim calcmode="lin" valueType="num">
                                      <p:cBhvr additive="base">
                                        <p:cTn id="10" dur="500"/>
                                        <p:tgtEl>
                                          <p:spTgt spid="816"/>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814"/>
                                        </p:tgtEl>
                                        <p:attrNameLst>
                                          <p:attrName>style.visibility</p:attrName>
                                        </p:attrNameLst>
                                      </p:cBhvr>
                                      <p:to>
                                        <p:strVal val="visible"/>
                                      </p:to>
                                    </p:set>
                                    <p:anim calcmode="lin" valueType="num">
                                      <p:cBhvr additive="base">
                                        <p:cTn id="13" dur="500"/>
                                        <p:tgtEl>
                                          <p:spTgt spid="814"/>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815"/>
                                        </p:tgtEl>
                                        <p:attrNameLst>
                                          <p:attrName>style.visibility</p:attrName>
                                        </p:attrNameLst>
                                      </p:cBhvr>
                                      <p:to>
                                        <p:strVal val="visible"/>
                                      </p:to>
                                    </p:set>
                                    <p:anim calcmode="lin" valueType="num">
                                      <p:cBhvr additive="base">
                                        <p:cTn id="16" dur="500"/>
                                        <p:tgtEl>
                                          <p:spTgt spid="815"/>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817"/>
                                        </p:tgtEl>
                                        <p:attrNameLst>
                                          <p:attrName>style.visibility</p:attrName>
                                        </p:attrNameLst>
                                      </p:cBhvr>
                                      <p:to>
                                        <p:strVal val="visible"/>
                                      </p:to>
                                    </p:set>
                                    <p:anim calcmode="lin" valueType="num">
                                      <p:cBhvr additive="base">
                                        <p:cTn id="21" dur="500"/>
                                        <p:tgtEl>
                                          <p:spTgt spid="817"/>
                                        </p:tgtEl>
                                        <p:attrNameLst>
                                          <p:attrName>ppt_x</p:attrName>
                                        </p:attrNameLst>
                                      </p:cBhvr>
                                      <p:tavLst>
                                        <p:tav tm="0">
                                          <p:val>
                                            <p:strVal val="#ppt_x-1"/>
                                          </p:val>
                                        </p:tav>
                                        <p:tav tm="100000">
                                          <p:val>
                                            <p:strVal val="#ppt_x"/>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18"/>
                                        </p:tgtEl>
                                        <p:attrNameLst>
                                          <p:attrName>style.visibility</p:attrName>
                                        </p:attrNameLst>
                                      </p:cBhvr>
                                      <p:to>
                                        <p:strVal val="visible"/>
                                      </p:to>
                                    </p:set>
                                    <p:anim calcmode="lin" valueType="num">
                                      <p:cBhvr additive="base">
                                        <p:cTn id="26" dur="500"/>
                                        <p:tgtEl>
                                          <p:spTgt spid="818"/>
                                        </p:tgtEl>
                                        <p:attrNameLst>
                                          <p:attrName>ppt_x</p:attrName>
                                        </p:attrNameLst>
                                      </p:cBhvr>
                                      <p:tavLst>
                                        <p:tav tm="0">
                                          <p:val>
                                            <p:strVal val="#ppt_x-1"/>
                                          </p:val>
                                        </p:tav>
                                        <p:tav tm="100000">
                                          <p:val>
                                            <p:strVal val="#ppt_x"/>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42"/>
                                        </p:tgtEl>
                                        <p:attrNameLst>
                                          <p:attrName>style.visibility</p:attrName>
                                        </p:attrNameLst>
                                      </p:cBhvr>
                                      <p:to>
                                        <p:strVal val="visible"/>
                                      </p:to>
                                    </p:set>
                                    <p:anim calcmode="lin" valueType="num">
                                      <p:cBhvr additive="base">
                                        <p:cTn id="31" dur="500"/>
                                        <p:tgtEl>
                                          <p:spTgt spid="842"/>
                                        </p:tgtEl>
                                        <p:attrNameLst>
                                          <p:attrName>ppt_x</p:attrName>
                                        </p:attrNameLst>
                                      </p:cBhvr>
                                      <p:tavLst>
                                        <p:tav tm="0">
                                          <p:val>
                                            <p:strVal val="#ppt_x-1"/>
                                          </p:val>
                                        </p:tav>
                                        <p:tav tm="100000">
                                          <p:val>
                                            <p:strVal val="#ppt_x"/>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838"/>
                                        </p:tgtEl>
                                        <p:attrNameLst>
                                          <p:attrName>style.visibility</p:attrName>
                                        </p:attrNameLst>
                                      </p:cBhvr>
                                      <p:to>
                                        <p:strVal val="visible"/>
                                      </p:to>
                                    </p:set>
                                    <p:anim calcmode="lin" valueType="num">
                                      <p:cBhvr additive="base">
                                        <p:cTn id="36" dur="500"/>
                                        <p:tgtEl>
                                          <p:spTgt spid="838"/>
                                        </p:tgtEl>
                                        <p:attrNameLst>
                                          <p:attrName>ppt_x</p:attrName>
                                        </p:attrNameLst>
                                      </p:cBhvr>
                                      <p:tavLst>
                                        <p:tav tm="0">
                                          <p:val>
                                            <p:strVal val="#ppt_x+1"/>
                                          </p:val>
                                        </p:tav>
                                        <p:tav tm="100000">
                                          <p:val>
                                            <p:strVal val="#ppt_x"/>
                                          </p:val>
                                        </p:tav>
                                      </p:tavLst>
                                    </p:anim>
                                  </p:childTnLst>
                                </p:cTn>
                              </p:par>
                              <p:par>
                                <p:cTn id="37" presetID="2" presetClass="entr" presetSubtype="2" fill="hold" nodeType="withEffect">
                                  <p:stCondLst>
                                    <p:cond delay="0"/>
                                  </p:stCondLst>
                                  <p:childTnLst>
                                    <p:set>
                                      <p:cBhvr>
                                        <p:cTn id="38" dur="1" fill="hold">
                                          <p:stCondLst>
                                            <p:cond delay="0"/>
                                          </p:stCondLst>
                                        </p:cTn>
                                        <p:tgtEl>
                                          <p:spTgt spid="836"/>
                                        </p:tgtEl>
                                        <p:attrNameLst>
                                          <p:attrName>style.visibility</p:attrName>
                                        </p:attrNameLst>
                                      </p:cBhvr>
                                      <p:to>
                                        <p:strVal val="visible"/>
                                      </p:to>
                                    </p:set>
                                    <p:anim calcmode="lin" valueType="num">
                                      <p:cBhvr additive="base">
                                        <p:cTn id="39" dur="500"/>
                                        <p:tgtEl>
                                          <p:spTgt spid="836"/>
                                        </p:tgtEl>
                                        <p:attrNameLst>
                                          <p:attrName>ppt_x</p:attrName>
                                        </p:attrNameLst>
                                      </p:cBhvr>
                                      <p:tavLst>
                                        <p:tav tm="0">
                                          <p:val>
                                            <p:strVal val="#ppt_x+1"/>
                                          </p:val>
                                        </p:tav>
                                        <p:tav tm="100000">
                                          <p:val>
                                            <p:strVal val="#ppt_x"/>
                                          </p:val>
                                        </p:tav>
                                      </p:tavLst>
                                    </p:anim>
                                  </p:childTnLst>
                                </p:cTn>
                              </p:par>
                              <p:par>
                                <p:cTn id="40" presetID="2" presetClass="entr" presetSubtype="2" fill="hold" nodeType="withEffect">
                                  <p:stCondLst>
                                    <p:cond delay="0"/>
                                  </p:stCondLst>
                                  <p:childTnLst>
                                    <p:set>
                                      <p:cBhvr>
                                        <p:cTn id="41" dur="1" fill="hold">
                                          <p:stCondLst>
                                            <p:cond delay="0"/>
                                          </p:stCondLst>
                                        </p:cTn>
                                        <p:tgtEl>
                                          <p:spTgt spid="837"/>
                                        </p:tgtEl>
                                        <p:attrNameLst>
                                          <p:attrName>style.visibility</p:attrName>
                                        </p:attrNameLst>
                                      </p:cBhvr>
                                      <p:to>
                                        <p:strVal val="visible"/>
                                      </p:to>
                                    </p:set>
                                    <p:anim calcmode="lin" valueType="num">
                                      <p:cBhvr additive="base">
                                        <p:cTn id="42" dur="500"/>
                                        <p:tgtEl>
                                          <p:spTgt spid="837"/>
                                        </p:tgtEl>
                                        <p:attrNameLst>
                                          <p:attrName>ppt_x</p:attrName>
                                        </p:attrNameLst>
                                      </p:cBhvr>
                                      <p:tavLst>
                                        <p:tav tm="0">
                                          <p:val>
                                            <p:strVal val="#ppt_x+1"/>
                                          </p:val>
                                        </p:tav>
                                        <p:tav tm="100000">
                                          <p:val>
                                            <p:strVal val="#ppt_x"/>
                                          </p:val>
                                        </p:tav>
                                      </p:tavLst>
                                    </p:anim>
                                  </p:childTnLst>
                                </p:cTn>
                              </p:par>
                              <p:par>
                                <p:cTn id="43" presetID="2" presetClass="entr" presetSubtype="2" fill="hold" nodeType="withEffect">
                                  <p:stCondLst>
                                    <p:cond delay="0"/>
                                  </p:stCondLst>
                                  <p:childTnLst>
                                    <p:set>
                                      <p:cBhvr>
                                        <p:cTn id="44" dur="1" fill="hold">
                                          <p:stCondLst>
                                            <p:cond delay="0"/>
                                          </p:stCondLst>
                                        </p:cTn>
                                        <p:tgtEl>
                                          <p:spTgt spid="825"/>
                                        </p:tgtEl>
                                        <p:attrNameLst>
                                          <p:attrName>style.visibility</p:attrName>
                                        </p:attrNameLst>
                                      </p:cBhvr>
                                      <p:to>
                                        <p:strVal val="visible"/>
                                      </p:to>
                                    </p:set>
                                    <p:anim calcmode="lin" valueType="num">
                                      <p:cBhvr additive="base">
                                        <p:cTn id="45" dur="500"/>
                                        <p:tgtEl>
                                          <p:spTgt spid="825"/>
                                        </p:tgtEl>
                                        <p:attrNameLst>
                                          <p:attrName>ppt_x</p:attrName>
                                        </p:attrNameLst>
                                      </p:cBhvr>
                                      <p:tavLst>
                                        <p:tav tm="0">
                                          <p:val>
                                            <p:strVal val="#ppt_x+1"/>
                                          </p:val>
                                        </p:tav>
                                        <p:tav tm="100000">
                                          <p:val>
                                            <p:strVal val="#ppt_x"/>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nodeType="clickEffect">
                                  <p:stCondLst>
                                    <p:cond delay="0"/>
                                  </p:stCondLst>
                                  <p:childTnLst>
                                    <p:set>
                                      <p:cBhvr>
                                        <p:cTn id="49" dur="1" fill="hold">
                                          <p:stCondLst>
                                            <p:cond delay="0"/>
                                          </p:stCondLst>
                                        </p:cTn>
                                        <p:tgtEl>
                                          <p:spTgt spid="839"/>
                                        </p:tgtEl>
                                        <p:attrNameLst>
                                          <p:attrName>style.visibility</p:attrName>
                                        </p:attrNameLst>
                                      </p:cBhvr>
                                      <p:to>
                                        <p:strVal val="visible"/>
                                      </p:to>
                                    </p:set>
                                    <p:anim calcmode="lin" valueType="num">
                                      <p:cBhvr additive="base">
                                        <p:cTn id="50" dur="500"/>
                                        <p:tgtEl>
                                          <p:spTgt spid="839"/>
                                        </p:tgtEl>
                                        <p:attrNameLst>
                                          <p:attrName>ppt_x</p:attrName>
                                        </p:attrNameLst>
                                      </p:cBhvr>
                                      <p:tavLst>
                                        <p:tav tm="0">
                                          <p:val>
                                            <p:strVal val="#ppt_x+1"/>
                                          </p:val>
                                        </p:tav>
                                        <p:tav tm="100000">
                                          <p:val>
                                            <p:strVal val="#ppt_x"/>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840"/>
                                        </p:tgtEl>
                                        <p:attrNameLst>
                                          <p:attrName>style.visibility</p:attrName>
                                        </p:attrNameLst>
                                      </p:cBhvr>
                                      <p:to>
                                        <p:strVal val="visible"/>
                                      </p:to>
                                    </p:set>
                                    <p:anim calcmode="lin" valueType="num">
                                      <p:cBhvr additive="base">
                                        <p:cTn id="55" dur="500"/>
                                        <p:tgtEl>
                                          <p:spTgt spid="840"/>
                                        </p:tgtEl>
                                        <p:attrNameLst>
                                          <p:attrName>ppt_x</p:attrName>
                                        </p:attrNameLst>
                                      </p:cBhvr>
                                      <p:tavLst>
                                        <p:tav tm="0">
                                          <p:val>
                                            <p:strVal val="#ppt_x+1"/>
                                          </p:val>
                                        </p:tav>
                                        <p:tav tm="100000">
                                          <p:val>
                                            <p:strVal val="#ppt_x"/>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nodeType="clickEffect">
                                  <p:stCondLst>
                                    <p:cond delay="0"/>
                                  </p:stCondLst>
                                  <p:childTnLst>
                                    <p:set>
                                      <p:cBhvr>
                                        <p:cTn id="59" dur="1" fill="hold">
                                          <p:stCondLst>
                                            <p:cond delay="0"/>
                                          </p:stCondLst>
                                        </p:cTn>
                                        <p:tgtEl>
                                          <p:spTgt spid="841"/>
                                        </p:tgtEl>
                                        <p:attrNameLst>
                                          <p:attrName>style.visibility</p:attrName>
                                        </p:attrNameLst>
                                      </p:cBhvr>
                                      <p:to>
                                        <p:strVal val="visible"/>
                                      </p:to>
                                    </p:set>
                                    <p:anim calcmode="lin" valueType="num">
                                      <p:cBhvr additive="base">
                                        <p:cTn id="60" dur="500"/>
                                        <p:tgtEl>
                                          <p:spTgt spid="84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9"/>
          <p:cNvSpPr txBox="1">
            <a:spLocks noGrp="1"/>
          </p:cNvSpPr>
          <p:nvPr>
            <p:ph type="title"/>
          </p:nvPr>
        </p:nvSpPr>
        <p:spPr>
          <a:xfrm>
            <a:off x="1513581" y="597067"/>
            <a:ext cx="8768625" cy="1149325"/>
          </a:xfrm>
          <a:prstGeom prst="rect">
            <a:avLst/>
          </a:prstGeom>
          <a:noFill/>
          <a:ln>
            <a:noFill/>
          </a:ln>
        </p:spPr>
        <p:txBody>
          <a:bodyPr spcFirstLastPara="1" wrap="square" lIns="0"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Corbel"/>
              <a:buNone/>
            </a:pPr>
            <a:r>
              <a:rPr lang="en-US"/>
              <a:t>Benefits to Students and Student Learning</a:t>
            </a:r>
            <a:br>
              <a:rPr lang="en-US"/>
            </a:br>
            <a:r>
              <a:rPr lang="en-US" sz="2700" i="1"/>
              <a:t>What the Research Says</a:t>
            </a:r>
            <a:endParaRPr/>
          </a:p>
        </p:txBody>
      </p:sp>
      <p:pic>
        <p:nvPicPr>
          <p:cNvPr id="848" name="Google Shape;848;p19" descr="Business Growth with solid fill"/>
          <p:cNvPicPr preferRelativeResize="0">
            <a:picLocks noGrp="1"/>
          </p:cNvPicPr>
          <p:nvPr>
            <p:ph type="pic" idx="2"/>
          </p:nvPr>
        </p:nvPicPr>
        <p:blipFill rotWithShape="1">
          <a:blip r:embed="rId3">
            <a:alphaModFix/>
          </a:blip>
          <a:srcRect t="48" b="48"/>
          <a:stretch/>
        </p:blipFill>
        <p:spPr>
          <a:xfrm>
            <a:off x="1038871" y="3050995"/>
            <a:ext cx="1643384" cy="1643384"/>
          </a:xfrm>
          <a:prstGeom prst="rect">
            <a:avLst/>
          </a:prstGeom>
          <a:noFill/>
          <a:ln>
            <a:noFill/>
          </a:ln>
        </p:spPr>
      </p:pic>
      <p:pic>
        <p:nvPicPr>
          <p:cNvPr id="849" name="Google Shape;849;p19" descr="Beach umbrella with solid fill"/>
          <p:cNvPicPr preferRelativeResize="0">
            <a:picLocks noGrp="1"/>
          </p:cNvPicPr>
          <p:nvPr>
            <p:ph type="pic" idx="3"/>
          </p:nvPr>
        </p:nvPicPr>
        <p:blipFill rotWithShape="1">
          <a:blip r:embed="rId4">
            <a:alphaModFix/>
          </a:blip>
          <a:srcRect t="48" b="48"/>
          <a:stretch/>
        </p:blipFill>
        <p:spPr>
          <a:xfrm>
            <a:off x="3842264" y="3050995"/>
            <a:ext cx="1643384" cy="1643384"/>
          </a:xfrm>
          <a:prstGeom prst="rect">
            <a:avLst/>
          </a:prstGeom>
          <a:noFill/>
          <a:ln>
            <a:noFill/>
          </a:ln>
        </p:spPr>
      </p:pic>
      <p:pic>
        <p:nvPicPr>
          <p:cNvPr id="850" name="Google Shape;850;p19" descr="Group of men with solid fill"/>
          <p:cNvPicPr preferRelativeResize="0">
            <a:picLocks noGrp="1"/>
          </p:cNvPicPr>
          <p:nvPr>
            <p:ph type="pic" idx="4"/>
          </p:nvPr>
        </p:nvPicPr>
        <p:blipFill rotWithShape="1">
          <a:blip r:embed="rId5">
            <a:alphaModFix/>
          </a:blip>
          <a:srcRect l="48" r="48"/>
          <a:stretch/>
        </p:blipFill>
        <p:spPr>
          <a:xfrm>
            <a:off x="6645657" y="3061267"/>
            <a:ext cx="1643384" cy="1643384"/>
          </a:xfrm>
          <a:prstGeom prst="rect">
            <a:avLst/>
          </a:prstGeom>
          <a:noFill/>
          <a:ln>
            <a:noFill/>
          </a:ln>
        </p:spPr>
      </p:pic>
      <p:pic>
        <p:nvPicPr>
          <p:cNvPr id="851" name="Google Shape;851;p19" descr="Schoolhouse with solid fill"/>
          <p:cNvPicPr preferRelativeResize="0">
            <a:picLocks noGrp="1"/>
          </p:cNvPicPr>
          <p:nvPr>
            <p:ph type="pic" idx="5"/>
          </p:nvPr>
        </p:nvPicPr>
        <p:blipFill rotWithShape="1">
          <a:blip r:embed="rId6">
            <a:alphaModFix/>
          </a:blip>
          <a:srcRect l="48" r="48"/>
          <a:stretch/>
        </p:blipFill>
        <p:spPr>
          <a:xfrm>
            <a:off x="9449049" y="3061267"/>
            <a:ext cx="1643384" cy="1643384"/>
          </a:xfrm>
          <a:prstGeom prst="rect">
            <a:avLst/>
          </a:prstGeom>
          <a:noFill/>
          <a:ln>
            <a:noFill/>
          </a:ln>
        </p:spPr>
      </p:pic>
      <p:sp>
        <p:nvSpPr>
          <p:cNvPr id="852" name="Google Shape;852;p19"/>
          <p:cNvSpPr txBox="1">
            <a:spLocks noGrp="1"/>
          </p:cNvSpPr>
          <p:nvPr>
            <p:ph type="body" idx="1"/>
          </p:nvPr>
        </p:nvSpPr>
        <p:spPr>
          <a:xfrm>
            <a:off x="604711" y="5272005"/>
            <a:ext cx="2517605" cy="1029458"/>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Clr>
                <a:schemeClr val="dk2"/>
              </a:buClr>
              <a:buSzPts val="1400"/>
              <a:buNone/>
            </a:pPr>
            <a:r>
              <a:rPr lang="en-US"/>
              <a:t>STATISTICALLY SIGNIFICANT IMPROVEMENT IN STUDENT TEST SCORES COMPARED TO TRADITIONAL CALENDARS </a:t>
            </a:r>
            <a:br>
              <a:rPr lang="en-US"/>
            </a:br>
            <a:r>
              <a:rPr lang="en-US"/>
              <a:t>Includes Black, Hispanic, Students from Low-Income Families</a:t>
            </a:r>
            <a:r>
              <a:rPr lang="en-US" baseline="30000"/>
              <a:t>1</a:t>
            </a:r>
            <a:endParaRPr/>
          </a:p>
        </p:txBody>
      </p:sp>
      <p:sp>
        <p:nvSpPr>
          <p:cNvPr id="853" name="Google Shape;853;p19"/>
          <p:cNvSpPr txBox="1">
            <a:spLocks noGrp="1"/>
          </p:cNvSpPr>
          <p:nvPr>
            <p:ph type="body" idx="6"/>
          </p:nvPr>
        </p:nvSpPr>
        <p:spPr>
          <a:xfrm>
            <a:off x="604711" y="4791479"/>
            <a:ext cx="2517605" cy="382749"/>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dk2"/>
              </a:buClr>
              <a:buSzPts val="1600"/>
              <a:buNone/>
            </a:pPr>
            <a:r>
              <a:rPr lang="en-US"/>
              <a:t>IMPROVED STUDENT ACHEIVEMENT</a:t>
            </a:r>
            <a:endParaRPr/>
          </a:p>
        </p:txBody>
      </p:sp>
      <p:sp>
        <p:nvSpPr>
          <p:cNvPr id="854" name="Google Shape;854;p19"/>
          <p:cNvSpPr txBox="1">
            <a:spLocks noGrp="1"/>
          </p:cNvSpPr>
          <p:nvPr>
            <p:ph type="body" idx="7"/>
          </p:nvPr>
        </p:nvSpPr>
        <p:spPr>
          <a:xfrm>
            <a:off x="3410942" y="5272005"/>
            <a:ext cx="2517605" cy="1029458"/>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Clr>
                <a:schemeClr val="dk2"/>
              </a:buClr>
              <a:buSzPts val="1400"/>
              <a:buNone/>
            </a:pPr>
            <a:r>
              <a:rPr lang="en-US"/>
              <a:t>STUDENTS LOSE ON AVERAGE 25-30% OF SCHOOL-YEAR GAINS IN THE SUMMER. LOWER INCOME STUDENTS READING SKILLS DECLINE AT A MORE SIGNIFICANT RATE WHEN COMPARED TO MIDDLE –INCOME PEERS.</a:t>
            </a:r>
            <a:r>
              <a:rPr lang="en-US" baseline="30000"/>
              <a:t>2</a:t>
            </a:r>
            <a:endParaRPr/>
          </a:p>
        </p:txBody>
      </p:sp>
      <p:sp>
        <p:nvSpPr>
          <p:cNvPr id="855" name="Google Shape;855;p19"/>
          <p:cNvSpPr txBox="1">
            <a:spLocks noGrp="1"/>
          </p:cNvSpPr>
          <p:nvPr>
            <p:ph type="body" idx="8"/>
          </p:nvPr>
        </p:nvSpPr>
        <p:spPr>
          <a:xfrm>
            <a:off x="3410942" y="4791479"/>
            <a:ext cx="2517605" cy="382749"/>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dk2"/>
              </a:buClr>
              <a:buSzPts val="1600"/>
              <a:buNone/>
            </a:pPr>
            <a:r>
              <a:rPr lang="en-US"/>
              <a:t>REDUCE SUMMER LEARNING LOSS</a:t>
            </a:r>
            <a:endParaRPr/>
          </a:p>
        </p:txBody>
      </p:sp>
      <p:sp>
        <p:nvSpPr>
          <p:cNvPr id="856" name="Google Shape;856;p19"/>
          <p:cNvSpPr txBox="1">
            <a:spLocks noGrp="1"/>
          </p:cNvSpPr>
          <p:nvPr>
            <p:ph type="body" idx="9"/>
          </p:nvPr>
        </p:nvSpPr>
        <p:spPr>
          <a:xfrm>
            <a:off x="6217173" y="5282275"/>
            <a:ext cx="2517605" cy="1029458"/>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Clr>
                <a:schemeClr val="dk2"/>
              </a:buClr>
              <a:buSzPts val="1400"/>
              <a:buNone/>
            </a:pPr>
            <a:r>
              <a:rPr lang="en-US"/>
              <a:t>TEACHERS HIGHLY SATSIFIED. REPORT IMPROVED PSYCHOLOGICAL AND NON-ACADEMIC BENEFITS IN RELATION TO BURNOUT/STRESS.</a:t>
            </a:r>
            <a:r>
              <a:rPr lang="en-US" baseline="30000">
                <a:solidFill>
                  <a:schemeClr val="dk1"/>
                </a:solidFill>
              </a:rPr>
              <a:t>3</a:t>
            </a:r>
            <a:r>
              <a:rPr lang="en-US"/>
              <a:t> </a:t>
            </a:r>
            <a:endParaRPr/>
          </a:p>
        </p:txBody>
      </p:sp>
      <p:sp>
        <p:nvSpPr>
          <p:cNvPr id="857" name="Google Shape;857;p19"/>
          <p:cNvSpPr txBox="1">
            <a:spLocks noGrp="1"/>
          </p:cNvSpPr>
          <p:nvPr>
            <p:ph type="body" idx="13"/>
          </p:nvPr>
        </p:nvSpPr>
        <p:spPr>
          <a:xfrm>
            <a:off x="6217173" y="4801749"/>
            <a:ext cx="2517605" cy="382749"/>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dk2"/>
              </a:buClr>
              <a:buSzPts val="1600"/>
              <a:buNone/>
            </a:pPr>
            <a:r>
              <a:rPr lang="en-US"/>
              <a:t>IMPROVED TEACHER SATISFACTION</a:t>
            </a:r>
            <a:endParaRPr/>
          </a:p>
        </p:txBody>
      </p:sp>
      <p:sp>
        <p:nvSpPr>
          <p:cNvPr id="858" name="Google Shape;858;p19"/>
          <p:cNvSpPr txBox="1">
            <a:spLocks noGrp="1"/>
          </p:cNvSpPr>
          <p:nvPr>
            <p:ph type="body" idx="14"/>
          </p:nvPr>
        </p:nvSpPr>
        <p:spPr>
          <a:xfrm>
            <a:off x="9023403" y="5282275"/>
            <a:ext cx="2517605" cy="1029458"/>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Clr>
                <a:schemeClr val="dk2"/>
              </a:buClr>
              <a:buSzPts val="1400"/>
              <a:buNone/>
            </a:pPr>
            <a:r>
              <a:rPr lang="en-US"/>
              <a:t>THE MOST SUCCESSFUL YEAR-ROUND SCHOOLS RESULT FROM THE CAREFUL PARTNERSHIP WITH STAFF AND FAMILIES TO DESIGN A SUCCESSFUL SUPPORT FOR THE SCHOOL.</a:t>
            </a:r>
            <a:r>
              <a:rPr lang="en-US" baseline="30000"/>
              <a:t>4</a:t>
            </a:r>
            <a:endParaRPr/>
          </a:p>
        </p:txBody>
      </p:sp>
      <p:sp>
        <p:nvSpPr>
          <p:cNvPr id="859" name="Google Shape;859;p19"/>
          <p:cNvSpPr txBox="1">
            <a:spLocks noGrp="1"/>
          </p:cNvSpPr>
          <p:nvPr>
            <p:ph type="body" idx="15"/>
          </p:nvPr>
        </p:nvSpPr>
        <p:spPr>
          <a:xfrm>
            <a:off x="8642555" y="4801749"/>
            <a:ext cx="3279058" cy="382749"/>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dk2"/>
              </a:buClr>
              <a:buSzPts val="1600"/>
              <a:buNone/>
            </a:pPr>
            <a:r>
              <a:rPr lang="en-US"/>
              <a:t>SUCCESSFUL YEAR-ROUND SCHOOLS CO-DESIGN THE PROGRAM WITH STAFF/FAMILIES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2"/>
          <p:cNvSpPr txBox="1">
            <a:spLocks noGrp="1"/>
          </p:cNvSpPr>
          <p:nvPr>
            <p:ph type="body" idx="1"/>
          </p:nvPr>
        </p:nvSpPr>
        <p:spPr>
          <a:xfrm>
            <a:off x="0" y="3206186"/>
            <a:ext cx="12192000" cy="3651813"/>
          </a:xfrm>
          <a:prstGeom prst="rect">
            <a:avLst/>
          </a:prstGeom>
          <a:solidFill>
            <a:schemeClr val="accent2"/>
          </a:solidFill>
          <a:ln>
            <a:noFill/>
          </a:ln>
        </p:spPr>
        <p:txBody>
          <a:bodyPr spcFirstLastPara="1" wrap="square" lIns="5400000" tIns="274300" rIns="914400" bIns="274300" anchor="t" anchorCtr="0">
            <a:noAutofit/>
          </a:bodyPr>
          <a:lstStyle/>
          <a:p>
            <a:pPr marL="0" lvl="0" indent="0" algn="l" rtl="0">
              <a:lnSpc>
                <a:spcPct val="100000"/>
              </a:lnSpc>
              <a:spcBef>
                <a:spcPts val="0"/>
              </a:spcBef>
              <a:spcAft>
                <a:spcPts val="0"/>
              </a:spcAft>
              <a:buClr>
                <a:schemeClr val="lt1"/>
              </a:buClr>
              <a:buSzPts val="1800"/>
              <a:buNone/>
            </a:pPr>
            <a:r>
              <a:rPr lang="en-US" sz="1800"/>
              <a:t>Chatham County Schools worked with RTI International to assess the feasibility of converting one of our feeder patterns to a year-round academic calendar. The goal of the study is to </a:t>
            </a:r>
            <a:endParaRPr/>
          </a:p>
          <a:p>
            <a:pPr marL="342900" lvl="0" indent="-342900" algn="l" rtl="0">
              <a:lnSpc>
                <a:spcPct val="100000"/>
              </a:lnSpc>
              <a:spcBef>
                <a:spcPts val="1000"/>
              </a:spcBef>
              <a:spcAft>
                <a:spcPts val="0"/>
              </a:spcAft>
              <a:buClr>
                <a:schemeClr val="lt1"/>
              </a:buClr>
              <a:buSzPts val="1800"/>
              <a:buFont typeface="Corbel"/>
              <a:buAutoNum type="arabicPeriod"/>
            </a:pPr>
            <a:r>
              <a:rPr lang="en-US" sz="1800" b="1"/>
              <a:t>educate</a:t>
            </a:r>
            <a:r>
              <a:rPr lang="en-US" sz="1800"/>
              <a:t> the staff, families, and students about the potential benefits of a year-round academic calendar, </a:t>
            </a:r>
            <a:endParaRPr/>
          </a:p>
          <a:p>
            <a:pPr marL="342900" lvl="0" indent="-342900" algn="l" rtl="0">
              <a:lnSpc>
                <a:spcPct val="100000"/>
              </a:lnSpc>
              <a:spcBef>
                <a:spcPts val="1000"/>
              </a:spcBef>
              <a:spcAft>
                <a:spcPts val="0"/>
              </a:spcAft>
              <a:buClr>
                <a:schemeClr val="lt1"/>
              </a:buClr>
              <a:buSzPts val="1800"/>
              <a:buFont typeface="Corbel"/>
              <a:buAutoNum type="arabicPeriod"/>
            </a:pPr>
            <a:r>
              <a:rPr lang="en-US" sz="1800" b="1"/>
              <a:t>Share research </a:t>
            </a:r>
            <a:r>
              <a:rPr lang="en-US" sz="1800"/>
              <a:t>and</a:t>
            </a:r>
            <a:r>
              <a:rPr lang="en-US" sz="1800" b="1"/>
              <a:t> general information regarding year-round schools,</a:t>
            </a:r>
            <a:endParaRPr/>
          </a:p>
          <a:p>
            <a:pPr marL="342900" lvl="0" indent="-342900" algn="l" rtl="0">
              <a:lnSpc>
                <a:spcPct val="100000"/>
              </a:lnSpc>
              <a:spcBef>
                <a:spcPts val="1000"/>
              </a:spcBef>
              <a:spcAft>
                <a:spcPts val="0"/>
              </a:spcAft>
              <a:buClr>
                <a:schemeClr val="lt1"/>
              </a:buClr>
              <a:buSzPts val="1800"/>
              <a:buFont typeface="Corbel"/>
              <a:buAutoNum type="arabicPeriod"/>
            </a:pPr>
            <a:r>
              <a:rPr lang="en-US" sz="1800" b="1"/>
              <a:t>assess the support </a:t>
            </a:r>
            <a:r>
              <a:rPr lang="en-US" sz="1800"/>
              <a:t>for a transition, and </a:t>
            </a:r>
            <a:endParaRPr/>
          </a:p>
          <a:p>
            <a:pPr marL="342900" lvl="0" indent="-342900" algn="l" rtl="0">
              <a:lnSpc>
                <a:spcPct val="100000"/>
              </a:lnSpc>
              <a:spcBef>
                <a:spcPts val="1000"/>
              </a:spcBef>
              <a:spcAft>
                <a:spcPts val="0"/>
              </a:spcAft>
              <a:buClr>
                <a:schemeClr val="lt1"/>
              </a:buClr>
              <a:buSzPts val="1800"/>
              <a:buFont typeface="Corbel"/>
              <a:buAutoNum type="arabicPeriod"/>
            </a:pPr>
            <a:r>
              <a:rPr lang="en-US" sz="1800"/>
              <a:t>if feasible </a:t>
            </a:r>
            <a:r>
              <a:rPr lang="en-US" sz="1800" b="1"/>
              <a:t>plan an implementation </a:t>
            </a:r>
            <a:r>
              <a:rPr lang="en-US" sz="1800"/>
              <a:t>over the next 18 months to begin in 2024-2025</a:t>
            </a:r>
            <a:endParaRPr/>
          </a:p>
        </p:txBody>
      </p:sp>
      <p:sp>
        <p:nvSpPr>
          <p:cNvPr id="484" name="Google Shape;484;p2"/>
          <p:cNvSpPr txBox="1">
            <a:spLocks noGrp="1"/>
          </p:cNvSpPr>
          <p:nvPr>
            <p:ph type="title"/>
          </p:nvPr>
        </p:nvSpPr>
        <p:spPr>
          <a:xfrm>
            <a:off x="5278053" y="1775520"/>
            <a:ext cx="6435524"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4400"/>
              <a:buFont typeface="Corbel"/>
              <a:buNone/>
            </a:pPr>
            <a:r>
              <a:rPr lang="en-US"/>
              <a:t>PROJECT PURPOSE</a:t>
            </a:r>
            <a:endParaRPr/>
          </a:p>
        </p:txBody>
      </p:sp>
      <p:pic>
        <p:nvPicPr>
          <p:cNvPr id="485" name="Google Shape;485;p2"/>
          <p:cNvPicPr preferRelativeResize="0">
            <a:picLocks noGrp="1"/>
          </p:cNvPicPr>
          <p:nvPr>
            <p:ph type="pic" idx="2"/>
          </p:nvPr>
        </p:nvPicPr>
        <p:blipFill rotWithShape="1">
          <a:blip r:embed="rId3">
            <a:alphaModFix/>
          </a:blip>
          <a:srcRect/>
          <a:stretch/>
        </p:blipFill>
        <p:spPr>
          <a:xfrm>
            <a:off x="971836" y="281810"/>
            <a:ext cx="3523423" cy="2642567"/>
          </a:xfrm>
          <a:prstGeom prst="rect">
            <a:avLst/>
          </a:prstGeom>
          <a:solidFill>
            <a:srgbClr val="F2F2F2"/>
          </a:solidFill>
          <a:ln>
            <a:noFill/>
          </a:ln>
        </p:spPr>
      </p:pic>
      <p:pic>
        <p:nvPicPr>
          <p:cNvPr id="486" name="Google Shape;486;p2"/>
          <p:cNvPicPr preferRelativeResize="0">
            <a:picLocks noGrp="1"/>
          </p:cNvPicPr>
          <p:nvPr>
            <p:ph type="pic" idx="3"/>
          </p:nvPr>
        </p:nvPicPr>
        <p:blipFill rotWithShape="1">
          <a:blip r:embed="rId4">
            <a:alphaModFix/>
          </a:blip>
          <a:srcRect/>
          <a:stretch/>
        </p:blipFill>
        <p:spPr>
          <a:xfrm>
            <a:off x="971836" y="3379316"/>
            <a:ext cx="3523423" cy="3164728"/>
          </a:xfrm>
          <a:prstGeom prst="rect">
            <a:avLst/>
          </a:prstGeom>
          <a:solidFill>
            <a:srgbClr val="F2F2F2"/>
          </a:solidFill>
          <a:ln>
            <a:noFill/>
          </a:ln>
        </p:spPr>
      </p:pic>
      <p:pic>
        <p:nvPicPr>
          <p:cNvPr id="487" name="Google Shape;487;p2" descr="Text&#10;&#10;Description automatically generated"/>
          <p:cNvPicPr preferRelativeResize="0"/>
          <p:nvPr/>
        </p:nvPicPr>
        <p:blipFill rotWithShape="1">
          <a:blip r:embed="rId5">
            <a:alphaModFix/>
          </a:blip>
          <a:srcRect b="28034"/>
          <a:stretch/>
        </p:blipFill>
        <p:spPr>
          <a:xfrm>
            <a:off x="5279074" y="466949"/>
            <a:ext cx="5076975" cy="1655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pic>
        <p:nvPicPr>
          <p:cNvPr id="864" name="Google Shape;864;g21ea62f925e_0_472" descr="A group of students in a classroom&#10;&#10;Description automatically generated with low confidence"/>
          <p:cNvPicPr preferRelativeResize="0">
            <a:picLocks noGrp="1"/>
          </p:cNvPicPr>
          <p:nvPr>
            <p:ph type="pic" idx="2"/>
          </p:nvPr>
        </p:nvPicPr>
        <p:blipFill rotWithShape="1">
          <a:blip r:embed="rId3">
            <a:alphaModFix/>
          </a:blip>
          <a:srcRect l="3086" r="3086"/>
          <a:stretch/>
        </p:blipFill>
        <p:spPr>
          <a:xfrm>
            <a:off x="-3447627" y="-3368746"/>
            <a:ext cx="16269101" cy="13005550"/>
          </a:xfrm>
          <a:prstGeom prst="rect">
            <a:avLst/>
          </a:prstGeom>
          <a:noFill/>
          <a:ln>
            <a:noFill/>
          </a:ln>
        </p:spPr>
      </p:pic>
      <p:sp>
        <p:nvSpPr>
          <p:cNvPr id="865" name="Google Shape;865;g21ea62f925e_0_472"/>
          <p:cNvSpPr txBox="1">
            <a:spLocks noGrp="1"/>
          </p:cNvSpPr>
          <p:nvPr>
            <p:ph type="body" idx="1"/>
          </p:nvPr>
        </p:nvSpPr>
        <p:spPr>
          <a:xfrm>
            <a:off x="4887474" y="3665204"/>
            <a:ext cx="7304400" cy="2196900"/>
          </a:xfrm>
          <a:prstGeom prst="rect">
            <a:avLst/>
          </a:prstGeom>
          <a:solidFill>
            <a:schemeClr val="accent2"/>
          </a:solidFill>
          <a:ln>
            <a:noFill/>
          </a:ln>
        </p:spPr>
        <p:txBody>
          <a:bodyPr spcFirstLastPara="1" wrap="square" lIns="274300" tIns="182875" rIns="182875" bIns="182875" anchor="ctr" anchorCtr="0">
            <a:normAutofit/>
          </a:bodyPr>
          <a:lstStyle/>
          <a:p>
            <a:pPr marL="0" lvl="0" indent="0" algn="ctr" rtl="0">
              <a:lnSpc>
                <a:spcPct val="90000"/>
              </a:lnSpc>
              <a:spcBef>
                <a:spcPts val="0"/>
              </a:spcBef>
              <a:spcAft>
                <a:spcPts val="0"/>
              </a:spcAft>
              <a:buClr>
                <a:schemeClr val="lt1"/>
              </a:buClr>
              <a:buSzPts val="4000"/>
              <a:buNone/>
            </a:pPr>
            <a:r>
              <a:rPr lang="en-US"/>
              <a:t>Review of the </a:t>
            </a:r>
            <a:endParaRPr/>
          </a:p>
          <a:p>
            <a:pPr marL="0" lvl="0" indent="0" algn="ctr" rtl="0">
              <a:lnSpc>
                <a:spcPct val="90000"/>
              </a:lnSpc>
              <a:spcBef>
                <a:spcPts val="0"/>
              </a:spcBef>
              <a:spcAft>
                <a:spcPts val="0"/>
              </a:spcAft>
              <a:buClr>
                <a:schemeClr val="lt1"/>
              </a:buClr>
              <a:buSzPts val="4000"/>
              <a:buNone/>
            </a:pPr>
            <a:r>
              <a:rPr lang="en-US"/>
              <a:t>Survey Feedback</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g21ea62f925e_0_0"/>
          <p:cNvSpPr txBox="1">
            <a:spLocks noGrp="1"/>
          </p:cNvSpPr>
          <p:nvPr>
            <p:ph type="title"/>
          </p:nvPr>
        </p:nvSpPr>
        <p:spPr>
          <a:xfrm>
            <a:off x="457200" y="306572"/>
            <a:ext cx="4767300" cy="1341900"/>
          </a:xfrm>
          <a:prstGeom prst="rect">
            <a:avLst/>
          </a:prstGeom>
          <a:noFill/>
          <a:ln>
            <a:noFill/>
          </a:ln>
        </p:spPr>
        <p:txBody>
          <a:bodyPr spcFirstLastPara="1" wrap="square" lIns="0"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Corbel"/>
              <a:buNone/>
            </a:pPr>
            <a:r>
              <a:rPr lang="en-US"/>
              <a:t>STAFF </a:t>
            </a:r>
            <a:br>
              <a:rPr lang="en-US"/>
            </a:br>
            <a:r>
              <a:rPr lang="en-US"/>
              <a:t>QUESTIONNAIRE RESULTS</a:t>
            </a:r>
            <a:endParaRPr/>
          </a:p>
        </p:txBody>
      </p:sp>
      <p:sp>
        <p:nvSpPr>
          <p:cNvPr id="871" name="Google Shape;871;g21ea62f925e_0_0"/>
          <p:cNvSpPr txBox="1">
            <a:spLocks noGrp="1"/>
          </p:cNvSpPr>
          <p:nvPr>
            <p:ph type="body" idx="1"/>
          </p:nvPr>
        </p:nvSpPr>
        <p:spPr>
          <a:xfrm>
            <a:off x="121400" y="2453150"/>
            <a:ext cx="5469300" cy="3483300"/>
          </a:xfrm>
          <a:prstGeom prst="rect">
            <a:avLst/>
          </a:prstGeom>
          <a:noFill/>
          <a:ln>
            <a:noFill/>
          </a:ln>
        </p:spPr>
        <p:txBody>
          <a:bodyPr spcFirstLastPara="1" wrap="square" lIns="0" tIns="45700" rIns="91425" bIns="45700" anchor="t" anchorCtr="0">
            <a:normAutofit/>
          </a:bodyPr>
          <a:lstStyle/>
          <a:p>
            <a:pPr marL="285750" lvl="0" indent="-298450" algn="l" rtl="0">
              <a:lnSpc>
                <a:spcPct val="100000"/>
              </a:lnSpc>
              <a:spcBef>
                <a:spcPts val="0"/>
              </a:spcBef>
              <a:spcAft>
                <a:spcPts val="0"/>
              </a:spcAft>
              <a:buClr>
                <a:schemeClr val="dk2"/>
              </a:buClr>
              <a:buSzPts val="2200"/>
              <a:buFont typeface="Arial"/>
              <a:buChar char="•"/>
            </a:pPr>
            <a:r>
              <a:rPr lang="en-US" sz="2200" b="1"/>
              <a:t>(49) 31%: SILER CITY ELEMENTARY</a:t>
            </a:r>
            <a:endParaRPr sz="1600"/>
          </a:p>
          <a:p>
            <a:pPr marL="285750" lvl="0" indent="-298450" algn="l" rtl="0">
              <a:lnSpc>
                <a:spcPct val="100000"/>
              </a:lnSpc>
              <a:spcBef>
                <a:spcPts val="1000"/>
              </a:spcBef>
              <a:spcAft>
                <a:spcPts val="0"/>
              </a:spcAft>
              <a:buClr>
                <a:schemeClr val="dk2"/>
              </a:buClr>
              <a:buSzPts val="2200"/>
              <a:buFont typeface="Arial"/>
              <a:buChar char="•"/>
            </a:pPr>
            <a:r>
              <a:rPr lang="en-US" sz="2200" b="1"/>
              <a:t>(60) 37.9%: VIRGINIA CROSS ELEMENTARY</a:t>
            </a:r>
            <a:endParaRPr sz="1600"/>
          </a:p>
          <a:p>
            <a:pPr marL="285750" lvl="0" indent="-298450" algn="l" rtl="0">
              <a:lnSpc>
                <a:spcPct val="100000"/>
              </a:lnSpc>
              <a:spcBef>
                <a:spcPts val="1000"/>
              </a:spcBef>
              <a:spcAft>
                <a:spcPts val="0"/>
              </a:spcAft>
              <a:buClr>
                <a:schemeClr val="dk2"/>
              </a:buClr>
              <a:buSzPts val="2200"/>
              <a:buFont typeface="Arial"/>
              <a:buChar char="•"/>
            </a:pPr>
            <a:r>
              <a:rPr lang="en-US" sz="2200" b="1"/>
              <a:t>(16) 10.1%: CHATHAM MIDDLE SCHOOL</a:t>
            </a:r>
            <a:endParaRPr sz="1600"/>
          </a:p>
          <a:p>
            <a:pPr marL="285750" lvl="0" indent="-298450" algn="l" rtl="0">
              <a:lnSpc>
                <a:spcPct val="100000"/>
              </a:lnSpc>
              <a:spcBef>
                <a:spcPts val="1000"/>
              </a:spcBef>
              <a:spcAft>
                <a:spcPts val="0"/>
              </a:spcAft>
              <a:buClr>
                <a:schemeClr val="dk2"/>
              </a:buClr>
              <a:buSzPts val="2200"/>
              <a:buFont typeface="Arial"/>
              <a:buChar char="•"/>
            </a:pPr>
            <a:r>
              <a:rPr lang="en-US" sz="2200" b="1"/>
              <a:t>(33) 20.8%: JORDAN MATTHEWS HIGH 	</a:t>
            </a:r>
            <a:endParaRPr sz="1600"/>
          </a:p>
        </p:txBody>
      </p:sp>
      <p:sp>
        <p:nvSpPr>
          <p:cNvPr id="872" name="Google Shape;872;g21ea62f925e_0_0"/>
          <p:cNvSpPr txBox="1">
            <a:spLocks noGrp="1"/>
          </p:cNvSpPr>
          <p:nvPr>
            <p:ph type="body" idx="2"/>
          </p:nvPr>
        </p:nvSpPr>
        <p:spPr>
          <a:xfrm>
            <a:off x="457200" y="1802079"/>
            <a:ext cx="4767300" cy="3219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34570"/>
              </a:buClr>
              <a:buSzPts val="1400"/>
              <a:buNone/>
            </a:pPr>
            <a:r>
              <a:rPr lang="en-US" sz="2300" b="1" i="1">
                <a:solidFill>
                  <a:srgbClr val="134570"/>
                </a:solidFill>
              </a:rPr>
              <a:t>158 Responses Total</a:t>
            </a:r>
            <a:endParaRPr sz="2300"/>
          </a:p>
        </p:txBody>
      </p:sp>
      <p:pic>
        <p:nvPicPr>
          <p:cNvPr id="873" name="Google Shape;873;g21ea62f925e_0_0"/>
          <p:cNvPicPr preferRelativeResize="0"/>
          <p:nvPr/>
        </p:nvPicPr>
        <p:blipFill>
          <a:blip r:embed="rId3">
            <a:alphaModFix/>
          </a:blip>
          <a:stretch>
            <a:fillRect/>
          </a:stretch>
        </p:blipFill>
        <p:spPr>
          <a:xfrm>
            <a:off x="6096000" y="525125"/>
            <a:ext cx="5791200" cy="4610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g21ea62f925e_0_480"/>
          <p:cNvSpPr txBox="1">
            <a:spLocks noGrp="1"/>
          </p:cNvSpPr>
          <p:nvPr>
            <p:ph type="title"/>
          </p:nvPr>
        </p:nvSpPr>
        <p:spPr>
          <a:xfrm>
            <a:off x="457200" y="306572"/>
            <a:ext cx="4767300" cy="1341900"/>
          </a:xfrm>
          <a:prstGeom prst="rect">
            <a:avLst/>
          </a:prstGeom>
          <a:noFill/>
          <a:ln>
            <a:noFill/>
          </a:ln>
        </p:spPr>
        <p:txBody>
          <a:bodyPr spcFirstLastPara="1" wrap="square" lIns="0"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Corbel"/>
              <a:buNone/>
            </a:pPr>
            <a:r>
              <a:rPr lang="en-US"/>
              <a:t>STAFF </a:t>
            </a:r>
            <a:br>
              <a:rPr lang="en-US"/>
            </a:br>
            <a:r>
              <a:rPr lang="en-US"/>
              <a:t>QUESTIONNAIRE RESULTS</a:t>
            </a:r>
            <a:endParaRPr/>
          </a:p>
        </p:txBody>
      </p:sp>
      <p:sp>
        <p:nvSpPr>
          <p:cNvPr id="879" name="Google Shape;879;g21ea62f925e_0_480"/>
          <p:cNvSpPr txBox="1">
            <a:spLocks noGrp="1"/>
          </p:cNvSpPr>
          <p:nvPr>
            <p:ph type="body" idx="1"/>
          </p:nvPr>
        </p:nvSpPr>
        <p:spPr>
          <a:xfrm>
            <a:off x="381000" y="2834142"/>
            <a:ext cx="4767300" cy="3483300"/>
          </a:xfrm>
          <a:prstGeom prst="rect">
            <a:avLst/>
          </a:prstGeom>
          <a:noFill/>
          <a:ln>
            <a:noFill/>
          </a:ln>
        </p:spPr>
        <p:txBody>
          <a:bodyPr spcFirstLastPara="1" wrap="square" lIns="0" tIns="45700" rIns="91425" bIns="45700" anchor="t" anchorCtr="0">
            <a:normAutofit/>
          </a:bodyPr>
          <a:lstStyle/>
          <a:p>
            <a:pPr marL="0" lvl="0" indent="0" algn="l" rtl="0">
              <a:lnSpc>
                <a:spcPct val="100000"/>
              </a:lnSpc>
              <a:spcBef>
                <a:spcPts val="1000"/>
              </a:spcBef>
              <a:spcAft>
                <a:spcPts val="0"/>
              </a:spcAft>
              <a:buNone/>
            </a:pPr>
            <a:endParaRPr sz="2500" b="1"/>
          </a:p>
          <a:p>
            <a:pPr marL="0" lvl="0" indent="0" algn="l" rtl="0">
              <a:lnSpc>
                <a:spcPct val="100000"/>
              </a:lnSpc>
              <a:spcBef>
                <a:spcPts val="1000"/>
              </a:spcBef>
              <a:spcAft>
                <a:spcPts val="0"/>
              </a:spcAft>
              <a:buNone/>
            </a:pPr>
            <a:r>
              <a:rPr lang="en-US" sz="2500" b="1"/>
              <a:t>Overall In Favor- 116  73.4%</a:t>
            </a:r>
            <a:endParaRPr sz="2500" b="1"/>
          </a:p>
          <a:p>
            <a:pPr marL="0" lvl="0" indent="0" algn="l" rtl="0">
              <a:lnSpc>
                <a:spcPct val="100000"/>
              </a:lnSpc>
              <a:spcBef>
                <a:spcPts val="1000"/>
              </a:spcBef>
              <a:spcAft>
                <a:spcPts val="0"/>
              </a:spcAft>
              <a:buNone/>
            </a:pPr>
            <a:endParaRPr sz="2500" b="1"/>
          </a:p>
          <a:p>
            <a:pPr marL="0" lvl="0" indent="0" algn="l" rtl="0">
              <a:lnSpc>
                <a:spcPct val="100000"/>
              </a:lnSpc>
              <a:spcBef>
                <a:spcPts val="1000"/>
              </a:spcBef>
              <a:spcAft>
                <a:spcPts val="0"/>
              </a:spcAft>
              <a:buNone/>
            </a:pPr>
            <a:r>
              <a:rPr lang="en-US" sz="2500" b="1"/>
              <a:t>Overall Not In Favor- 42   26.58%</a:t>
            </a:r>
            <a:endParaRPr sz="2500" b="1"/>
          </a:p>
        </p:txBody>
      </p:sp>
      <p:sp>
        <p:nvSpPr>
          <p:cNvPr id="880" name="Google Shape;880;g21ea62f925e_0_480"/>
          <p:cNvSpPr txBox="1">
            <a:spLocks noGrp="1"/>
          </p:cNvSpPr>
          <p:nvPr>
            <p:ph type="body" idx="2"/>
          </p:nvPr>
        </p:nvSpPr>
        <p:spPr>
          <a:xfrm>
            <a:off x="457200" y="1802079"/>
            <a:ext cx="4767300" cy="3219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34570"/>
              </a:buClr>
              <a:buSzPts val="1400"/>
              <a:buNone/>
            </a:pPr>
            <a:r>
              <a:rPr lang="en-US" sz="2300" b="1" i="1">
                <a:solidFill>
                  <a:srgbClr val="134570"/>
                </a:solidFill>
              </a:rPr>
              <a:t>158 Responses Total</a:t>
            </a:r>
            <a:endParaRPr sz="2300"/>
          </a:p>
        </p:txBody>
      </p:sp>
      <p:pic>
        <p:nvPicPr>
          <p:cNvPr id="881" name="Google Shape;881;g21ea62f925e_0_480"/>
          <p:cNvPicPr preferRelativeResize="0"/>
          <p:nvPr/>
        </p:nvPicPr>
        <p:blipFill>
          <a:blip r:embed="rId3">
            <a:alphaModFix/>
          </a:blip>
          <a:stretch>
            <a:fillRect/>
          </a:stretch>
        </p:blipFill>
        <p:spPr>
          <a:xfrm>
            <a:off x="5813800" y="674200"/>
            <a:ext cx="6281701" cy="3785127"/>
          </a:xfrm>
          <a:prstGeom prst="rect">
            <a:avLst/>
          </a:prstGeom>
          <a:noFill/>
          <a:ln>
            <a:noFill/>
          </a:ln>
        </p:spPr>
      </p:pic>
      <p:sp>
        <p:nvSpPr>
          <p:cNvPr id="882" name="Google Shape;882;g21ea62f925e_0_480"/>
          <p:cNvSpPr txBox="1"/>
          <p:nvPr/>
        </p:nvSpPr>
        <p:spPr>
          <a:xfrm>
            <a:off x="5926200" y="5013050"/>
            <a:ext cx="4006800" cy="9234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latin typeface="Calibri"/>
                <a:ea typeface="Calibri"/>
                <a:cs typeface="Calibri"/>
                <a:sym typeface="Calibri"/>
              </a:rPr>
              <a:t>Blue- In Favor</a:t>
            </a:r>
            <a:endParaRPr sz="2400" b="1">
              <a:latin typeface="Calibri"/>
              <a:ea typeface="Calibri"/>
              <a:cs typeface="Calibri"/>
              <a:sym typeface="Calibri"/>
            </a:endParaRPr>
          </a:p>
          <a:p>
            <a:pPr marL="0" lvl="0" indent="0" algn="l" rtl="0">
              <a:spcBef>
                <a:spcPts val="0"/>
              </a:spcBef>
              <a:spcAft>
                <a:spcPts val="0"/>
              </a:spcAft>
              <a:buNone/>
            </a:pPr>
            <a:r>
              <a:rPr lang="en-US" sz="2400" b="1">
                <a:latin typeface="Calibri"/>
                <a:ea typeface="Calibri"/>
                <a:cs typeface="Calibri"/>
                <a:sym typeface="Calibri"/>
              </a:rPr>
              <a:t>Purple- Not in Favor</a:t>
            </a:r>
            <a:endParaRPr sz="2400" b="1">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g21ea62f925e_0_521"/>
          <p:cNvSpPr txBox="1">
            <a:spLocks noGrp="1"/>
          </p:cNvSpPr>
          <p:nvPr>
            <p:ph type="title"/>
          </p:nvPr>
        </p:nvSpPr>
        <p:spPr>
          <a:xfrm>
            <a:off x="457200" y="306572"/>
            <a:ext cx="4767300" cy="1341900"/>
          </a:xfrm>
          <a:prstGeom prst="rect">
            <a:avLst/>
          </a:prstGeom>
          <a:noFill/>
          <a:ln>
            <a:noFill/>
          </a:ln>
        </p:spPr>
        <p:txBody>
          <a:bodyPr spcFirstLastPara="1" wrap="square" lIns="0"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Corbel"/>
              <a:buNone/>
            </a:pPr>
            <a:r>
              <a:rPr lang="en-US"/>
              <a:t>STAFF </a:t>
            </a:r>
            <a:br>
              <a:rPr lang="en-US"/>
            </a:br>
            <a:r>
              <a:rPr lang="en-US"/>
              <a:t>QUESTIONNAIRE RESULTS</a:t>
            </a:r>
            <a:endParaRPr/>
          </a:p>
        </p:txBody>
      </p:sp>
      <p:sp>
        <p:nvSpPr>
          <p:cNvPr id="888" name="Google Shape;888;g21ea62f925e_0_521"/>
          <p:cNvSpPr txBox="1">
            <a:spLocks noGrp="1"/>
          </p:cNvSpPr>
          <p:nvPr>
            <p:ph type="body" idx="1"/>
          </p:nvPr>
        </p:nvSpPr>
        <p:spPr>
          <a:xfrm>
            <a:off x="121400" y="2453150"/>
            <a:ext cx="5469300" cy="3483300"/>
          </a:xfrm>
          <a:prstGeom prst="rect">
            <a:avLst/>
          </a:prstGeom>
          <a:noFill/>
          <a:ln>
            <a:noFill/>
          </a:ln>
        </p:spPr>
        <p:txBody>
          <a:bodyPr spcFirstLastPara="1" wrap="square" lIns="0" tIns="45700" rIns="91425" bIns="45700" anchor="t" anchorCtr="0">
            <a:normAutofit/>
          </a:bodyPr>
          <a:lstStyle/>
          <a:p>
            <a:pPr marL="0" lvl="0" indent="0" algn="l" rtl="0">
              <a:lnSpc>
                <a:spcPct val="100000"/>
              </a:lnSpc>
              <a:spcBef>
                <a:spcPts val="1000"/>
              </a:spcBef>
              <a:spcAft>
                <a:spcPts val="0"/>
              </a:spcAft>
              <a:buNone/>
            </a:pPr>
            <a:endParaRPr sz="2200" b="1"/>
          </a:p>
          <a:p>
            <a:pPr marL="0" lvl="0" indent="0" algn="l" rtl="0">
              <a:lnSpc>
                <a:spcPct val="100000"/>
              </a:lnSpc>
              <a:spcBef>
                <a:spcPts val="1000"/>
              </a:spcBef>
              <a:spcAft>
                <a:spcPts val="0"/>
              </a:spcAft>
              <a:buNone/>
            </a:pPr>
            <a:r>
              <a:rPr lang="en-US" sz="2200" b="1"/>
              <a:t>Stay at Current School- 119  75.4%</a:t>
            </a:r>
            <a:endParaRPr sz="2200" b="1"/>
          </a:p>
          <a:p>
            <a:pPr marL="0" lvl="0" indent="0" algn="l" rtl="0">
              <a:lnSpc>
                <a:spcPct val="100000"/>
              </a:lnSpc>
              <a:spcBef>
                <a:spcPts val="1000"/>
              </a:spcBef>
              <a:spcAft>
                <a:spcPts val="0"/>
              </a:spcAft>
              <a:buNone/>
            </a:pPr>
            <a:endParaRPr sz="2200" b="1"/>
          </a:p>
          <a:p>
            <a:pPr marL="0" lvl="0" indent="0" algn="l" rtl="0">
              <a:lnSpc>
                <a:spcPct val="100000"/>
              </a:lnSpc>
              <a:spcBef>
                <a:spcPts val="1000"/>
              </a:spcBef>
              <a:spcAft>
                <a:spcPts val="0"/>
              </a:spcAft>
              <a:buNone/>
            </a:pPr>
            <a:r>
              <a:rPr lang="en-US" sz="2200" b="1"/>
              <a:t>Request Transfer- 39  24.6%</a:t>
            </a:r>
            <a:endParaRPr sz="2200" b="1"/>
          </a:p>
        </p:txBody>
      </p:sp>
      <p:sp>
        <p:nvSpPr>
          <p:cNvPr id="889" name="Google Shape;889;g21ea62f925e_0_521"/>
          <p:cNvSpPr txBox="1">
            <a:spLocks noGrp="1"/>
          </p:cNvSpPr>
          <p:nvPr>
            <p:ph type="body" idx="2"/>
          </p:nvPr>
        </p:nvSpPr>
        <p:spPr>
          <a:xfrm>
            <a:off x="457200" y="1802079"/>
            <a:ext cx="4767300" cy="3219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34570"/>
              </a:buClr>
              <a:buSzPts val="1400"/>
              <a:buNone/>
            </a:pPr>
            <a:r>
              <a:rPr lang="en-US" sz="2300" b="1" i="1">
                <a:solidFill>
                  <a:srgbClr val="134570"/>
                </a:solidFill>
              </a:rPr>
              <a:t>158 Responses Total</a:t>
            </a:r>
            <a:endParaRPr sz="2300"/>
          </a:p>
        </p:txBody>
      </p:sp>
      <p:pic>
        <p:nvPicPr>
          <p:cNvPr id="890" name="Google Shape;890;g21ea62f925e_0_521"/>
          <p:cNvPicPr preferRelativeResize="0"/>
          <p:nvPr/>
        </p:nvPicPr>
        <p:blipFill>
          <a:blip r:embed="rId3">
            <a:alphaModFix/>
          </a:blip>
          <a:stretch>
            <a:fillRect/>
          </a:stretch>
        </p:blipFill>
        <p:spPr>
          <a:xfrm>
            <a:off x="6880300" y="93175"/>
            <a:ext cx="4358725" cy="3108400"/>
          </a:xfrm>
          <a:prstGeom prst="rect">
            <a:avLst/>
          </a:prstGeom>
          <a:noFill/>
          <a:ln>
            <a:noFill/>
          </a:ln>
        </p:spPr>
      </p:pic>
      <p:pic>
        <p:nvPicPr>
          <p:cNvPr id="891" name="Google Shape;891;g21ea62f925e_0_521"/>
          <p:cNvPicPr preferRelativeResize="0"/>
          <p:nvPr/>
        </p:nvPicPr>
        <p:blipFill>
          <a:blip r:embed="rId4">
            <a:alphaModFix/>
          </a:blip>
          <a:stretch>
            <a:fillRect/>
          </a:stretch>
        </p:blipFill>
        <p:spPr>
          <a:xfrm>
            <a:off x="6293900" y="3384021"/>
            <a:ext cx="5517100" cy="335885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g21ea62f925e_0_530"/>
          <p:cNvSpPr txBox="1">
            <a:spLocks noGrp="1"/>
          </p:cNvSpPr>
          <p:nvPr>
            <p:ph type="title"/>
          </p:nvPr>
        </p:nvSpPr>
        <p:spPr>
          <a:xfrm>
            <a:off x="457200" y="306572"/>
            <a:ext cx="4767300" cy="1341900"/>
          </a:xfrm>
          <a:prstGeom prst="rect">
            <a:avLst/>
          </a:prstGeom>
          <a:noFill/>
          <a:ln>
            <a:noFill/>
          </a:ln>
        </p:spPr>
        <p:txBody>
          <a:bodyPr spcFirstLastPara="1" wrap="square" lIns="0"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Corbel"/>
              <a:buNone/>
            </a:pPr>
            <a:r>
              <a:rPr lang="en-US"/>
              <a:t>STAFF </a:t>
            </a:r>
            <a:br>
              <a:rPr lang="en-US"/>
            </a:br>
            <a:r>
              <a:rPr lang="en-US"/>
              <a:t>QUESTIONNAIRE RESULTS</a:t>
            </a:r>
            <a:endParaRPr/>
          </a:p>
        </p:txBody>
      </p:sp>
      <p:sp>
        <p:nvSpPr>
          <p:cNvPr id="897" name="Google Shape;897;g21ea62f925e_0_530"/>
          <p:cNvSpPr txBox="1">
            <a:spLocks noGrp="1"/>
          </p:cNvSpPr>
          <p:nvPr>
            <p:ph type="body" idx="1"/>
          </p:nvPr>
        </p:nvSpPr>
        <p:spPr>
          <a:xfrm>
            <a:off x="121400" y="2453150"/>
            <a:ext cx="5469300" cy="3483300"/>
          </a:xfrm>
          <a:prstGeom prst="rect">
            <a:avLst/>
          </a:prstGeom>
          <a:noFill/>
          <a:ln>
            <a:noFill/>
          </a:ln>
        </p:spPr>
        <p:txBody>
          <a:bodyPr spcFirstLastPara="1" wrap="square" lIns="0" tIns="45700" rIns="91425" bIns="45700" anchor="t" anchorCtr="0">
            <a:normAutofit/>
          </a:bodyPr>
          <a:lstStyle/>
          <a:p>
            <a:pPr marL="0" lvl="0" indent="0" algn="l" rtl="0">
              <a:lnSpc>
                <a:spcPct val="100000"/>
              </a:lnSpc>
              <a:spcBef>
                <a:spcPts val="1000"/>
              </a:spcBef>
              <a:spcAft>
                <a:spcPts val="0"/>
              </a:spcAft>
              <a:buNone/>
            </a:pPr>
            <a:endParaRPr sz="2200" b="1"/>
          </a:p>
          <a:p>
            <a:pPr marL="0" lvl="0" indent="0" algn="l" rtl="0">
              <a:lnSpc>
                <a:spcPct val="100000"/>
              </a:lnSpc>
              <a:spcBef>
                <a:spcPts val="1000"/>
              </a:spcBef>
              <a:spcAft>
                <a:spcPts val="0"/>
              </a:spcAft>
              <a:buNone/>
            </a:pPr>
            <a:r>
              <a:rPr lang="en-US" sz="2200" b="1"/>
              <a:t>Work During Intersessions- 27.2%</a:t>
            </a:r>
            <a:endParaRPr sz="2200" b="1"/>
          </a:p>
          <a:p>
            <a:pPr marL="0" lvl="0" indent="0" algn="l" rtl="0">
              <a:lnSpc>
                <a:spcPct val="100000"/>
              </a:lnSpc>
              <a:spcBef>
                <a:spcPts val="1000"/>
              </a:spcBef>
              <a:spcAft>
                <a:spcPts val="0"/>
              </a:spcAft>
              <a:buNone/>
            </a:pPr>
            <a:endParaRPr sz="2200" b="1"/>
          </a:p>
          <a:p>
            <a:pPr marL="0" lvl="0" indent="0" algn="l" rtl="0">
              <a:lnSpc>
                <a:spcPct val="100000"/>
              </a:lnSpc>
              <a:spcBef>
                <a:spcPts val="1000"/>
              </a:spcBef>
              <a:spcAft>
                <a:spcPts val="0"/>
              </a:spcAft>
              <a:buNone/>
            </a:pPr>
            <a:r>
              <a:rPr lang="en-US" sz="2200" b="1"/>
              <a:t>Not Work During Intersessions- 34.8%</a:t>
            </a:r>
            <a:endParaRPr sz="2200" b="1"/>
          </a:p>
          <a:p>
            <a:pPr marL="0" lvl="0" indent="0" algn="l" rtl="0">
              <a:lnSpc>
                <a:spcPct val="100000"/>
              </a:lnSpc>
              <a:spcBef>
                <a:spcPts val="1000"/>
              </a:spcBef>
              <a:spcAft>
                <a:spcPts val="0"/>
              </a:spcAft>
              <a:buNone/>
            </a:pPr>
            <a:endParaRPr sz="2200" b="1"/>
          </a:p>
          <a:p>
            <a:pPr marL="0" lvl="0" indent="0" algn="l" rtl="0">
              <a:lnSpc>
                <a:spcPct val="100000"/>
              </a:lnSpc>
              <a:spcBef>
                <a:spcPts val="1000"/>
              </a:spcBef>
              <a:spcAft>
                <a:spcPts val="0"/>
              </a:spcAft>
              <a:buNone/>
            </a:pPr>
            <a:r>
              <a:rPr lang="en-US" sz="2200" b="1"/>
              <a:t>Possibly Work During Intersessions- 38%</a:t>
            </a:r>
            <a:endParaRPr sz="2200" b="1"/>
          </a:p>
        </p:txBody>
      </p:sp>
      <p:sp>
        <p:nvSpPr>
          <p:cNvPr id="898" name="Google Shape;898;g21ea62f925e_0_530"/>
          <p:cNvSpPr txBox="1">
            <a:spLocks noGrp="1"/>
          </p:cNvSpPr>
          <p:nvPr>
            <p:ph type="body" idx="2"/>
          </p:nvPr>
        </p:nvSpPr>
        <p:spPr>
          <a:xfrm>
            <a:off x="457200" y="1802079"/>
            <a:ext cx="4767300" cy="3219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34570"/>
              </a:buClr>
              <a:buSzPts val="1400"/>
              <a:buNone/>
            </a:pPr>
            <a:r>
              <a:rPr lang="en-US" sz="2300" b="1" i="1">
                <a:solidFill>
                  <a:srgbClr val="134570"/>
                </a:solidFill>
              </a:rPr>
              <a:t>158 Responses Total</a:t>
            </a:r>
            <a:endParaRPr sz="2300"/>
          </a:p>
        </p:txBody>
      </p:sp>
      <p:pic>
        <p:nvPicPr>
          <p:cNvPr id="899" name="Google Shape;899;g21ea62f925e_0_530"/>
          <p:cNvPicPr preferRelativeResize="0"/>
          <p:nvPr/>
        </p:nvPicPr>
        <p:blipFill>
          <a:blip r:embed="rId3">
            <a:alphaModFix/>
          </a:blip>
          <a:stretch>
            <a:fillRect/>
          </a:stretch>
        </p:blipFill>
        <p:spPr>
          <a:xfrm>
            <a:off x="6096000" y="804650"/>
            <a:ext cx="5638800" cy="43053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g21ea62f925e_0_7"/>
          <p:cNvSpPr txBox="1">
            <a:spLocks noGrp="1"/>
          </p:cNvSpPr>
          <p:nvPr>
            <p:ph type="title"/>
          </p:nvPr>
        </p:nvSpPr>
        <p:spPr>
          <a:xfrm>
            <a:off x="838200" y="839972"/>
            <a:ext cx="4767300" cy="1341900"/>
          </a:xfrm>
          <a:prstGeom prst="rect">
            <a:avLst/>
          </a:prstGeom>
          <a:noFill/>
          <a:ln>
            <a:noFill/>
          </a:ln>
        </p:spPr>
        <p:txBody>
          <a:bodyPr spcFirstLastPara="1" wrap="square" lIns="0"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Corbel"/>
              <a:buNone/>
            </a:pPr>
            <a:r>
              <a:rPr lang="en-US"/>
              <a:t>FAMILY QUESTIONNAIRE RESULTS</a:t>
            </a:r>
            <a:endParaRPr/>
          </a:p>
        </p:txBody>
      </p:sp>
      <p:sp>
        <p:nvSpPr>
          <p:cNvPr id="905" name="Google Shape;905;g21ea62f925e_0_7"/>
          <p:cNvSpPr txBox="1">
            <a:spLocks noGrp="1"/>
          </p:cNvSpPr>
          <p:nvPr>
            <p:ph type="body" idx="1"/>
          </p:nvPr>
        </p:nvSpPr>
        <p:spPr>
          <a:xfrm>
            <a:off x="152400" y="3121450"/>
            <a:ext cx="5605800" cy="3483300"/>
          </a:xfrm>
          <a:prstGeom prst="rect">
            <a:avLst/>
          </a:prstGeom>
          <a:noFill/>
          <a:ln>
            <a:noFill/>
          </a:ln>
        </p:spPr>
        <p:txBody>
          <a:bodyPr spcFirstLastPara="1" wrap="square" lIns="0" tIns="45700" rIns="91425" bIns="45700" anchor="t" anchorCtr="0">
            <a:normAutofit/>
          </a:bodyPr>
          <a:lstStyle/>
          <a:p>
            <a:pPr marL="0" lvl="0" indent="0" algn="l" rtl="0">
              <a:lnSpc>
                <a:spcPct val="100000"/>
              </a:lnSpc>
              <a:spcBef>
                <a:spcPts val="0"/>
              </a:spcBef>
              <a:spcAft>
                <a:spcPts val="0"/>
              </a:spcAft>
              <a:buNone/>
            </a:pPr>
            <a:r>
              <a:rPr lang="en-US" sz="2400" b="1"/>
              <a:t>(169) 30.6%: SILER CITY ELEMENTARY</a:t>
            </a:r>
            <a:endParaRPr sz="1800"/>
          </a:p>
          <a:p>
            <a:pPr marL="0" lvl="0" indent="0" algn="l" rtl="0">
              <a:lnSpc>
                <a:spcPct val="100000"/>
              </a:lnSpc>
              <a:spcBef>
                <a:spcPts val="1000"/>
              </a:spcBef>
              <a:spcAft>
                <a:spcPts val="0"/>
              </a:spcAft>
              <a:buNone/>
            </a:pPr>
            <a:r>
              <a:rPr lang="en-US" sz="2400" b="1"/>
              <a:t>(228) 41.3%: VIRGINIA CROSS ELEMENTARY</a:t>
            </a:r>
            <a:endParaRPr sz="1800"/>
          </a:p>
          <a:p>
            <a:pPr marL="0" lvl="0" indent="0" algn="l" rtl="0">
              <a:lnSpc>
                <a:spcPct val="100000"/>
              </a:lnSpc>
              <a:spcBef>
                <a:spcPts val="1000"/>
              </a:spcBef>
              <a:spcAft>
                <a:spcPts val="0"/>
              </a:spcAft>
              <a:buNone/>
            </a:pPr>
            <a:r>
              <a:rPr lang="en-US" sz="2400" b="1"/>
              <a:t>(92) 16.6%: CHATHAM MIDDLE SCHOOL</a:t>
            </a:r>
            <a:endParaRPr sz="1800"/>
          </a:p>
          <a:p>
            <a:pPr marL="0" lvl="0" indent="0" algn="l" rtl="0">
              <a:lnSpc>
                <a:spcPct val="100000"/>
              </a:lnSpc>
              <a:spcBef>
                <a:spcPts val="1000"/>
              </a:spcBef>
              <a:spcAft>
                <a:spcPts val="0"/>
              </a:spcAft>
              <a:buNone/>
            </a:pPr>
            <a:r>
              <a:rPr lang="en-US" sz="2400" b="1"/>
              <a:t>(63) 11.4%: JORDAN MATTHEWS HIGH </a:t>
            </a:r>
            <a:endParaRPr sz="1800"/>
          </a:p>
        </p:txBody>
      </p:sp>
      <p:sp>
        <p:nvSpPr>
          <p:cNvPr id="906" name="Google Shape;906;g21ea62f925e_0_7"/>
          <p:cNvSpPr txBox="1">
            <a:spLocks noGrp="1"/>
          </p:cNvSpPr>
          <p:nvPr>
            <p:ph type="body" idx="2"/>
          </p:nvPr>
        </p:nvSpPr>
        <p:spPr>
          <a:xfrm>
            <a:off x="745025" y="2181879"/>
            <a:ext cx="4767300" cy="3219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34570"/>
              </a:buClr>
              <a:buSzPts val="1400"/>
              <a:buNone/>
            </a:pPr>
            <a:r>
              <a:rPr lang="en-US" sz="2200"/>
              <a:t>552 Parent Responses Total </a:t>
            </a:r>
            <a:endParaRPr sz="2200"/>
          </a:p>
        </p:txBody>
      </p:sp>
      <p:pic>
        <p:nvPicPr>
          <p:cNvPr id="907" name="Google Shape;907;g21ea62f925e_0_7"/>
          <p:cNvPicPr preferRelativeResize="0"/>
          <p:nvPr/>
        </p:nvPicPr>
        <p:blipFill>
          <a:blip r:embed="rId3">
            <a:alphaModFix/>
          </a:blip>
          <a:stretch>
            <a:fillRect/>
          </a:stretch>
        </p:blipFill>
        <p:spPr>
          <a:xfrm>
            <a:off x="6166300" y="690150"/>
            <a:ext cx="5605800" cy="536324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sp>
        <p:nvSpPr>
          <p:cNvPr id="912" name="Google Shape;912;g21ea62f925e_0_489"/>
          <p:cNvSpPr txBox="1">
            <a:spLocks noGrp="1"/>
          </p:cNvSpPr>
          <p:nvPr>
            <p:ph type="title"/>
          </p:nvPr>
        </p:nvSpPr>
        <p:spPr>
          <a:xfrm>
            <a:off x="838200" y="839972"/>
            <a:ext cx="4767300" cy="1341900"/>
          </a:xfrm>
          <a:prstGeom prst="rect">
            <a:avLst/>
          </a:prstGeom>
          <a:noFill/>
          <a:ln>
            <a:noFill/>
          </a:ln>
        </p:spPr>
        <p:txBody>
          <a:bodyPr spcFirstLastPara="1" wrap="square" lIns="0"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Corbel"/>
              <a:buNone/>
            </a:pPr>
            <a:r>
              <a:rPr lang="en-US"/>
              <a:t>FAMILY QUESTIONNAIRE RESULTS</a:t>
            </a:r>
            <a:endParaRPr/>
          </a:p>
        </p:txBody>
      </p:sp>
      <p:sp>
        <p:nvSpPr>
          <p:cNvPr id="913" name="Google Shape;913;g21ea62f925e_0_489"/>
          <p:cNvSpPr txBox="1">
            <a:spLocks noGrp="1"/>
          </p:cNvSpPr>
          <p:nvPr>
            <p:ph type="body" idx="1"/>
          </p:nvPr>
        </p:nvSpPr>
        <p:spPr>
          <a:xfrm>
            <a:off x="152400" y="3273850"/>
            <a:ext cx="5605800" cy="3483300"/>
          </a:xfrm>
          <a:prstGeom prst="rect">
            <a:avLst/>
          </a:prstGeom>
          <a:noFill/>
          <a:ln>
            <a:noFill/>
          </a:ln>
        </p:spPr>
        <p:txBody>
          <a:bodyPr spcFirstLastPara="1" wrap="square" lIns="0" tIns="45700" rIns="91425" bIns="45700" anchor="t" anchorCtr="0">
            <a:normAutofit/>
          </a:bodyPr>
          <a:lstStyle/>
          <a:p>
            <a:pPr marL="0" lvl="0" indent="0" algn="l" rtl="0">
              <a:lnSpc>
                <a:spcPct val="100000"/>
              </a:lnSpc>
              <a:spcBef>
                <a:spcPts val="1000"/>
              </a:spcBef>
              <a:spcAft>
                <a:spcPts val="0"/>
              </a:spcAft>
              <a:buNone/>
            </a:pPr>
            <a:r>
              <a:rPr lang="en-US" sz="2400" b="1"/>
              <a:t>Overall In Favor-  288  52.2%</a:t>
            </a:r>
            <a:endParaRPr sz="2400" b="1"/>
          </a:p>
          <a:p>
            <a:pPr marL="0" lvl="0" indent="0" algn="l" rtl="0">
              <a:lnSpc>
                <a:spcPct val="100000"/>
              </a:lnSpc>
              <a:spcBef>
                <a:spcPts val="1000"/>
              </a:spcBef>
              <a:spcAft>
                <a:spcPts val="0"/>
              </a:spcAft>
              <a:buNone/>
            </a:pPr>
            <a:endParaRPr sz="2400" b="1"/>
          </a:p>
          <a:p>
            <a:pPr marL="0" lvl="0" indent="0" algn="l" rtl="0">
              <a:lnSpc>
                <a:spcPct val="100000"/>
              </a:lnSpc>
              <a:spcBef>
                <a:spcPts val="1000"/>
              </a:spcBef>
              <a:spcAft>
                <a:spcPts val="0"/>
              </a:spcAft>
              <a:buNone/>
            </a:pPr>
            <a:r>
              <a:rPr lang="en-US" sz="2400" b="1"/>
              <a:t>Overall Not In Favor- 264   47.8%</a:t>
            </a:r>
            <a:endParaRPr sz="2400" b="1"/>
          </a:p>
        </p:txBody>
      </p:sp>
      <p:sp>
        <p:nvSpPr>
          <p:cNvPr id="914" name="Google Shape;914;g21ea62f925e_0_489"/>
          <p:cNvSpPr txBox="1">
            <a:spLocks noGrp="1"/>
          </p:cNvSpPr>
          <p:nvPr>
            <p:ph type="body" idx="2"/>
          </p:nvPr>
        </p:nvSpPr>
        <p:spPr>
          <a:xfrm>
            <a:off x="745025" y="2181879"/>
            <a:ext cx="4767300" cy="3219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34570"/>
              </a:buClr>
              <a:buSzPts val="1400"/>
              <a:buNone/>
            </a:pPr>
            <a:r>
              <a:rPr lang="en-US" sz="2200"/>
              <a:t>552 Parent Responses Total </a:t>
            </a:r>
            <a:endParaRPr sz="2200"/>
          </a:p>
        </p:txBody>
      </p:sp>
      <p:pic>
        <p:nvPicPr>
          <p:cNvPr id="915" name="Google Shape;915;g21ea62f925e_0_489"/>
          <p:cNvPicPr preferRelativeResize="0"/>
          <p:nvPr/>
        </p:nvPicPr>
        <p:blipFill>
          <a:blip r:embed="rId3">
            <a:alphaModFix/>
          </a:blip>
          <a:stretch>
            <a:fillRect/>
          </a:stretch>
        </p:blipFill>
        <p:spPr>
          <a:xfrm>
            <a:off x="6053350" y="1438275"/>
            <a:ext cx="5833850" cy="3669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20" name="Google Shape;920;g21ea62f925e_0_497"/>
          <p:cNvSpPr txBox="1">
            <a:spLocks noGrp="1"/>
          </p:cNvSpPr>
          <p:nvPr>
            <p:ph type="title"/>
          </p:nvPr>
        </p:nvSpPr>
        <p:spPr>
          <a:xfrm>
            <a:off x="838200" y="839972"/>
            <a:ext cx="4767300" cy="1341900"/>
          </a:xfrm>
          <a:prstGeom prst="rect">
            <a:avLst/>
          </a:prstGeom>
          <a:noFill/>
          <a:ln>
            <a:noFill/>
          </a:ln>
        </p:spPr>
        <p:txBody>
          <a:bodyPr spcFirstLastPara="1" wrap="square" lIns="0"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Corbel"/>
              <a:buNone/>
            </a:pPr>
            <a:r>
              <a:rPr lang="en-US"/>
              <a:t>FAMILY QUESTIONNAIRE RESULTS</a:t>
            </a:r>
            <a:endParaRPr/>
          </a:p>
        </p:txBody>
      </p:sp>
      <p:sp>
        <p:nvSpPr>
          <p:cNvPr id="921" name="Google Shape;921;g21ea62f925e_0_497"/>
          <p:cNvSpPr txBox="1">
            <a:spLocks noGrp="1"/>
          </p:cNvSpPr>
          <p:nvPr>
            <p:ph type="body" idx="1"/>
          </p:nvPr>
        </p:nvSpPr>
        <p:spPr>
          <a:xfrm>
            <a:off x="152400" y="3273850"/>
            <a:ext cx="5605800" cy="3483300"/>
          </a:xfrm>
          <a:prstGeom prst="rect">
            <a:avLst/>
          </a:prstGeom>
          <a:noFill/>
          <a:ln>
            <a:noFill/>
          </a:ln>
        </p:spPr>
        <p:txBody>
          <a:bodyPr spcFirstLastPara="1" wrap="square" lIns="0" tIns="45700" rIns="91425" bIns="45700" anchor="t" anchorCtr="0">
            <a:normAutofit/>
          </a:bodyPr>
          <a:lstStyle/>
          <a:p>
            <a:pPr marL="0" lvl="0" indent="0" algn="l" rtl="0">
              <a:lnSpc>
                <a:spcPct val="100000"/>
              </a:lnSpc>
              <a:spcBef>
                <a:spcPts val="1000"/>
              </a:spcBef>
              <a:spcAft>
                <a:spcPts val="0"/>
              </a:spcAft>
              <a:buNone/>
            </a:pPr>
            <a:r>
              <a:rPr lang="en-US" sz="2400" b="1"/>
              <a:t>Would Stay- 66.2%</a:t>
            </a:r>
            <a:endParaRPr sz="2400" b="1"/>
          </a:p>
          <a:p>
            <a:pPr marL="0" lvl="0" indent="0" algn="l" rtl="0">
              <a:lnSpc>
                <a:spcPct val="100000"/>
              </a:lnSpc>
              <a:spcBef>
                <a:spcPts val="1000"/>
              </a:spcBef>
              <a:spcAft>
                <a:spcPts val="0"/>
              </a:spcAft>
              <a:buNone/>
            </a:pPr>
            <a:endParaRPr sz="2400" b="1"/>
          </a:p>
          <a:p>
            <a:pPr marL="0" lvl="0" indent="0" algn="l" rtl="0">
              <a:lnSpc>
                <a:spcPct val="100000"/>
              </a:lnSpc>
              <a:spcBef>
                <a:spcPts val="1000"/>
              </a:spcBef>
              <a:spcAft>
                <a:spcPts val="0"/>
              </a:spcAft>
              <a:buNone/>
            </a:pPr>
            <a:r>
              <a:rPr lang="en-US" sz="2400" b="1"/>
              <a:t>Would Transfer- 33.8%</a:t>
            </a:r>
            <a:endParaRPr sz="2400" b="1"/>
          </a:p>
        </p:txBody>
      </p:sp>
      <p:sp>
        <p:nvSpPr>
          <p:cNvPr id="922" name="Google Shape;922;g21ea62f925e_0_497"/>
          <p:cNvSpPr txBox="1">
            <a:spLocks noGrp="1"/>
          </p:cNvSpPr>
          <p:nvPr>
            <p:ph type="body" idx="2"/>
          </p:nvPr>
        </p:nvSpPr>
        <p:spPr>
          <a:xfrm>
            <a:off x="745025" y="2181879"/>
            <a:ext cx="4767300" cy="3219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34570"/>
              </a:buClr>
              <a:buSzPts val="1400"/>
              <a:buNone/>
            </a:pPr>
            <a:r>
              <a:rPr lang="en-US" sz="2200"/>
              <a:t>552 Parent Responses Total </a:t>
            </a:r>
            <a:endParaRPr sz="2200"/>
          </a:p>
        </p:txBody>
      </p:sp>
      <p:pic>
        <p:nvPicPr>
          <p:cNvPr id="923" name="Google Shape;923;g21ea62f925e_0_497"/>
          <p:cNvPicPr preferRelativeResize="0"/>
          <p:nvPr/>
        </p:nvPicPr>
        <p:blipFill>
          <a:blip r:embed="rId3">
            <a:alphaModFix/>
          </a:blip>
          <a:stretch>
            <a:fillRect/>
          </a:stretch>
        </p:blipFill>
        <p:spPr>
          <a:xfrm>
            <a:off x="6019800" y="1373375"/>
            <a:ext cx="5922673" cy="4149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g21ea62f925e_0_505"/>
          <p:cNvSpPr txBox="1">
            <a:spLocks noGrp="1"/>
          </p:cNvSpPr>
          <p:nvPr>
            <p:ph type="title"/>
          </p:nvPr>
        </p:nvSpPr>
        <p:spPr>
          <a:xfrm>
            <a:off x="838200" y="839972"/>
            <a:ext cx="4767300" cy="1341900"/>
          </a:xfrm>
          <a:prstGeom prst="rect">
            <a:avLst/>
          </a:prstGeom>
          <a:noFill/>
          <a:ln>
            <a:noFill/>
          </a:ln>
        </p:spPr>
        <p:txBody>
          <a:bodyPr spcFirstLastPara="1" wrap="square" lIns="0"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Corbel"/>
              <a:buNone/>
            </a:pPr>
            <a:r>
              <a:rPr lang="en-US"/>
              <a:t>FAMILY QUESTIONNAIRE RESULTS</a:t>
            </a:r>
            <a:endParaRPr/>
          </a:p>
        </p:txBody>
      </p:sp>
      <p:sp>
        <p:nvSpPr>
          <p:cNvPr id="929" name="Google Shape;929;g21ea62f925e_0_505"/>
          <p:cNvSpPr txBox="1">
            <a:spLocks noGrp="1"/>
          </p:cNvSpPr>
          <p:nvPr>
            <p:ph type="body" idx="1"/>
          </p:nvPr>
        </p:nvSpPr>
        <p:spPr>
          <a:xfrm>
            <a:off x="152400" y="3273850"/>
            <a:ext cx="5605800" cy="3483300"/>
          </a:xfrm>
          <a:prstGeom prst="rect">
            <a:avLst/>
          </a:prstGeom>
          <a:noFill/>
          <a:ln>
            <a:noFill/>
          </a:ln>
        </p:spPr>
        <p:txBody>
          <a:bodyPr spcFirstLastPara="1" wrap="square" lIns="0" tIns="45700" rIns="91425" bIns="45700" anchor="t" anchorCtr="0">
            <a:normAutofit/>
          </a:bodyPr>
          <a:lstStyle/>
          <a:p>
            <a:pPr marL="0" lvl="0" indent="0" algn="l" rtl="0">
              <a:lnSpc>
                <a:spcPct val="100000"/>
              </a:lnSpc>
              <a:spcBef>
                <a:spcPts val="1000"/>
              </a:spcBef>
              <a:spcAft>
                <a:spcPts val="0"/>
              </a:spcAft>
              <a:buNone/>
            </a:pPr>
            <a:r>
              <a:rPr lang="en-US" sz="2400" b="1"/>
              <a:t>Need Childcare- 41.3%</a:t>
            </a:r>
            <a:endParaRPr sz="2400" b="1"/>
          </a:p>
          <a:p>
            <a:pPr marL="0" lvl="0" indent="0" algn="l" rtl="0">
              <a:lnSpc>
                <a:spcPct val="100000"/>
              </a:lnSpc>
              <a:spcBef>
                <a:spcPts val="1000"/>
              </a:spcBef>
              <a:spcAft>
                <a:spcPts val="0"/>
              </a:spcAft>
              <a:buNone/>
            </a:pPr>
            <a:endParaRPr sz="2400" b="1"/>
          </a:p>
          <a:p>
            <a:pPr marL="0" lvl="0" indent="0" algn="l" rtl="0">
              <a:lnSpc>
                <a:spcPct val="100000"/>
              </a:lnSpc>
              <a:spcBef>
                <a:spcPts val="1000"/>
              </a:spcBef>
              <a:spcAft>
                <a:spcPts val="0"/>
              </a:spcAft>
              <a:buNone/>
            </a:pPr>
            <a:r>
              <a:rPr lang="en-US" sz="2400" b="1"/>
              <a:t>Do Not Need Childcare- 58.7%</a:t>
            </a:r>
            <a:endParaRPr sz="2400" b="1"/>
          </a:p>
        </p:txBody>
      </p:sp>
      <p:sp>
        <p:nvSpPr>
          <p:cNvPr id="930" name="Google Shape;930;g21ea62f925e_0_505"/>
          <p:cNvSpPr txBox="1">
            <a:spLocks noGrp="1"/>
          </p:cNvSpPr>
          <p:nvPr>
            <p:ph type="body" idx="2"/>
          </p:nvPr>
        </p:nvSpPr>
        <p:spPr>
          <a:xfrm>
            <a:off x="745025" y="2181879"/>
            <a:ext cx="4767300" cy="3219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34570"/>
              </a:buClr>
              <a:buSzPts val="1400"/>
              <a:buNone/>
            </a:pPr>
            <a:r>
              <a:rPr lang="en-US" sz="2200"/>
              <a:t>552 Parent Responses Total </a:t>
            </a:r>
            <a:endParaRPr sz="2200"/>
          </a:p>
        </p:txBody>
      </p:sp>
      <p:pic>
        <p:nvPicPr>
          <p:cNvPr id="931" name="Google Shape;931;g21ea62f925e_0_505"/>
          <p:cNvPicPr preferRelativeResize="0"/>
          <p:nvPr/>
        </p:nvPicPr>
        <p:blipFill>
          <a:blip r:embed="rId3">
            <a:alphaModFix/>
          </a:blip>
          <a:stretch>
            <a:fillRect/>
          </a:stretch>
        </p:blipFill>
        <p:spPr>
          <a:xfrm>
            <a:off x="5947875" y="1438275"/>
            <a:ext cx="6129000" cy="335052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g21ea62f925e_0_513"/>
          <p:cNvSpPr txBox="1">
            <a:spLocks noGrp="1"/>
          </p:cNvSpPr>
          <p:nvPr>
            <p:ph type="title"/>
          </p:nvPr>
        </p:nvSpPr>
        <p:spPr>
          <a:xfrm>
            <a:off x="838200" y="839972"/>
            <a:ext cx="4767300" cy="1341900"/>
          </a:xfrm>
          <a:prstGeom prst="rect">
            <a:avLst/>
          </a:prstGeom>
          <a:noFill/>
          <a:ln>
            <a:noFill/>
          </a:ln>
        </p:spPr>
        <p:txBody>
          <a:bodyPr spcFirstLastPara="1" wrap="square" lIns="0" tIns="45700" rIns="91425" bIns="45700" anchor="b" anchorCtr="0">
            <a:normAutofit fontScale="90000"/>
          </a:bodyPr>
          <a:lstStyle/>
          <a:p>
            <a:pPr marL="0" lvl="0" indent="0" algn="l" rtl="0">
              <a:lnSpc>
                <a:spcPct val="90000"/>
              </a:lnSpc>
              <a:spcBef>
                <a:spcPts val="0"/>
              </a:spcBef>
              <a:spcAft>
                <a:spcPts val="0"/>
              </a:spcAft>
              <a:buClr>
                <a:schemeClr val="dk2"/>
              </a:buClr>
              <a:buSzPct val="100000"/>
              <a:buFont typeface="Corbel"/>
              <a:buNone/>
            </a:pPr>
            <a:r>
              <a:rPr lang="en-US"/>
              <a:t>FAMILY QUESTIONNAIRE RESULTS</a:t>
            </a:r>
            <a:endParaRPr/>
          </a:p>
        </p:txBody>
      </p:sp>
      <p:sp>
        <p:nvSpPr>
          <p:cNvPr id="937" name="Google Shape;937;g21ea62f925e_0_513"/>
          <p:cNvSpPr txBox="1">
            <a:spLocks noGrp="1"/>
          </p:cNvSpPr>
          <p:nvPr>
            <p:ph type="body" idx="1"/>
          </p:nvPr>
        </p:nvSpPr>
        <p:spPr>
          <a:xfrm>
            <a:off x="152400" y="3273850"/>
            <a:ext cx="5605800" cy="3483300"/>
          </a:xfrm>
          <a:prstGeom prst="rect">
            <a:avLst/>
          </a:prstGeom>
          <a:noFill/>
          <a:ln>
            <a:noFill/>
          </a:ln>
        </p:spPr>
        <p:txBody>
          <a:bodyPr spcFirstLastPara="1" wrap="square" lIns="0" tIns="45700" rIns="91425" bIns="45700" anchor="t" anchorCtr="0">
            <a:normAutofit/>
          </a:bodyPr>
          <a:lstStyle/>
          <a:p>
            <a:pPr marL="0" lvl="0" indent="0" algn="l" rtl="0">
              <a:lnSpc>
                <a:spcPct val="100000"/>
              </a:lnSpc>
              <a:spcBef>
                <a:spcPts val="1000"/>
              </a:spcBef>
              <a:spcAft>
                <a:spcPts val="0"/>
              </a:spcAft>
              <a:buNone/>
            </a:pPr>
            <a:r>
              <a:rPr lang="en-US" sz="2400" b="1"/>
              <a:t>Want Tutorials- 31%</a:t>
            </a:r>
            <a:endParaRPr sz="2400" b="1"/>
          </a:p>
          <a:p>
            <a:pPr marL="0" lvl="0" indent="0" algn="l" rtl="0">
              <a:lnSpc>
                <a:spcPct val="100000"/>
              </a:lnSpc>
              <a:spcBef>
                <a:spcPts val="1000"/>
              </a:spcBef>
              <a:spcAft>
                <a:spcPts val="0"/>
              </a:spcAft>
              <a:buNone/>
            </a:pPr>
            <a:endParaRPr sz="2400" b="1"/>
          </a:p>
          <a:p>
            <a:pPr marL="0" lvl="0" indent="0" algn="l" rtl="0">
              <a:lnSpc>
                <a:spcPct val="100000"/>
              </a:lnSpc>
              <a:spcBef>
                <a:spcPts val="1000"/>
              </a:spcBef>
              <a:spcAft>
                <a:spcPts val="0"/>
              </a:spcAft>
              <a:buNone/>
            </a:pPr>
            <a:r>
              <a:rPr lang="en-US" sz="2400" b="1"/>
              <a:t>Don’t Want Tutorials- 35%</a:t>
            </a:r>
            <a:endParaRPr sz="2400" b="1"/>
          </a:p>
          <a:p>
            <a:pPr marL="0" lvl="0" indent="0" algn="l" rtl="0">
              <a:lnSpc>
                <a:spcPct val="100000"/>
              </a:lnSpc>
              <a:spcBef>
                <a:spcPts val="1000"/>
              </a:spcBef>
              <a:spcAft>
                <a:spcPts val="0"/>
              </a:spcAft>
              <a:buNone/>
            </a:pPr>
            <a:endParaRPr sz="2400" b="1"/>
          </a:p>
          <a:p>
            <a:pPr marL="0" lvl="0" indent="0" algn="l" rtl="0">
              <a:lnSpc>
                <a:spcPct val="100000"/>
              </a:lnSpc>
              <a:spcBef>
                <a:spcPts val="1000"/>
              </a:spcBef>
              <a:spcAft>
                <a:spcPts val="0"/>
              </a:spcAft>
              <a:buNone/>
            </a:pPr>
            <a:r>
              <a:rPr lang="en-US" sz="2400" b="1"/>
              <a:t>Possibly- 34%</a:t>
            </a:r>
            <a:endParaRPr sz="2400" b="1"/>
          </a:p>
        </p:txBody>
      </p:sp>
      <p:sp>
        <p:nvSpPr>
          <p:cNvPr id="938" name="Google Shape;938;g21ea62f925e_0_513"/>
          <p:cNvSpPr txBox="1">
            <a:spLocks noGrp="1"/>
          </p:cNvSpPr>
          <p:nvPr>
            <p:ph type="body" idx="2"/>
          </p:nvPr>
        </p:nvSpPr>
        <p:spPr>
          <a:xfrm>
            <a:off x="745025" y="2181879"/>
            <a:ext cx="4767300" cy="3219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34570"/>
              </a:buClr>
              <a:buSzPts val="1400"/>
              <a:buNone/>
            </a:pPr>
            <a:r>
              <a:rPr lang="en-US" sz="2200"/>
              <a:t>552 Parent Responses Total </a:t>
            </a:r>
            <a:endParaRPr sz="2200"/>
          </a:p>
        </p:txBody>
      </p:sp>
      <p:pic>
        <p:nvPicPr>
          <p:cNvPr id="939" name="Google Shape;939;g21ea62f925e_0_513"/>
          <p:cNvPicPr preferRelativeResize="0"/>
          <p:nvPr/>
        </p:nvPicPr>
        <p:blipFill>
          <a:blip r:embed="rId3">
            <a:alphaModFix/>
          </a:blip>
          <a:stretch>
            <a:fillRect/>
          </a:stretch>
        </p:blipFill>
        <p:spPr>
          <a:xfrm>
            <a:off x="5871675" y="1382375"/>
            <a:ext cx="6129000" cy="39424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
          <p:cNvSpPr/>
          <p:nvPr/>
        </p:nvSpPr>
        <p:spPr>
          <a:xfrm>
            <a:off x="1589" y="1060344"/>
            <a:ext cx="12188825" cy="2978257"/>
          </a:xfrm>
          <a:custGeom>
            <a:avLst/>
            <a:gdLst/>
            <a:ahLst/>
            <a:cxnLst/>
            <a:rect l="l" t="t" r="r" b="b"/>
            <a:pathLst>
              <a:path w="7690" h="1879" extrusionOk="0">
                <a:moveTo>
                  <a:pt x="2888" y="0"/>
                </a:moveTo>
                <a:lnTo>
                  <a:pt x="3047" y="0"/>
                </a:lnTo>
                <a:lnTo>
                  <a:pt x="3047" y="183"/>
                </a:lnTo>
                <a:lnTo>
                  <a:pt x="3070" y="183"/>
                </a:lnTo>
                <a:lnTo>
                  <a:pt x="3070" y="314"/>
                </a:lnTo>
                <a:lnTo>
                  <a:pt x="3096" y="314"/>
                </a:lnTo>
                <a:lnTo>
                  <a:pt x="3096" y="595"/>
                </a:lnTo>
                <a:lnTo>
                  <a:pt x="3145" y="595"/>
                </a:lnTo>
                <a:lnTo>
                  <a:pt x="3145" y="1087"/>
                </a:lnTo>
                <a:lnTo>
                  <a:pt x="3340" y="1087"/>
                </a:lnTo>
                <a:lnTo>
                  <a:pt x="3340" y="1151"/>
                </a:lnTo>
                <a:lnTo>
                  <a:pt x="3490" y="1151"/>
                </a:lnTo>
                <a:lnTo>
                  <a:pt x="3490" y="614"/>
                </a:lnTo>
                <a:lnTo>
                  <a:pt x="3807" y="614"/>
                </a:lnTo>
                <a:lnTo>
                  <a:pt x="3807" y="1579"/>
                </a:lnTo>
                <a:lnTo>
                  <a:pt x="3881" y="1579"/>
                </a:lnTo>
                <a:lnTo>
                  <a:pt x="3881" y="1668"/>
                </a:lnTo>
                <a:lnTo>
                  <a:pt x="3923" y="1668"/>
                </a:lnTo>
                <a:lnTo>
                  <a:pt x="3923" y="1579"/>
                </a:lnTo>
                <a:lnTo>
                  <a:pt x="3965" y="1579"/>
                </a:lnTo>
                <a:lnTo>
                  <a:pt x="3965" y="614"/>
                </a:lnTo>
                <a:lnTo>
                  <a:pt x="4294" y="614"/>
                </a:lnTo>
                <a:lnTo>
                  <a:pt x="4294" y="1607"/>
                </a:lnTo>
                <a:lnTo>
                  <a:pt x="4345" y="1607"/>
                </a:lnTo>
                <a:lnTo>
                  <a:pt x="4345" y="270"/>
                </a:lnTo>
                <a:lnTo>
                  <a:pt x="4627" y="270"/>
                </a:lnTo>
                <a:lnTo>
                  <a:pt x="4627" y="1720"/>
                </a:lnTo>
                <a:lnTo>
                  <a:pt x="4709" y="1720"/>
                </a:lnTo>
                <a:lnTo>
                  <a:pt x="4709" y="860"/>
                </a:lnTo>
                <a:lnTo>
                  <a:pt x="4737" y="860"/>
                </a:lnTo>
                <a:lnTo>
                  <a:pt x="4737" y="743"/>
                </a:lnTo>
                <a:lnTo>
                  <a:pt x="4762" y="743"/>
                </a:lnTo>
                <a:lnTo>
                  <a:pt x="4762" y="635"/>
                </a:lnTo>
                <a:lnTo>
                  <a:pt x="4779" y="635"/>
                </a:lnTo>
                <a:lnTo>
                  <a:pt x="4779" y="563"/>
                </a:lnTo>
                <a:lnTo>
                  <a:pt x="4804" y="563"/>
                </a:lnTo>
                <a:lnTo>
                  <a:pt x="4804" y="502"/>
                </a:lnTo>
                <a:lnTo>
                  <a:pt x="4930" y="502"/>
                </a:lnTo>
                <a:lnTo>
                  <a:pt x="4930" y="563"/>
                </a:lnTo>
                <a:lnTo>
                  <a:pt x="4956" y="563"/>
                </a:lnTo>
                <a:lnTo>
                  <a:pt x="4956" y="635"/>
                </a:lnTo>
                <a:lnTo>
                  <a:pt x="4972" y="635"/>
                </a:lnTo>
                <a:lnTo>
                  <a:pt x="4972" y="743"/>
                </a:lnTo>
                <a:lnTo>
                  <a:pt x="4998" y="743"/>
                </a:lnTo>
                <a:lnTo>
                  <a:pt x="4998" y="860"/>
                </a:lnTo>
                <a:lnTo>
                  <a:pt x="5026" y="860"/>
                </a:lnTo>
                <a:lnTo>
                  <a:pt x="5026" y="1631"/>
                </a:lnTo>
                <a:lnTo>
                  <a:pt x="5154" y="1631"/>
                </a:lnTo>
                <a:lnTo>
                  <a:pt x="5154" y="1701"/>
                </a:lnTo>
                <a:lnTo>
                  <a:pt x="5291" y="1701"/>
                </a:lnTo>
                <a:lnTo>
                  <a:pt x="5291" y="1668"/>
                </a:lnTo>
                <a:lnTo>
                  <a:pt x="5361" y="1668"/>
                </a:lnTo>
                <a:lnTo>
                  <a:pt x="5361" y="1720"/>
                </a:lnTo>
                <a:lnTo>
                  <a:pt x="5476" y="1720"/>
                </a:lnTo>
                <a:lnTo>
                  <a:pt x="5476" y="1668"/>
                </a:lnTo>
                <a:lnTo>
                  <a:pt x="5622" y="1668"/>
                </a:lnTo>
                <a:lnTo>
                  <a:pt x="5622" y="1701"/>
                </a:lnTo>
                <a:lnTo>
                  <a:pt x="5671" y="1701"/>
                </a:lnTo>
                <a:lnTo>
                  <a:pt x="5671" y="937"/>
                </a:lnTo>
                <a:lnTo>
                  <a:pt x="5974" y="937"/>
                </a:lnTo>
                <a:lnTo>
                  <a:pt x="5974" y="1701"/>
                </a:lnTo>
                <a:lnTo>
                  <a:pt x="5993" y="1701"/>
                </a:lnTo>
                <a:lnTo>
                  <a:pt x="5993" y="563"/>
                </a:lnTo>
                <a:lnTo>
                  <a:pt x="6282" y="563"/>
                </a:lnTo>
                <a:lnTo>
                  <a:pt x="6282" y="1052"/>
                </a:lnTo>
                <a:lnTo>
                  <a:pt x="6315" y="1052"/>
                </a:lnTo>
                <a:lnTo>
                  <a:pt x="6315" y="991"/>
                </a:lnTo>
                <a:lnTo>
                  <a:pt x="6541" y="991"/>
                </a:lnTo>
                <a:lnTo>
                  <a:pt x="6541" y="1052"/>
                </a:lnTo>
                <a:lnTo>
                  <a:pt x="6574" y="1052"/>
                </a:lnTo>
                <a:lnTo>
                  <a:pt x="6574" y="1607"/>
                </a:lnTo>
                <a:lnTo>
                  <a:pt x="6690" y="1607"/>
                </a:lnTo>
                <a:lnTo>
                  <a:pt x="6690" y="1668"/>
                </a:lnTo>
                <a:lnTo>
                  <a:pt x="6811" y="1668"/>
                </a:lnTo>
                <a:lnTo>
                  <a:pt x="6811" y="1701"/>
                </a:lnTo>
                <a:lnTo>
                  <a:pt x="7068" y="1701"/>
                </a:lnTo>
                <a:lnTo>
                  <a:pt x="7068" y="1607"/>
                </a:lnTo>
                <a:lnTo>
                  <a:pt x="7114" y="1607"/>
                </a:lnTo>
                <a:lnTo>
                  <a:pt x="7114" y="1720"/>
                </a:lnTo>
                <a:lnTo>
                  <a:pt x="7166" y="1720"/>
                </a:lnTo>
                <a:lnTo>
                  <a:pt x="7166" y="1753"/>
                </a:lnTo>
                <a:lnTo>
                  <a:pt x="7243" y="1753"/>
                </a:lnTo>
                <a:lnTo>
                  <a:pt x="7243" y="1689"/>
                </a:lnTo>
                <a:lnTo>
                  <a:pt x="7322" y="1689"/>
                </a:lnTo>
                <a:lnTo>
                  <a:pt x="7322" y="1654"/>
                </a:lnTo>
                <a:lnTo>
                  <a:pt x="7455" y="1654"/>
                </a:lnTo>
                <a:lnTo>
                  <a:pt x="7455" y="1701"/>
                </a:lnTo>
                <a:lnTo>
                  <a:pt x="7534" y="1701"/>
                </a:lnTo>
                <a:lnTo>
                  <a:pt x="7534" y="1654"/>
                </a:lnTo>
                <a:lnTo>
                  <a:pt x="7615" y="1654"/>
                </a:lnTo>
                <a:lnTo>
                  <a:pt x="7615" y="1701"/>
                </a:lnTo>
                <a:lnTo>
                  <a:pt x="7690" y="1701"/>
                </a:lnTo>
                <a:lnTo>
                  <a:pt x="7690" y="1879"/>
                </a:lnTo>
                <a:lnTo>
                  <a:pt x="0" y="1879"/>
                </a:lnTo>
                <a:lnTo>
                  <a:pt x="0" y="1739"/>
                </a:lnTo>
                <a:lnTo>
                  <a:pt x="40" y="1739"/>
                </a:lnTo>
                <a:lnTo>
                  <a:pt x="40" y="1668"/>
                </a:lnTo>
                <a:lnTo>
                  <a:pt x="149" y="1668"/>
                </a:lnTo>
                <a:lnTo>
                  <a:pt x="149" y="1739"/>
                </a:lnTo>
                <a:lnTo>
                  <a:pt x="177" y="1739"/>
                </a:lnTo>
                <a:lnTo>
                  <a:pt x="177" y="1221"/>
                </a:lnTo>
                <a:lnTo>
                  <a:pt x="289" y="1221"/>
                </a:lnTo>
                <a:lnTo>
                  <a:pt x="289" y="1108"/>
                </a:lnTo>
                <a:lnTo>
                  <a:pt x="345" y="1108"/>
                </a:lnTo>
                <a:lnTo>
                  <a:pt x="345" y="1062"/>
                </a:lnTo>
                <a:lnTo>
                  <a:pt x="457" y="1062"/>
                </a:lnTo>
                <a:lnTo>
                  <a:pt x="457" y="1108"/>
                </a:lnTo>
                <a:lnTo>
                  <a:pt x="508" y="1108"/>
                </a:lnTo>
                <a:lnTo>
                  <a:pt x="508" y="1607"/>
                </a:lnTo>
                <a:lnTo>
                  <a:pt x="629" y="1607"/>
                </a:lnTo>
                <a:lnTo>
                  <a:pt x="629" y="1715"/>
                </a:lnTo>
                <a:lnTo>
                  <a:pt x="723" y="1715"/>
                </a:lnTo>
                <a:lnTo>
                  <a:pt x="723" y="1631"/>
                </a:lnTo>
                <a:lnTo>
                  <a:pt x="832" y="1631"/>
                </a:lnTo>
                <a:lnTo>
                  <a:pt x="832" y="1739"/>
                </a:lnTo>
                <a:lnTo>
                  <a:pt x="888" y="1739"/>
                </a:lnTo>
                <a:lnTo>
                  <a:pt x="888" y="1715"/>
                </a:lnTo>
                <a:lnTo>
                  <a:pt x="981" y="1715"/>
                </a:lnTo>
                <a:lnTo>
                  <a:pt x="981" y="1739"/>
                </a:lnTo>
                <a:lnTo>
                  <a:pt x="1023" y="1739"/>
                </a:lnTo>
                <a:lnTo>
                  <a:pt x="1023" y="1631"/>
                </a:lnTo>
                <a:lnTo>
                  <a:pt x="1117" y="1631"/>
                </a:lnTo>
                <a:lnTo>
                  <a:pt x="1117" y="1298"/>
                </a:lnTo>
                <a:lnTo>
                  <a:pt x="1226" y="1298"/>
                </a:lnTo>
                <a:lnTo>
                  <a:pt x="1226" y="724"/>
                </a:lnTo>
                <a:lnTo>
                  <a:pt x="1720" y="724"/>
                </a:lnTo>
                <a:lnTo>
                  <a:pt x="1720" y="1631"/>
                </a:lnTo>
                <a:lnTo>
                  <a:pt x="1781" y="1631"/>
                </a:lnTo>
                <a:lnTo>
                  <a:pt x="1781" y="1739"/>
                </a:lnTo>
                <a:lnTo>
                  <a:pt x="1818" y="1739"/>
                </a:lnTo>
                <a:lnTo>
                  <a:pt x="1818" y="1668"/>
                </a:lnTo>
                <a:lnTo>
                  <a:pt x="1862" y="1668"/>
                </a:lnTo>
                <a:lnTo>
                  <a:pt x="1862" y="860"/>
                </a:lnTo>
                <a:lnTo>
                  <a:pt x="2077" y="860"/>
                </a:lnTo>
                <a:lnTo>
                  <a:pt x="2077" y="1600"/>
                </a:lnTo>
                <a:lnTo>
                  <a:pt x="2138" y="1600"/>
                </a:lnTo>
                <a:lnTo>
                  <a:pt x="2138" y="1668"/>
                </a:lnTo>
                <a:lnTo>
                  <a:pt x="2198" y="1668"/>
                </a:lnTo>
                <a:lnTo>
                  <a:pt x="2198" y="1607"/>
                </a:lnTo>
                <a:lnTo>
                  <a:pt x="2305" y="1607"/>
                </a:lnTo>
                <a:lnTo>
                  <a:pt x="2305" y="991"/>
                </a:lnTo>
                <a:lnTo>
                  <a:pt x="2347" y="991"/>
                </a:lnTo>
                <a:lnTo>
                  <a:pt x="2347" y="743"/>
                </a:lnTo>
                <a:lnTo>
                  <a:pt x="2436" y="743"/>
                </a:lnTo>
                <a:lnTo>
                  <a:pt x="2436" y="668"/>
                </a:lnTo>
                <a:lnTo>
                  <a:pt x="2585" y="668"/>
                </a:lnTo>
                <a:lnTo>
                  <a:pt x="2585" y="743"/>
                </a:lnTo>
                <a:lnTo>
                  <a:pt x="2667" y="743"/>
                </a:lnTo>
                <a:lnTo>
                  <a:pt x="2667" y="991"/>
                </a:lnTo>
                <a:lnTo>
                  <a:pt x="2746" y="991"/>
                </a:lnTo>
                <a:lnTo>
                  <a:pt x="2746" y="1631"/>
                </a:lnTo>
                <a:lnTo>
                  <a:pt x="2769" y="1631"/>
                </a:lnTo>
                <a:lnTo>
                  <a:pt x="2769" y="1221"/>
                </a:lnTo>
                <a:lnTo>
                  <a:pt x="2790" y="1221"/>
                </a:lnTo>
                <a:lnTo>
                  <a:pt x="2790" y="595"/>
                </a:lnTo>
                <a:lnTo>
                  <a:pt x="2839" y="595"/>
                </a:lnTo>
                <a:lnTo>
                  <a:pt x="2839" y="314"/>
                </a:lnTo>
                <a:lnTo>
                  <a:pt x="2865" y="314"/>
                </a:lnTo>
                <a:lnTo>
                  <a:pt x="2865" y="183"/>
                </a:lnTo>
                <a:lnTo>
                  <a:pt x="2888" y="183"/>
                </a:lnTo>
                <a:lnTo>
                  <a:pt x="2888" y="0"/>
                </a:lnTo>
                <a:close/>
              </a:path>
            </a:pathLst>
          </a:custGeom>
          <a:solidFill>
            <a:srgbClr val="D8D8D8">
              <a:alpha val="30980"/>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93" name="Google Shape;493;p3"/>
          <p:cNvGrpSpPr/>
          <p:nvPr/>
        </p:nvGrpSpPr>
        <p:grpSpPr>
          <a:xfrm>
            <a:off x="1589" y="2544376"/>
            <a:ext cx="12188825" cy="1489694"/>
            <a:chOff x="0" y="2209800"/>
            <a:chExt cx="14926355" cy="1824270"/>
          </a:xfrm>
        </p:grpSpPr>
        <p:sp>
          <p:nvSpPr>
            <p:cNvPr id="494" name="Google Shape;494;p3"/>
            <p:cNvSpPr/>
            <p:nvPr/>
          </p:nvSpPr>
          <p:spPr>
            <a:xfrm>
              <a:off x="0" y="2209800"/>
              <a:ext cx="7466012" cy="1824270"/>
            </a:xfrm>
            <a:custGeom>
              <a:avLst/>
              <a:gdLst/>
              <a:ahLst/>
              <a:cxnLst/>
              <a:rect l="l" t="t" r="r" b="b"/>
              <a:pathLst>
                <a:path w="7690" h="1879" extrusionOk="0">
                  <a:moveTo>
                    <a:pt x="2888" y="0"/>
                  </a:moveTo>
                  <a:lnTo>
                    <a:pt x="3047" y="0"/>
                  </a:lnTo>
                  <a:lnTo>
                    <a:pt x="3047" y="183"/>
                  </a:lnTo>
                  <a:lnTo>
                    <a:pt x="3070" y="183"/>
                  </a:lnTo>
                  <a:lnTo>
                    <a:pt x="3070" y="314"/>
                  </a:lnTo>
                  <a:lnTo>
                    <a:pt x="3096" y="314"/>
                  </a:lnTo>
                  <a:lnTo>
                    <a:pt x="3096" y="595"/>
                  </a:lnTo>
                  <a:lnTo>
                    <a:pt x="3145" y="595"/>
                  </a:lnTo>
                  <a:lnTo>
                    <a:pt x="3145" y="1087"/>
                  </a:lnTo>
                  <a:lnTo>
                    <a:pt x="3340" y="1087"/>
                  </a:lnTo>
                  <a:lnTo>
                    <a:pt x="3340" y="1151"/>
                  </a:lnTo>
                  <a:lnTo>
                    <a:pt x="3490" y="1151"/>
                  </a:lnTo>
                  <a:lnTo>
                    <a:pt x="3490" y="614"/>
                  </a:lnTo>
                  <a:lnTo>
                    <a:pt x="3807" y="614"/>
                  </a:lnTo>
                  <a:lnTo>
                    <a:pt x="3807" y="1579"/>
                  </a:lnTo>
                  <a:lnTo>
                    <a:pt x="3881" y="1579"/>
                  </a:lnTo>
                  <a:lnTo>
                    <a:pt x="3881" y="1668"/>
                  </a:lnTo>
                  <a:lnTo>
                    <a:pt x="3923" y="1668"/>
                  </a:lnTo>
                  <a:lnTo>
                    <a:pt x="3923" y="1579"/>
                  </a:lnTo>
                  <a:lnTo>
                    <a:pt x="3965" y="1579"/>
                  </a:lnTo>
                  <a:lnTo>
                    <a:pt x="3965" y="614"/>
                  </a:lnTo>
                  <a:lnTo>
                    <a:pt x="4294" y="614"/>
                  </a:lnTo>
                  <a:lnTo>
                    <a:pt x="4294" y="1607"/>
                  </a:lnTo>
                  <a:lnTo>
                    <a:pt x="4345" y="1607"/>
                  </a:lnTo>
                  <a:lnTo>
                    <a:pt x="4345" y="270"/>
                  </a:lnTo>
                  <a:lnTo>
                    <a:pt x="4627" y="270"/>
                  </a:lnTo>
                  <a:lnTo>
                    <a:pt x="4627" y="1720"/>
                  </a:lnTo>
                  <a:lnTo>
                    <a:pt x="4709" y="1720"/>
                  </a:lnTo>
                  <a:lnTo>
                    <a:pt x="4709" y="860"/>
                  </a:lnTo>
                  <a:lnTo>
                    <a:pt x="4737" y="860"/>
                  </a:lnTo>
                  <a:lnTo>
                    <a:pt x="4737" y="743"/>
                  </a:lnTo>
                  <a:lnTo>
                    <a:pt x="4762" y="743"/>
                  </a:lnTo>
                  <a:lnTo>
                    <a:pt x="4762" y="635"/>
                  </a:lnTo>
                  <a:lnTo>
                    <a:pt x="4779" y="635"/>
                  </a:lnTo>
                  <a:lnTo>
                    <a:pt x="4779" y="563"/>
                  </a:lnTo>
                  <a:lnTo>
                    <a:pt x="4804" y="563"/>
                  </a:lnTo>
                  <a:lnTo>
                    <a:pt x="4804" y="502"/>
                  </a:lnTo>
                  <a:lnTo>
                    <a:pt x="4930" y="502"/>
                  </a:lnTo>
                  <a:lnTo>
                    <a:pt x="4930" y="563"/>
                  </a:lnTo>
                  <a:lnTo>
                    <a:pt x="4956" y="563"/>
                  </a:lnTo>
                  <a:lnTo>
                    <a:pt x="4956" y="635"/>
                  </a:lnTo>
                  <a:lnTo>
                    <a:pt x="4972" y="635"/>
                  </a:lnTo>
                  <a:lnTo>
                    <a:pt x="4972" y="743"/>
                  </a:lnTo>
                  <a:lnTo>
                    <a:pt x="4998" y="743"/>
                  </a:lnTo>
                  <a:lnTo>
                    <a:pt x="4998" y="860"/>
                  </a:lnTo>
                  <a:lnTo>
                    <a:pt x="5026" y="860"/>
                  </a:lnTo>
                  <a:lnTo>
                    <a:pt x="5026" y="1631"/>
                  </a:lnTo>
                  <a:lnTo>
                    <a:pt x="5154" y="1631"/>
                  </a:lnTo>
                  <a:lnTo>
                    <a:pt x="5154" y="1701"/>
                  </a:lnTo>
                  <a:lnTo>
                    <a:pt x="5291" y="1701"/>
                  </a:lnTo>
                  <a:lnTo>
                    <a:pt x="5291" y="1668"/>
                  </a:lnTo>
                  <a:lnTo>
                    <a:pt x="5361" y="1668"/>
                  </a:lnTo>
                  <a:lnTo>
                    <a:pt x="5361" y="1720"/>
                  </a:lnTo>
                  <a:lnTo>
                    <a:pt x="5476" y="1720"/>
                  </a:lnTo>
                  <a:lnTo>
                    <a:pt x="5476" y="1668"/>
                  </a:lnTo>
                  <a:lnTo>
                    <a:pt x="5622" y="1668"/>
                  </a:lnTo>
                  <a:lnTo>
                    <a:pt x="5622" y="1701"/>
                  </a:lnTo>
                  <a:lnTo>
                    <a:pt x="5671" y="1701"/>
                  </a:lnTo>
                  <a:lnTo>
                    <a:pt x="5671" y="937"/>
                  </a:lnTo>
                  <a:lnTo>
                    <a:pt x="5974" y="937"/>
                  </a:lnTo>
                  <a:lnTo>
                    <a:pt x="5974" y="1701"/>
                  </a:lnTo>
                  <a:lnTo>
                    <a:pt x="5993" y="1701"/>
                  </a:lnTo>
                  <a:lnTo>
                    <a:pt x="5993" y="563"/>
                  </a:lnTo>
                  <a:lnTo>
                    <a:pt x="6282" y="563"/>
                  </a:lnTo>
                  <a:lnTo>
                    <a:pt x="6282" y="1052"/>
                  </a:lnTo>
                  <a:lnTo>
                    <a:pt x="6315" y="1052"/>
                  </a:lnTo>
                  <a:lnTo>
                    <a:pt x="6315" y="991"/>
                  </a:lnTo>
                  <a:lnTo>
                    <a:pt x="6541" y="991"/>
                  </a:lnTo>
                  <a:lnTo>
                    <a:pt x="6541" y="1052"/>
                  </a:lnTo>
                  <a:lnTo>
                    <a:pt x="6574" y="1052"/>
                  </a:lnTo>
                  <a:lnTo>
                    <a:pt x="6574" y="1607"/>
                  </a:lnTo>
                  <a:lnTo>
                    <a:pt x="6690" y="1607"/>
                  </a:lnTo>
                  <a:lnTo>
                    <a:pt x="6690" y="1668"/>
                  </a:lnTo>
                  <a:lnTo>
                    <a:pt x="6811" y="1668"/>
                  </a:lnTo>
                  <a:lnTo>
                    <a:pt x="6811" y="1701"/>
                  </a:lnTo>
                  <a:lnTo>
                    <a:pt x="7068" y="1701"/>
                  </a:lnTo>
                  <a:lnTo>
                    <a:pt x="7068" y="1607"/>
                  </a:lnTo>
                  <a:lnTo>
                    <a:pt x="7114" y="1607"/>
                  </a:lnTo>
                  <a:lnTo>
                    <a:pt x="7114" y="1720"/>
                  </a:lnTo>
                  <a:lnTo>
                    <a:pt x="7166" y="1720"/>
                  </a:lnTo>
                  <a:lnTo>
                    <a:pt x="7166" y="1753"/>
                  </a:lnTo>
                  <a:lnTo>
                    <a:pt x="7243" y="1753"/>
                  </a:lnTo>
                  <a:lnTo>
                    <a:pt x="7243" y="1689"/>
                  </a:lnTo>
                  <a:lnTo>
                    <a:pt x="7322" y="1689"/>
                  </a:lnTo>
                  <a:lnTo>
                    <a:pt x="7322" y="1654"/>
                  </a:lnTo>
                  <a:lnTo>
                    <a:pt x="7455" y="1654"/>
                  </a:lnTo>
                  <a:lnTo>
                    <a:pt x="7455" y="1701"/>
                  </a:lnTo>
                  <a:lnTo>
                    <a:pt x="7534" y="1701"/>
                  </a:lnTo>
                  <a:lnTo>
                    <a:pt x="7534" y="1654"/>
                  </a:lnTo>
                  <a:lnTo>
                    <a:pt x="7615" y="1654"/>
                  </a:lnTo>
                  <a:lnTo>
                    <a:pt x="7615" y="1701"/>
                  </a:lnTo>
                  <a:lnTo>
                    <a:pt x="7690" y="1701"/>
                  </a:lnTo>
                  <a:lnTo>
                    <a:pt x="7690" y="1879"/>
                  </a:lnTo>
                  <a:lnTo>
                    <a:pt x="0" y="1879"/>
                  </a:lnTo>
                  <a:lnTo>
                    <a:pt x="0" y="1739"/>
                  </a:lnTo>
                  <a:lnTo>
                    <a:pt x="40" y="1739"/>
                  </a:lnTo>
                  <a:lnTo>
                    <a:pt x="40" y="1668"/>
                  </a:lnTo>
                  <a:lnTo>
                    <a:pt x="149" y="1668"/>
                  </a:lnTo>
                  <a:lnTo>
                    <a:pt x="149" y="1739"/>
                  </a:lnTo>
                  <a:lnTo>
                    <a:pt x="177" y="1739"/>
                  </a:lnTo>
                  <a:lnTo>
                    <a:pt x="177" y="1221"/>
                  </a:lnTo>
                  <a:lnTo>
                    <a:pt x="289" y="1221"/>
                  </a:lnTo>
                  <a:lnTo>
                    <a:pt x="289" y="1108"/>
                  </a:lnTo>
                  <a:lnTo>
                    <a:pt x="345" y="1108"/>
                  </a:lnTo>
                  <a:lnTo>
                    <a:pt x="345" y="1062"/>
                  </a:lnTo>
                  <a:lnTo>
                    <a:pt x="457" y="1062"/>
                  </a:lnTo>
                  <a:lnTo>
                    <a:pt x="457" y="1108"/>
                  </a:lnTo>
                  <a:lnTo>
                    <a:pt x="508" y="1108"/>
                  </a:lnTo>
                  <a:lnTo>
                    <a:pt x="508" y="1607"/>
                  </a:lnTo>
                  <a:lnTo>
                    <a:pt x="629" y="1607"/>
                  </a:lnTo>
                  <a:lnTo>
                    <a:pt x="629" y="1715"/>
                  </a:lnTo>
                  <a:lnTo>
                    <a:pt x="723" y="1715"/>
                  </a:lnTo>
                  <a:lnTo>
                    <a:pt x="723" y="1631"/>
                  </a:lnTo>
                  <a:lnTo>
                    <a:pt x="832" y="1631"/>
                  </a:lnTo>
                  <a:lnTo>
                    <a:pt x="832" y="1739"/>
                  </a:lnTo>
                  <a:lnTo>
                    <a:pt x="888" y="1739"/>
                  </a:lnTo>
                  <a:lnTo>
                    <a:pt x="888" y="1715"/>
                  </a:lnTo>
                  <a:lnTo>
                    <a:pt x="981" y="1715"/>
                  </a:lnTo>
                  <a:lnTo>
                    <a:pt x="981" y="1739"/>
                  </a:lnTo>
                  <a:lnTo>
                    <a:pt x="1023" y="1739"/>
                  </a:lnTo>
                  <a:lnTo>
                    <a:pt x="1023" y="1631"/>
                  </a:lnTo>
                  <a:lnTo>
                    <a:pt x="1117" y="1631"/>
                  </a:lnTo>
                  <a:lnTo>
                    <a:pt x="1117" y="1298"/>
                  </a:lnTo>
                  <a:lnTo>
                    <a:pt x="1226" y="1298"/>
                  </a:lnTo>
                  <a:lnTo>
                    <a:pt x="1226" y="724"/>
                  </a:lnTo>
                  <a:lnTo>
                    <a:pt x="1720" y="724"/>
                  </a:lnTo>
                  <a:lnTo>
                    <a:pt x="1720" y="1631"/>
                  </a:lnTo>
                  <a:lnTo>
                    <a:pt x="1781" y="1631"/>
                  </a:lnTo>
                  <a:lnTo>
                    <a:pt x="1781" y="1739"/>
                  </a:lnTo>
                  <a:lnTo>
                    <a:pt x="1818" y="1739"/>
                  </a:lnTo>
                  <a:lnTo>
                    <a:pt x="1818" y="1668"/>
                  </a:lnTo>
                  <a:lnTo>
                    <a:pt x="1862" y="1668"/>
                  </a:lnTo>
                  <a:lnTo>
                    <a:pt x="1862" y="860"/>
                  </a:lnTo>
                  <a:lnTo>
                    <a:pt x="2077" y="860"/>
                  </a:lnTo>
                  <a:lnTo>
                    <a:pt x="2077" y="1600"/>
                  </a:lnTo>
                  <a:lnTo>
                    <a:pt x="2138" y="1600"/>
                  </a:lnTo>
                  <a:lnTo>
                    <a:pt x="2138" y="1668"/>
                  </a:lnTo>
                  <a:lnTo>
                    <a:pt x="2198" y="1668"/>
                  </a:lnTo>
                  <a:lnTo>
                    <a:pt x="2198" y="1607"/>
                  </a:lnTo>
                  <a:lnTo>
                    <a:pt x="2305" y="1607"/>
                  </a:lnTo>
                  <a:lnTo>
                    <a:pt x="2305" y="991"/>
                  </a:lnTo>
                  <a:lnTo>
                    <a:pt x="2347" y="991"/>
                  </a:lnTo>
                  <a:lnTo>
                    <a:pt x="2347" y="743"/>
                  </a:lnTo>
                  <a:lnTo>
                    <a:pt x="2436" y="743"/>
                  </a:lnTo>
                  <a:lnTo>
                    <a:pt x="2436" y="668"/>
                  </a:lnTo>
                  <a:lnTo>
                    <a:pt x="2585" y="668"/>
                  </a:lnTo>
                  <a:lnTo>
                    <a:pt x="2585" y="743"/>
                  </a:lnTo>
                  <a:lnTo>
                    <a:pt x="2667" y="743"/>
                  </a:lnTo>
                  <a:lnTo>
                    <a:pt x="2667" y="991"/>
                  </a:lnTo>
                  <a:lnTo>
                    <a:pt x="2746" y="991"/>
                  </a:lnTo>
                  <a:lnTo>
                    <a:pt x="2746" y="1631"/>
                  </a:lnTo>
                  <a:lnTo>
                    <a:pt x="2769" y="1631"/>
                  </a:lnTo>
                  <a:lnTo>
                    <a:pt x="2769" y="1221"/>
                  </a:lnTo>
                  <a:lnTo>
                    <a:pt x="2790" y="1221"/>
                  </a:lnTo>
                  <a:lnTo>
                    <a:pt x="2790" y="595"/>
                  </a:lnTo>
                  <a:lnTo>
                    <a:pt x="2839" y="595"/>
                  </a:lnTo>
                  <a:lnTo>
                    <a:pt x="2839" y="314"/>
                  </a:lnTo>
                  <a:lnTo>
                    <a:pt x="2865" y="314"/>
                  </a:lnTo>
                  <a:lnTo>
                    <a:pt x="2865" y="183"/>
                  </a:lnTo>
                  <a:lnTo>
                    <a:pt x="2888" y="183"/>
                  </a:lnTo>
                  <a:lnTo>
                    <a:pt x="2888" y="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3"/>
            <p:cNvSpPr/>
            <p:nvPr/>
          </p:nvSpPr>
          <p:spPr>
            <a:xfrm>
              <a:off x="7460343" y="2209800"/>
              <a:ext cx="7466012" cy="1824270"/>
            </a:xfrm>
            <a:custGeom>
              <a:avLst/>
              <a:gdLst/>
              <a:ahLst/>
              <a:cxnLst/>
              <a:rect l="l" t="t" r="r" b="b"/>
              <a:pathLst>
                <a:path w="7690" h="1879" extrusionOk="0">
                  <a:moveTo>
                    <a:pt x="2888" y="0"/>
                  </a:moveTo>
                  <a:lnTo>
                    <a:pt x="3047" y="0"/>
                  </a:lnTo>
                  <a:lnTo>
                    <a:pt x="3047" y="183"/>
                  </a:lnTo>
                  <a:lnTo>
                    <a:pt x="3070" y="183"/>
                  </a:lnTo>
                  <a:lnTo>
                    <a:pt x="3070" y="314"/>
                  </a:lnTo>
                  <a:lnTo>
                    <a:pt x="3096" y="314"/>
                  </a:lnTo>
                  <a:lnTo>
                    <a:pt x="3096" y="595"/>
                  </a:lnTo>
                  <a:lnTo>
                    <a:pt x="3145" y="595"/>
                  </a:lnTo>
                  <a:lnTo>
                    <a:pt x="3145" y="1087"/>
                  </a:lnTo>
                  <a:lnTo>
                    <a:pt x="3340" y="1087"/>
                  </a:lnTo>
                  <a:lnTo>
                    <a:pt x="3340" y="1151"/>
                  </a:lnTo>
                  <a:lnTo>
                    <a:pt x="3490" y="1151"/>
                  </a:lnTo>
                  <a:lnTo>
                    <a:pt x="3490" y="614"/>
                  </a:lnTo>
                  <a:lnTo>
                    <a:pt x="3807" y="614"/>
                  </a:lnTo>
                  <a:lnTo>
                    <a:pt x="3807" y="1579"/>
                  </a:lnTo>
                  <a:lnTo>
                    <a:pt x="3881" y="1579"/>
                  </a:lnTo>
                  <a:lnTo>
                    <a:pt x="3881" y="1668"/>
                  </a:lnTo>
                  <a:lnTo>
                    <a:pt x="3923" y="1668"/>
                  </a:lnTo>
                  <a:lnTo>
                    <a:pt x="3923" y="1579"/>
                  </a:lnTo>
                  <a:lnTo>
                    <a:pt x="3965" y="1579"/>
                  </a:lnTo>
                  <a:lnTo>
                    <a:pt x="3965" y="614"/>
                  </a:lnTo>
                  <a:lnTo>
                    <a:pt x="4294" y="614"/>
                  </a:lnTo>
                  <a:lnTo>
                    <a:pt x="4294" y="1607"/>
                  </a:lnTo>
                  <a:lnTo>
                    <a:pt x="4345" y="1607"/>
                  </a:lnTo>
                  <a:lnTo>
                    <a:pt x="4345" y="270"/>
                  </a:lnTo>
                  <a:lnTo>
                    <a:pt x="4627" y="270"/>
                  </a:lnTo>
                  <a:lnTo>
                    <a:pt x="4627" y="1720"/>
                  </a:lnTo>
                  <a:lnTo>
                    <a:pt x="4709" y="1720"/>
                  </a:lnTo>
                  <a:lnTo>
                    <a:pt x="4709" y="860"/>
                  </a:lnTo>
                  <a:lnTo>
                    <a:pt x="4737" y="860"/>
                  </a:lnTo>
                  <a:lnTo>
                    <a:pt x="4737" y="743"/>
                  </a:lnTo>
                  <a:lnTo>
                    <a:pt x="4762" y="743"/>
                  </a:lnTo>
                  <a:lnTo>
                    <a:pt x="4762" y="635"/>
                  </a:lnTo>
                  <a:lnTo>
                    <a:pt x="4779" y="635"/>
                  </a:lnTo>
                  <a:lnTo>
                    <a:pt x="4779" y="563"/>
                  </a:lnTo>
                  <a:lnTo>
                    <a:pt x="4804" y="563"/>
                  </a:lnTo>
                  <a:lnTo>
                    <a:pt x="4804" y="502"/>
                  </a:lnTo>
                  <a:lnTo>
                    <a:pt x="4930" y="502"/>
                  </a:lnTo>
                  <a:lnTo>
                    <a:pt x="4930" y="563"/>
                  </a:lnTo>
                  <a:lnTo>
                    <a:pt x="4956" y="563"/>
                  </a:lnTo>
                  <a:lnTo>
                    <a:pt x="4956" y="635"/>
                  </a:lnTo>
                  <a:lnTo>
                    <a:pt x="4972" y="635"/>
                  </a:lnTo>
                  <a:lnTo>
                    <a:pt x="4972" y="743"/>
                  </a:lnTo>
                  <a:lnTo>
                    <a:pt x="4998" y="743"/>
                  </a:lnTo>
                  <a:lnTo>
                    <a:pt x="4998" y="860"/>
                  </a:lnTo>
                  <a:lnTo>
                    <a:pt x="5026" y="860"/>
                  </a:lnTo>
                  <a:lnTo>
                    <a:pt x="5026" y="1631"/>
                  </a:lnTo>
                  <a:lnTo>
                    <a:pt x="5154" y="1631"/>
                  </a:lnTo>
                  <a:lnTo>
                    <a:pt x="5154" y="1701"/>
                  </a:lnTo>
                  <a:lnTo>
                    <a:pt x="5291" y="1701"/>
                  </a:lnTo>
                  <a:lnTo>
                    <a:pt x="5291" y="1668"/>
                  </a:lnTo>
                  <a:lnTo>
                    <a:pt x="5361" y="1668"/>
                  </a:lnTo>
                  <a:lnTo>
                    <a:pt x="5361" y="1720"/>
                  </a:lnTo>
                  <a:lnTo>
                    <a:pt x="5476" y="1720"/>
                  </a:lnTo>
                  <a:lnTo>
                    <a:pt x="5476" y="1668"/>
                  </a:lnTo>
                  <a:lnTo>
                    <a:pt x="5622" y="1668"/>
                  </a:lnTo>
                  <a:lnTo>
                    <a:pt x="5622" y="1701"/>
                  </a:lnTo>
                  <a:lnTo>
                    <a:pt x="5671" y="1701"/>
                  </a:lnTo>
                  <a:lnTo>
                    <a:pt x="5671" y="937"/>
                  </a:lnTo>
                  <a:lnTo>
                    <a:pt x="5974" y="937"/>
                  </a:lnTo>
                  <a:lnTo>
                    <a:pt x="5974" y="1701"/>
                  </a:lnTo>
                  <a:lnTo>
                    <a:pt x="5993" y="1701"/>
                  </a:lnTo>
                  <a:lnTo>
                    <a:pt x="5993" y="563"/>
                  </a:lnTo>
                  <a:lnTo>
                    <a:pt x="6282" y="563"/>
                  </a:lnTo>
                  <a:lnTo>
                    <a:pt x="6282" y="1052"/>
                  </a:lnTo>
                  <a:lnTo>
                    <a:pt x="6315" y="1052"/>
                  </a:lnTo>
                  <a:lnTo>
                    <a:pt x="6315" y="991"/>
                  </a:lnTo>
                  <a:lnTo>
                    <a:pt x="6541" y="991"/>
                  </a:lnTo>
                  <a:lnTo>
                    <a:pt x="6541" y="1052"/>
                  </a:lnTo>
                  <a:lnTo>
                    <a:pt x="6574" y="1052"/>
                  </a:lnTo>
                  <a:lnTo>
                    <a:pt x="6574" y="1607"/>
                  </a:lnTo>
                  <a:lnTo>
                    <a:pt x="6690" y="1607"/>
                  </a:lnTo>
                  <a:lnTo>
                    <a:pt x="6690" y="1668"/>
                  </a:lnTo>
                  <a:lnTo>
                    <a:pt x="6811" y="1668"/>
                  </a:lnTo>
                  <a:lnTo>
                    <a:pt x="6811" y="1701"/>
                  </a:lnTo>
                  <a:lnTo>
                    <a:pt x="7068" y="1701"/>
                  </a:lnTo>
                  <a:lnTo>
                    <a:pt x="7068" y="1607"/>
                  </a:lnTo>
                  <a:lnTo>
                    <a:pt x="7114" y="1607"/>
                  </a:lnTo>
                  <a:lnTo>
                    <a:pt x="7114" y="1720"/>
                  </a:lnTo>
                  <a:lnTo>
                    <a:pt x="7166" y="1720"/>
                  </a:lnTo>
                  <a:lnTo>
                    <a:pt x="7166" y="1753"/>
                  </a:lnTo>
                  <a:lnTo>
                    <a:pt x="7243" y="1753"/>
                  </a:lnTo>
                  <a:lnTo>
                    <a:pt x="7243" y="1689"/>
                  </a:lnTo>
                  <a:lnTo>
                    <a:pt x="7322" y="1689"/>
                  </a:lnTo>
                  <a:lnTo>
                    <a:pt x="7322" y="1654"/>
                  </a:lnTo>
                  <a:lnTo>
                    <a:pt x="7455" y="1654"/>
                  </a:lnTo>
                  <a:lnTo>
                    <a:pt x="7455" y="1701"/>
                  </a:lnTo>
                  <a:lnTo>
                    <a:pt x="7534" y="1701"/>
                  </a:lnTo>
                  <a:lnTo>
                    <a:pt x="7534" y="1654"/>
                  </a:lnTo>
                  <a:lnTo>
                    <a:pt x="7615" y="1654"/>
                  </a:lnTo>
                  <a:lnTo>
                    <a:pt x="7615" y="1701"/>
                  </a:lnTo>
                  <a:lnTo>
                    <a:pt x="7690" y="1701"/>
                  </a:lnTo>
                  <a:lnTo>
                    <a:pt x="7690" y="1879"/>
                  </a:lnTo>
                  <a:lnTo>
                    <a:pt x="0" y="1879"/>
                  </a:lnTo>
                  <a:lnTo>
                    <a:pt x="0" y="1739"/>
                  </a:lnTo>
                  <a:lnTo>
                    <a:pt x="40" y="1739"/>
                  </a:lnTo>
                  <a:lnTo>
                    <a:pt x="40" y="1668"/>
                  </a:lnTo>
                  <a:lnTo>
                    <a:pt x="149" y="1668"/>
                  </a:lnTo>
                  <a:lnTo>
                    <a:pt x="149" y="1739"/>
                  </a:lnTo>
                  <a:lnTo>
                    <a:pt x="177" y="1739"/>
                  </a:lnTo>
                  <a:lnTo>
                    <a:pt x="177" y="1221"/>
                  </a:lnTo>
                  <a:lnTo>
                    <a:pt x="289" y="1221"/>
                  </a:lnTo>
                  <a:lnTo>
                    <a:pt x="289" y="1108"/>
                  </a:lnTo>
                  <a:lnTo>
                    <a:pt x="345" y="1108"/>
                  </a:lnTo>
                  <a:lnTo>
                    <a:pt x="345" y="1062"/>
                  </a:lnTo>
                  <a:lnTo>
                    <a:pt x="457" y="1062"/>
                  </a:lnTo>
                  <a:lnTo>
                    <a:pt x="457" y="1108"/>
                  </a:lnTo>
                  <a:lnTo>
                    <a:pt x="508" y="1108"/>
                  </a:lnTo>
                  <a:lnTo>
                    <a:pt x="508" y="1607"/>
                  </a:lnTo>
                  <a:lnTo>
                    <a:pt x="629" y="1607"/>
                  </a:lnTo>
                  <a:lnTo>
                    <a:pt x="629" y="1715"/>
                  </a:lnTo>
                  <a:lnTo>
                    <a:pt x="723" y="1715"/>
                  </a:lnTo>
                  <a:lnTo>
                    <a:pt x="723" y="1631"/>
                  </a:lnTo>
                  <a:lnTo>
                    <a:pt x="832" y="1631"/>
                  </a:lnTo>
                  <a:lnTo>
                    <a:pt x="832" y="1739"/>
                  </a:lnTo>
                  <a:lnTo>
                    <a:pt x="888" y="1739"/>
                  </a:lnTo>
                  <a:lnTo>
                    <a:pt x="888" y="1715"/>
                  </a:lnTo>
                  <a:lnTo>
                    <a:pt x="981" y="1715"/>
                  </a:lnTo>
                  <a:lnTo>
                    <a:pt x="981" y="1739"/>
                  </a:lnTo>
                  <a:lnTo>
                    <a:pt x="1023" y="1739"/>
                  </a:lnTo>
                  <a:lnTo>
                    <a:pt x="1023" y="1631"/>
                  </a:lnTo>
                  <a:lnTo>
                    <a:pt x="1117" y="1631"/>
                  </a:lnTo>
                  <a:lnTo>
                    <a:pt x="1117" y="1298"/>
                  </a:lnTo>
                  <a:lnTo>
                    <a:pt x="1226" y="1298"/>
                  </a:lnTo>
                  <a:lnTo>
                    <a:pt x="1226" y="724"/>
                  </a:lnTo>
                  <a:lnTo>
                    <a:pt x="1720" y="724"/>
                  </a:lnTo>
                  <a:lnTo>
                    <a:pt x="1720" y="1631"/>
                  </a:lnTo>
                  <a:lnTo>
                    <a:pt x="1781" y="1631"/>
                  </a:lnTo>
                  <a:lnTo>
                    <a:pt x="1781" y="1739"/>
                  </a:lnTo>
                  <a:lnTo>
                    <a:pt x="1818" y="1739"/>
                  </a:lnTo>
                  <a:lnTo>
                    <a:pt x="1818" y="1668"/>
                  </a:lnTo>
                  <a:lnTo>
                    <a:pt x="1862" y="1668"/>
                  </a:lnTo>
                  <a:lnTo>
                    <a:pt x="1862" y="860"/>
                  </a:lnTo>
                  <a:lnTo>
                    <a:pt x="2077" y="860"/>
                  </a:lnTo>
                  <a:lnTo>
                    <a:pt x="2077" y="1600"/>
                  </a:lnTo>
                  <a:lnTo>
                    <a:pt x="2138" y="1600"/>
                  </a:lnTo>
                  <a:lnTo>
                    <a:pt x="2138" y="1668"/>
                  </a:lnTo>
                  <a:lnTo>
                    <a:pt x="2198" y="1668"/>
                  </a:lnTo>
                  <a:lnTo>
                    <a:pt x="2198" y="1607"/>
                  </a:lnTo>
                  <a:lnTo>
                    <a:pt x="2305" y="1607"/>
                  </a:lnTo>
                  <a:lnTo>
                    <a:pt x="2305" y="991"/>
                  </a:lnTo>
                  <a:lnTo>
                    <a:pt x="2347" y="991"/>
                  </a:lnTo>
                  <a:lnTo>
                    <a:pt x="2347" y="743"/>
                  </a:lnTo>
                  <a:lnTo>
                    <a:pt x="2436" y="743"/>
                  </a:lnTo>
                  <a:lnTo>
                    <a:pt x="2436" y="668"/>
                  </a:lnTo>
                  <a:lnTo>
                    <a:pt x="2585" y="668"/>
                  </a:lnTo>
                  <a:lnTo>
                    <a:pt x="2585" y="743"/>
                  </a:lnTo>
                  <a:lnTo>
                    <a:pt x="2667" y="743"/>
                  </a:lnTo>
                  <a:lnTo>
                    <a:pt x="2667" y="991"/>
                  </a:lnTo>
                  <a:lnTo>
                    <a:pt x="2746" y="991"/>
                  </a:lnTo>
                  <a:lnTo>
                    <a:pt x="2746" y="1631"/>
                  </a:lnTo>
                  <a:lnTo>
                    <a:pt x="2769" y="1631"/>
                  </a:lnTo>
                  <a:lnTo>
                    <a:pt x="2769" y="1221"/>
                  </a:lnTo>
                  <a:lnTo>
                    <a:pt x="2790" y="1221"/>
                  </a:lnTo>
                  <a:lnTo>
                    <a:pt x="2790" y="595"/>
                  </a:lnTo>
                  <a:lnTo>
                    <a:pt x="2839" y="595"/>
                  </a:lnTo>
                  <a:lnTo>
                    <a:pt x="2839" y="314"/>
                  </a:lnTo>
                  <a:lnTo>
                    <a:pt x="2865" y="314"/>
                  </a:lnTo>
                  <a:lnTo>
                    <a:pt x="2865" y="183"/>
                  </a:lnTo>
                  <a:lnTo>
                    <a:pt x="2888" y="183"/>
                  </a:lnTo>
                  <a:lnTo>
                    <a:pt x="2888" y="0"/>
                  </a:lnTo>
                  <a:close/>
                </a:path>
              </a:pathLst>
            </a:custGeom>
            <a:solidFill>
              <a:srgbClr val="D8D8D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96" name="Google Shape;496;p3"/>
          <p:cNvSpPr/>
          <p:nvPr/>
        </p:nvSpPr>
        <p:spPr>
          <a:xfrm>
            <a:off x="1589" y="4038600"/>
            <a:ext cx="12188825" cy="2819400"/>
          </a:xfrm>
          <a:prstGeom prst="rect">
            <a:avLst/>
          </a:prstGeom>
          <a:solidFill>
            <a:schemeClr val="accent1">
              <a:alpha val="784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7" name="Google Shape;497;p3"/>
          <p:cNvSpPr txBox="1">
            <a:spLocks noGrp="1"/>
          </p:cNvSpPr>
          <p:nvPr>
            <p:ph type="title"/>
          </p:nvPr>
        </p:nvSpPr>
        <p:spPr>
          <a:xfrm>
            <a:off x="3094568" y="365125"/>
            <a:ext cx="8792632" cy="10064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E4F96"/>
              </a:buClr>
              <a:buSzPts val="4400"/>
              <a:buFont typeface="Corbel"/>
              <a:buNone/>
            </a:pPr>
            <a:r>
              <a:rPr lang="en-US">
                <a:solidFill>
                  <a:srgbClr val="1E4F96"/>
                </a:solidFill>
              </a:rPr>
              <a:t>Independent Consultants &amp; Partners</a:t>
            </a:r>
            <a:br>
              <a:rPr lang="en-US">
                <a:solidFill>
                  <a:srgbClr val="1E4F96"/>
                </a:solidFill>
              </a:rPr>
            </a:br>
            <a:r>
              <a:rPr lang="en-US" sz="1400">
                <a:solidFill>
                  <a:srgbClr val="1E4F96"/>
                </a:solidFill>
              </a:rPr>
              <a:t>Independent Nonprofit Research Institute Dedicated to Improving the Human Condition</a:t>
            </a:r>
            <a:endParaRPr>
              <a:solidFill>
                <a:srgbClr val="1E4F96"/>
              </a:solidFill>
            </a:endParaRPr>
          </a:p>
        </p:txBody>
      </p:sp>
      <p:sp>
        <p:nvSpPr>
          <p:cNvPr id="498" name="Google Shape;498;p3"/>
          <p:cNvSpPr txBox="1"/>
          <p:nvPr/>
        </p:nvSpPr>
        <p:spPr>
          <a:xfrm flipH="1">
            <a:off x="223858" y="5221070"/>
            <a:ext cx="5315102"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5B5B5B"/>
                </a:solidFill>
                <a:latin typeface="Arial"/>
                <a:ea typeface="Arial"/>
                <a:cs typeface="Arial"/>
                <a:sym typeface="Arial"/>
              </a:rPr>
              <a:t>We address the world's most critical problems with science-based solutions in pursuit of a better future.</a:t>
            </a:r>
            <a:endParaRPr/>
          </a:p>
          <a:p>
            <a:pPr marL="0" marR="0" lvl="0" indent="0" algn="ctr" rtl="0">
              <a:spcBef>
                <a:spcPts val="0"/>
              </a:spcBef>
              <a:spcAft>
                <a:spcPts val="0"/>
              </a:spcAft>
              <a:buNone/>
            </a:pPr>
            <a:r>
              <a:rPr lang="en-US" sz="1600">
                <a:solidFill>
                  <a:srgbClr val="5B5B5B"/>
                </a:solidFill>
                <a:latin typeface="Arial"/>
                <a:ea typeface="Arial"/>
                <a:cs typeface="Arial"/>
                <a:sym typeface="Arial"/>
              </a:rPr>
              <a:t>Through innovation and technology, </a:t>
            </a:r>
            <a:r>
              <a:rPr lang="en-US" sz="1600" b="1">
                <a:solidFill>
                  <a:srgbClr val="1E4F96"/>
                </a:solidFill>
                <a:latin typeface="Arial"/>
                <a:ea typeface="Arial"/>
                <a:cs typeface="Arial"/>
                <a:sym typeface="Arial"/>
              </a:rPr>
              <a:t>WE DELIVER EXEMPLARY OUTCOMES FOR OUR PARTNERS</a:t>
            </a:r>
            <a:r>
              <a:rPr lang="en-US" sz="1600">
                <a:solidFill>
                  <a:srgbClr val="5B5B5B"/>
                </a:solidFill>
                <a:latin typeface="Arial"/>
                <a:ea typeface="Arial"/>
                <a:cs typeface="Arial"/>
                <a:sym typeface="Arial"/>
              </a:rPr>
              <a:t>. We support one another in an environment grounded in integrity and respect.</a:t>
            </a:r>
            <a:endParaRPr sz="1600">
              <a:solidFill>
                <a:srgbClr val="5B5B5B"/>
              </a:solidFill>
              <a:latin typeface="Calibri"/>
              <a:ea typeface="Calibri"/>
              <a:cs typeface="Calibri"/>
              <a:sym typeface="Calibri"/>
            </a:endParaRPr>
          </a:p>
        </p:txBody>
      </p:sp>
      <p:sp>
        <p:nvSpPr>
          <p:cNvPr id="499" name="Google Shape;499;p3"/>
          <p:cNvSpPr txBox="1"/>
          <p:nvPr/>
        </p:nvSpPr>
        <p:spPr>
          <a:xfrm>
            <a:off x="2097223" y="4416481"/>
            <a:ext cx="1905458" cy="7848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1">
                <a:solidFill>
                  <a:srgbClr val="1E4F96"/>
                </a:solidFill>
                <a:latin typeface="Arial"/>
                <a:ea typeface="Arial"/>
                <a:cs typeface="Arial"/>
                <a:sym typeface="Arial"/>
              </a:rPr>
              <a:t>Vision</a:t>
            </a:r>
            <a:endParaRPr/>
          </a:p>
        </p:txBody>
      </p:sp>
      <p:sp>
        <p:nvSpPr>
          <p:cNvPr id="500" name="Google Shape;500;p3"/>
          <p:cNvSpPr txBox="1"/>
          <p:nvPr/>
        </p:nvSpPr>
        <p:spPr>
          <a:xfrm flipH="1">
            <a:off x="6978791" y="5236384"/>
            <a:ext cx="4746242"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a:solidFill>
                  <a:srgbClr val="5B5B5B"/>
                </a:solidFill>
                <a:latin typeface="Arial"/>
                <a:ea typeface="Arial"/>
                <a:cs typeface="Arial"/>
                <a:sym typeface="Arial"/>
              </a:rPr>
              <a:t>To </a:t>
            </a:r>
            <a:r>
              <a:rPr lang="en-US" sz="1600" b="1">
                <a:solidFill>
                  <a:srgbClr val="1E4F96"/>
                </a:solidFill>
                <a:latin typeface="Arial"/>
                <a:ea typeface="Arial"/>
                <a:cs typeface="Arial"/>
                <a:sym typeface="Arial"/>
              </a:rPr>
              <a:t>IMPROVE THE HUMAN CONDITION  </a:t>
            </a:r>
            <a:r>
              <a:rPr lang="en-US" sz="1600">
                <a:solidFill>
                  <a:srgbClr val="5B5B5B"/>
                </a:solidFill>
                <a:latin typeface="Arial"/>
                <a:ea typeface="Arial"/>
                <a:cs typeface="Arial"/>
                <a:sym typeface="Arial"/>
              </a:rPr>
              <a:t>by turning knowledge into practice.</a:t>
            </a:r>
            <a:endParaRPr sz="1600">
              <a:solidFill>
                <a:srgbClr val="5B5B5B"/>
              </a:solidFill>
              <a:latin typeface="Calibri"/>
              <a:ea typeface="Calibri"/>
              <a:cs typeface="Calibri"/>
              <a:sym typeface="Calibri"/>
            </a:endParaRPr>
          </a:p>
        </p:txBody>
      </p:sp>
      <p:sp>
        <p:nvSpPr>
          <p:cNvPr id="501" name="Google Shape;501;p3"/>
          <p:cNvSpPr txBox="1"/>
          <p:nvPr/>
        </p:nvSpPr>
        <p:spPr>
          <a:xfrm>
            <a:off x="7973510" y="4488166"/>
            <a:ext cx="2332691" cy="7848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500" b="1">
                <a:solidFill>
                  <a:srgbClr val="1E4F96"/>
                </a:solidFill>
                <a:latin typeface="Arial"/>
                <a:ea typeface="Arial"/>
                <a:cs typeface="Arial"/>
                <a:sym typeface="Arial"/>
              </a:rPr>
              <a:t>Mission</a:t>
            </a:r>
            <a:endParaRPr/>
          </a:p>
        </p:txBody>
      </p:sp>
      <p:cxnSp>
        <p:nvCxnSpPr>
          <p:cNvPr id="502" name="Google Shape;502;p3"/>
          <p:cNvCxnSpPr/>
          <p:nvPr/>
        </p:nvCxnSpPr>
        <p:spPr>
          <a:xfrm rot="5400000">
            <a:off x="5372100" y="5142706"/>
            <a:ext cx="1447800" cy="1588"/>
          </a:xfrm>
          <a:prstGeom prst="straightConnector1">
            <a:avLst/>
          </a:prstGeom>
          <a:noFill/>
          <a:ln w="9525" cap="flat" cmpd="sng">
            <a:solidFill>
              <a:srgbClr val="A5A5A5"/>
            </a:solidFill>
            <a:prstDash val="solid"/>
            <a:miter lim="800000"/>
            <a:headEnd type="none" w="sm" len="sm"/>
            <a:tailEnd type="none" w="sm" len="sm"/>
          </a:ln>
        </p:spPr>
      </p:cxnSp>
      <p:sp>
        <p:nvSpPr>
          <p:cNvPr id="503" name="Google Shape;503;p3"/>
          <p:cNvSpPr/>
          <p:nvPr/>
        </p:nvSpPr>
        <p:spPr>
          <a:xfrm>
            <a:off x="2286000" y="4082142"/>
            <a:ext cx="3374580" cy="337458"/>
          </a:xfrm>
          <a:prstGeom prst="ellipse">
            <a:avLst/>
          </a:prstGeom>
          <a:gradFill>
            <a:gsLst>
              <a:gs pos="0">
                <a:srgbClr val="000000"/>
              </a:gs>
              <a:gs pos="100000">
                <a:srgbClr val="FFFFF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504" name="Google Shape;504;p3"/>
          <p:cNvGrpSpPr/>
          <p:nvPr/>
        </p:nvGrpSpPr>
        <p:grpSpPr>
          <a:xfrm>
            <a:off x="1411826" y="2379148"/>
            <a:ext cx="3012271" cy="1904998"/>
            <a:chOff x="2552946" y="2362200"/>
            <a:chExt cx="2738428" cy="1904998"/>
          </a:xfrm>
        </p:grpSpPr>
        <p:grpSp>
          <p:nvGrpSpPr>
            <p:cNvPr id="505" name="Google Shape;505;p3"/>
            <p:cNvGrpSpPr/>
            <p:nvPr/>
          </p:nvGrpSpPr>
          <p:grpSpPr>
            <a:xfrm>
              <a:off x="2552946" y="2362200"/>
              <a:ext cx="2676165" cy="1904998"/>
              <a:chOff x="2208213" y="2747965"/>
              <a:chExt cx="3744916" cy="2665775"/>
            </a:xfrm>
          </p:grpSpPr>
          <p:sp>
            <p:nvSpPr>
              <p:cNvPr id="506" name="Google Shape;506;p3"/>
              <p:cNvSpPr/>
              <p:nvPr/>
            </p:nvSpPr>
            <p:spPr>
              <a:xfrm>
                <a:off x="2409826" y="2797178"/>
                <a:ext cx="1655764" cy="1466851"/>
              </a:xfrm>
              <a:custGeom>
                <a:avLst/>
                <a:gdLst/>
                <a:ahLst/>
                <a:cxnLst/>
                <a:rect l="l" t="t" r="r" b="b"/>
                <a:pathLst>
                  <a:path w="1043" h="924" extrusionOk="0">
                    <a:moveTo>
                      <a:pt x="194" y="0"/>
                    </a:moveTo>
                    <a:lnTo>
                      <a:pt x="498" y="160"/>
                    </a:lnTo>
                    <a:lnTo>
                      <a:pt x="1043" y="361"/>
                    </a:lnTo>
                    <a:lnTo>
                      <a:pt x="772" y="573"/>
                    </a:lnTo>
                    <a:lnTo>
                      <a:pt x="744" y="924"/>
                    </a:lnTo>
                    <a:lnTo>
                      <a:pt x="113" y="527"/>
                    </a:lnTo>
                    <a:lnTo>
                      <a:pt x="0" y="406"/>
                    </a:lnTo>
                    <a:lnTo>
                      <a:pt x="194" y="0"/>
                    </a:lnTo>
                    <a:close/>
                  </a:path>
                </a:pathLst>
              </a:custGeom>
              <a:gradFill>
                <a:gsLst>
                  <a:gs pos="0">
                    <a:srgbClr val="006994"/>
                  </a:gs>
                  <a:gs pos="50000">
                    <a:srgbClr val="009AD7"/>
                  </a:gs>
                  <a:gs pos="100000">
                    <a:srgbClr val="00B8FF"/>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3"/>
              <p:cNvSpPr/>
              <p:nvPr/>
            </p:nvSpPr>
            <p:spPr>
              <a:xfrm>
                <a:off x="3590927" y="3317878"/>
                <a:ext cx="1870076" cy="1698625"/>
              </a:xfrm>
              <a:custGeom>
                <a:avLst/>
                <a:gdLst/>
                <a:ahLst/>
                <a:cxnLst/>
                <a:rect l="l" t="t" r="r" b="b"/>
                <a:pathLst>
                  <a:path w="1178" h="1070" extrusionOk="0">
                    <a:moveTo>
                      <a:pt x="380" y="0"/>
                    </a:moveTo>
                    <a:lnTo>
                      <a:pt x="550" y="136"/>
                    </a:lnTo>
                    <a:lnTo>
                      <a:pt x="1178" y="335"/>
                    </a:lnTo>
                    <a:lnTo>
                      <a:pt x="722" y="627"/>
                    </a:lnTo>
                    <a:lnTo>
                      <a:pt x="693" y="1070"/>
                    </a:lnTo>
                    <a:lnTo>
                      <a:pt x="247" y="760"/>
                    </a:lnTo>
                    <a:lnTo>
                      <a:pt x="0" y="643"/>
                    </a:lnTo>
                    <a:lnTo>
                      <a:pt x="34" y="197"/>
                    </a:lnTo>
                    <a:lnTo>
                      <a:pt x="380" y="0"/>
                    </a:lnTo>
                    <a:close/>
                  </a:path>
                </a:pathLst>
              </a:custGeom>
              <a:gradFill>
                <a:gsLst>
                  <a:gs pos="0">
                    <a:srgbClr val="006994"/>
                  </a:gs>
                  <a:gs pos="50000">
                    <a:srgbClr val="009AD7"/>
                  </a:gs>
                  <a:gs pos="100000">
                    <a:srgbClr val="00B8FF"/>
                  </a:gs>
                </a:gsLst>
                <a:lin ang="108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3"/>
              <p:cNvSpPr/>
              <p:nvPr/>
            </p:nvSpPr>
            <p:spPr>
              <a:xfrm>
                <a:off x="3438527" y="3244852"/>
                <a:ext cx="1033463" cy="1328738"/>
              </a:xfrm>
              <a:custGeom>
                <a:avLst/>
                <a:gdLst/>
                <a:ahLst/>
                <a:cxnLst/>
                <a:rect l="l" t="t" r="r" b="b"/>
                <a:pathLst>
                  <a:path w="651" h="837" extrusionOk="0">
                    <a:moveTo>
                      <a:pt x="404" y="0"/>
                    </a:moveTo>
                    <a:lnTo>
                      <a:pt x="409" y="0"/>
                    </a:lnTo>
                    <a:lnTo>
                      <a:pt x="617" y="97"/>
                    </a:lnTo>
                    <a:lnTo>
                      <a:pt x="628" y="116"/>
                    </a:lnTo>
                    <a:lnTo>
                      <a:pt x="638" y="137"/>
                    </a:lnTo>
                    <a:lnTo>
                      <a:pt x="645" y="155"/>
                    </a:lnTo>
                    <a:lnTo>
                      <a:pt x="648" y="170"/>
                    </a:lnTo>
                    <a:lnTo>
                      <a:pt x="651" y="182"/>
                    </a:lnTo>
                    <a:lnTo>
                      <a:pt x="651" y="185"/>
                    </a:lnTo>
                    <a:lnTo>
                      <a:pt x="596" y="152"/>
                    </a:lnTo>
                    <a:lnTo>
                      <a:pt x="583" y="142"/>
                    </a:lnTo>
                    <a:lnTo>
                      <a:pt x="565" y="133"/>
                    </a:lnTo>
                    <a:lnTo>
                      <a:pt x="542" y="124"/>
                    </a:lnTo>
                    <a:lnTo>
                      <a:pt x="515" y="118"/>
                    </a:lnTo>
                    <a:lnTo>
                      <a:pt x="484" y="115"/>
                    </a:lnTo>
                    <a:lnTo>
                      <a:pt x="450" y="115"/>
                    </a:lnTo>
                    <a:lnTo>
                      <a:pt x="414" y="121"/>
                    </a:lnTo>
                    <a:lnTo>
                      <a:pt x="377" y="133"/>
                    </a:lnTo>
                    <a:lnTo>
                      <a:pt x="338" y="152"/>
                    </a:lnTo>
                    <a:lnTo>
                      <a:pt x="299" y="178"/>
                    </a:lnTo>
                    <a:lnTo>
                      <a:pt x="260" y="214"/>
                    </a:lnTo>
                    <a:lnTo>
                      <a:pt x="223" y="260"/>
                    </a:lnTo>
                    <a:lnTo>
                      <a:pt x="192" y="307"/>
                    </a:lnTo>
                    <a:lnTo>
                      <a:pt x="169" y="358"/>
                    </a:lnTo>
                    <a:lnTo>
                      <a:pt x="153" y="407"/>
                    </a:lnTo>
                    <a:lnTo>
                      <a:pt x="143" y="454"/>
                    </a:lnTo>
                    <a:lnTo>
                      <a:pt x="138" y="500"/>
                    </a:lnTo>
                    <a:lnTo>
                      <a:pt x="137" y="544"/>
                    </a:lnTo>
                    <a:lnTo>
                      <a:pt x="138" y="581"/>
                    </a:lnTo>
                    <a:lnTo>
                      <a:pt x="142" y="615"/>
                    </a:lnTo>
                    <a:lnTo>
                      <a:pt x="146" y="645"/>
                    </a:lnTo>
                    <a:lnTo>
                      <a:pt x="151" y="666"/>
                    </a:lnTo>
                    <a:lnTo>
                      <a:pt x="155" y="679"/>
                    </a:lnTo>
                    <a:lnTo>
                      <a:pt x="156" y="684"/>
                    </a:lnTo>
                    <a:lnTo>
                      <a:pt x="349" y="810"/>
                    </a:lnTo>
                    <a:lnTo>
                      <a:pt x="267" y="837"/>
                    </a:lnTo>
                    <a:lnTo>
                      <a:pt x="35" y="702"/>
                    </a:lnTo>
                    <a:lnTo>
                      <a:pt x="15" y="638"/>
                    </a:lnTo>
                    <a:lnTo>
                      <a:pt x="4" y="576"/>
                    </a:lnTo>
                    <a:lnTo>
                      <a:pt x="0" y="519"/>
                    </a:lnTo>
                    <a:lnTo>
                      <a:pt x="2" y="465"/>
                    </a:lnTo>
                    <a:lnTo>
                      <a:pt x="12" y="412"/>
                    </a:lnTo>
                    <a:lnTo>
                      <a:pt x="28" y="363"/>
                    </a:lnTo>
                    <a:lnTo>
                      <a:pt x="48" y="314"/>
                    </a:lnTo>
                    <a:lnTo>
                      <a:pt x="72" y="265"/>
                    </a:lnTo>
                    <a:lnTo>
                      <a:pt x="101" y="219"/>
                    </a:lnTo>
                    <a:lnTo>
                      <a:pt x="134" y="172"/>
                    </a:lnTo>
                    <a:lnTo>
                      <a:pt x="171" y="126"/>
                    </a:lnTo>
                    <a:lnTo>
                      <a:pt x="210" y="89"/>
                    </a:lnTo>
                    <a:lnTo>
                      <a:pt x="247" y="59"/>
                    </a:lnTo>
                    <a:lnTo>
                      <a:pt x="284" y="38"/>
                    </a:lnTo>
                    <a:lnTo>
                      <a:pt x="317" y="22"/>
                    </a:lnTo>
                    <a:lnTo>
                      <a:pt x="348" y="12"/>
                    </a:lnTo>
                    <a:lnTo>
                      <a:pt x="374" y="5"/>
                    </a:lnTo>
                    <a:lnTo>
                      <a:pt x="393" y="2"/>
                    </a:lnTo>
                    <a:lnTo>
                      <a:pt x="404" y="0"/>
                    </a:lnTo>
                    <a:close/>
                  </a:path>
                </a:pathLst>
              </a:custGeom>
              <a:gradFill>
                <a:gsLst>
                  <a:gs pos="0">
                    <a:schemeClr val="dk2"/>
                  </a:gs>
                  <a:gs pos="50000">
                    <a:schemeClr val="dk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3"/>
              <p:cNvSpPr/>
              <p:nvPr/>
            </p:nvSpPr>
            <p:spPr>
              <a:xfrm>
                <a:off x="2208213" y="2747965"/>
                <a:ext cx="1022351" cy="1062039"/>
              </a:xfrm>
              <a:custGeom>
                <a:avLst/>
                <a:gdLst/>
                <a:ahLst/>
                <a:cxnLst/>
                <a:rect l="l" t="t" r="r" b="b"/>
                <a:pathLst>
                  <a:path w="644" h="669" extrusionOk="0">
                    <a:moveTo>
                      <a:pt x="336" y="0"/>
                    </a:moveTo>
                    <a:lnTo>
                      <a:pt x="388" y="5"/>
                    </a:lnTo>
                    <a:lnTo>
                      <a:pt x="438" y="17"/>
                    </a:lnTo>
                    <a:lnTo>
                      <a:pt x="615" y="127"/>
                    </a:lnTo>
                    <a:lnTo>
                      <a:pt x="616" y="131"/>
                    </a:lnTo>
                    <a:lnTo>
                      <a:pt x="623" y="141"/>
                    </a:lnTo>
                    <a:lnTo>
                      <a:pt x="629" y="155"/>
                    </a:lnTo>
                    <a:lnTo>
                      <a:pt x="638" y="176"/>
                    </a:lnTo>
                    <a:lnTo>
                      <a:pt x="644" y="201"/>
                    </a:lnTo>
                    <a:lnTo>
                      <a:pt x="539" y="149"/>
                    </a:lnTo>
                    <a:lnTo>
                      <a:pt x="535" y="149"/>
                    </a:lnTo>
                    <a:lnTo>
                      <a:pt x="526" y="147"/>
                    </a:lnTo>
                    <a:lnTo>
                      <a:pt x="511" y="145"/>
                    </a:lnTo>
                    <a:lnTo>
                      <a:pt x="493" y="144"/>
                    </a:lnTo>
                    <a:lnTo>
                      <a:pt x="470" y="144"/>
                    </a:lnTo>
                    <a:lnTo>
                      <a:pt x="446" y="145"/>
                    </a:lnTo>
                    <a:lnTo>
                      <a:pt x="419" y="150"/>
                    </a:lnTo>
                    <a:lnTo>
                      <a:pt x="389" y="160"/>
                    </a:lnTo>
                    <a:lnTo>
                      <a:pt x="360" y="172"/>
                    </a:lnTo>
                    <a:lnTo>
                      <a:pt x="331" y="189"/>
                    </a:lnTo>
                    <a:lnTo>
                      <a:pt x="303" y="212"/>
                    </a:lnTo>
                    <a:lnTo>
                      <a:pt x="277" y="242"/>
                    </a:lnTo>
                    <a:lnTo>
                      <a:pt x="255" y="278"/>
                    </a:lnTo>
                    <a:lnTo>
                      <a:pt x="234" y="323"/>
                    </a:lnTo>
                    <a:lnTo>
                      <a:pt x="221" y="366"/>
                    </a:lnTo>
                    <a:lnTo>
                      <a:pt x="216" y="405"/>
                    </a:lnTo>
                    <a:lnTo>
                      <a:pt x="216" y="441"/>
                    </a:lnTo>
                    <a:lnTo>
                      <a:pt x="219" y="472"/>
                    </a:lnTo>
                    <a:lnTo>
                      <a:pt x="227" y="501"/>
                    </a:lnTo>
                    <a:lnTo>
                      <a:pt x="238" y="526"/>
                    </a:lnTo>
                    <a:lnTo>
                      <a:pt x="248" y="545"/>
                    </a:lnTo>
                    <a:lnTo>
                      <a:pt x="260" y="561"/>
                    </a:lnTo>
                    <a:lnTo>
                      <a:pt x="269" y="573"/>
                    </a:lnTo>
                    <a:lnTo>
                      <a:pt x="276" y="581"/>
                    </a:lnTo>
                    <a:lnTo>
                      <a:pt x="277" y="583"/>
                    </a:lnTo>
                    <a:lnTo>
                      <a:pt x="386" y="643"/>
                    </a:lnTo>
                    <a:lnTo>
                      <a:pt x="378" y="651"/>
                    </a:lnTo>
                    <a:lnTo>
                      <a:pt x="368" y="658"/>
                    </a:lnTo>
                    <a:lnTo>
                      <a:pt x="354" y="666"/>
                    </a:lnTo>
                    <a:lnTo>
                      <a:pt x="336" y="669"/>
                    </a:lnTo>
                    <a:lnTo>
                      <a:pt x="313" y="669"/>
                    </a:lnTo>
                    <a:lnTo>
                      <a:pt x="287" y="663"/>
                    </a:lnTo>
                    <a:lnTo>
                      <a:pt x="50" y="517"/>
                    </a:lnTo>
                    <a:lnTo>
                      <a:pt x="49" y="514"/>
                    </a:lnTo>
                    <a:lnTo>
                      <a:pt x="42" y="508"/>
                    </a:lnTo>
                    <a:lnTo>
                      <a:pt x="36" y="495"/>
                    </a:lnTo>
                    <a:lnTo>
                      <a:pt x="26" y="477"/>
                    </a:lnTo>
                    <a:lnTo>
                      <a:pt x="16" y="455"/>
                    </a:lnTo>
                    <a:lnTo>
                      <a:pt x="10" y="428"/>
                    </a:lnTo>
                    <a:lnTo>
                      <a:pt x="3" y="397"/>
                    </a:lnTo>
                    <a:lnTo>
                      <a:pt x="0" y="361"/>
                    </a:lnTo>
                    <a:lnTo>
                      <a:pt x="2" y="322"/>
                    </a:lnTo>
                    <a:lnTo>
                      <a:pt x="10" y="278"/>
                    </a:lnTo>
                    <a:lnTo>
                      <a:pt x="23" y="229"/>
                    </a:lnTo>
                    <a:lnTo>
                      <a:pt x="44" y="178"/>
                    </a:lnTo>
                    <a:lnTo>
                      <a:pt x="73" y="134"/>
                    </a:lnTo>
                    <a:lnTo>
                      <a:pt x="107" y="95"/>
                    </a:lnTo>
                    <a:lnTo>
                      <a:pt x="146" y="62"/>
                    </a:lnTo>
                    <a:lnTo>
                      <a:pt x="190" y="36"/>
                    </a:lnTo>
                    <a:lnTo>
                      <a:pt x="237" y="17"/>
                    </a:lnTo>
                    <a:lnTo>
                      <a:pt x="286" y="5"/>
                    </a:lnTo>
                    <a:lnTo>
                      <a:pt x="336" y="0"/>
                    </a:lnTo>
                    <a:close/>
                  </a:path>
                </a:pathLst>
              </a:custGeom>
              <a:gradFill>
                <a:gsLst>
                  <a:gs pos="0">
                    <a:schemeClr val="dk2"/>
                  </a:gs>
                  <a:gs pos="50000">
                    <a:schemeClr val="dk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0" name="Google Shape;510;p3"/>
              <p:cNvSpPr/>
              <p:nvPr/>
            </p:nvSpPr>
            <p:spPr>
              <a:xfrm>
                <a:off x="4645029" y="3762104"/>
                <a:ext cx="1308100" cy="1651636"/>
              </a:xfrm>
              <a:custGeom>
                <a:avLst/>
                <a:gdLst/>
                <a:ahLst/>
                <a:cxnLst/>
                <a:rect l="l" t="t" r="r" b="b"/>
                <a:pathLst>
                  <a:path w="824" h="1022" extrusionOk="0">
                    <a:moveTo>
                      <a:pt x="478" y="0"/>
                    </a:moveTo>
                    <a:lnTo>
                      <a:pt x="532" y="0"/>
                    </a:lnTo>
                    <a:lnTo>
                      <a:pt x="584" y="7"/>
                    </a:lnTo>
                    <a:lnTo>
                      <a:pt x="632" y="25"/>
                    </a:lnTo>
                    <a:lnTo>
                      <a:pt x="675" y="49"/>
                    </a:lnTo>
                    <a:lnTo>
                      <a:pt x="712" y="79"/>
                    </a:lnTo>
                    <a:lnTo>
                      <a:pt x="744" y="115"/>
                    </a:lnTo>
                    <a:lnTo>
                      <a:pt x="770" y="157"/>
                    </a:lnTo>
                    <a:lnTo>
                      <a:pt x="793" y="203"/>
                    </a:lnTo>
                    <a:lnTo>
                      <a:pt x="809" y="253"/>
                    </a:lnTo>
                    <a:lnTo>
                      <a:pt x="819" y="309"/>
                    </a:lnTo>
                    <a:lnTo>
                      <a:pt x="824" y="364"/>
                    </a:lnTo>
                    <a:lnTo>
                      <a:pt x="824" y="425"/>
                    </a:lnTo>
                    <a:lnTo>
                      <a:pt x="817" y="485"/>
                    </a:lnTo>
                    <a:lnTo>
                      <a:pt x="804" y="547"/>
                    </a:lnTo>
                    <a:lnTo>
                      <a:pt x="785" y="609"/>
                    </a:lnTo>
                    <a:lnTo>
                      <a:pt x="761" y="671"/>
                    </a:lnTo>
                    <a:lnTo>
                      <a:pt x="728" y="736"/>
                    </a:lnTo>
                    <a:lnTo>
                      <a:pt x="689" y="795"/>
                    </a:lnTo>
                    <a:lnTo>
                      <a:pt x="647" y="847"/>
                    </a:lnTo>
                    <a:lnTo>
                      <a:pt x="602" y="894"/>
                    </a:lnTo>
                    <a:lnTo>
                      <a:pt x="553" y="935"/>
                    </a:lnTo>
                    <a:lnTo>
                      <a:pt x="503" y="968"/>
                    </a:lnTo>
                    <a:lnTo>
                      <a:pt x="451" y="994"/>
                    </a:lnTo>
                    <a:lnTo>
                      <a:pt x="397" y="1012"/>
                    </a:lnTo>
                    <a:lnTo>
                      <a:pt x="344" y="1022"/>
                    </a:lnTo>
                    <a:lnTo>
                      <a:pt x="292" y="1022"/>
                    </a:lnTo>
                    <a:lnTo>
                      <a:pt x="240" y="1015"/>
                    </a:lnTo>
                    <a:lnTo>
                      <a:pt x="191" y="997"/>
                    </a:lnTo>
                    <a:lnTo>
                      <a:pt x="149" y="973"/>
                    </a:lnTo>
                    <a:lnTo>
                      <a:pt x="112" y="943"/>
                    </a:lnTo>
                    <a:lnTo>
                      <a:pt x="79" y="907"/>
                    </a:lnTo>
                    <a:lnTo>
                      <a:pt x="53" y="865"/>
                    </a:lnTo>
                    <a:lnTo>
                      <a:pt x="31" y="819"/>
                    </a:lnTo>
                    <a:lnTo>
                      <a:pt x="14" y="769"/>
                    </a:lnTo>
                    <a:lnTo>
                      <a:pt x="5" y="713"/>
                    </a:lnTo>
                    <a:lnTo>
                      <a:pt x="0" y="658"/>
                    </a:lnTo>
                    <a:lnTo>
                      <a:pt x="0" y="598"/>
                    </a:lnTo>
                    <a:lnTo>
                      <a:pt x="6" y="537"/>
                    </a:lnTo>
                    <a:lnTo>
                      <a:pt x="19" y="475"/>
                    </a:lnTo>
                    <a:lnTo>
                      <a:pt x="39" y="413"/>
                    </a:lnTo>
                    <a:lnTo>
                      <a:pt x="63" y="351"/>
                    </a:lnTo>
                    <a:lnTo>
                      <a:pt x="95" y="286"/>
                    </a:lnTo>
                    <a:lnTo>
                      <a:pt x="134" y="227"/>
                    </a:lnTo>
                    <a:lnTo>
                      <a:pt x="177" y="175"/>
                    </a:lnTo>
                    <a:lnTo>
                      <a:pt x="222" y="128"/>
                    </a:lnTo>
                    <a:lnTo>
                      <a:pt x="271" y="87"/>
                    </a:lnTo>
                    <a:lnTo>
                      <a:pt x="321" y="54"/>
                    </a:lnTo>
                    <a:lnTo>
                      <a:pt x="373" y="28"/>
                    </a:lnTo>
                    <a:lnTo>
                      <a:pt x="426" y="10"/>
                    </a:lnTo>
                    <a:lnTo>
                      <a:pt x="478" y="0"/>
                    </a:lnTo>
                    <a:close/>
                  </a:path>
                </a:pathLst>
              </a:custGeom>
              <a:gradFill>
                <a:gsLst>
                  <a:gs pos="0">
                    <a:schemeClr val="dk2"/>
                  </a:gs>
                  <a:gs pos="50000">
                    <a:schemeClr val="dk2"/>
                  </a:gs>
                  <a:gs pos="100000">
                    <a:schemeClr val="dk2"/>
                  </a:gs>
                </a:gsLst>
                <a:lin ang="81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3"/>
              <p:cNvSpPr/>
              <p:nvPr/>
            </p:nvSpPr>
            <p:spPr>
              <a:xfrm>
                <a:off x="4794254" y="3919539"/>
                <a:ext cx="1093788" cy="1411289"/>
              </a:xfrm>
              <a:custGeom>
                <a:avLst/>
                <a:gdLst/>
                <a:ahLst/>
                <a:cxnLst/>
                <a:rect l="l" t="t" r="r" b="b"/>
                <a:pathLst>
                  <a:path w="689" h="889" extrusionOk="0">
                    <a:moveTo>
                      <a:pt x="448" y="0"/>
                    </a:moveTo>
                    <a:lnTo>
                      <a:pt x="493" y="4"/>
                    </a:lnTo>
                    <a:lnTo>
                      <a:pt x="538" y="19"/>
                    </a:lnTo>
                    <a:lnTo>
                      <a:pt x="576" y="40"/>
                    </a:lnTo>
                    <a:lnTo>
                      <a:pt x="607" y="70"/>
                    </a:lnTo>
                    <a:lnTo>
                      <a:pt x="634" y="104"/>
                    </a:lnTo>
                    <a:lnTo>
                      <a:pt x="657" y="143"/>
                    </a:lnTo>
                    <a:lnTo>
                      <a:pt x="673" y="187"/>
                    </a:lnTo>
                    <a:lnTo>
                      <a:pt x="684" y="236"/>
                    </a:lnTo>
                    <a:lnTo>
                      <a:pt x="689" y="288"/>
                    </a:lnTo>
                    <a:lnTo>
                      <a:pt x="689" y="342"/>
                    </a:lnTo>
                    <a:lnTo>
                      <a:pt x="684" y="399"/>
                    </a:lnTo>
                    <a:lnTo>
                      <a:pt x="671" y="458"/>
                    </a:lnTo>
                    <a:lnTo>
                      <a:pt x="655" y="517"/>
                    </a:lnTo>
                    <a:lnTo>
                      <a:pt x="631" y="575"/>
                    </a:lnTo>
                    <a:lnTo>
                      <a:pt x="600" y="637"/>
                    </a:lnTo>
                    <a:lnTo>
                      <a:pt x="563" y="693"/>
                    </a:lnTo>
                    <a:lnTo>
                      <a:pt x="524" y="742"/>
                    </a:lnTo>
                    <a:lnTo>
                      <a:pt x="480" y="786"/>
                    </a:lnTo>
                    <a:lnTo>
                      <a:pt x="435" y="822"/>
                    </a:lnTo>
                    <a:lnTo>
                      <a:pt x="388" y="851"/>
                    </a:lnTo>
                    <a:lnTo>
                      <a:pt x="339" y="872"/>
                    </a:lnTo>
                    <a:lnTo>
                      <a:pt x="290" y="885"/>
                    </a:lnTo>
                    <a:lnTo>
                      <a:pt x="242" y="889"/>
                    </a:lnTo>
                    <a:lnTo>
                      <a:pt x="196" y="884"/>
                    </a:lnTo>
                    <a:lnTo>
                      <a:pt x="151" y="869"/>
                    </a:lnTo>
                    <a:lnTo>
                      <a:pt x="113" y="848"/>
                    </a:lnTo>
                    <a:lnTo>
                      <a:pt x="83" y="818"/>
                    </a:lnTo>
                    <a:lnTo>
                      <a:pt x="55" y="784"/>
                    </a:lnTo>
                    <a:lnTo>
                      <a:pt x="32" y="745"/>
                    </a:lnTo>
                    <a:lnTo>
                      <a:pt x="16" y="701"/>
                    </a:lnTo>
                    <a:lnTo>
                      <a:pt x="5" y="652"/>
                    </a:lnTo>
                    <a:lnTo>
                      <a:pt x="0" y="600"/>
                    </a:lnTo>
                    <a:lnTo>
                      <a:pt x="0" y="546"/>
                    </a:lnTo>
                    <a:lnTo>
                      <a:pt x="5" y="489"/>
                    </a:lnTo>
                    <a:lnTo>
                      <a:pt x="18" y="430"/>
                    </a:lnTo>
                    <a:lnTo>
                      <a:pt x="34" y="371"/>
                    </a:lnTo>
                    <a:lnTo>
                      <a:pt x="58" y="313"/>
                    </a:lnTo>
                    <a:lnTo>
                      <a:pt x="89" y="251"/>
                    </a:lnTo>
                    <a:lnTo>
                      <a:pt x="126" y="195"/>
                    </a:lnTo>
                    <a:lnTo>
                      <a:pt x="165" y="146"/>
                    </a:lnTo>
                    <a:lnTo>
                      <a:pt x="209" y="102"/>
                    </a:lnTo>
                    <a:lnTo>
                      <a:pt x="255" y="66"/>
                    </a:lnTo>
                    <a:lnTo>
                      <a:pt x="302" y="37"/>
                    </a:lnTo>
                    <a:lnTo>
                      <a:pt x="350" y="16"/>
                    </a:lnTo>
                    <a:lnTo>
                      <a:pt x="399" y="3"/>
                    </a:lnTo>
                    <a:lnTo>
                      <a:pt x="448" y="0"/>
                    </a:lnTo>
                    <a:close/>
                  </a:path>
                </a:pathLst>
              </a:custGeom>
              <a:gradFill>
                <a:gsLst>
                  <a:gs pos="0">
                    <a:srgbClr val="006994"/>
                  </a:gs>
                  <a:gs pos="50000">
                    <a:srgbClr val="009AD7"/>
                  </a:gs>
                  <a:gs pos="100000">
                    <a:srgbClr val="00B8FF"/>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3"/>
              <p:cNvSpPr/>
              <p:nvPr/>
            </p:nvSpPr>
            <p:spPr>
              <a:xfrm>
                <a:off x="4484689" y="3671319"/>
                <a:ext cx="1163638" cy="1651573"/>
              </a:xfrm>
              <a:custGeom>
                <a:avLst/>
                <a:gdLst/>
                <a:ahLst/>
                <a:cxnLst/>
                <a:rect l="l" t="t" r="r" b="b"/>
                <a:pathLst>
                  <a:path w="733" h="1033" extrusionOk="0">
                    <a:moveTo>
                      <a:pt x="523" y="0"/>
                    </a:moveTo>
                    <a:lnTo>
                      <a:pt x="527" y="0"/>
                    </a:lnTo>
                    <a:lnTo>
                      <a:pt x="733" y="85"/>
                    </a:lnTo>
                    <a:lnTo>
                      <a:pt x="685" y="67"/>
                    </a:lnTo>
                    <a:lnTo>
                      <a:pt x="636" y="59"/>
                    </a:lnTo>
                    <a:lnTo>
                      <a:pt x="589" y="60"/>
                    </a:lnTo>
                    <a:lnTo>
                      <a:pt x="544" y="69"/>
                    </a:lnTo>
                    <a:lnTo>
                      <a:pt x="500" y="85"/>
                    </a:lnTo>
                    <a:lnTo>
                      <a:pt x="458" y="106"/>
                    </a:lnTo>
                    <a:lnTo>
                      <a:pt x="417" y="132"/>
                    </a:lnTo>
                    <a:lnTo>
                      <a:pt x="380" y="162"/>
                    </a:lnTo>
                    <a:lnTo>
                      <a:pt x="346" y="194"/>
                    </a:lnTo>
                    <a:lnTo>
                      <a:pt x="313" y="228"/>
                    </a:lnTo>
                    <a:lnTo>
                      <a:pt x="286" y="264"/>
                    </a:lnTo>
                    <a:lnTo>
                      <a:pt x="260" y="299"/>
                    </a:lnTo>
                    <a:lnTo>
                      <a:pt x="239" y="333"/>
                    </a:lnTo>
                    <a:lnTo>
                      <a:pt x="221" y="364"/>
                    </a:lnTo>
                    <a:lnTo>
                      <a:pt x="208" y="393"/>
                    </a:lnTo>
                    <a:lnTo>
                      <a:pt x="182" y="463"/>
                    </a:lnTo>
                    <a:lnTo>
                      <a:pt x="161" y="530"/>
                    </a:lnTo>
                    <a:lnTo>
                      <a:pt x="148" y="592"/>
                    </a:lnTo>
                    <a:lnTo>
                      <a:pt x="138" y="651"/>
                    </a:lnTo>
                    <a:lnTo>
                      <a:pt x="135" y="705"/>
                    </a:lnTo>
                    <a:lnTo>
                      <a:pt x="136" y="754"/>
                    </a:lnTo>
                    <a:lnTo>
                      <a:pt x="140" y="799"/>
                    </a:lnTo>
                    <a:lnTo>
                      <a:pt x="148" y="840"/>
                    </a:lnTo>
                    <a:lnTo>
                      <a:pt x="156" y="878"/>
                    </a:lnTo>
                    <a:lnTo>
                      <a:pt x="167" y="910"/>
                    </a:lnTo>
                    <a:lnTo>
                      <a:pt x="180" y="940"/>
                    </a:lnTo>
                    <a:lnTo>
                      <a:pt x="193" y="964"/>
                    </a:lnTo>
                    <a:lnTo>
                      <a:pt x="205" y="985"/>
                    </a:lnTo>
                    <a:lnTo>
                      <a:pt x="216" y="1003"/>
                    </a:lnTo>
                    <a:lnTo>
                      <a:pt x="227" y="1016"/>
                    </a:lnTo>
                    <a:lnTo>
                      <a:pt x="235" y="1025"/>
                    </a:lnTo>
                    <a:lnTo>
                      <a:pt x="240" y="1031"/>
                    </a:lnTo>
                    <a:lnTo>
                      <a:pt x="242" y="1033"/>
                    </a:lnTo>
                    <a:lnTo>
                      <a:pt x="34" y="892"/>
                    </a:lnTo>
                    <a:lnTo>
                      <a:pt x="13" y="821"/>
                    </a:lnTo>
                    <a:lnTo>
                      <a:pt x="2" y="746"/>
                    </a:lnTo>
                    <a:lnTo>
                      <a:pt x="0" y="669"/>
                    </a:lnTo>
                    <a:lnTo>
                      <a:pt x="8" y="592"/>
                    </a:lnTo>
                    <a:lnTo>
                      <a:pt x="24" y="514"/>
                    </a:lnTo>
                    <a:lnTo>
                      <a:pt x="49" y="434"/>
                    </a:lnTo>
                    <a:lnTo>
                      <a:pt x="85" y="356"/>
                    </a:lnTo>
                    <a:lnTo>
                      <a:pt x="130" y="277"/>
                    </a:lnTo>
                    <a:lnTo>
                      <a:pt x="183" y="199"/>
                    </a:lnTo>
                    <a:lnTo>
                      <a:pt x="224" y="152"/>
                    </a:lnTo>
                    <a:lnTo>
                      <a:pt x="266" y="113"/>
                    </a:lnTo>
                    <a:lnTo>
                      <a:pt x="308" y="80"/>
                    </a:lnTo>
                    <a:lnTo>
                      <a:pt x="351" y="56"/>
                    </a:lnTo>
                    <a:lnTo>
                      <a:pt x="391" y="36"/>
                    </a:lnTo>
                    <a:lnTo>
                      <a:pt x="428" y="21"/>
                    </a:lnTo>
                    <a:lnTo>
                      <a:pt x="461" y="12"/>
                    </a:lnTo>
                    <a:lnTo>
                      <a:pt x="488" y="5"/>
                    </a:lnTo>
                    <a:lnTo>
                      <a:pt x="510" y="2"/>
                    </a:lnTo>
                    <a:lnTo>
                      <a:pt x="523" y="0"/>
                    </a:lnTo>
                    <a:close/>
                  </a:path>
                </a:pathLst>
              </a:custGeom>
              <a:gradFill>
                <a:gsLst>
                  <a:gs pos="0">
                    <a:schemeClr val="dk2"/>
                  </a:gs>
                  <a:gs pos="50000">
                    <a:schemeClr val="dk2"/>
                  </a:gs>
                  <a:gs pos="100000">
                    <a:schemeClr val="dk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3"/>
              <p:cNvSpPr/>
              <p:nvPr/>
            </p:nvSpPr>
            <p:spPr>
              <a:xfrm>
                <a:off x="4793647" y="4415247"/>
                <a:ext cx="1110996" cy="938982"/>
              </a:xfrm>
              <a:custGeom>
                <a:avLst/>
                <a:gdLst/>
                <a:ahLst/>
                <a:cxnLst/>
                <a:rect l="l" t="t" r="r" b="b"/>
                <a:pathLst>
                  <a:path w="691" h="562" extrusionOk="0">
                    <a:moveTo>
                      <a:pt x="691" y="0"/>
                    </a:moveTo>
                    <a:lnTo>
                      <a:pt x="686" y="61"/>
                    </a:lnTo>
                    <a:lnTo>
                      <a:pt x="675" y="123"/>
                    </a:lnTo>
                    <a:lnTo>
                      <a:pt x="657" y="185"/>
                    </a:lnTo>
                    <a:lnTo>
                      <a:pt x="631" y="248"/>
                    </a:lnTo>
                    <a:lnTo>
                      <a:pt x="602" y="305"/>
                    </a:lnTo>
                    <a:lnTo>
                      <a:pt x="569" y="356"/>
                    </a:lnTo>
                    <a:lnTo>
                      <a:pt x="534" y="403"/>
                    </a:lnTo>
                    <a:lnTo>
                      <a:pt x="495" y="446"/>
                    </a:lnTo>
                    <a:lnTo>
                      <a:pt x="454" y="482"/>
                    </a:lnTo>
                    <a:lnTo>
                      <a:pt x="410" y="511"/>
                    </a:lnTo>
                    <a:lnTo>
                      <a:pt x="366" y="534"/>
                    </a:lnTo>
                    <a:lnTo>
                      <a:pt x="323" y="550"/>
                    </a:lnTo>
                    <a:lnTo>
                      <a:pt x="279" y="560"/>
                    </a:lnTo>
                    <a:lnTo>
                      <a:pt x="235" y="562"/>
                    </a:lnTo>
                    <a:lnTo>
                      <a:pt x="193" y="557"/>
                    </a:lnTo>
                    <a:lnTo>
                      <a:pt x="152" y="542"/>
                    </a:lnTo>
                    <a:lnTo>
                      <a:pt x="115" y="521"/>
                    </a:lnTo>
                    <a:lnTo>
                      <a:pt x="83" y="491"/>
                    </a:lnTo>
                    <a:lnTo>
                      <a:pt x="55" y="456"/>
                    </a:lnTo>
                    <a:lnTo>
                      <a:pt x="32" y="416"/>
                    </a:lnTo>
                    <a:lnTo>
                      <a:pt x="16" y="371"/>
                    </a:lnTo>
                    <a:lnTo>
                      <a:pt x="5" y="322"/>
                    </a:lnTo>
                    <a:lnTo>
                      <a:pt x="0" y="268"/>
                    </a:lnTo>
                    <a:lnTo>
                      <a:pt x="0" y="213"/>
                    </a:lnTo>
                    <a:lnTo>
                      <a:pt x="37" y="190"/>
                    </a:lnTo>
                    <a:lnTo>
                      <a:pt x="78" y="172"/>
                    </a:lnTo>
                    <a:lnTo>
                      <a:pt x="120" y="159"/>
                    </a:lnTo>
                    <a:lnTo>
                      <a:pt x="164" y="154"/>
                    </a:lnTo>
                    <a:lnTo>
                      <a:pt x="209" y="159"/>
                    </a:lnTo>
                    <a:lnTo>
                      <a:pt x="255" y="172"/>
                    </a:lnTo>
                    <a:lnTo>
                      <a:pt x="300" y="198"/>
                    </a:lnTo>
                    <a:lnTo>
                      <a:pt x="347" y="226"/>
                    </a:lnTo>
                    <a:lnTo>
                      <a:pt x="392" y="245"/>
                    </a:lnTo>
                    <a:lnTo>
                      <a:pt x="435" y="255"/>
                    </a:lnTo>
                    <a:lnTo>
                      <a:pt x="475" y="255"/>
                    </a:lnTo>
                    <a:lnTo>
                      <a:pt x="513" y="245"/>
                    </a:lnTo>
                    <a:lnTo>
                      <a:pt x="548" y="226"/>
                    </a:lnTo>
                    <a:lnTo>
                      <a:pt x="581" y="199"/>
                    </a:lnTo>
                    <a:lnTo>
                      <a:pt x="611" y="162"/>
                    </a:lnTo>
                    <a:lnTo>
                      <a:pt x="639" y="116"/>
                    </a:lnTo>
                    <a:lnTo>
                      <a:pt x="667" y="62"/>
                    </a:lnTo>
                    <a:lnTo>
                      <a:pt x="691" y="0"/>
                    </a:lnTo>
                    <a:close/>
                  </a:path>
                </a:pathLst>
              </a:custGeom>
              <a:gradFill>
                <a:gsLst>
                  <a:gs pos="0">
                    <a:schemeClr val="dk2"/>
                  </a:gs>
                  <a:gs pos="50000">
                    <a:schemeClr val="dk2"/>
                  </a:gs>
                  <a:gs pos="100000">
                    <a:schemeClr val="dk2"/>
                  </a:gs>
                </a:gsLst>
                <a:lin ang="162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14" name="Google Shape;514;p3"/>
            <p:cNvSpPr/>
            <p:nvPr/>
          </p:nvSpPr>
          <p:spPr>
            <a:xfrm rot="1199437">
              <a:off x="4495069" y="3227383"/>
              <a:ext cx="659573" cy="916158"/>
            </a:xfrm>
            <a:prstGeom prst="ellipse">
              <a:avLst/>
            </a:prstGeom>
            <a:gradFill>
              <a:gsLst>
                <a:gs pos="0">
                  <a:srgbClr val="FFFFFF">
                    <a:alpha val="71764"/>
                  </a:srgbClr>
                </a:gs>
                <a:gs pos="35000">
                  <a:srgbClr val="FFFFFF">
                    <a:alpha val="0"/>
                  </a:srgbClr>
                </a:gs>
                <a:gs pos="100000">
                  <a:srgbClr val="FFFFFF">
                    <a:alpha val="0"/>
                  </a:srgbClr>
                </a:gs>
              </a:gsLst>
              <a:lin ang="5400000" scaled="0"/>
            </a:gradFill>
            <a:ln>
              <a:noFill/>
            </a:ln>
          </p:spPr>
          <p:txBody>
            <a:bodyPr spcFirstLastPara="1" wrap="square" lIns="0" tIns="45700" rIns="0"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grpSp>
      <p:grpSp>
        <p:nvGrpSpPr>
          <p:cNvPr id="515" name="Google Shape;515;p3"/>
          <p:cNvGrpSpPr/>
          <p:nvPr/>
        </p:nvGrpSpPr>
        <p:grpSpPr>
          <a:xfrm>
            <a:off x="7560715" y="2370600"/>
            <a:ext cx="3712038" cy="2049001"/>
            <a:chOff x="6781797" y="2370599"/>
            <a:chExt cx="3374580" cy="2049001"/>
          </a:xfrm>
        </p:grpSpPr>
        <p:sp>
          <p:nvSpPr>
            <p:cNvPr id="516" name="Google Shape;516;p3"/>
            <p:cNvSpPr/>
            <p:nvPr/>
          </p:nvSpPr>
          <p:spPr>
            <a:xfrm>
              <a:off x="6781797" y="4082142"/>
              <a:ext cx="3374580" cy="337458"/>
            </a:xfrm>
            <a:prstGeom prst="ellipse">
              <a:avLst/>
            </a:prstGeom>
            <a:gradFill>
              <a:gsLst>
                <a:gs pos="0">
                  <a:srgbClr val="000000"/>
                </a:gs>
                <a:gs pos="100000">
                  <a:srgbClr val="FFFFFF"/>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517" name="Google Shape;517;p3"/>
            <p:cNvGrpSpPr/>
            <p:nvPr/>
          </p:nvGrpSpPr>
          <p:grpSpPr>
            <a:xfrm>
              <a:off x="7373938" y="2370599"/>
              <a:ext cx="2682874" cy="1896600"/>
              <a:chOff x="7216776" y="2924175"/>
              <a:chExt cx="3482975" cy="2462213"/>
            </a:xfrm>
          </p:grpSpPr>
          <p:sp>
            <p:nvSpPr>
              <p:cNvPr id="518" name="Google Shape;518;p3"/>
              <p:cNvSpPr/>
              <p:nvPr/>
            </p:nvSpPr>
            <p:spPr>
              <a:xfrm>
                <a:off x="7216776" y="3070225"/>
                <a:ext cx="2079625" cy="2278063"/>
              </a:xfrm>
              <a:custGeom>
                <a:avLst/>
                <a:gdLst/>
                <a:ahLst/>
                <a:cxnLst/>
                <a:rect l="l" t="t" r="r" b="b"/>
                <a:pathLst>
                  <a:path w="1310" h="1435" extrusionOk="0">
                    <a:moveTo>
                      <a:pt x="654" y="0"/>
                    </a:moveTo>
                    <a:lnTo>
                      <a:pt x="731" y="4"/>
                    </a:lnTo>
                    <a:lnTo>
                      <a:pt x="805" y="19"/>
                    </a:lnTo>
                    <a:lnTo>
                      <a:pt x="875" y="42"/>
                    </a:lnTo>
                    <a:lnTo>
                      <a:pt x="943" y="73"/>
                    </a:lnTo>
                    <a:lnTo>
                      <a:pt x="1006" y="112"/>
                    </a:lnTo>
                    <a:lnTo>
                      <a:pt x="1065" y="158"/>
                    </a:lnTo>
                    <a:lnTo>
                      <a:pt x="1118" y="210"/>
                    </a:lnTo>
                    <a:lnTo>
                      <a:pt x="1165" y="269"/>
                    </a:lnTo>
                    <a:lnTo>
                      <a:pt x="1207" y="332"/>
                    </a:lnTo>
                    <a:lnTo>
                      <a:pt x="1243" y="402"/>
                    </a:lnTo>
                    <a:lnTo>
                      <a:pt x="1271" y="476"/>
                    </a:lnTo>
                    <a:lnTo>
                      <a:pt x="1292" y="553"/>
                    </a:lnTo>
                    <a:lnTo>
                      <a:pt x="1305" y="634"/>
                    </a:lnTo>
                    <a:lnTo>
                      <a:pt x="1310" y="717"/>
                    </a:lnTo>
                    <a:lnTo>
                      <a:pt x="1305" y="800"/>
                    </a:lnTo>
                    <a:lnTo>
                      <a:pt x="1292" y="882"/>
                    </a:lnTo>
                    <a:lnTo>
                      <a:pt x="1271" y="959"/>
                    </a:lnTo>
                    <a:lnTo>
                      <a:pt x="1243" y="1032"/>
                    </a:lnTo>
                    <a:lnTo>
                      <a:pt x="1207" y="1102"/>
                    </a:lnTo>
                    <a:lnTo>
                      <a:pt x="1165" y="1166"/>
                    </a:lnTo>
                    <a:lnTo>
                      <a:pt x="1118" y="1225"/>
                    </a:lnTo>
                    <a:lnTo>
                      <a:pt x="1065" y="1277"/>
                    </a:lnTo>
                    <a:lnTo>
                      <a:pt x="1006" y="1322"/>
                    </a:lnTo>
                    <a:lnTo>
                      <a:pt x="943" y="1362"/>
                    </a:lnTo>
                    <a:lnTo>
                      <a:pt x="875" y="1393"/>
                    </a:lnTo>
                    <a:lnTo>
                      <a:pt x="805" y="1415"/>
                    </a:lnTo>
                    <a:lnTo>
                      <a:pt x="731" y="1430"/>
                    </a:lnTo>
                    <a:lnTo>
                      <a:pt x="654" y="1435"/>
                    </a:lnTo>
                    <a:lnTo>
                      <a:pt x="578" y="1430"/>
                    </a:lnTo>
                    <a:lnTo>
                      <a:pt x="505" y="1415"/>
                    </a:lnTo>
                    <a:lnTo>
                      <a:pt x="434" y="1393"/>
                    </a:lnTo>
                    <a:lnTo>
                      <a:pt x="367" y="1362"/>
                    </a:lnTo>
                    <a:lnTo>
                      <a:pt x="304" y="1322"/>
                    </a:lnTo>
                    <a:lnTo>
                      <a:pt x="245" y="1277"/>
                    </a:lnTo>
                    <a:lnTo>
                      <a:pt x="192" y="1225"/>
                    </a:lnTo>
                    <a:lnTo>
                      <a:pt x="145" y="1166"/>
                    </a:lnTo>
                    <a:lnTo>
                      <a:pt x="103" y="1102"/>
                    </a:lnTo>
                    <a:lnTo>
                      <a:pt x="67" y="1032"/>
                    </a:lnTo>
                    <a:lnTo>
                      <a:pt x="39" y="959"/>
                    </a:lnTo>
                    <a:lnTo>
                      <a:pt x="18" y="882"/>
                    </a:lnTo>
                    <a:lnTo>
                      <a:pt x="5" y="800"/>
                    </a:lnTo>
                    <a:lnTo>
                      <a:pt x="0" y="717"/>
                    </a:lnTo>
                    <a:lnTo>
                      <a:pt x="5" y="634"/>
                    </a:lnTo>
                    <a:lnTo>
                      <a:pt x="18" y="553"/>
                    </a:lnTo>
                    <a:lnTo>
                      <a:pt x="39" y="476"/>
                    </a:lnTo>
                    <a:lnTo>
                      <a:pt x="67" y="402"/>
                    </a:lnTo>
                    <a:lnTo>
                      <a:pt x="103" y="332"/>
                    </a:lnTo>
                    <a:lnTo>
                      <a:pt x="145" y="269"/>
                    </a:lnTo>
                    <a:lnTo>
                      <a:pt x="192" y="210"/>
                    </a:lnTo>
                    <a:lnTo>
                      <a:pt x="245" y="158"/>
                    </a:lnTo>
                    <a:lnTo>
                      <a:pt x="304" y="112"/>
                    </a:lnTo>
                    <a:lnTo>
                      <a:pt x="367" y="73"/>
                    </a:lnTo>
                    <a:lnTo>
                      <a:pt x="434" y="42"/>
                    </a:lnTo>
                    <a:lnTo>
                      <a:pt x="505" y="19"/>
                    </a:lnTo>
                    <a:lnTo>
                      <a:pt x="578" y="4"/>
                    </a:lnTo>
                    <a:lnTo>
                      <a:pt x="654"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3"/>
              <p:cNvSpPr/>
              <p:nvPr/>
            </p:nvSpPr>
            <p:spPr>
              <a:xfrm>
                <a:off x="7339013" y="3111500"/>
                <a:ext cx="2078038" cy="2274888"/>
              </a:xfrm>
              <a:custGeom>
                <a:avLst/>
                <a:gdLst/>
                <a:ahLst/>
                <a:cxnLst/>
                <a:rect l="l" t="t" r="r" b="b"/>
                <a:pathLst>
                  <a:path w="1309" h="1433" extrusionOk="0">
                    <a:moveTo>
                      <a:pt x="654" y="0"/>
                    </a:moveTo>
                    <a:lnTo>
                      <a:pt x="730" y="5"/>
                    </a:lnTo>
                    <a:lnTo>
                      <a:pt x="804" y="19"/>
                    </a:lnTo>
                    <a:lnTo>
                      <a:pt x="874" y="42"/>
                    </a:lnTo>
                    <a:lnTo>
                      <a:pt x="942" y="73"/>
                    </a:lnTo>
                    <a:lnTo>
                      <a:pt x="1006" y="112"/>
                    </a:lnTo>
                    <a:lnTo>
                      <a:pt x="1064" y="158"/>
                    </a:lnTo>
                    <a:lnTo>
                      <a:pt x="1118" y="210"/>
                    </a:lnTo>
                    <a:lnTo>
                      <a:pt x="1165" y="269"/>
                    </a:lnTo>
                    <a:lnTo>
                      <a:pt x="1207" y="332"/>
                    </a:lnTo>
                    <a:lnTo>
                      <a:pt x="1242" y="403"/>
                    </a:lnTo>
                    <a:lnTo>
                      <a:pt x="1270" y="476"/>
                    </a:lnTo>
                    <a:lnTo>
                      <a:pt x="1291" y="553"/>
                    </a:lnTo>
                    <a:lnTo>
                      <a:pt x="1304" y="634"/>
                    </a:lnTo>
                    <a:lnTo>
                      <a:pt x="1309" y="717"/>
                    </a:lnTo>
                    <a:lnTo>
                      <a:pt x="1304" y="801"/>
                    </a:lnTo>
                    <a:lnTo>
                      <a:pt x="1291" y="882"/>
                    </a:lnTo>
                    <a:lnTo>
                      <a:pt x="1270" y="959"/>
                    </a:lnTo>
                    <a:lnTo>
                      <a:pt x="1242" y="1032"/>
                    </a:lnTo>
                    <a:lnTo>
                      <a:pt x="1207" y="1102"/>
                    </a:lnTo>
                    <a:lnTo>
                      <a:pt x="1165" y="1166"/>
                    </a:lnTo>
                    <a:lnTo>
                      <a:pt x="1118" y="1225"/>
                    </a:lnTo>
                    <a:lnTo>
                      <a:pt x="1064" y="1277"/>
                    </a:lnTo>
                    <a:lnTo>
                      <a:pt x="1006" y="1323"/>
                    </a:lnTo>
                    <a:lnTo>
                      <a:pt x="942" y="1360"/>
                    </a:lnTo>
                    <a:lnTo>
                      <a:pt x="874" y="1391"/>
                    </a:lnTo>
                    <a:lnTo>
                      <a:pt x="804" y="1414"/>
                    </a:lnTo>
                    <a:lnTo>
                      <a:pt x="730" y="1429"/>
                    </a:lnTo>
                    <a:lnTo>
                      <a:pt x="654" y="1433"/>
                    </a:lnTo>
                    <a:lnTo>
                      <a:pt x="577" y="1429"/>
                    </a:lnTo>
                    <a:lnTo>
                      <a:pt x="504" y="1414"/>
                    </a:lnTo>
                    <a:lnTo>
                      <a:pt x="433" y="1391"/>
                    </a:lnTo>
                    <a:lnTo>
                      <a:pt x="366" y="1360"/>
                    </a:lnTo>
                    <a:lnTo>
                      <a:pt x="303" y="1323"/>
                    </a:lnTo>
                    <a:lnTo>
                      <a:pt x="245" y="1277"/>
                    </a:lnTo>
                    <a:lnTo>
                      <a:pt x="191" y="1225"/>
                    </a:lnTo>
                    <a:lnTo>
                      <a:pt x="144" y="1166"/>
                    </a:lnTo>
                    <a:lnTo>
                      <a:pt x="102" y="1102"/>
                    </a:lnTo>
                    <a:lnTo>
                      <a:pt x="66" y="1032"/>
                    </a:lnTo>
                    <a:lnTo>
                      <a:pt x="39" y="959"/>
                    </a:lnTo>
                    <a:lnTo>
                      <a:pt x="18" y="882"/>
                    </a:lnTo>
                    <a:lnTo>
                      <a:pt x="5" y="801"/>
                    </a:lnTo>
                    <a:lnTo>
                      <a:pt x="0" y="717"/>
                    </a:lnTo>
                    <a:lnTo>
                      <a:pt x="5" y="634"/>
                    </a:lnTo>
                    <a:lnTo>
                      <a:pt x="18" y="553"/>
                    </a:lnTo>
                    <a:lnTo>
                      <a:pt x="39" y="476"/>
                    </a:lnTo>
                    <a:lnTo>
                      <a:pt x="66" y="403"/>
                    </a:lnTo>
                    <a:lnTo>
                      <a:pt x="102" y="332"/>
                    </a:lnTo>
                    <a:lnTo>
                      <a:pt x="144" y="269"/>
                    </a:lnTo>
                    <a:lnTo>
                      <a:pt x="191" y="210"/>
                    </a:lnTo>
                    <a:lnTo>
                      <a:pt x="245" y="158"/>
                    </a:lnTo>
                    <a:lnTo>
                      <a:pt x="303" y="112"/>
                    </a:lnTo>
                    <a:lnTo>
                      <a:pt x="366" y="73"/>
                    </a:lnTo>
                    <a:lnTo>
                      <a:pt x="433" y="42"/>
                    </a:lnTo>
                    <a:lnTo>
                      <a:pt x="504" y="19"/>
                    </a:lnTo>
                    <a:lnTo>
                      <a:pt x="577" y="5"/>
                    </a:lnTo>
                    <a:lnTo>
                      <a:pt x="654" y="0"/>
                    </a:lnTo>
                    <a:close/>
                  </a:path>
                </a:pathLst>
              </a:custGeom>
              <a:solidFill>
                <a:srgbClr val="1E4F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3"/>
              <p:cNvSpPr/>
              <p:nvPr/>
            </p:nvSpPr>
            <p:spPr>
              <a:xfrm>
                <a:off x="7558088" y="3349625"/>
                <a:ext cx="1639888" cy="1798638"/>
              </a:xfrm>
              <a:custGeom>
                <a:avLst/>
                <a:gdLst/>
                <a:ahLst/>
                <a:cxnLst/>
                <a:rect l="l" t="t" r="r" b="b"/>
                <a:pathLst>
                  <a:path w="1033" h="1133" extrusionOk="0">
                    <a:moveTo>
                      <a:pt x="516" y="0"/>
                    </a:moveTo>
                    <a:lnTo>
                      <a:pt x="585" y="5"/>
                    </a:lnTo>
                    <a:lnTo>
                      <a:pt x="653" y="19"/>
                    </a:lnTo>
                    <a:lnTo>
                      <a:pt x="718" y="44"/>
                    </a:lnTo>
                    <a:lnTo>
                      <a:pt x="777" y="76"/>
                    </a:lnTo>
                    <a:lnTo>
                      <a:pt x="832" y="117"/>
                    </a:lnTo>
                    <a:lnTo>
                      <a:pt x="882" y="166"/>
                    </a:lnTo>
                    <a:lnTo>
                      <a:pt x="926" y="220"/>
                    </a:lnTo>
                    <a:lnTo>
                      <a:pt x="963" y="280"/>
                    </a:lnTo>
                    <a:lnTo>
                      <a:pt x="992" y="346"/>
                    </a:lnTo>
                    <a:lnTo>
                      <a:pt x="1015" y="416"/>
                    </a:lnTo>
                    <a:lnTo>
                      <a:pt x="1028" y="491"/>
                    </a:lnTo>
                    <a:lnTo>
                      <a:pt x="1033" y="567"/>
                    </a:lnTo>
                    <a:lnTo>
                      <a:pt x="1028" y="644"/>
                    </a:lnTo>
                    <a:lnTo>
                      <a:pt x="1015" y="717"/>
                    </a:lnTo>
                    <a:lnTo>
                      <a:pt x="992" y="788"/>
                    </a:lnTo>
                    <a:lnTo>
                      <a:pt x="963" y="853"/>
                    </a:lnTo>
                    <a:lnTo>
                      <a:pt x="926" y="913"/>
                    </a:lnTo>
                    <a:lnTo>
                      <a:pt x="882" y="969"/>
                    </a:lnTo>
                    <a:lnTo>
                      <a:pt x="832" y="1016"/>
                    </a:lnTo>
                    <a:lnTo>
                      <a:pt x="777" y="1057"/>
                    </a:lnTo>
                    <a:lnTo>
                      <a:pt x="718" y="1089"/>
                    </a:lnTo>
                    <a:lnTo>
                      <a:pt x="653" y="1114"/>
                    </a:lnTo>
                    <a:lnTo>
                      <a:pt x="585" y="1129"/>
                    </a:lnTo>
                    <a:lnTo>
                      <a:pt x="516" y="1133"/>
                    </a:lnTo>
                    <a:lnTo>
                      <a:pt x="446" y="1129"/>
                    </a:lnTo>
                    <a:lnTo>
                      <a:pt x="378" y="1114"/>
                    </a:lnTo>
                    <a:lnTo>
                      <a:pt x="314" y="1089"/>
                    </a:lnTo>
                    <a:lnTo>
                      <a:pt x="254" y="1057"/>
                    </a:lnTo>
                    <a:lnTo>
                      <a:pt x="201" y="1016"/>
                    </a:lnTo>
                    <a:lnTo>
                      <a:pt x="150" y="969"/>
                    </a:lnTo>
                    <a:lnTo>
                      <a:pt x="107" y="913"/>
                    </a:lnTo>
                    <a:lnTo>
                      <a:pt x="69" y="853"/>
                    </a:lnTo>
                    <a:lnTo>
                      <a:pt x="40" y="788"/>
                    </a:lnTo>
                    <a:lnTo>
                      <a:pt x="17" y="717"/>
                    </a:lnTo>
                    <a:lnTo>
                      <a:pt x="4" y="644"/>
                    </a:lnTo>
                    <a:lnTo>
                      <a:pt x="0" y="567"/>
                    </a:lnTo>
                    <a:lnTo>
                      <a:pt x="4" y="491"/>
                    </a:lnTo>
                    <a:lnTo>
                      <a:pt x="17" y="416"/>
                    </a:lnTo>
                    <a:lnTo>
                      <a:pt x="40" y="346"/>
                    </a:lnTo>
                    <a:lnTo>
                      <a:pt x="69" y="280"/>
                    </a:lnTo>
                    <a:lnTo>
                      <a:pt x="107" y="220"/>
                    </a:lnTo>
                    <a:lnTo>
                      <a:pt x="150" y="166"/>
                    </a:lnTo>
                    <a:lnTo>
                      <a:pt x="201" y="117"/>
                    </a:lnTo>
                    <a:lnTo>
                      <a:pt x="254" y="76"/>
                    </a:lnTo>
                    <a:lnTo>
                      <a:pt x="314" y="44"/>
                    </a:lnTo>
                    <a:lnTo>
                      <a:pt x="378" y="19"/>
                    </a:lnTo>
                    <a:lnTo>
                      <a:pt x="446" y="5"/>
                    </a:lnTo>
                    <a:lnTo>
                      <a:pt x="516" y="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3"/>
              <p:cNvSpPr/>
              <p:nvPr/>
            </p:nvSpPr>
            <p:spPr>
              <a:xfrm>
                <a:off x="7777163" y="3589338"/>
                <a:ext cx="1201738" cy="1319213"/>
              </a:xfrm>
              <a:custGeom>
                <a:avLst/>
                <a:gdLst/>
                <a:ahLst/>
                <a:cxnLst/>
                <a:rect l="l" t="t" r="r" b="b"/>
                <a:pathLst>
                  <a:path w="757" h="831" extrusionOk="0">
                    <a:moveTo>
                      <a:pt x="378" y="0"/>
                    </a:moveTo>
                    <a:lnTo>
                      <a:pt x="434" y="5"/>
                    </a:lnTo>
                    <a:lnTo>
                      <a:pt x="486" y="18"/>
                    </a:lnTo>
                    <a:lnTo>
                      <a:pt x="538" y="40"/>
                    </a:lnTo>
                    <a:lnTo>
                      <a:pt x="584" y="67"/>
                    </a:lnTo>
                    <a:lnTo>
                      <a:pt x="626" y="102"/>
                    </a:lnTo>
                    <a:lnTo>
                      <a:pt x="665" y="144"/>
                    </a:lnTo>
                    <a:lnTo>
                      <a:pt x="696" y="190"/>
                    </a:lnTo>
                    <a:lnTo>
                      <a:pt x="721" y="240"/>
                    </a:lnTo>
                    <a:lnTo>
                      <a:pt x="741" y="296"/>
                    </a:lnTo>
                    <a:lnTo>
                      <a:pt x="752" y="354"/>
                    </a:lnTo>
                    <a:lnTo>
                      <a:pt x="757" y="416"/>
                    </a:lnTo>
                    <a:lnTo>
                      <a:pt x="752" y="477"/>
                    </a:lnTo>
                    <a:lnTo>
                      <a:pt x="741" y="535"/>
                    </a:lnTo>
                    <a:lnTo>
                      <a:pt x="721" y="591"/>
                    </a:lnTo>
                    <a:lnTo>
                      <a:pt x="696" y="641"/>
                    </a:lnTo>
                    <a:lnTo>
                      <a:pt x="665" y="689"/>
                    </a:lnTo>
                    <a:lnTo>
                      <a:pt x="626" y="730"/>
                    </a:lnTo>
                    <a:lnTo>
                      <a:pt x="584" y="764"/>
                    </a:lnTo>
                    <a:lnTo>
                      <a:pt x="538" y="792"/>
                    </a:lnTo>
                    <a:lnTo>
                      <a:pt x="486" y="813"/>
                    </a:lnTo>
                    <a:lnTo>
                      <a:pt x="434" y="826"/>
                    </a:lnTo>
                    <a:lnTo>
                      <a:pt x="378" y="831"/>
                    </a:lnTo>
                    <a:lnTo>
                      <a:pt x="322" y="826"/>
                    </a:lnTo>
                    <a:lnTo>
                      <a:pt x="269" y="813"/>
                    </a:lnTo>
                    <a:lnTo>
                      <a:pt x="219" y="792"/>
                    </a:lnTo>
                    <a:lnTo>
                      <a:pt x="171" y="764"/>
                    </a:lnTo>
                    <a:lnTo>
                      <a:pt x="129" y="730"/>
                    </a:lnTo>
                    <a:lnTo>
                      <a:pt x="92" y="689"/>
                    </a:lnTo>
                    <a:lnTo>
                      <a:pt x="61" y="641"/>
                    </a:lnTo>
                    <a:lnTo>
                      <a:pt x="35" y="591"/>
                    </a:lnTo>
                    <a:lnTo>
                      <a:pt x="16" y="535"/>
                    </a:lnTo>
                    <a:lnTo>
                      <a:pt x="4" y="477"/>
                    </a:lnTo>
                    <a:lnTo>
                      <a:pt x="0" y="416"/>
                    </a:lnTo>
                    <a:lnTo>
                      <a:pt x="4" y="354"/>
                    </a:lnTo>
                    <a:lnTo>
                      <a:pt x="16" y="296"/>
                    </a:lnTo>
                    <a:lnTo>
                      <a:pt x="35" y="240"/>
                    </a:lnTo>
                    <a:lnTo>
                      <a:pt x="61" y="190"/>
                    </a:lnTo>
                    <a:lnTo>
                      <a:pt x="92" y="144"/>
                    </a:lnTo>
                    <a:lnTo>
                      <a:pt x="129" y="102"/>
                    </a:lnTo>
                    <a:lnTo>
                      <a:pt x="171" y="67"/>
                    </a:lnTo>
                    <a:lnTo>
                      <a:pt x="219" y="40"/>
                    </a:lnTo>
                    <a:lnTo>
                      <a:pt x="269" y="18"/>
                    </a:lnTo>
                    <a:lnTo>
                      <a:pt x="322" y="5"/>
                    </a:lnTo>
                    <a:lnTo>
                      <a:pt x="378" y="0"/>
                    </a:lnTo>
                    <a:close/>
                  </a:path>
                </a:pathLst>
              </a:custGeom>
              <a:solidFill>
                <a:srgbClr val="00B0F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3"/>
              <p:cNvSpPr/>
              <p:nvPr/>
            </p:nvSpPr>
            <p:spPr>
              <a:xfrm>
                <a:off x="7977188" y="3810000"/>
                <a:ext cx="798513" cy="877888"/>
              </a:xfrm>
              <a:custGeom>
                <a:avLst/>
                <a:gdLst/>
                <a:ahLst/>
                <a:cxnLst/>
                <a:rect l="l" t="t" r="r" b="b"/>
                <a:pathLst>
                  <a:path w="503" h="553" extrusionOk="0">
                    <a:moveTo>
                      <a:pt x="252" y="0"/>
                    </a:moveTo>
                    <a:lnTo>
                      <a:pt x="297" y="5"/>
                    </a:lnTo>
                    <a:lnTo>
                      <a:pt x="339" y="18"/>
                    </a:lnTo>
                    <a:lnTo>
                      <a:pt x="378" y="38"/>
                    </a:lnTo>
                    <a:lnTo>
                      <a:pt x="414" y="65"/>
                    </a:lnTo>
                    <a:lnTo>
                      <a:pt x="445" y="98"/>
                    </a:lnTo>
                    <a:lnTo>
                      <a:pt x="469" y="137"/>
                    </a:lnTo>
                    <a:lnTo>
                      <a:pt x="487" y="181"/>
                    </a:lnTo>
                    <a:lnTo>
                      <a:pt x="500" y="227"/>
                    </a:lnTo>
                    <a:lnTo>
                      <a:pt x="503" y="277"/>
                    </a:lnTo>
                    <a:lnTo>
                      <a:pt x="500" y="326"/>
                    </a:lnTo>
                    <a:lnTo>
                      <a:pt x="487" y="374"/>
                    </a:lnTo>
                    <a:lnTo>
                      <a:pt x="469" y="416"/>
                    </a:lnTo>
                    <a:lnTo>
                      <a:pt x="445" y="455"/>
                    </a:lnTo>
                    <a:lnTo>
                      <a:pt x="414" y="488"/>
                    </a:lnTo>
                    <a:lnTo>
                      <a:pt x="378" y="516"/>
                    </a:lnTo>
                    <a:lnTo>
                      <a:pt x="339" y="535"/>
                    </a:lnTo>
                    <a:lnTo>
                      <a:pt x="297" y="548"/>
                    </a:lnTo>
                    <a:lnTo>
                      <a:pt x="252" y="553"/>
                    </a:lnTo>
                    <a:lnTo>
                      <a:pt x="206" y="548"/>
                    </a:lnTo>
                    <a:lnTo>
                      <a:pt x="164" y="535"/>
                    </a:lnTo>
                    <a:lnTo>
                      <a:pt x="125" y="516"/>
                    </a:lnTo>
                    <a:lnTo>
                      <a:pt x="89" y="488"/>
                    </a:lnTo>
                    <a:lnTo>
                      <a:pt x="60" y="455"/>
                    </a:lnTo>
                    <a:lnTo>
                      <a:pt x="34" y="416"/>
                    </a:lnTo>
                    <a:lnTo>
                      <a:pt x="16" y="374"/>
                    </a:lnTo>
                    <a:lnTo>
                      <a:pt x="5" y="326"/>
                    </a:lnTo>
                    <a:lnTo>
                      <a:pt x="0" y="277"/>
                    </a:lnTo>
                    <a:lnTo>
                      <a:pt x="5" y="227"/>
                    </a:lnTo>
                    <a:lnTo>
                      <a:pt x="16" y="181"/>
                    </a:lnTo>
                    <a:lnTo>
                      <a:pt x="34" y="137"/>
                    </a:lnTo>
                    <a:lnTo>
                      <a:pt x="60" y="98"/>
                    </a:lnTo>
                    <a:lnTo>
                      <a:pt x="89" y="65"/>
                    </a:lnTo>
                    <a:lnTo>
                      <a:pt x="125" y="38"/>
                    </a:lnTo>
                    <a:lnTo>
                      <a:pt x="164" y="18"/>
                    </a:lnTo>
                    <a:lnTo>
                      <a:pt x="206" y="5"/>
                    </a:lnTo>
                    <a:lnTo>
                      <a:pt x="252" y="0"/>
                    </a:lnTo>
                    <a:close/>
                  </a:path>
                </a:pathLst>
              </a:custGeom>
              <a:solidFill>
                <a:srgbClr val="B6FEF6">
                  <a:alpha val="69803"/>
                </a:srgb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3"/>
              <p:cNvSpPr/>
              <p:nvPr/>
            </p:nvSpPr>
            <p:spPr>
              <a:xfrm>
                <a:off x="8377238" y="2924175"/>
                <a:ext cx="2028825" cy="1331913"/>
              </a:xfrm>
              <a:custGeom>
                <a:avLst/>
                <a:gdLst/>
                <a:ahLst/>
                <a:cxnLst/>
                <a:rect l="l" t="t" r="r" b="b"/>
                <a:pathLst>
                  <a:path w="1278" h="839" extrusionOk="0">
                    <a:moveTo>
                      <a:pt x="1255" y="0"/>
                    </a:moveTo>
                    <a:lnTo>
                      <a:pt x="1278" y="28"/>
                    </a:lnTo>
                    <a:lnTo>
                      <a:pt x="1160" y="106"/>
                    </a:lnTo>
                    <a:lnTo>
                      <a:pt x="1163" y="170"/>
                    </a:lnTo>
                    <a:lnTo>
                      <a:pt x="911" y="269"/>
                    </a:lnTo>
                    <a:lnTo>
                      <a:pt x="19" y="839"/>
                    </a:lnTo>
                    <a:lnTo>
                      <a:pt x="11" y="832"/>
                    </a:lnTo>
                    <a:lnTo>
                      <a:pt x="0" y="824"/>
                    </a:lnTo>
                    <a:lnTo>
                      <a:pt x="885" y="240"/>
                    </a:lnTo>
                    <a:lnTo>
                      <a:pt x="1080" y="54"/>
                    </a:lnTo>
                    <a:lnTo>
                      <a:pt x="1135" y="75"/>
                    </a:lnTo>
                    <a:lnTo>
                      <a:pt x="1255" y="0"/>
                    </a:lnTo>
                    <a:close/>
                  </a:path>
                </a:pathLst>
              </a:custGeom>
              <a:solidFill>
                <a:srgbClr val="4EE3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3"/>
              <p:cNvSpPr/>
              <p:nvPr/>
            </p:nvSpPr>
            <p:spPr>
              <a:xfrm>
                <a:off x="8394701" y="3092450"/>
                <a:ext cx="1828800" cy="1163638"/>
              </a:xfrm>
              <a:custGeom>
                <a:avLst/>
                <a:gdLst/>
                <a:ahLst/>
                <a:cxnLst/>
                <a:rect l="l" t="t" r="r" b="b"/>
                <a:pathLst>
                  <a:path w="1152" h="733" extrusionOk="0">
                    <a:moveTo>
                      <a:pt x="1149" y="0"/>
                    </a:moveTo>
                    <a:lnTo>
                      <a:pt x="1152" y="64"/>
                    </a:lnTo>
                    <a:lnTo>
                      <a:pt x="895" y="167"/>
                    </a:lnTo>
                    <a:lnTo>
                      <a:pt x="8" y="733"/>
                    </a:lnTo>
                    <a:lnTo>
                      <a:pt x="0" y="726"/>
                    </a:lnTo>
                    <a:lnTo>
                      <a:pt x="887" y="155"/>
                    </a:lnTo>
                    <a:lnTo>
                      <a:pt x="1136" y="43"/>
                    </a:lnTo>
                    <a:lnTo>
                      <a:pt x="1149" y="0"/>
                    </a:lnTo>
                    <a:close/>
                  </a:path>
                </a:pathLst>
              </a:custGeom>
              <a:solidFill>
                <a:srgbClr val="0000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3"/>
              <p:cNvSpPr/>
              <p:nvPr/>
            </p:nvSpPr>
            <p:spPr>
              <a:xfrm>
                <a:off x="9802813" y="3076575"/>
                <a:ext cx="381000" cy="236538"/>
              </a:xfrm>
              <a:custGeom>
                <a:avLst/>
                <a:gdLst/>
                <a:ahLst/>
                <a:cxnLst/>
                <a:rect l="l" t="t" r="r" b="b"/>
                <a:pathLst>
                  <a:path w="240" h="149" extrusionOk="0">
                    <a:moveTo>
                      <a:pt x="200" y="0"/>
                    </a:moveTo>
                    <a:lnTo>
                      <a:pt x="240" y="0"/>
                    </a:lnTo>
                    <a:lnTo>
                      <a:pt x="0" y="149"/>
                    </a:lnTo>
                    <a:lnTo>
                      <a:pt x="200" y="0"/>
                    </a:lnTo>
                    <a:close/>
                  </a:path>
                </a:pathLst>
              </a:custGeom>
              <a:solidFill>
                <a:srgbClr val="87F8F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3"/>
              <p:cNvSpPr/>
              <p:nvPr/>
            </p:nvSpPr>
            <p:spPr>
              <a:xfrm>
                <a:off x="8423276" y="3498850"/>
                <a:ext cx="2276475" cy="795338"/>
              </a:xfrm>
              <a:custGeom>
                <a:avLst/>
                <a:gdLst/>
                <a:ahLst/>
                <a:cxnLst/>
                <a:rect l="l" t="t" r="r" b="b"/>
                <a:pathLst>
                  <a:path w="1434" h="501" extrusionOk="0">
                    <a:moveTo>
                      <a:pt x="1419" y="0"/>
                    </a:moveTo>
                    <a:lnTo>
                      <a:pt x="1434" y="33"/>
                    </a:lnTo>
                    <a:lnTo>
                      <a:pt x="1301" y="80"/>
                    </a:lnTo>
                    <a:lnTo>
                      <a:pt x="1288" y="141"/>
                    </a:lnTo>
                    <a:lnTo>
                      <a:pt x="1020" y="175"/>
                    </a:lnTo>
                    <a:lnTo>
                      <a:pt x="14" y="501"/>
                    </a:lnTo>
                    <a:lnTo>
                      <a:pt x="8" y="493"/>
                    </a:lnTo>
                    <a:lnTo>
                      <a:pt x="0" y="480"/>
                    </a:lnTo>
                    <a:lnTo>
                      <a:pt x="1002" y="141"/>
                    </a:lnTo>
                    <a:lnTo>
                      <a:pt x="1236" y="8"/>
                    </a:lnTo>
                    <a:lnTo>
                      <a:pt x="1285" y="43"/>
                    </a:lnTo>
                    <a:lnTo>
                      <a:pt x="1419" y="0"/>
                    </a:lnTo>
                    <a:close/>
                  </a:path>
                </a:pathLst>
              </a:custGeom>
              <a:solidFill>
                <a:srgbClr val="4EE3F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3"/>
              <p:cNvSpPr/>
              <p:nvPr/>
            </p:nvSpPr>
            <p:spPr>
              <a:xfrm>
                <a:off x="8435976" y="3625850"/>
                <a:ext cx="2052638" cy="668338"/>
              </a:xfrm>
              <a:custGeom>
                <a:avLst/>
                <a:gdLst/>
                <a:ahLst/>
                <a:cxnLst/>
                <a:rect l="l" t="t" r="r" b="b"/>
                <a:pathLst>
                  <a:path w="1293" h="421" extrusionOk="0">
                    <a:moveTo>
                      <a:pt x="1293" y="0"/>
                    </a:moveTo>
                    <a:lnTo>
                      <a:pt x="1280" y="61"/>
                    </a:lnTo>
                    <a:lnTo>
                      <a:pt x="1006" y="96"/>
                    </a:lnTo>
                    <a:lnTo>
                      <a:pt x="6" y="421"/>
                    </a:lnTo>
                    <a:lnTo>
                      <a:pt x="0" y="413"/>
                    </a:lnTo>
                    <a:lnTo>
                      <a:pt x="1001" y="83"/>
                    </a:lnTo>
                    <a:lnTo>
                      <a:pt x="1270" y="36"/>
                    </a:lnTo>
                    <a:lnTo>
                      <a:pt x="1293" y="0"/>
                    </a:lnTo>
                    <a:close/>
                  </a:path>
                </a:pathLst>
              </a:custGeom>
              <a:solidFill>
                <a:srgbClr val="00006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3"/>
              <p:cNvSpPr/>
              <p:nvPr/>
            </p:nvSpPr>
            <p:spPr>
              <a:xfrm>
                <a:off x="10033001" y="3584575"/>
                <a:ext cx="427038" cy="150813"/>
              </a:xfrm>
              <a:custGeom>
                <a:avLst/>
                <a:gdLst/>
                <a:ahLst/>
                <a:cxnLst/>
                <a:rect l="l" t="t" r="r" b="b"/>
                <a:pathLst>
                  <a:path w="269" h="95" extrusionOk="0">
                    <a:moveTo>
                      <a:pt x="230" y="0"/>
                    </a:moveTo>
                    <a:lnTo>
                      <a:pt x="269" y="12"/>
                    </a:lnTo>
                    <a:lnTo>
                      <a:pt x="0" y="95"/>
                    </a:lnTo>
                    <a:lnTo>
                      <a:pt x="230" y="0"/>
                    </a:lnTo>
                    <a:close/>
                  </a:path>
                </a:pathLst>
              </a:custGeom>
              <a:solidFill>
                <a:srgbClr val="87F8F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pic>
        <p:nvPicPr>
          <p:cNvPr id="529" name="Google Shape;529;p3" descr="Logo&#10;&#10;Description automatically generated"/>
          <p:cNvPicPr preferRelativeResize="0"/>
          <p:nvPr/>
        </p:nvPicPr>
        <p:blipFill rotWithShape="1">
          <a:blip r:embed="rId3">
            <a:alphaModFix/>
          </a:blip>
          <a:srcRect/>
          <a:stretch/>
        </p:blipFill>
        <p:spPr>
          <a:xfrm>
            <a:off x="575054" y="52796"/>
            <a:ext cx="2691621" cy="1684362"/>
          </a:xfrm>
          <a:prstGeom prst="rect">
            <a:avLst/>
          </a:prstGeom>
          <a:noFill/>
          <a:ln>
            <a:noFill/>
          </a:ln>
        </p:spPr>
      </p:pic>
      <p:sp>
        <p:nvSpPr>
          <p:cNvPr id="530" name="Google Shape;530;p3"/>
          <p:cNvSpPr txBox="1"/>
          <p:nvPr/>
        </p:nvSpPr>
        <p:spPr>
          <a:xfrm>
            <a:off x="3094568" y="1377135"/>
            <a:ext cx="8761157" cy="116955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E4F96"/>
              </a:buClr>
              <a:buSzPts val="1400"/>
              <a:buFont typeface="Arial"/>
              <a:buChar char="•"/>
            </a:pPr>
            <a:r>
              <a:rPr lang="en-US" sz="1400" b="1">
                <a:solidFill>
                  <a:srgbClr val="1E4F96"/>
                </a:solidFill>
                <a:latin typeface="Calibri"/>
                <a:ea typeface="Calibri"/>
                <a:cs typeface="Calibri"/>
                <a:sym typeface="Calibri"/>
              </a:rPr>
              <a:t>Staff of 6,000 </a:t>
            </a:r>
            <a:r>
              <a:rPr lang="en-US" sz="1400">
                <a:solidFill>
                  <a:schemeClr val="dk1"/>
                </a:solidFill>
                <a:latin typeface="Calibri"/>
                <a:ea typeface="Calibri"/>
                <a:cs typeface="Calibri"/>
                <a:sym typeface="Calibri"/>
              </a:rPr>
              <a:t>working in more than </a:t>
            </a:r>
            <a:r>
              <a:rPr lang="en-US" sz="1400" b="1">
                <a:solidFill>
                  <a:srgbClr val="1E4F96"/>
                </a:solidFill>
                <a:latin typeface="Calibri"/>
                <a:ea typeface="Calibri"/>
                <a:cs typeface="Calibri"/>
                <a:sym typeface="Calibri"/>
              </a:rPr>
              <a:t>75 countries</a:t>
            </a:r>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Represent </a:t>
            </a:r>
            <a:r>
              <a:rPr lang="en-US" sz="1400" b="1">
                <a:solidFill>
                  <a:srgbClr val="1E4F96"/>
                </a:solidFill>
                <a:latin typeface="Calibri"/>
                <a:ea typeface="Calibri"/>
                <a:cs typeface="Calibri"/>
                <a:sym typeface="Calibri"/>
              </a:rPr>
              <a:t>experts</a:t>
            </a:r>
            <a:r>
              <a:rPr lang="en-US" sz="1400">
                <a:solidFill>
                  <a:schemeClr val="dk1"/>
                </a:solidFill>
                <a:latin typeface="Calibri"/>
                <a:ea typeface="Calibri"/>
                <a:cs typeface="Calibri"/>
                <a:sym typeface="Calibri"/>
              </a:rPr>
              <a:t> who </a:t>
            </a:r>
            <a:r>
              <a:rPr lang="en-US" sz="1400" b="1">
                <a:solidFill>
                  <a:srgbClr val="1E4F96"/>
                </a:solidFill>
                <a:latin typeface="Calibri"/>
                <a:ea typeface="Calibri"/>
                <a:cs typeface="Calibri"/>
                <a:sym typeface="Calibri"/>
              </a:rPr>
              <a:t>hold degrees in more than 250 scientific, technical, and professional disciplines across the social and laboratory sciences, engineering, and international development</a:t>
            </a:r>
            <a:endParaRPr/>
          </a:p>
          <a:p>
            <a:pPr marL="285750" marR="0" lvl="0" indent="-285750" algn="l" rtl="0">
              <a:spcBef>
                <a:spcPts val="0"/>
              </a:spcBef>
              <a:spcAft>
                <a:spcPts val="0"/>
              </a:spcAft>
              <a:buClr>
                <a:srgbClr val="1E4F96"/>
              </a:buClr>
              <a:buSzPts val="1400"/>
              <a:buFont typeface="Arial"/>
              <a:buChar char="•"/>
            </a:pPr>
            <a:r>
              <a:rPr lang="en-US" sz="1400" b="1">
                <a:solidFill>
                  <a:srgbClr val="1E4F96"/>
                </a:solidFill>
                <a:latin typeface="Calibri"/>
                <a:ea typeface="Calibri"/>
                <a:cs typeface="Calibri"/>
                <a:sym typeface="Calibri"/>
              </a:rPr>
              <a:t>Address complex social and scientific challenges </a:t>
            </a:r>
            <a:r>
              <a:rPr lang="en-US" sz="1400">
                <a:solidFill>
                  <a:schemeClr val="dk1"/>
                </a:solidFill>
                <a:latin typeface="Calibri"/>
                <a:ea typeface="Calibri"/>
                <a:cs typeface="Calibri"/>
                <a:sym typeface="Calibri"/>
              </a:rPr>
              <a:t>on behalf of governments, businesses, foundations, universities, and other clients and partners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sp>
        <p:nvSpPr>
          <p:cNvPr id="945" name="Google Shape;945;g21ea62f925e_0_557"/>
          <p:cNvSpPr txBox="1">
            <a:spLocks noGrp="1"/>
          </p:cNvSpPr>
          <p:nvPr>
            <p:ph type="title"/>
          </p:nvPr>
        </p:nvSpPr>
        <p:spPr>
          <a:xfrm>
            <a:off x="705515" y="1891445"/>
            <a:ext cx="4120500" cy="181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Benefits</a:t>
            </a:r>
            <a:endParaRPr/>
          </a:p>
        </p:txBody>
      </p:sp>
      <p:sp>
        <p:nvSpPr>
          <p:cNvPr id="946" name="Google Shape;946;g21ea62f925e_0_557"/>
          <p:cNvSpPr txBox="1"/>
          <p:nvPr/>
        </p:nvSpPr>
        <p:spPr>
          <a:xfrm>
            <a:off x="4733500" y="130450"/>
            <a:ext cx="74586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47" name="Google Shape;947;g21ea62f925e_0_557"/>
          <p:cNvSpPr/>
          <p:nvPr/>
        </p:nvSpPr>
        <p:spPr>
          <a:xfrm>
            <a:off x="3484900" y="18625"/>
            <a:ext cx="8796300" cy="6858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g21ea62f925e_0_557"/>
          <p:cNvSpPr txBox="1"/>
          <p:nvPr/>
        </p:nvSpPr>
        <p:spPr>
          <a:xfrm>
            <a:off x="3671275" y="853525"/>
            <a:ext cx="8520600" cy="5264100"/>
          </a:xfrm>
          <a:prstGeom prst="rect">
            <a:avLst/>
          </a:prstGeom>
          <a:noFill/>
          <a:ln>
            <a:noFill/>
          </a:ln>
        </p:spPr>
        <p:txBody>
          <a:bodyPr spcFirstLastPara="1" wrap="square" lIns="91425" tIns="91425" rIns="91425" bIns="91425" anchor="t" anchorCtr="0">
            <a:spAutoFit/>
          </a:bodyPr>
          <a:lstStyle/>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Reduce Summer Learning Loss</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Time for staff to give individual attention</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Breaks for staff</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Time for families to travel more often</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Breaks for students</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Ability to focus on student needs</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Schedule aligned with work or college</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Families ability to continue to work</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Instructional time more evenly distributed</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Most staff wanted to remain in current school</a:t>
            </a:r>
            <a:endParaRPr sz="33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g21ea62f925e_0_586"/>
          <p:cNvSpPr txBox="1">
            <a:spLocks noGrp="1"/>
          </p:cNvSpPr>
          <p:nvPr>
            <p:ph type="title"/>
          </p:nvPr>
        </p:nvSpPr>
        <p:spPr>
          <a:xfrm>
            <a:off x="705515" y="1891445"/>
            <a:ext cx="4120500" cy="1818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Barriers</a:t>
            </a:r>
            <a:endParaRPr/>
          </a:p>
        </p:txBody>
      </p:sp>
      <p:sp>
        <p:nvSpPr>
          <p:cNvPr id="955" name="Google Shape;955;g21ea62f925e_0_586"/>
          <p:cNvSpPr txBox="1"/>
          <p:nvPr/>
        </p:nvSpPr>
        <p:spPr>
          <a:xfrm>
            <a:off x="4733500" y="130450"/>
            <a:ext cx="7458600" cy="169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956" name="Google Shape;956;g21ea62f925e_0_586"/>
          <p:cNvSpPr/>
          <p:nvPr/>
        </p:nvSpPr>
        <p:spPr>
          <a:xfrm>
            <a:off x="3484900" y="18625"/>
            <a:ext cx="8796300" cy="68580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g21ea62f925e_0_586"/>
          <p:cNvSpPr txBox="1"/>
          <p:nvPr/>
        </p:nvSpPr>
        <p:spPr>
          <a:xfrm>
            <a:off x="3671275" y="853525"/>
            <a:ext cx="7938900" cy="5264100"/>
          </a:xfrm>
          <a:prstGeom prst="rect">
            <a:avLst/>
          </a:prstGeom>
          <a:noFill/>
          <a:ln>
            <a:noFill/>
          </a:ln>
        </p:spPr>
        <p:txBody>
          <a:bodyPr spcFirstLastPara="1" wrap="square" lIns="91425" tIns="91425" rIns="91425" bIns="91425" anchor="t" anchorCtr="0">
            <a:spAutoFit/>
          </a:bodyPr>
          <a:lstStyle/>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Students not being on the same schedule within a family</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Childcare</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Sports schedules</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Staffing for childcare and tutorials</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Potentially not enough space for opting out families</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Family work schedules</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Just hard to understand and change</a:t>
            </a:r>
            <a:endParaRPr sz="3300">
              <a:latin typeface="Calibri"/>
              <a:ea typeface="Calibri"/>
              <a:cs typeface="Calibri"/>
              <a:sym typeface="Calibri"/>
            </a:endParaRPr>
          </a:p>
          <a:p>
            <a:pPr marL="457200" lvl="0" indent="-438150" algn="l" rtl="0">
              <a:spcBef>
                <a:spcPts val="0"/>
              </a:spcBef>
              <a:spcAft>
                <a:spcPts val="0"/>
              </a:spcAft>
              <a:buSzPts val="3300"/>
              <a:buFont typeface="Calibri"/>
              <a:buChar char="●"/>
            </a:pPr>
            <a:r>
              <a:rPr lang="en-US" sz="3300">
                <a:latin typeface="Calibri"/>
                <a:ea typeface="Calibri"/>
                <a:cs typeface="Calibri"/>
                <a:sym typeface="Calibri"/>
              </a:rPr>
              <a:t>Staff with children of different schedules</a:t>
            </a:r>
            <a:endParaRPr sz="33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g21ea62f925e_0_594"/>
          <p:cNvSpPr txBox="1">
            <a:spLocks noGrp="1"/>
          </p:cNvSpPr>
          <p:nvPr>
            <p:ph type="title"/>
          </p:nvPr>
        </p:nvSpPr>
        <p:spPr>
          <a:xfrm>
            <a:off x="2103734" y="287738"/>
            <a:ext cx="7978200" cy="726600"/>
          </a:xfrm>
          <a:prstGeom prst="rect">
            <a:avLst/>
          </a:prstGeom>
          <a:noFill/>
          <a:ln>
            <a:noFill/>
          </a:ln>
        </p:spPr>
        <p:txBody>
          <a:bodyPr spcFirstLastPara="1" wrap="square" lIns="0" tIns="45700" rIns="91425" bIns="45700" anchor="ctr" anchorCtr="0">
            <a:normAutofit/>
          </a:bodyPr>
          <a:lstStyle/>
          <a:p>
            <a:pPr marL="0" lvl="0" indent="0" algn="ctr" rtl="0">
              <a:lnSpc>
                <a:spcPct val="90000"/>
              </a:lnSpc>
              <a:spcBef>
                <a:spcPts val="0"/>
              </a:spcBef>
              <a:spcAft>
                <a:spcPts val="0"/>
              </a:spcAft>
              <a:buClr>
                <a:schemeClr val="dk2"/>
              </a:buClr>
              <a:buSzPts val="4400"/>
              <a:buFont typeface="Corbel"/>
              <a:buNone/>
            </a:pPr>
            <a:r>
              <a:rPr lang="en-US"/>
              <a:t>How Will We Decide</a:t>
            </a:r>
            <a:endParaRPr/>
          </a:p>
        </p:txBody>
      </p:sp>
      <p:pic>
        <p:nvPicPr>
          <p:cNvPr id="963" name="Google Shape;963;g21ea62f925e_0_594" descr="A person and a child sitting at a table outside&#10;&#10;Description automatically generated with medium confidence"/>
          <p:cNvPicPr preferRelativeResize="0">
            <a:picLocks noGrp="1"/>
          </p:cNvPicPr>
          <p:nvPr>
            <p:ph type="pic" idx="3"/>
          </p:nvPr>
        </p:nvPicPr>
        <p:blipFill rotWithShape="1">
          <a:blip r:embed="rId3">
            <a:alphaModFix/>
          </a:blip>
          <a:srcRect l="3086" r="3086"/>
          <a:stretch/>
        </p:blipFill>
        <p:spPr>
          <a:xfrm>
            <a:off x="3046424" y="1964267"/>
            <a:ext cx="3054096" cy="2441448"/>
          </a:xfrm>
          <a:prstGeom prst="rect">
            <a:avLst/>
          </a:prstGeom>
          <a:noFill/>
          <a:ln>
            <a:noFill/>
          </a:ln>
        </p:spPr>
      </p:pic>
      <p:pic>
        <p:nvPicPr>
          <p:cNvPr id="964" name="Google Shape;964;g21ea62f925e_0_594" descr="A picture containing person, person, indoor, preparing&#10;&#10;Description automatically generated"/>
          <p:cNvPicPr preferRelativeResize="0">
            <a:picLocks noGrp="1"/>
          </p:cNvPicPr>
          <p:nvPr>
            <p:ph type="pic" idx="4"/>
          </p:nvPr>
        </p:nvPicPr>
        <p:blipFill rotWithShape="1">
          <a:blip r:embed="rId4">
            <a:alphaModFix/>
          </a:blip>
          <a:srcRect l="3086" r="3086"/>
          <a:stretch/>
        </p:blipFill>
        <p:spPr>
          <a:xfrm>
            <a:off x="9137904" y="1964267"/>
            <a:ext cx="3054096" cy="2441448"/>
          </a:xfrm>
          <a:prstGeom prst="rect">
            <a:avLst/>
          </a:prstGeom>
          <a:noFill/>
          <a:ln>
            <a:noFill/>
          </a:ln>
        </p:spPr>
      </p:pic>
      <p:sp>
        <p:nvSpPr>
          <p:cNvPr id="965" name="Google Shape;965;g21ea62f925e_0_594"/>
          <p:cNvSpPr txBox="1">
            <a:spLocks noGrp="1"/>
          </p:cNvSpPr>
          <p:nvPr>
            <p:ph type="body" idx="1"/>
          </p:nvPr>
        </p:nvSpPr>
        <p:spPr>
          <a:xfrm>
            <a:off x="91245" y="2942907"/>
            <a:ext cx="2871600" cy="484200"/>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Clr>
                <a:schemeClr val="lt1"/>
              </a:buClr>
              <a:buSzPts val="1400"/>
              <a:buNone/>
            </a:pPr>
            <a:r>
              <a:rPr lang="en-US"/>
              <a:t>Staff are  73.4% in favor of this effort. Staff are not as interested in working during the intersessions. Many of those not in favor supported the idea but it did not work for their families. </a:t>
            </a:r>
            <a:endParaRPr/>
          </a:p>
        </p:txBody>
      </p:sp>
      <p:sp>
        <p:nvSpPr>
          <p:cNvPr id="966" name="Google Shape;966;g21ea62f925e_0_594"/>
          <p:cNvSpPr txBox="1">
            <a:spLocks noGrp="1"/>
          </p:cNvSpPr>
          <p:nvPr>
            <p:ph type="body" idx="5"/>
          </p:nvPr>
        </p:nvSpPr>
        <p:spPr>
          <a:xfrm>
            <a:off x="268930" y="2387533"/>
            <a:ext cx="2517600" cy="382800"/>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lt1"/>
              </a:buClr>
              <a:buSzPts val="1600"/>
              <a:buNone/>
            </a:pPr>
            <a:r>
              <a:rPr lang="en-US" sz="2100"/>
              <a:t>Staff Support</a:t>
            </a:r>
            <a:endParaRPr sz="2100"/>
          </a:p>
        </p:txBody>
      </p:sp>
      <p:sp>
        <p:nvSpPr>
          <p:cNvPr id="967" name="Google Shape;967;g21ea62f925e_0_594"/>
          <p:cNvSpPr txBox="1">
            <a:spLocks noGrp="1"/>
          </p:cNvSpPr>
          <p:nvPr>
            <p:ph type="body" idx="6"/>
          </p:nvPr>
        </p:nvSpPr>
        <p:spPr>
          <a:xfrm>
            <a:off x="6209501" y="2878399"/>
            <a:ext cx="2819400" cy="484200"/>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1000"/>
              </a:spcBef>
              <a:spcAft>
                <a:spcPts val="0"/>
              </a:spcAft>
              <a:buClr>
                <a:schemeClr val="lt1"/>
              </a:buClr>
              <a:buSzPts val="1400"/>
              <a:buNone/>
            </a:pPr>
            <a:r>
              <a:rPr lang="en-US"/>
              <a:t>We have the funds to be able to provide tutorials. We have some interest in staff working intersessions, but not as high as we might like.  Staff seemed to need/want the breaks. </a:t>
            </a:r>
            <a:endParaRPr/>
          </a:p>
        </p:txBody>
      </p:sp>
      <p:sp>
        <p:nvSpPr>
          <p:cNvPr id="968" name="Google Shape;968;g21ea62f925e_0_594"/>
          <p:cNvSpPr txBox="1">
            <a:spLocks noGrp="1"/>
          </p:cNvSpPr>
          <p:nvPr>
            <p:ph type="body" idx="7"/>
          </p:nvPr>
        </p:nvSpPr>
        <p:spPr>
          <a:xfrm>
            <a:off x="6360405" y="2285659"/>
            <a:ext cx="2517600" cy="382800"/>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lt1"/>
              </a:buClr>
              <a:buSzPts val="1600"/>
              <a:buNone/>
            </a:pPr>
            <a:r>
              <a:rPr lang="en-US" sz="2100"/>
              <a:t>Student Learning</a:t>
            </a:r>
            <a:endParaRPr sz="2100"/>
          </a:p>
        </p:txBody>
      </p:sp>
      <p:sp>
        <p:nvSpPr>
          <p:cNvPr id="969" name="Google Shape;969;g21ea62f925e_0_594"/>
          <p:cNvSpPr txBox="1">
            <a:spLocks noGrp="1"/>
          </p:cNvSpPr>
          <p:nvPr>
            <p:ph type="body" idx="8"/>
          </p:nvPr>
        </p:nvSpPr>
        <p:spPr>
          <a:xfrm>
            <a:off x="3288925" y="5167579"/>
            <a:ext cx="2517600" cy="1094100"/>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Clr>
                <a:schemeClr val="lt1"/>
              </a:buClr>
              <a:buSzPts val="1400"/>
              <a:buNone/>
            </a:pPr>
            <a:r>
              <a:rPr lang="en-US"/>
              <a:t>52.2% of families are in favor. Families had concerns with their students being on split schedules. Families had concerns about childcare.</a:t>
            </a:r>
            <a:endParaRPr/>
          </a:p>
        </p:txBody>
      </p:sp>
      <p:sp>
        <p:nvSpPr>
          <p:cNvPr id="970" name="Google Shape;970;g21ea62f925e_0_594"/>
          <p:cNvSpPr txBox="1">
            <a:spLocks noGrp="1"/>
          </p:cNvSpPr>
          <p:nvPr>
            <p:ph type="body" idx="9"/>
          </p:nvPr>
        </p:nvSpPr>
        <p:spPr>
          <a:xfrm>
            <a:off x="3288925" y="4763246"/>
            <a:ext cx="2517600" cy="382800"/>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lt1"/>
              </a:buClr>
              <a:buSzPts val="1600"/>
              <a:buNone/>
            </a:pPr>
            <a:r>
              <a:rPr lang="en-US" sz="2100"/>
              <a:t>Family Support</a:t>
            </a:r>
            <a:endParaRPr sz="2100"/>
          </a:p>
        </p:txBody>
      </p:sp>
      <p:sp>
        <p:nvSpPr>
          <p:cNvPr id="971" name="Google Shape;971;g21ea62f925e_0_594"/>
          <p:cNvSpPr txBox="1">
            <a:spLocks noGrp="1"/>
          </p:cNvSpPr>
          <p:nvPr>
            <p:ph type="body" idx="13"/>
          </p:nvPr>
        </p:nvSpPr>
        <p:spPr>
          <a:xfrm>
            <a:off x="9412274" y="5167575"/>
            <a:ext cx="2779800" cy="484200"/>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1000"/>
              </a:spcBef>
              <a:spcAft>
                <a:spcPts val="0"/>
              </a:spcAft>
              <a:buClr>
                <a:schemeClr val="lt1"/>
              </a:buClr>
              <a:buSzPts val="1400"/>
              <a:buNone/>
            </a:pPr>
            <a:r>
              <a:rPr lang="en-US"/>
              <a:t>We feel that the district has the capacity to make this shift if it is something desired. However, community partners had concerns with staffing of intersessions.  Partners were willing to collaborate but had concerns regarding the ability to staff</a:t>
            </a:r>
            <a:endParaRPr/>
          </a:p>
        </p:txBody>
      </p:sp>
      <p:sp>
        <p:nvSpPr>
          <p:cNvPr id="972" name="Google Shape;972;g21ea62f925e_0_594"/>
          <p:cNvSpPr txBox="1">
            <a:spLocks noGrp="1"/>
          </p:cNvSpPr>
          <p:nvPr>
            <p:ph type="body" idx="14"/>
          </p:nvPr>
        </p:nvSpPr>
        <p:spPr>
          <a:xfrm>
            <a:off x="9412281" y="4763246"/>
            <a:ext cx="2517600" cy="382800"/>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lt1"/>
              </a:buClr>
              <a:buSzPts val="1600"/>
              <a:buNone/>
            </a:pPr>
            <a:r>
              <a:rPr lang="en-US" sz="2100"/>
              <a:t>Operational and Community Support</a:t>
            </a:r>
            <a:endParaRPr sz="2100"/>
          </a:p>
        </p:txBody>
      </p:sp>
      <p:pic>
        <p:nvPicPr>
          <p:cNvPr id="973" name="Google Shape;973;g21ea62f925e_0_594" descr="A group of students in a classroom&#10;&#10;Description automatically generated with low confidence"/>
          <p:cNvPicPr preferRelativeResize="0">
            <a:picLocks noGrp="1"/>
          </p:cNvPicPr>
          <p:nvPr>
            <p:ph type="pic" idx="15"/>
          </p:nvPr>
        </p:nvPicPr>
        <p:blipFill rotWithShape="1">
          <a:blip r:embed="rId5">
            <a:alphaModFix/>
          </a:blip>
          <a:srcRect l="3086" r="3086"/>
          <a:stretch/>
        </p:blipFill>
        <p:spPr>
          <a:xfrm>
            <a:off x="6092848" y="4416552"/>
            <a:ext cx="3054096" cy="2441448"/>
          </a:xfrm>
          <a:prstGeom prst="rect">
            <a:avLst/>
          </a:prstGeom>
          <a:noFill/>
          <a:ln>
            <a:noFill/>
          </a:ln>
        </p:spPr>
      </p:pic>
      <p:cxnSp>
        <p:nvCxnSpPr>
          <p:cNvPr id="974" name="Google Shape;974;g21ea62f925e_0_594"/>
          <p:cNvCxnSpPr/>
          <p:nvPr/>
        </p:nvCxnSpPr>
        <p:spPr>
          <a:xfrm>
            <a:off x="5453063" y="1014413"/>
            <a:ext cx="1185900" cy="0"/>
          </a:xfrm>
          <a:prstGeom prst="straightConnector1">
            <a:avLst/>
          </a:prstGeom>
          <a:noFill/>
          <a:ln w="57150" cap="flat" cmpd="sng">
            <a:solidFill>
              <a:srgbClr val="954F72"/>
            </a:solidFill>
            <a:prstDash val="solid"/>
            <a:miter lim="800000"/>
            <a:headEnd type="none" w="sm" len="sm"/>
            <a:tailEnd type="none" w="sm" len="sm"/>
          </a:ln>
        </p:spPr>
      </p:cxnSp>
      <p:sp>
        <p:nvSpPr>
          <p:cNvPr id="975" name="Google Shape;975;g21ea62f925e_0_594"/>
          <p:cNvSpPr txBox="1"/>
          <p:nvPr/>
        </p:nvSpPr>
        <p:spPr>
          <a:xfrm>
            <a:off x="2111406" y="1097819"/>
            <a:ext cx="7978200" cy="726600"/>
          </a:xfrm>
          <a:prstGeom prst="rect">
            <a:avLst/>
          </a:prstGeom>
          <a:noFill/>
          <a:ln>
            <a:noFill/>
          </a:ln>
        </p:spPr>
        <p:txBody>
          <a:bodyPr spcFirstLastPara="1" wrap="square" lIns="0" tIns="45700" rIns="91425" bIns="45700" anchor="ctr" anchorCtr="0">
            <a:normAutofit/>
          </a:bodyPr>
          <a:lstStyle/>
          <a:p>
            <a:pPr marL="0" marR="0" lvl="0" indent="0" algn="ctr" rtl="0">
              <a:lnSpc>
                <a:spcPct val="90000"/>
              </a:lnSpc>
              <a:spcBef>
                <a:spcPts val="0"/>
              </a:spcBef>
              <a:spcAft>
                <a:spcPts val="0"/>
              </a:spcAft>
              <a:buClr>
                <a:schemeClr val="dk2"/>
              </a:buClr>
              <a:buSzPts val="2400"/>
              <a:buFont typeface="Corbel"/>
              <a:buNone/>
            </a:pPr>
            <a:r>
              <a:rPr lang="en-US" sz="3100" b="1" i="0">
                <a:solidFill>
                  <a:schemeClr val="dk2"/>
                </a:solidFill>
                <a:latin typeface="Corbel"/>
                <a:ea typeface="Corbel"/>
                <a:cs typeface="Corbel"/>
                <a:sym typeface="Corbel"/>
              </a:rPr>
              <a:t>Assessing Feasibility</a:t>
            </a:r>
            <a:endParaRPr sz="2100" b="1"/>
          </a:p>
        </p:txBody>
      </p:sp>
      <p:pic>
        <p:nvPicPr>
          <p:cNvPr id="976" name="Google Shape;976;g21ea62f925e_0_594"/>
          <p:cNvPicPr preferRelativeResize="0">
            <a:picLocks noGrp="1"/>
          </p:cNvPicPr>
          <p:nvPr>
            <p:ph type="pic" idx="2"/>
          </p:nvPr>
        </p:nvPicPr>
        <p:blipFill rotWithShape="1">
          <a:blip r:embed="rId6">
            <a:alphaModFix/>
          </a:blip>
          <a:srcRect/>
          <a:stretch/>
        </p:blipFill>
        <p:spPr>
          <a:xfrm>
            <a:off x="0" y="4372625"/>
            <a:ext cx="3054099" cy="2441450"/>
          </a:xfrm>
          <a:prstGeom prst="rect">
            <a:avLst/>
          </a:prstGeom>
          <a:solidFill>
            <a:srgbClr val="F2F2F2"/>
          </a:solid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g21ea62f925e_0_613"/>
          <p:cNvSpPr txBox="1">
            <a:spLocks noGrp="1"/>
          </p:cNvSpPr>
          <p:nvPr>
            <p:ph type="title"/>
          </p:nvPr>
        </p:nvSpPr>
        <p:spPr>
          <a:xfrm>
            <a:off x="559837" y="839673"/>
            <a:ext cx="5141167" cy="1149300"/>
          </a:xfrm>
          <a:prstGeom prst="rect">
            <a:avLst/>
          </a:prstGeom>
          <a:noFill/>
          <a:ln>
            <a:noFill/>
          </a:ln>
        </p:spPr>
        <p:txBody>
          <a:bodyPr spcFirstLastPara="1" wrap="square" lIns="0" tIns="45700" rIns="91425" bIns="45700" anchor="ctr" anchorCtr="0">
            <a:normAutofit/>
          </a:bodyPr>
          <a:lstStyle/>
          <a:p>
            <a:pPr marL="0" lvl="0" indent="0" algn="ctr" rtl="0">
              <a:lnSpc>
                <a:spcPct val="90000"/>
              </a:lnSpc>
              <a:spcBef>
                <a:spcPts val="0"/>
              </a:spcBef>
              <a:spcAft>
                <a:spcPts val="0"/>
              </a:spcAft>
              <a:buClr>
                <a:schemeClr val="lt1"/>
              </a:buClr>
              <a:buSzPts val="4400"/>
              <a:buFont typeface="Corbel"/>
              <a:buNone/>
            </a:pPr>
            <a:r>
              <a:rPr lang="en-US" dirty="0"/>
              <a:t>Recommendation</a:t>
            </a:r>
            <a:endParaRPr dirty="0"/>
          </a:p>
        </p:txBody>
      </p:sp>
      <p:sp>
        <p:nvSpPr>
          <p:cNvPr id="982" name="Google Shape;982;g21ea62f925e_0_613"/>
          <p:cNvSpPr txBox="1">
            <a:spLocks noGrp="1"/>
          </p:cNvSpPr>
          <p:nvPr>
            <p:ph type="body" idx="14"/>
          </p:nvPr>
        </p:nvSpPr>
        <p:spPr>
          <a:xfrm>
            <a:off x="737118" y="3017709"/>
            <a:ext cx="10543592" cy="1029600"/>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Clr>
                <a:schemeClr val="dk2"/>
              </a:buClr>
              <a:buSzPts val="1400"/>
              <a:buNone/>
            </a:pPr>
            <a:r>
              <a:rPr lang="en-US" sz="3200" b="1" dirty="0" smtClean="0"/>
              <a:t>The feasibility study reflects that Siler City stakeholders at this time are not prepared to support further research into a year-round school calendar.</a:t>
            </a:r>
          </a:p>
          <a:p>
            <a:pPr marL="0" lvl="0" indent="0" algn="ctr" rtl="0">
              <a:lnSpc>
                <a:spcPct val="90000"/>
              </a:lnSpc>
              <a:spcBef>
                <a:spcPts val="0"/>
              </a:spcBef>
              <a:spcAft>
                <a:spcPts val="0"/>
              </a:spcAft>
              <a:buClr>
                <a:schemeClr val="dk2"/>
              </a:buClr>
              <a:buSzPts val="1400"/>
              <a:buNone/>
            </a:pPr>
            <a:endParaRPr lang="en-US" sz="3200" dirty="0"/>
          </a:p>
          <a:p>
            <a:pPr marL="0" lvl="0" indent="0" algn="ctr" rtl="0">
              <a:lnSpc>
                <a:spcPct val="90000"/>
              </a:lnSpc>
              <a:spcBef>
                <a:spcPts val="0"/>
              </a:spcBef>
              <a:spcAft>
                <a:spcPts val="0"/>
              </a:spcAft>
              <a:buClr>
                <a:schemeClr val="dk2"/>
              </a:buClr>
              <a:buSzPts val="1400"/>
              <a:buNone/>
            </a:pPr>
            <a:r>
              <a:rPr lang="en-US" sz="3200" dirty="0" smtClean="0"/>
              <a:t>As </a:t>
            </a:r>
            <a:r>
              <a:rPr lang="en-US" sz="3200" dirty="0"/>
              <a:t>the district </a:t>
            </a:r>
            <a:r>
              <a:rPr lang="en-US" sz="3200" dirty="0" smtClean="0"/>
              <a:t>anticipates future growth, we recommend the School Board consider further study of innovative school models to include year-round calendar, magnet, or choice schools </a:t>
            </a:r>
            <a:r>
              <a:rPr lang="en-US" sz="3200" dirty="0"/>
              <a:t>for staff and </a:t>
            </a:r>
            <a:r>
              <a:rPr lang="en-US" sz="3200" dirty="0" smtClean="0"/>
              <a:t>families.</a:t>
            </a:r>
            <a:endParaRPr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pic>
        <p:nvPicPr>
          <p:cNvPr id="987" name="Google Shape;987;p21"/>
          <p:cNvPicPr preferRelativeResize="0">
            <a:picLocks noGrp="1"/>
          </p:cNvPicPr>
          <p:nvPr>
            <p:ph type="pic" idx="2"/>
          </p:nvPr>
        </p:nvPicPr>
        <p:blipFill rotWithShape="1">
          <a:blip r:embed="rId3">
            <a:alphaModFix/>
          </a:blip>
          <a:srcRect/>
          <a:stretch/>
        </p:blipFill>
        <p:spPr>
          <a:xfrm flipH="1">
            <a:off x="212725" y="1439121"/>
            <a:ext cx="2816352" cy="2816352"/>
          </a:xfrm>
          <a:prstGeom prst="rect">
            <a:avLst/>
          </a:prstGeom>
          <a:solidFill>
            <a:srgbClr val="F2F2F2"/>
          </a:solidFill>
          <a:ln>
            <a:noFill/>
          </a:ln>
        </p:spPr>
      </p:pic>
      <p:pic>
        <p:nvPicPr>
          <p:cNvPr id="988" name="Google Shape;988;p21"/>
          <p:cNvPicPr preferRelativeResize="0">
            <a:picLocks noGrp="1"/>
          </p:cNvPicPr>
          <p:nvPr>
            <p:ph type="pic" idx="4"/>
          </p:nvPr>
        </p:nvPicPr>
        <p:blipFill rotWithShape="1">
          <a:blip r:embed="rId4">
            <a:alphaModFix/>
          </a:blip>
          <a:srcRect t="36345" b="34746"/>
          <a:stretch/>
        </p:blipFill>
        <p:spPr>
          <a:xfrm>
            <a:off x="119062" y="4586415"/>
            <a:ext cx="5893201" cy="2271586"/>
          </a:xfrm>
          <a:prstGeom prst="rect">
            <a:avLst/>
          </a:prstGeom>
          <a:solidFill>
            <a:srgbClr val="F2F2F2"/>
          </a:solidFill>
          <a:ln>
            <a:noFill/>
          </a:ln>
        </p:spPr>
      </p:pic>
      <p:pic>
        <p:nvPicPr>
          <p:cNvPr id="989" name="Google Shape;989;p21"/>
          <p:cNvPicPr preferRelativeResize="0">
            <a:picLocks noGrp="1"/>
          </p:cNvPicPr>
          <p:nvPr>
            <p:ph type="pic" idx="5"/>
          </p:nvPr>
        </p:nvPicPr>
        <p:blipFill rotWithShape="1">
          <a:blip r:embed="rId5">
            <a:alphaModFix/>
          </a:blip>
          <a:srcRect t="9708" b="9514"/>
          <a:stretch/>
        </p:blipFill>
        <p:spPr>
          <a:xfrm flipH="1">
            <a:off x="6179734" y="4586414"/>
            <a:ext cx="2812132" cy="2271587"/>
          </a:xfrm>
          <a:prstGeom prst="rect">
            <a:avLst/>
          </a:prstGeom>
          <a:solidFill>
            <a:srgbClr val="F2F2F2"/>
          </a:solidFill>
          <a:ln>
            <a:noFill/>
          </a:ln>
        </p:spPr>
      </p:pic>
      <p:pic>
        <p:nvPicPr>
          <p:cNvPr id="990" name="Google Shape;990;p21"/>
          <p:cNvPicPr preferRelativeResize="0">
            <a:picLocks noGrp="1"/>
          </p:cNvPicPr>
          <p:nvPr>
            <p:ph type="pic" idx="6"/>
          </p:nvPr>
        </p:nvPicPr>
        <p:blipFill rotWithShape="1">
          <a:blip r:embed="rId6">
            <a:alphaModFix/>
          </a:blip>
          <a:srcRect t="8544"/>
          <a:stretch/>
        </p:blipFill>
        <p:spPr>
          <a:xfrm flipH="1">
            <a:off x="6179736" y="2052638"/>
            <a:ext cx="2817564" cy="2329180"/>
          </a:xfrm>
          <a:prstGeom prst="rect">
            <a:avLst/>
          </a:prstGeom>
          <a:solidFill>
            <a:srgbClr val="F2F2F2"/>
          </a:solidFill>
          <a:ln>
            <a:noFill/>
          </a:ln>
        </p:spPr>
      </p:pic>
      <p:pic>
        <p:nvPicPr>
          <p:cNvPr id="991" name="Google Shape;991;p21"/>
          <p:cNvPicPr preferRelativeResize="0">
            <a:picLocks noGrp="1"/>
          </p:cNvPicPr>
          <p:nvPr>
            <p:ph type="pic" idx="7"/>
          </p:nvPr>
        </p:nvPicPr>
        <p:blipFill rotWithShape="1">
          <a:blip r:embed="rId7">
            <a:alphaModFix/>
          </a:blip>
          <a:srcRect r="33912"/>
          <a:stretch/>
        </p:blipFill>
        <p:spPr>
          <a:xfrm>
            <a:off x="9167142" y="179061"/>
            <a:ext cx="2812133" cy="4255144"/>
          </a:xfrm>
          <a:prstGeom prst="rect">
            <a:avLst/>
          </a:prstGeom>
          <a:solidFill>
            <a:srgbClr val="F2F2F2"/>
          </a:solidFill>
          <a:ln>
            <a:noFill/>
          </a:ln>
        </p:spPr>
      </p:pic>
      <p:pic>
        <p:nvPicPr>
          <p:cNvPr id="992" name="Google Shape;992;p21"/>
          <p:cNvPicPr preferRelativeResize="0">
            <a:picLocks noGrp="1"/>
          </p:cNvPicPr>
          <p:nvPr>
            <p:ph type="pic" idx="3"/>
          </p:nvPr>
        </p:nvPicPr>
        <p:blipFill rotWithShape="1">
          <a:blip r:embed="rId8">
            <a:alphaModFix/>
          </a:blip>
          <a:srcRect/>
          <a:stretch/>
        </p:blipFill>
        <p:spPr>
          <a:xfrm>
            <a:off x="3194701" y="179061"/>
            <a:ext cx="2817564" cy="2817564"/>
          </a:xfrm>
          <a:prstGeom prst="rect">
            <a:avLst/>
          </a:prstGeom>
          <a:solidFill>
            <a:srgbClr val="F2F2F2"/>
          </a:solidFill>
          <a:ln>
            <a:noFill/>
          </a:ln>
        </p:spPr>
      </p:pic>
      <p:sp>
        <p:nvSpPr>
          <p:cNvPr id="993" name="Google Shape;993;p21"/>
          <p:cNvSpPr txBox="1"/>
          <p:nvPr/>
        </p:nvSpPr>
        <p:spPr>
          <a:xfrm>
            <a:off x="3248025" y="3538210"/>
            <a:ext cx="270033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a:solidFill>
                  <a:schemeClr val="lt1"/>
                </a:solidFill>
                <a:latin typeface="Corbel"/>
                <a:ea typeface="Corbel"/>
                <a:cs typeface="Corbel"/>
                <a:sym typeface="Corbel"/>
              </a:rPr>
              <a:t>QUESTIONS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228163a6fdd_0_0"/>
          <p:cNvSpPr/>
          <p:nvPr/>
        </p:nvSpPr>
        <p:spPr>
          <a:xfrm>
            <a:off x="3528827" y="5221581"/>
            <a:ext cx="3200700" cy="1659600"/>
          </a:xfrm>
          <a:prstGeom prst="rect">
            <a:avLst/>
          </a:prstGeom>
          <a:solidFill>
            <a:srgbClr val="FFC000"/>
          </a:solidFill>
          <a:ln>
            <a:noFill/>
          </a:ln>
          <a:effectLst>
            <a:outerShdw blurRad="254000" algn="ctr" rotWithShape="0">
              <a:srgbClr val="000000">
                <a:alpha val="1059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36" name="Google Shape;536;g228163a6fdd_0_0"/>
          <p:cNvGrpSpPr/>
          <p:nvPr/>
        </p:nvGrpSpPr>
        <p:grpSpPr>
          <a:xfrm>
            <a:off x="3285975" y="4409196"/>
            <a:ext cx="1925379" cy="2464752"/>
            <a:chOff x="3392757" y="3322278"/>
            <a:chExt cx="1872208" cy="3535722"/>
          </a:xfrm>
        </p:grpSpPr>
        <p:sp>
          <p:nvSpPr>
            <p:cNvPr id="537" name="Google Shape;537;g228163a6fdd_0_0"/>
            <p:cNvSpPr/>
            <p:nvPr/>
          </p:nvSpPr>
          <p:spPr>
            <a:xfrm>
              <a:off x="3392757" y="3322278"/>
              <a:ext cx="1872208" cy="3535722"/>
            </a:xfrm>
            <a:custGeom>
              <a:avLst/>
              <a:gdLst/>
              <a:ahLst/>
              <a:cxnLst/>
              <a:rect l="l" t="t" r="r" b="b"/>
              <a:pathLst>
                <a:path w="1872208" h="3535722" extrusionOk="0">
                  <a:moveTo>
                    <a:pt x="936104" y="0"/>
                  </a:moveTo>
                  <a:lnTo>
                    <a:pt x="1872208" y="1191405"/>
                  </a:lnTo>
                  <a:lnTo>
                    <a:pt x="1541866" y="1191405"/>
                  </a:lnTo>
                  <a:lnTo>
                    <a:pt x="1541866" y="3535722"/>
                  </a:lnTo>
                  <a:lnTo>
                    <a:pt x="330342" y="3535722"/>
                  </a:lnTo>
                  <a:lnTo>
                    <a:pt x="330342" y="1191405"/>
                  </a:lnTo>
                  <a:lnTo>
                    <a:pt x="0" y="1191405"/>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38" name="Google Shape;538;g228163a6fdd_0_0"/>
            <p:cNvGrpSpPr/>
            <p:nvPr/>
          </p:nvGrpSpPr>
          <p:grpSpPr>
            <a:xfrm>
              <a:off x="4266561" y="4784478"/>
              <a:ext cx="45772" cy="1723783"/>
              <a:chOff x="4199476" y="4614251"/>
              <a:chExt cx="56100" cy="1865566"/>
            </a:xfrm>
          </p:grpSpPr>
          <p:sp>
            <p:nvSpPr>
              <p:cNvPr id="539" name="Google Shape;539;g228163a6fdd_0_0"/>
              <p:cNvSpPr/>
              <p:nvPr/>
            </p:nvSpPr>
            <p:spPr>
              <a:xfrm>
                <a:off x="4199476" y="6122817"/>
                <a:ext cx="56100" cy="357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0" name="Google Shape;540;g228163a6fdd_0_0"/>
              <p:cNvSpPr/>
              <p:nvPr/>
            </p:nvSpPr>
            <p:spPr>
              <a:xfrm>
                <a:off x="4199476" y="5368534"/>
                <a:ext cx="56100" cy="357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1" name="Google Shape;541;g228163a6fdd_0_0"/>
              <p:cNvSpPr/>
              <p:nvPr/>
            </p:nvSpPr>
            <p:spPr>
              <a:xfrm>
                <a:off x="4199476" y="4614251"/>
                <a:ext cx="56100" cy="357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542" name="Google Shape;542;g228163a6fdd_0_0"/>
          <p:cNvSpPr/>
          <p:nvPr/>
        </p:nvSpPr>
        <p:spPr>
          <a:xfrm>
            <a:off x="5448231" y="4929134"/>
            <a:ext cx="3200700" cy="1952100"/>
          </a:xfrm>
          <a:prstGeom prst="rect">
            <a:avLst/>
          </a:prstGeom>
          <a:solidFill>
            <a:srgbClr val="FFC000"/>
          </a:solidFill>
          <a:ln>
            <a:noFill/>
          </a:ln>
          <a:effectLst>
            <a:outerShdw blurRad="254000" algn="ctr" rotWithShape="0">
              <a:srgbClr val="000000">
                <a:alpha val="1059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3" name="Google Shape;543;g228163a6fdd_0_0"/>
          <p:cNvSpPr/>
          <p:nvPr/>
        </p:nvSpPr>
        <p:spPr>
          <a:xfrm>
            <a:off x="5535155" y="1084888"/>
            <a:ext cx="48900" cy="3117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44" name="Google Shape;544;g228163a6fdd_0_0"/>
          <p:cNvGrpSpPr/>
          <p:nvPr/>
        </p:nvGrpSpPr>
        <p:grpSpPr>
          <a:xfrm>
            <a:off x="986472" y="2336446"/>
            <a:ext cx="3949210" cy="1107169"/>
            <a:chOff x="8768054" y="2823238"/>
            <a:chExt cx="2501400" cy="1160555"/>
          </a:xfrm>
        </p:grpSpPr>
        <p:sp>
          <p:nvSpPr>
            <p:cNvPr id="545" name="Google Shape;545;g228163a6fdd_0_0"/>
            <p:cNvSpPr/>
            <p:nvPr/>
          </p:nvSpPr>
          <p:spPr>
            <a:xfrm>
              <a:off x="8768054" y="3209493"/>
              <a:ext cx="2501400" cy="774300"/>
            </a:xfrm>
            <a:prstGeom prst="rect">
              <a:avLst/>
            </a:prstGeom>
            <a:noFill/>
            <a:ln>
              <a:noFill/>
            </a:ln>
          </p:spPr>
          <p:txBody>
            <a:bodyPr spcFirstLastPara="1" wrap="square" lIns="0" tIns="45700" rIns="0" bIns="45700" anchor="t" anchorCtr="0">
              <a:noAutofit/>
            </a:bodyPr>
            <a:lstStyle/>
            <a:p>
              <a:pPr marL="285750" marR="0" lvl="0" indent="-285750" algn="r" rtl="0">
                <a:lnSpc>
                  <a:spcPct val="100000"/>
                </a:lnSpc>
                <a:spcBef>
                  <a:spcPts val="0"/>
                </a:spcBef>
                <a:spcAft>
                  <a:spcPts val="0"/>
                </a:spcAft>
                <a:buClr>
                  <a:srgbClr val="595959"/>
                </a:buClr>
                <a:buSzPts val="1400"/>
                <a:buFont typeface="Arial"/>
                <a:buChar char="•"/>
              </a:pPr>
              <a:r>
                <a:rPr lang="en-US" sz="1400" b="0" i="0" u="none" strike="noStrike" cap="none">
                  <a:solidFill>
                    <a:srgbClr val="595959"/>
                  </a:solidFill>
                  <a:latin typeface="Open Sans"/>
                  <a:ea typeface="Open Sans"/>
                  <a:cs typeface="Open Sans"/>
                  <a:sym typeface="Open Sans"/>
                </a:rPr>
                <a:t>Sharing Information</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rgbClr val="595959"/>
                </a:buClr>
                <a:buSzPts val="1400"/>
                <a:buFont typeface="Arial"/>
                <a:buChar char="•"/>
              </a:pPr>
              <a:r>
                <a:rPr lang="en-US" sz="1400" b="0" i="0" u="none" strike="noStrike" cap="none">
                  <a:solidFill>
                    <a:srgbClr val="595959"/>
                  </a:solidFill>
                  <a:latin typeface="Open Sans"/>
                  <a:ea typeface="Open Sans"/>
                  <a:cs typeface="Open Sans"/>
                  <a:sym typeface="Open Sans"/>
                </a:rPr>
                <a:t>Listening and Learning</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rgbClr val="595959"/>
                </a:buClr>
                <a:buSzPts val="1400"/>
                <a:buFont typeface="Arial"/>
                <a:buChar char="•"/>
              </a:pPr>
              <a:r>
                <a:rPr lang="en-US" sz="1400" b="0" i="0" u="none" strike="noStrike" cap="none">
                  <a:solidFill>
                    <a:srgbClr val="595959"/>
                  </a:solidFill>
                  <a:latin typeface="Open Sans"/>
                  <a:ea typeface="Open Sans"/>
                  <a:cs typeface="Open Sans"/>
                  <a:sym typeface="Open Sans"/>
                </a:rPr>
                <a:t>Withholding Judgement </a:t>
              </a:r>
              <a:endParaRPr sz="1400" b="0" i="0" u="none" strike="noStrike" cap="none">
                <a:solidFill>
                  <a:srgbClr val="000000"/>
                </a:solidFill>
                <a:latin typeface="Arial"/>
                <a:ea typeface="Arial"/>
                <a:cs typeface="Arial"/>
                <a:sym typeface="Arial"/>
              </a:endParaRPr>
            </a:p>
          </p:txBody>
        </p:sp>
        <p:sp>
          <p:nvSpPr>
            <p:cNvPr id="546" name="Google Shape;546;g228163a6fdd_0_0"/>
            <p:cNvSpPr/>
            <p:nvPr/>
          </p:nvSpPr>
          <p:spPr>
            <a:xfrm>
              <a:off x="8768054" y="2823238"/>
              <a:ext cx="2501400" cy="4194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rgbClr val="6E3A5D"/>
                  </a:solidFill>
                  <a:latin typeface="Open Sans"/>
                  <a:ea typeface="Open Sans"/>
                  <a:cs typeface="Open Sans"/>
                  <a:sym typeface="Open Sans"/>
                </a:rPr>
                <a:t>CHATHAM COUNTY SCHOOLS</a:t>
              </a:r>
              <a:endParaRPr sz="1400" b="0" i="0" u="none" strike="noStrike" cap="none">
                <a:solidFill>
                  <a:srgbClr val="000000"/>
                </a:solidFill>
                <a:latin typeface="Arial"/>
                <a:ea typeface="Arial"/>
                <a:cs typeface="Arial"/>
                <a:sym typeface="Arial"/>
              </a:endParaRPr>
            </a:p>
          </p:txBody>
        </p:sp>
      </p:grpSp>
      <p:grpSp>
        <p:nvGrpSpPr>
          <p:cNvPr id="547" name="Google Shape;547;g228163a6fdd_0_0"/>
          <p:cNvGrpSpPr/>
          <p:nvPr/>
        </p:nvGrpSpPr>
        <p:grpSpPr>
          <a:xfrm>
            <a:off x="7245409" y="1559293"/>
            <a:ext cx="2414852" cy="1107169"/>
            <a:chOff x="8768054" y="2823238"/>
            <a:chExt cx="2501400" cy="1160555"/>
          </a:xfrm>
        </p:grpSpPr>
        <p:sp>
          <p:nvSpPr>
            <p:cNvPr id="548" name="Google Shape;548;g228163a6fdd_0_0"/>
            <p:cNvSpPr/>
            <p:nvPr/>
          </p:nvSpPr>
          <p:spPr>
            <a:xfrm>
              <a:off x="8768054" y="3209493"/>
              <a:ext cx="2501400" cy="7743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95959"/>
                  </a:solidFill>
                  <a:latin typeface="Open Sans"/>
                  <a:ea typeface="Open Sans"/>
                  <a:cs typeface="Open Sans"/>
                  <a:sym typeface="Open Sans"/>
                </a:rPr>
                <a:t>Receiving Information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95959"/>
                  </a:solidFill>
                  <a:latin typeface="Open Sans"/>
                  <a:ea typeface="Open Sans"/>
                  <a:cs typeface="Open Sans"/>
                  <a:sym typeface="Open Sans"/>
                </a:rPr>
                <a:t>Providing Feedback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95959"/>
                  </a:solidFill>
                  <a:latin typeface="Open Sans"/>
                  <a:ea typeface="Open Sans"/>
                  <a:cs typeface="Open Sans"/>
                  <a:sym typeface="Open Sans"/>
                </a:rPr>
                <a:t>Communicating Needs</a:t>
              </a:r>
              <a:endParaRPr sz="1400" b="0" i="0" u="none" strike="noStrike" cap="none">
                <a:solidFill>
                  <a:srgbClr val="000000"/>
                </a:solidFill>
                <a:latin typeface="Arial"/>
                <a:ea typeface="Arial"/>
                <a:cs typeface="Arial"/>
                <a:sym typeface="Arial"/>
              </a:endParaRPr>
            </a:p>
          </p:txBody>
        </p:sp>
        <p:sp>
          <p:nvSpPr>
            <p:cNvPr id="549" name="Google Shape;549;g228163a6fdd_0_0"/>
            <p:cNvSpPr/>
            <p:nvPr/>
          </p:nvSpPr>
          <p:spPr>
            <a:xfrm>
              <a:off x="8768054" y="2823238"/>
              <a:ext cx="2501400" cy="4194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345D80"/>
                  </a:solidFill>
                  <a:latin typeface="Open Sans"/>
                  <a:ea typeface="Open Sans"/>
                  <a:cs typeface="Open Sans"/>
                  <a:sym typeface="Open Sans"/>
                </a:rPr>
                <a:t>FAMILIES</a:t>
              </a:r>
              <a:endParaRPr sz="1400" b="0" i="0" u="none" strike="noStrike" cap="none">
                <a:solidFill>
                  <a:srgbClr val="000000"/>
                </a:solidFill>
                <a:latin typeface="Arial"/>
                <a:ea typeface="Arial"/>
                <a:cs typeface="Arial"/>
                <a:sym typeface="Arial"/>
              </a:endParaRPr>
            </a:p>
          </p:txBody>
        </p:sp>
      </p:grpSp>
      <p:grpSp>
        <p:nvGrpSpPr>
          <p:cNvPr id="550" name="Google Shape;550;g228163a6fdd_0_0"/>
          <p:cNvGrpSpPr/>
          <p:nvPr/>
        </p:nvGrpSpPr>
        <p:grpSpPr>
          <a:xfrm>
            <a:off x="8545223" y="3372083"/>
            <a:ext cx="3565996" cy="1538187"/>
            <a:chOff x="8768054" y="2823238"/>
            <a:chExt cx="2501400" cy="1612355"/>
          </a:xfrm>
        </p:grpSpPr>
        <p:sp>
          <p:nvSpPr>
            <p:cNvPr id="551" name="Google Shape;551;g228163a6fdd_0_0"/>
            <p:cNvSpPr/>
            <p:nvPr/>
          </p:nvSpPr>
          <p:spPr>
            <a:xfrm>
              <a:off x="8768054" y="3209493"/>
              <a:ext cx="2501400" cy="1226100"/>
            </a:xfrm>
            <a:prstGeom prst="rect">
              <a:avLst/>
            </a:prstGeom>
            <a:noFill/>
            <a:ln>
              <a:noFill/>
            </a:ln>
          </p:spPr>
          <p:txBody>
            <a:bodyPr spcFirstLastPara="1" wrap="square" lIns="0" tIns="45700" rIns="0" bIns="45700" anchor="t" anchorCtr="0">
              <a:noAutofit/>
            </a:bodyPr>
            <a:lstStyle/>
            <a:p>
              <a:pPr marL="285750" marR="0" lvl="0" indent="-285750" algn="l" rtl="0">
                <a:lnSpc>
                  <a:spcPct val="100000"/>
                </a:lnSpc>
                <a:spcBef>
                  <a:spcPts val="0"/>
                </a:spcBef>
                <a:spcAft>
                  <a:spcPts val="0"/>
                </a:spcAft>
                <a:buClr>
                  <a:srgbClr val="595959"/>
                </a:buClr>
                <a:buSzPts val="1400"/>
                <a:buFont typeface="Arial"/>
                <a:buChar char="•"/>
              </a:pPr>
              <a:r>
                <a:rPr lang="en-US" sz="1400" b="0" i="0" u="none" strike="noStrike" cap="none">
                  <a:solidFill>
                    <a:srgbClr val="595959"/>
                  </a:solidFill>
                  <a:latin typeface="Open Sans"/>
                  <a:ea typeface="Open Sans"/>
                  <a:cs typeface="Open Sans"/>
                  <a:sym typeface="Open Sans"/>
                </a:rPr>
                <a:t>Walking beside families.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95959"/>
                </a:buClr>
                <a:buSzPts val="1400"/>
                <a:buFont typeface="Arial"/>
                <a:buChar char="•"/>
              </a:pPr>
              <a:r>
                <a:rPr lang="en-US" sz="1400" b="0" i="0" u="none" strike="noStrike" cap="none">
                  <a:solidFill>
                    <a:srgbClr val="595959"/>
                  </a:solidFill>
                  <a:latin typeface="Open Sans"/>
                  <a:ea typeface="Open Sans"/>
                  <a:cs typeface="Open Sans"/>
                  <a:sym typeface="Open Sans"/>
                </a:rPr>
                <a:t>Supporting understanding for families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95959"/>
                </a:buClr>
                <a:buSzPts val="1400"/>
                <a:buFont typeface="Arial"/>
                <a:buChar char="•"/>
              </a:pPr>
              <a:r>
                <a:rPr lang="en-US" sz="1400" b="1" i="0" u="none" strike="noStrike" cap="none">
                  <a:solidFill>
                    <a:srgbClr val="595959"/>
                  </a:solidFill>
                  <a:latin typeface="Open Sans"/>
                  <a:ea typeface="Open Sans"/>
                  <a:cs typeface="Open Sans"/>
                  <a:sym typeface="Open Sans"/>
                </a:rPr>
                <a:t>Neutral to the decision.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595959"/>
                </a:buClr>
                <a:buSzPts val="1400"/>
                <a:buFont typeface="Arial"/>
                <a:buChar char="•"/>
              </a:pPr>
              <a:r>
                <a:rPr lang="en-US" sz="1400" b="0" i="0" u="none" strike="noStrike" cap="none">
                  <a:solidFill>
                    <a:srgbClr val="595959"/>
                  </a:solidFill>
                  <a:latin typeface="Open Sans"/>
                  <a:ea typeface="Open Sans"/>
                  <a:cs typeface="Open Sans"/>
                  <a:sym typeface="Open Sans"/>
                </a:rPr>
                <a:t>Ready to support families and the district </a:t>
              </a:r>
              <a:r>
                <a:rPr lang="en-US" sz="1400" b="1" i="0" u="none" strike="noStrike" cap="none">
                  <a:solidFill>
                    <a:schemeClr val="dk1"/>
                  </a:solidFill>
                  <a:latin typeface="Open Sans"/>
                  <a:ea typeface="Open Sans"/>
                  <a:cs typeface="Open Sans"/>
                  <a:sym typeface="Open Sans"/>
                </a:rPr>
                <a:t>IF</a:t>
              </a:r>
              <a:r>
                <a:rPr lang="en-US" sz="1400" b="0" i="0" u="none" strike="noStrike" cap="none">
                  <a:solidFill>
                    <a:srgbClr val="595959"/>
                  </a:solidFill>
                  <a:latin typeface="Open Sans"/>
                  <a:ea typeface="Open Sans"/>
                  <a:cs typeface="Open Sans"/>
                  <a:sym typeface="Open Sans"/>
                </a:rPr>
                <a:t> a transition is made</a:t>
              </a:r>
              <a:endParaRPr sz="1400" b="0" i="0" u="none" strike="noStrike" cap="none">
                <a:solidFill>
                  <a:srgbClr val="000000"/>
                </a:solidFill>
                <a:latin typeface="Arial"/>
                <a:ea typeface="Arial"/>
                <a:cs typeface="Arial"/>
                <a:sym typeface="Arial"/>
              </a:endParaRPr>
            </a:p>
          </p:txBody>
        </p:sp>
        <p:sp>
          <p:nvSpPr>
            <p:cNvPr id="552" name="Google Shape;552;g228163a6fdd_0_0"/>
            <p:cNvSpPr/>
            <p:nvPr/>
          </p:nvSpPr>
          <p:spPr>
            <a:xfrm>
              <a:off x="8768054" y="2823238"/>
              <a:ext cx="2501400" cy="742200"/>
            </a:xfrm>
            <a:prstGeom prst="rect">
              <a:avLst/>
            </a:prstGeom>
            <a:noFill/>
            <a:ln>
              <a:noFill/>
            </a:ln>
          </p:spPr>
          <p:txBody>
            <a:bodyPr spcFirstLastPara="1" wrap="square" lIns="0" tIns="45700" rIns="0"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accent4"/>
                  </a:solidFill>
                  <a:latin typeface="Open Sans"/>
                  <a:ea typeface="Open Sans"/>
                  <a:cs typeface="Open Sans"/>
                  <a:sym typeface="Open Sans"/>
                </a:rPr>
                <a:t>DISTRICT PARTNERS</a:t>
              </a:r>
              <a:endParaRPr sz="1400" b="0" i="0" u="none" strike="noStrike" cap="none">
                <a:solidFill>
                  <a:srgbClr val="000000"/>
                </a:solidFill>
                <a:latin typeface="Arial"/>
                <a:ea typeface="Arial"/>
                <a:cs typeface="Arial"/>
                <a:sym typeface="Arial"/>
              </a:endParaRPr>
            </a:p>
          </p:txBody>
        </p:sp>
      </p:grpSp>
      <p:grpSp>
        <p:nvGrpSpPr>
          <p:cNvPr id="553" name="Google Shape;553;g228163a6fdd_0_0"/>
          <p:cNvGrpSpPr/>
          <p:nvPr/>
        </p:nvGrpSpPr>
        <p:grpSpPr>
          <a:xfrm>
            <a:off x="6968004" y="4099350"/>
            <a:ext cx="1925379" cy="2771882"/>
            <a:chOff x="7005062" y="2881775"/>
            <a:chExt cx="1872208" cy="3976305"/>
          </a:xfrm>
        </p:grpSpPr>
        <p:grpSp>
          <p:nvGrpSpPr>
            <p:cNvPr id="554" name="Google Shape;554;g228163a6fdd_0_0"/>
            <p:cNvGrpSpPr/>
            <p:nvPr/>
          </p:nvGrpSpPr>
          <p:grpSpPr>
            <a:xfrm>
              <a:off x="7005062" y="2881775"/>
              <a:ext cx="1872208" cy="3976225"/>
              <a:chOff x="7177590" y="2881775"/>
              <a:chExt cx="1872208" cy="3976225"/>
            </a:xfrm>
          </p:grpSpPr>
          <p:sp>
            <p:nvSpPr>
              <p:cNvPr id="555" name="Google Shape;555;g228163a6fdd_0_0"/>
              <p:cNvSpPr/>
              <p:nvPr/>
            </p:nvSpPr>
            <p:spPr>
              <a:xfrm>
                <a:off x="7177590" y="2881775"/>
                <a:ext cx="1872208" cy="3976225"/>
              </a:xfrm>
              <a:custGeom>
                <a:avLst/>
                <a:gdLst/>
                <a:ahLst/>
                <a:cxnLst/>
                <a:rect l="l" t="t" r="r" b="b"/>
                <a:pathLst>
                  <a:path w="1872208" h="3976225" extrusionOk="0">
                    <a:moveTo>
                      <a:pt x="936104" y="0"/>
                    </a:moveTo>
                    <a:lnTo>
                      <a:pt x="1872208" y="1191405"/>
                    </a:lnTo>
                    <a:lnTo>
                      <a:pt x="1541866" y="1191405"/>
                    </a:lnTo>
                    <a:lnTo>
                      <a:pt x="1541866" y="3976225"/>
                    </a:lnTo>
                    <a:lnTo>
                      <a:pt x="330342" y="3976225"/>
                    </a:lnTo>
                    <a:lnTo>
                      <a:pt x="330342" y="1191405"/>
                    </a:lnTo>
                    <a:lnTo>
                      <a:pt x="0" y="1191405"/>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56" name="Google Shape;556;g228163a6fdd_0_0"/>
              <p:cNvGrpSpPr/>
              <p:nvPr/>
            </p:nvGrpSpPr>
            <p:grpSpPr>
              <a:xfrm>
                <a:off x="8090835" y="4724096"/>
                <a:ext cx="45600" cy="1716078"/>
                <a:chOff x="8080539" y="4724096"/>
                <a:chExt cx="45600" cy="1716078"/>
              </a:xfrm>
            </p:grpSpPr>
            <p:sp>
              <p:nvSpPr>
                <p:cNvPr id="557" name="Google Shape;557;g228163a6fdd_0_0"/>
                <p:cNvSpPr/>
                <p:nvPr/>
              </p:nvSpPr>
              <p:spPr>
                <a:xfrm>
                  <a:off x="8080539" y="6110174"/>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8" name="Google Shape;558;g228163a6fdd_0_0"/>
                <p:cNvSpPr/>
                <p:nvPr/>
              </p:nvSpPr>
              <p:spPr>
                <a:xfrm>
                  <a:off x="8080539" y="5417135"/>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9" name="Google Shape;559;g228163a6fdd_0_0"/>
                <p:cNvSpPr/>
                <p:nvPr/>
              </p:nvSpPr>
              <p:spPr>
                <a:xfrm>
                  <a:off x="8080539" y="4724096"/>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cxnSp>
          <p:nvCxnSpPr>
            <p:cNvPr id="560" name="Google Shape;560;g228163a6fdd_0_0"/>
            <p:cNvCxnSpPr/>
            <p:nvPr/>
          </p:nvCxnSpPr>
          <p:spPr>
            <a:xfrm flipH="1">
              <a:off x="7320843" y="4073180"/>
              <a:ext cx="3300" cy="2784900"/>
            </a:xfrm>
            <a:prstGeom prst="straightConnector1">
              <a:avLst/>
            </a:prstGeom>
            <a:noFill/>
            <a:ln w="76200" cap="flat" cmpd="sng">
              <a:solidFill>
                <a:srgbClr val="FFC000"/>
              </a:solidFill>
              <a:prstDash val="solid"/>
              <a:miter lim="800000"/>
              <a:headEnd type="none" w="sm" len="sm"/>
              <a:tailEnd type="none" w="sm" len="sm"/>
            </a:ln>
          </p:spPr>
        </p:cxnSp>
      </p:grpSp>
      <p:grpSp>
        <p:nvGrpSpPr>
          <p:cNvPr id="561" name="Google Shape;561;g228163a6fdd_0_0"/>
          <p:cNvGrpSpPr/>
          <p:nvPr/>
        </p:nvGrpSpPr>
        <p:grpSpPr>
          <a:xfrm>
            <a:off x="4496193" y="3377843"/>
            <a:ext cx="1925379" cy="3493332"/>
            <a:chOff x="4586791" y="1846765"/>
            <a:chExt cx="1872208" cy="5011235"/>
          </a:xfrm>
        </p:grpSpPr>
        <p:sp>
          <p:nvSpPr>
            <p:cNvPr id="562" name="Google Shape;562;g228163a6fdd_0_0"/>
            <p:cNvSpPr/>
            <p:nvPr/>
          </p:nvSpPr>
          <p:spPr>
            <a:xfrm>
              <a:off x="4586791" y="1846765"/>
              <a:ext cx="1872208" cy="5011235"/>
            </a:xfrm>
            <a:custGeom>
              <a:avLst/>
              <a:gdLst/>
              <a:ahLst/>
              <a:cxnLst/>
              <a:rect l="l" t="t" r="r" b="b"/>
              <a:pathLst>
                <a:path w="1872208" h="5011235" extrusionOk="0">
                  <a:moveTo>
                    <a:pt x="936104" y="0"/>
                  </a:moveTo>
                  <a:lnTo>
                    <a:pt x="1872208" y="1191405"/>
                  </a:lnTo>
                  <a:lnTo>
                    <a:pt x="1541866" y="1191405"/>
                  </a:lnTo>
                  <a:lnTo>
                    <a:pt x="1541866" y="5011235"/>
                  </a:lnTo>
                  <a:lnTo>
                    <a:pt x="330342" y="5011235"/>
                  </a:lnTo>
                  <a:lnTo>
                    <a:pt x="330342" y="1191405"/>
                  </a:lnTo>
                  <a:lnTo>
                    <a:pt x="0" y="1191405"/>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63" name="Google Shape;563;g228163a6fdd_0_0"/>
            <p:cNvGrpSpPr/>
            <p:nvPr/>
          </p:nvGrpSpPr>
          <p:grpSpPr>
            <a:xfrm>
              <a:off x="5500036" y="3359948"/>
              <a:ext cx="45600" cy="3102157"/>
              <a:chOff x="5500036" y="3359948"/>
              <a:chExt cx="45600" cy="3102157"/>
            </a:xfrm>
          </p:grpSpPr>
          <p:sp>
            <p:nvSpPr>
              <p:cNvPr id="564" name="Google Shape;564;g228163a6fdd_0_0"/>
              <p:cNvSpPr/>
              <p:nvPr/>
            </p:nvSpPr>
            <p:spPr>
              <a:xfrm>
                <a:off x="5500036" y="6132105"/>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5" name="Google Shape;565;g228163a6fdd_0_0"/>
              <p:cNvSpPr/>
              <p:nvPr/>
            </p:nvSpPr>
            <p:spPr>
              <a:xfrm>
                <a:off x="5500036" y="5439063"/>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6" name="Google Shape;566;g228163a6fdd_0_0"/>
              <p:cNvSpPr/>
              <p:nvPr/>
            </p:nvSpPr>
            <p:spPr>
              <a:xfrm>
                <a:off x="5500036" y="4746026"/>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7" name="Google Shape;567;g228163a6fdd_0_0"/>
              <p:cNvSpPr/>
              <p:nvPr/>
            </p:nvSpPr>
            <p:spPr>
              <a:xfrm>
                <a:off x="5500036" y="4052988"/>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8" name="Google Shape;568;g228163a6fdd_0_0"/>
              <p:cNvSpPr/>
              <p:nvPr/>
            </p:nvSpPr>
            <p:spPr>
              <a:xfrm>
                <a:off x="5500036" y="3359948"/>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cxnSp>
        <p:nvCxnSpPr>
          <p:cNvPr id="569" name="Google Shape;569;g228163a6fdd_0_0"/>
          <p:cNvCxnSpPr>
            <a:stCxn id="562" idx="5"/>
          </p:cNvCxnSpPr>
          <p:nvPr/>
        </p:nvCxnSpPr>
        <p:spPr>
          <a:xfrm>
            <a:off x="4836147" y="4208406"/>
            <a:ext cx="27600" cy="2662800"/>
          </a:xfrm>
          <a:prstGeom prst="straightConnector1">
            <a:avLst/>
          </a:prstGeom>
          <a:noFill/>
          <a:ln w="101600" cap="flat" cmpd="sng">
            <a:solidFill>
              <a:srgbClr val="FFC000"/>
            </a:solidFill>
            <a:prstDash val="solid"/>
            <a:miter lim="800000"/>
            <a:headEnd type="none" w="sm" len="sm"/>
            <a:tailEnd type="none" w="sm" len="sm"/>
          </a:ln>
        </p:spPr>
      </p:cxnSp>
      <p:grpSp>
        <p:nvGrpSpPr>
          <p:cNvPr id="570" name="Google Shape;570;g228163a6fdd_0_0"/>
          <p:cNvGrpSpPr/>
          <p:nvPr/>
        </p:nvGrpSpPr>
        <p:grpSpPr>
          <a:xfrm>
            <a:off x="5737218" y="2389465"/>
            <a:ext cx="1925379" cy="4485703"/>
            <a:chOff x="5793543" y="427786"/>
            <a:chExt cx="1872208" cy="6434805"/>
          </a:xfrm>
        </p:grpSpPr>
        <p:sp>
          <p:nvSpPr>
            <p:cNvPr id="571" name="Google Shape;571;g228163a6fdd_0_0"/>
            <p:cNvSpPr/>
            <p:nvPr/>
          </p:nvSpPr>
          <p:spPr>
            <a:xfrm>
              <a:off x="5793543" y="427786"/>
              <a:ext cx="1872208" cy="6430214"/>
            </a:xfrm>
            <a:custGeom>
              <a:avLst/>
              <a:gdLst/>
              <a:ahLst/>
              <a:cxnLst/>
              <a:rect l="l" t="t" r="r" b="b"/>
              <a:pathLst>
                <a:path w="1872208" h="6430214" extrusionOk="0">
                  <a:moveTo>
                    <a:pt x="936104" y="0"/>
                  </a:moveTo>
                  <a:lnTo>
                    <a:pt x="1872208" y="1191405"/>
                  </a:lnTo>
                  <a:lnTo>
                    <a:pt x="1541866" y="1191405"/>
                  </a:lnTo>
                  <a:lnTo>
                    <a:pt x="1541866" y="6430214"/>
                  </a:lnTo>
                  <a:lnTo>
                    <a:pt x="330342" y="6430214"/>
                  </a:lnTo>
                  <a:lnTo>
                    <a:pt x="330342" y="1191405"/>
                  </a:lnTo>
                  <a:lnTo>
                    <a:pt x="0" y="1191405"/>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572" name="Google Shape;572;g228163a6fdd_0_0"/>
            <p:cNvGrpSpPr/>
            <p:nvPr/>
          </p:nvGrpSpPr>
          <p:grpSpPr>
            <a:xfrm>
              <a:off x="6710829" y="1987978"/>
              <a:ext cx="45600" cy="4473756"/>
              <a:chOff x="6795436" y="1987978"/>
              <a:chExt cx="45600" cy="4473756"/>
            </a:xfrm>
          </p:grpSpPr>
          <p:sp>
            <p:nvSpPr>
              <p:cNvPr id="573" name="Google Shape;573;g228163a6fdd_0_0"/>
              <p:cNvSpPr/>
              <p:nvPr/>
            </p:nvSpPr>
            <p:spPr>
              <a:xfrm>
                <a:off x="6795436" y="6131734"/>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4" name="Google Shape;574;g228163a6fdd_0_0"/>
              <p:cNvSpPr/>
              <p:nvPr/>
            </p:nvSpPr>
            <p:spPr>
              <a:xfrm>
                <a:off x="6795436" y="5438695"/>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5" name="Google Shape;575;g228163a6fdd_0_0"/>
              <p:cNvSpPr/>
              <p:nvPr/>
            </p:nvSpPr>
            <p:spPr>
              <a:xfrm>
                <a:off x="6795436" y="4745656"/>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6" name="Google Shape;576;g228163a6fdd_0_0"/>
              <p:cNvSpPr/>
              <p:nvPr/>
            </p:nvSpPr>
            <p:spPr>
              <a:xfrm>
                <a:off x="6795436" y="4052617"/>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7" name="Google Shape;577;g228163a6fdd_0_0"/>
              <p:cNvSpPr/>
              <p:nvPr/>
            </p:nvSpPr>
            <p:spPr>
              <a:xfrm>
                <a:off x="6795436" y="3359578"/>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8" name="Google Shape;578;g228163a6fdd_0_0"/>
              <p:cNvSpPr/>
              <p:nvPr/>
            </p:nvSpPr>
            <p:spPr>
              <a:xfrm>
                <a:off x="6795436" y="2681017"/>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9" name="Google Shape;579;g228163a6fdd_0_0"/>
              <p:cNvSpPr/>
              <p:nvPr/>
            </p:nvSpPr>
            <p:spPr>
              <a:xfrm>
                <a:off x="6795436" y="1987978"/>
                <a:ext cx="45600" cy="3300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cxnSp>
          <p:nvCxnSpPr>
            <p:cNvPr id="580" name="Google Shape;580;g228163a6fdd_0_0"/>
            <p:cNvCxnSpPr/>
            <p:nvPr/>
          </p:nvCxnSpPr>
          <p:spPr>
            <a:xfrm>
              <a:off x="6136439" y="1623691"/>
              <a:ext cx="8700" cy="5238900"/>
            </a:xfrm>
            <a:prstGeom prst="straightConnector1">
              <a:avLst/>
            </a:prstGeom>
            <a:noFill/>
            <a:ln w="101600" cap="flat" cmpd="sng">
              <a:solidFill>
                <a:srgbClr val="FFC000"/>
              </a:solidFill>
              <a:prstDash val="solid"/>
              <a:miter lim="800000"/>
              <a:headEnd type="none" w="sm" len="sm"/>
              <a:tailEnd type="none" w="sm" len="sm"/>
            </a:ln>
          </p:spPr>
        </p:cxnSp>
        <p:cxnSp>
          <p:nvCxnSpPr>
            <p:cNvPr id="581" name="Google Shape;581;g228163a6fdd_0_0"/>
            <p:cNvCxnSpPr/>
            <p:nvPr/>
          </p:nvCxnSpPr>
          <p:spPr>
            <a:xfrm>
              <a:off x="7342155" y="1623691"/>
              <a:ext cx="8700" cy="5238900"/>
            </a:xfrm>
            <a:prstGeom prst="straightConnector1">
              <a:avLst/>
            </a:prstGeom>
            <a:noFill/>
            <a:ln w="101600" cap="flat" cmpd="sng">
              <a:solidFill>
                <a:srgbClr val="FFC000"/>
              </a:solidFill>
              <a:prstDash val="solid"/>
              <a:miter lim="800000"/>
              <a:headEnd type="none" w="sm" len="sm"/>
              <a:tailEnd type="none" w="sm" len="sm"/>
            </a:ln>
          </p:spPr>
        </p:cxnSp>
      </p:grpSp>
      <p:sp>
        <p:nvSpPr>
          <p:cNvPr id="582" name="Google Shape;582;g228163a6fdd_0_0"/>
          <p:cNvSpPr txBox="1"/>
          <p:nvPr/>
        </p:nvSpPr>
        <p:spPr>
          <a:xfrm>
            <a:off x="4620679" y="320644"/>
            <a:ext cx="79254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345D80"/>
                </a:solidFill>
                <a:latin typeface="Calibri"/>
                <a:ea typeface="Calibri"/>
                <a:cs typeface="Calibri"/>
                <a:sym typeface="Calibri"/>
              </a:rPr>
              <a:t>DISTRICT AND PARTNER ROLES</a:t>
            </a:r>
            <a:endParaRPr sz="1400" b="0" i="0" u="none" strike="noStrike" cap="none">
              <a:solidFill>
                <a:srgbClr val="000000"/>
              </a:solidFill>
              <a:latin typeface="Arial"/>
              <a:ea typeface="Arial"/>
              <a:cs typeface="Arial"/>
              <a:sym typeface="Arial"/>
            </a:endParaRPr>
          </a:p>
        </p:txBody>
      </p:sp>
      <p:pic>
        <p:nvPicPr>
          <p:cNvPr id="583" name="Google Shape;583;g228163a6fdd_0_0" descr="Family with boy with solid fill"/>
          <p:cNvPicPr preferRelativeResize="0"/>
          <p:nvPr/>
        </p:nvPicPr>
        <p:blipFill rotWithShape="1">
          <a:blip r:embed="rId3">
            <a:alphaModFix/>
          </a:blip>
          <a:srcRect/>
          <a:stretch/>
        </p:blipFill>
        <p:spPr>
          <a:xfrm>
            <a:off x="6444511" y="1575620"/>
            <a:ext cx="523220" cy="523220"/>
          </a:xfrm>
          <a:prstGeom prst="rect">
            <a:avLst/>
          </a:prstGeom>
          <a:noFill/>
          <a:ln>
            <a:noFill/>
          </a:ln>
        </p:spPr>
      </p:pic>
      <p:pic>
        <p:nvPicPr>
          <p:cNvPr id="584" name="Google Shape;584;g228163a6fdd_0_0" descr="Schoolhouse with solid fill"/>
          <p:cNvPicPr preferRelativeResize="0"/>
          <p:nvPr/>
        </p:nvPicPr>
        <p:blipFill rotWithShape="1">
          <a:blip r:embed="rId4">
            <a:alphaModFix/>
          </a:blip>
          <a:srcRect/>
          <a:stretch/>
        </p:blipFill>
        <p:spPr>
          <a:xfrm>
            <a:off x="5087379" y="2122583"/>
            <a:ext cx="696506" cy="696506"/>
          </a:xfrm>
          <a:prstGeom prst="rect">
            <a:avLst/>
          </a:prstGeom>
          <a:noFill/>
          <a:ln>
            <a:noFill/>
          </a:ln>
        </p:spPr>
      </p:pic>
      <p:grpSp>
        <p:nvGrpSpPr>
          <p:cNvPr id="585" name="Google Shape;585;g228163a6fdd_0_0"/>
          <p:cNvGrpSpPr/>
          <p:nvPr/>
        </p:nvGrpSpPr>
        <p:grpSpPr>
          <a:xfrm>
            <a:off x="-183612" y="3491315"/>
            <a:ext cx="4962458" cy="1298236"/>
            <a:chOff x="-183612" y="3491315"/>
            <a:chExt cx="4962458" cy="1298236"/>
          </a:xfrm>
        </p:grpSpPr>
        <p:grpSp>
          <p:nvGrpSpPr>
            <p:cNvPr id="586" name="Google Shape;586;g228163a6fdd_0_0"/>
            <p:cNvGrpSpPr/>
            <p:nvPr/>
          </p:nvGrpSpPr>
          <p:grpSpPr>
            <a:xfrm>
              <a:off x="-183612" y="3682381"/>
              <a:ext cx="3707075" cy="1107169"/>
              <a:chOff x="8768054" y="2823238"/>
              <a:chExt cx="2501400" cy="1160555"/>
            </a:xfrm>
          </p:grpSpPr>
          <p:sp>
            <p:nvSpPr>
              <p:cNvPr id="587" name="Google Shape;587;g228163a6fdd_0_0"/>
              <p:cNvSpPr/>
              <p:nvPr/>
            </p:nvSpPr>
            <p:spPr>
              <a:xfrm>
                <a:off x="8768054" y="3209493"/>
                <a:ext cx="2501400" cy="774300"/>
              </a:xfrm>
              <a:prstGeom prst="rect">
                <a:avLst/>
              </a:prstGeom>
              <a:noFill/>
              <a:ln>
                <a:noFill/>
              </a:ln>
            </p:spPr>
            <p:txBody>
              <a:bodyPr spcFirstLastPara="1" wrap="square" lIns="0" tIns="45700" rIns="0" bIns="45700" anchor="t" anchorCtr="0">
                <a:noAutofit/>
              </a:bodyPr>
              <a:lstStyle/>
              <a:p>
                <a:pPr marL="285750" marR="0" lvl="0" indent="-285750" algn="r" rtl="0">
                  <a:lnSpc>
                    <a:spcPct val="100000"/>
                  </a:lnSpc>
                  <a:spcBef>
                    <a:spcPts val="0"/>
                  </a:spcBef>
                  <a:spcAft>
                    <a:spcPts val="0"/>
                  </a:spcAft>
                  <a:buClr>
                    <a:srgbClr val="595959"/>
                  </a:buClr>
                  <a:buSzPts val="1400"/>
                  <a:buFont typeface="Arial"/>
                  <a:buChar char="•"/>
                </a:pPr>
                <a:r>
                  <a:rPr lang="en-US" sz="1400" b="0" i="0" u="none" strike="noStrike" cap="none">
                    <a:solidFill>
                      <a:srgbClr val="595959"/>
                    </a:solidFill>
                    <a:latin typeface="Open Sans"/>
                    <a:ea typeface="Open Sans"/>
                    <a:cs typeface="Open Sans"/>
                    <a:sym typeface="Open Sans"/>
                  </a:rPr>
                  <a:t>Partnering with the district</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rgbClr val="595959"/>
                  </a:buClr>
                  <a:buSzPts val="1400"/>
                  <a:buFont typeface="Arial"/>
                  <a:buChar char="•"/>
                </a:pPr>
                <a:r>
                  <a:rPr lang="en-US" sz="1400" b="0" i="0" u="none" strike="noStrike" cap="none">
                    <a:solidFill>
                      <a:srgbClr val="595959"/>
                    </a:solidFill>
                    <a:latin typeface="Open Sans"/>
                    <a:ea typeface="Open Sans"/>
                    <a:cs typeface="Open Sans"/>
                    <a:sym typeface="Open Sans"/>
                  </a:rPr>
                  <a:t>Consulting with the district</a:t>
                </a:r>
                <a:endParaRPr sz="1400" b="0" i="0" u="none" strike="noStrike" cap="none">
                  <a:solidFill>
                    <a:srgbClr val="000000"/>
                  </a:solidFill>
                  <a:latin typeface="Arial"/>
                  <a:ea typeface="Arial"/>
                  <a:cs typeface="Arial"/>
                  <a:sym typeface="Arial"/>
                </a:endParaRPr>
              </a:p>
              <a:p>
                <a:pPr marL="285750" marR="0" lvl="0" indent="-285750" algn="r" rtl="0">
                  <a:lnSpc>
                    <a:spcPct val="100000"/>
                  </a:lnSpc>
                  <a:spcBef>
                    <a:spcPts val="0"/>
                  </a:spcBef>
                  <a:spcAft>
                    <a:spcPts val="0"/>
                  </a:spcAft>
                  <a:buClr>
                    <a:srgbClr val="595959"/>
                  </a:buClr>
                  <a:buSzPts val="1400"/>
                  <a:buFont typeface="Arial"/>
                  <a:buChar char="•"/>
                </a:pPr>
                <a:r>
                  <a:rPr lang="en-US" sz="1400" b="1" i="0" u="none" strike="noStrike" cap="none">
                    <a:solidFill>
                      <a:srgbClr val="595959"/>
                    </a:solidFill>
                    <a:latin typeface="Open Sans"/>
                    <a:ea typeface="Open Sans"/>
                    <a:cs typeface="Open Sans"/>
                    <a:sym typeface="Open Sans"/>
                  </a:rPr>
                  <a:t>Neutral to the decision</a:t>
                </a:r>
                <a:endParaRPr sz="1400" b="0" i="0" u="none" strike="noStrike" cap="none">
                  <a:solidFill>
                    <a:srgbClr val="000000"/>
                  </a:solidFill>
                  <a:latin typeface="Arial"/>
                  <a:ea typeface="Arial"/>
                  <a:cs typeface="Arial"/>
                  <a:sym typeface="Arial"/>
                </a:endParaRPr>
              </a:p>
            </p:txBody>
          </p:sp>
          <p:sp>
            <p:nvSpPr>
              <p:cNvPr id="588" name="Google Shape;588;g228163a6fdd_0_0"/>
              <p:cNvSpPr/>
              <p:nvPr/>
            </p:nvSpPr>
            <p:spPr>
              <a:xfrm>
                <a:off x="8768054" y="2823238"/>
                <a:ext cx="2501400" cy="7422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US" sz="2000" b="1" i="0" u="none" strike="noStrike" cap="none">
                    <a:solidFill>
                      <a:schemeClr val="accent1"/>
                    </a:solidFill>
                    <a:latin typeface="Open Sans"/>
                    <a:ea typeface="Open Sans"/>
                    <a:cs typeface="Open Sans"/>
                    <a:sym typeface="Open Sans"/>
                  </a:rPr>
                  <a:t>RTI INTERNATIONAL</a:t>
                </a:r>
                <a:endParaRPr sz="1400" b="0" i="0" u="none" strike="noStrike" cap="none">
                  <a:solidFill>
                    <a:srgbClr val="000000"/>
                  </a:solidFill>
                  <a:latin typeface="Arial"/>
                  <a:ea typeface="Arial"/>
                  <a:cs typeface="Arial"/>
                  <a:sym typeface="Arial"/>
                </a:endParaRPr>
              </a:p>
            </p:txBody>
          </p:sp>
        </p:grpSp>
        <p:pic>
          <p:nvPicPr>
            <p:cNvPr id="589" name="Google Shape;589;g228163a6fdd_0_0" descr="Logo&#10;&#10;Description automatically generated"/>
            <p:cNvPicPr preferRelativeResize="0"/>
            <p:nvPr/>
          </p:nvPicPr>
          <p:blipFill rotWithShape="1">
            <a:blip r:embed="rId5">
              <a:alphaModFix/>
            </a:blip>
            <a:srcRect/>
            <a:stretch/>
          </p:blipFill>
          <p:spPr>
            <a:xfrm>
              <a:off x="3598455" y="3491315"/>
              <a:ext cx="1180391" cy="738664"/>
            </a:xfrm>
            <a:prstGeom prst="rect">
              <a:avLst/>
            </a:prstGeom>
            <a:noFill/>
            <a:ln>
              <a:noFill/>
            </a:ln>
          </p:spPr>
        </p:pic>
      </p:grpSp>
      <p:pic>
        <p:nvPicPr>
          <p:cNvPr id="590" name="Google Shape;590;g228163a6fdd_0_0" descr="Boardroom with solid fill"/>
          <p:cNvPicPr preferRelativeResize="0"/>
          <p:nvPr/>
        </p:nvPicPr>
        <p:blipFill rotWithShape="1">
          <a:blip r:embed="rId6">
            <a:alphaModFix/>
          </a:blip>
          <a:srcRect/>
          <a:stretch/>
        </p:blipFill>
        <p:spPr>
          <a:xfrm>
            <a:off x="7650919" y="3258589"/>
            <a:ext cx="667005" cy="667005"/>
          </a:xfrm>
          <a:prstGeom prst="rect">
            <a:avLst/>
          </a:prstGeom>
          <a:noFill/>
          <a:ln>
            <a:noFill/>
          </a:ln>
        </p:spPr>
      </p:pic>
      <p:pic>
        <p:nvPicPr>
          <p:cNvPr id="591" name="Google Shape;591;g228163a6fdd_0_0"/>
          <p:cNvPicPr preferRelativeResize="0"/>
          <p:nvPr/>
        </p:nvPicPr>
        <p:blipFill rotWithShape="1">
          <a:blip r:embed="rId7">
            <a:alphaModFix/>
          </a:blip>
          <a:srcRect/>
          <a:stretch/>
        </p:blipFill>
        <p:spPr>
          <a:xfrm>
            <a:off x="52325" y="21375"/>
            <a:ext cx="3882300" cy="1189375"/>
          </a:xfrm>
          <a:prstGeom prst="rect">
            <a:avLst/>
          </a:prstGeom>
          <a:noFill/>
          <a:ln>
            <a:noFill/>
          </a:ln>
        </p:spPr>
      </p:pic>
      <p:pic>
        <p:nvPicPr>
          <p:cNvPr id="592" name="Google Shape;592;g228163a6fdd_0_0"/>
          <p:cNvPicPr preferRelativeResize="0"/>
          <p:nvPr/>
        </p:nvPicPr>
        <p:blipFill rotWithShape="1">
          <a:blip r:embed="rId8">
            <a:alphaModFix/>
          </a:blip>
          <a:srcRect/>
          <a:stretch/>
        </p:blipFill>
        <p:spPr>
          <a:xfrm>
            <a:off x="8801024" y="5192925"/>
            <a:ext cx="816976" cy="897300"/>
          </a:xfrm>
          <a:prstGeom prst="rect">
            <a:avLst/>
          </a:prstGeom>
          <a:noFill/>
          <a:ln>
            <a:noFill/>
          </a:ln>
        </p:spPr>
      </p:pic>
      <p:pic>
        <p:nvPicPr>
          <p:cNvPr id="593" name="Google Shape;593;g228163a6fdd_0_0"/>
          <p:cNvPicPr preferRelativeResize="0"/>
          <p:nvPr/>
        </p:nvPicPr>
        <p:blipFill rotWithShape="1">
          <a:blip r:embed="rId9">
            <a:alphaModFix/>
          </a:blip>
          <a:srcRect/>
          <a:stretch/>
        </p:blipFill>
        <p:spPr>
          <a:xfrm>
            <a:off x="10360675" y="5019024"/>
            <a:ext cx="1473572" cy="696526"/>
          </a:xfrm>
          <a:prstGeom prst="rect">
            <a:avLst/>
          </a:prstGeom>
          <a:noFill/>
          <a:ln>
            <a:noFill/>
          </a:ln>
        </p:spPr>
      </p:pic>
      <p:pic>
        <p:nvPicPr>
          <p:cNvPr id="594" name="Google Shape;594;g228163a6fdd_0_0"/>
          <p:cNvPicPr preferRelativeResize="0"/>
          <p:nvPr/>
        </p:nvPicPr>
        <p:blipFill rotWithShape="1">
          <a:blip r:embed="rId10">
            <a:alphaModFix/>
          </a:blip>
          <a:srcRect/>
          <a:stretch/>
        </p:blipFill>
        <p:spPr>
          <a:xfrm>
            <a:off x="9770106" y="5499741"/>
            <a:ext cx="523225" cy="1252309"/>
          </a:xfrm>
          <a:prstGeom prst="rect">
            <a:avLst/>
          </a:prstGeom>
          <a:noFill/>
          <a:ln>
            <a:noFill/>
          </a:ln>
        </p:spPr>
      </p:pic>
      <p:pic>
        <p:nvPicPr>
          <p:cNvPr id="595" name="Google Shape;595;g228163a6fdd_0_0"/>
          <p:cNvPicPr preferRelativeResize="0"/>
          <p:nvPr/>
        </p:nvPicPr>
        <p:blipFill>
          <a:blip r:embed="rId11">
            <a:alphaModFix/>
          </a:blip>
          <a:stretch>
            <a:fillRect/>
          </a:stretch>
        </p:blipFill>
        <p:spPr>
          <a:xfrm>
            <a:off x="10751118" y="5955131"/>
            <a:ext cx="1255413" cy="69652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4"/>
                                        </p:tgtEl>
                                        <p:attrNameLst>
                                          <p:attrName>style.visibility</p:attrName>
                                        </p:attrNameLst>
                                      </p:cBhvr>
                                      <p:to>
                                        <p:strVal val="visible"/>
                                      </p:to>
                                    </p:set>
                                    <p:animEffect transition="in" filter="fade">
                                      <p:cBhvr>
                                        <p:cTn id="7" dur="300"/>
                                        <p:tgtEl>
                                          <p:spTgt spid="544"/>
                                        </p:tgtEl>
                                      </p:cBhvr>
                                    </p:animEffect>
                                  </p:childTnLst>
                                </p:cTn>
                              </p:par>
                              <p:par>
                                <p:cTn id="8" presetID="10" presetClass="entr" presetSubtype="0" fill="hold" nodeType="withEffect">
                                  <p:stCondLst>
                                    <p:cond delay="0"/>
                                  </p:stCondLst>
                                  <p:childTnLst>
                                    <p:set>
                                      <p:cBhvr>
                                        <p:cTn id="9" dur="1" fill="hold">
                                          <p:stCondLst>
                                            <p:cond delay="0"/>
                                          </p:stCondLst>
                                        </p:cTn>
                                        <p:tgtEl>
                                          <p:spTgt spid="547"/>
                                        </p:tgtEl>
                                        <p:attrNameLst>
                                          <p:attrName>style.visibility</p:attrName>
                                        </p:attrNameLst>
                                      </p:cBhvr>
                                      <p:to>
                                        <p:strVal val="visible"/>
                                      </p:to>
                                    </p:set>
                                    <p:animEffect transition="in" filter="fade">
                                      <p:cBhvr>
                                        <p:cTn id="10" dur="300"/>
                                        <p:tgtEl>
                                          <p:spTgt spid="547"/>
                                        </p:tgtEl>
                                      </p:cBhvr>
                                    </p:animEffect>
                                  </p:childTnLst>
                                </p:cTn>
                              </p:par>
                              <p:par>
                                <p:cTn id="11" presetID="10" presetClass="entr" presetSubtype="0" fill="hold" nodeType="withEffect">
                                  <p:stCondLst>
                                    <p:cond delay="0"/>
                                  </p:stCondLst>
                                  <p:childTnLst>
                                    <p:set>
                                      <p:cBhvr>
                                        <p:cTn id="12" dur="1" fill="hold">
                                          <p:stCondLst>
                                            <p:cond delay="0"/>
                                          </p:stCondLst>
                                        </p:cTn>
                                        <p:tgtEl>
                                          <p:spTgt spid="550"/>
                                        </p:tgtEl>
                                        <p:attrNameLst>
                                          <p:attrName>style.visibility</p:attrName>
                                        </p:attrNameLst>
                                      </p:cBhvr>
                                      <p:to>
                                        <p:strVal val="visible"/>
                                      </p:to>
                                    </p:set>
                                    <p:animEffect transition="in" filter="fade">
                                      <p:cBhvr>
                                        <p:cTn id="13" dur="300"/>
                                        <p:tgtEl>
                                          <p:spTgt spid="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0"/>
        <p:cNvGrpSpPr/>
        <p:nvPr/>
      </p:nvGrpSpPr>
      <p:grpSpPr>
        <a:xfrm>
          <a:off x="0" y="0"/>
          <a:ext cx="0" cy="0"/>
          <a:chOff x="0" y="0"/>
          <a:chExt cx="0" cy="0"/>
        </a:xfrm>
      </p:grpSpPr>
      <p:sp>
        <p:nvSpPr>
          <p:cNvPr id="601" name="Google Shape;601;p4"/>
          <p:cNvSpPr txBox="1">
            <a:spLocks noGrp="1"/>
          </p:cNvSpPr>
          <p:nvPr>
            <p:ph type="title"/>
          </p:nvPr>
        </p:nvSpPr>
        <p:spPr>
          <a:xfrm>
            <a:off x="853440" y="5688402"/>
            <a:ext cx="7352951" cy="823070"/>
          </a:xfrm>
          <a:prstGeom prst="rect">
            <a:avLst/>
          </a:prstGeom>
          <a:noFill/>
          <a:ln>
            <a:noFill/>
          </a:ln>
        </p:spPr>
        <p:txBody>
          <a:bodyPr spcFirstLastPara="1" wrap="square" lIns="0" tIns="45700" rIns="91425" bIns="45700" anchor="ctr" anchorCtr="0">
            <a:normAutofit fontScale="90000"/>
          </a:bodyPr>
          <a:lstStyle/>
          <a:p>
            <a:pPr marL="0" lvl="0" indent="0" algn="l" rtl="0">
              <a:lnSpc>
                <a:spcPct val="90000"/>
              </a:lnSpc>
              <a:spcBef>
                <a:spcPts val="0"/>
              </a:spcBef>
              <a:spcAft>
                <a:spcPts val="0"/>
              </a:spcAft>
              <a:buClr>
                <a:srgbClr val="134570"/>
              </a:buClr>
              <a:buSzPts val="4400"/>
              <a:buFont typeface="Corbel"/>
              <a:buNone/>
            </a:pPr>
            <a:r>
              <a:rPr lang="en-US" b="1">
                <a:solidFill>
                  <a:srgbClr val="134570"/>
                </a:solidFill>
              </a:rPr>
              <a:t>PROPOSED FEEDER PATTERN</a:t>
            </a:r>
            <a:endParaRPr>
              <a:solidFill>
                <a:srgbClr val="134570"/>
              </a:solidFill>
            </a:endParaRPr>
          </a:p>
        </p:txBody>
      </p:sp>
      <p:sp>
        <p:nvSpPr>
          <p:cNvPr id="602" name="Google Shape;602;p4"/>
          <p:cNvSpPr/>
          <p:nvPr/>
        </p:nvSpPr>
        <p:spPr>
          <a:xfrm rot="562860">
            <a:off x="3319983" y="1260514"/>
            <a:ext cx="5904289" cy="4443534"/>
          </a:xfrm>
          <a:custGeom>
            <a:avLst/>
            <a:gdLst/>
            <a:ahLst/>
            <a:cxnLst/>
            <a:rect l="l" t="t" r="r" b="b"/>
            <a:pathLst>
              <a:path w="402" h="318" extrusionOk="0">
                <a:moveTo>
                  <a:pt x="306" y="12"/>
                </a:moveTo>
                <a:lnTo>
                  <a:pt x="312" y="12"/>
                </a:lnTo>
                <a:lnTo>
                  <a:pt x="318" y="12"/>
                </a:lnTo>
                <a:lnTo>
                  <a:pt x="324" y="12"/>
                </a:lnTo>
                <a:lnTo>
                  <a:pt x="330" y="12"/>
                </a:lnTo>
                <a:lnTo>
                  <a:pt x="330" y="6"/>
                </a:lnTo>
                <a:lnTo>
                  <a:pt x="336" y="6"/>
                </a:lnTo>
                <a:lnTo>
                  <a:pt x="342" y="6"/>
                </a:lnTo>
                <a:lnTo>
                  <a:pt x="348" y="6"/>
                </a:lnTo>
                <a:lnTo>
                  <a:pt x="354" y="6"/>
                </a:lnTo>
                <a:lnTo>
                  <a:pt x="354" y="0"/>
                </a:lnTo>
                <a:lnTo>
                  <a:pt x="360" y="0"/>
                </a:lnTo>
                <a:lnTo>
                  <a:pt x="366" y="0"/>
                </a:lnTo>
                <a:lnTo>
                  <a:pt x="372" y="0"/>
                </a:lnTo>
                <a:lnTo>
                  <a:pt x="372" y="6"/>
                </a:lnTo>
                <a:lnTo>
                  <a:pt x="372" y="12"/>
                </a:lnTo>
                <a:lnTo>
                  <a:pt x="372" y="18"/>
                </a:lnTo>
                <a:lnTo>
                  <a:pt x="372" y="24"/>
                </a:lnTo>
                <a:lnTo>
                  <a:pt x="372" y="30"/>
                </a:lnTo>
                <a:lnTo>
                  <a:pt x="372" y="36"/>
                </a:lnTo>
                <a:lnTo>
                  <a:pt x="366" y="36"/>
                </a:lnTo>
                <a:lnTo>
                  <a:pt x="366" y="42"/>
                </a:lnTo>
                <a:lnTo>
                  <a:pt x="366" y="48"/>
                </a:lnTo>
                <a:lnTo>
                  <a:pt x="366" y="54"/>
                </a:lnTo>
                <a:lnTo>
                  <a:pt x="366" y="60"/>
                </a:lnTo>
                <a:lnTo>
                  <a:pt x="366" y="66"/>
                </a:lnTo>
                <a:lnTo>
                  <a:pt x="366" y="72"/>
                </a:lnTo>
                <a:lnTo>
                  <a:pt x="366" y="78"/>
                </a:lnTo>
                <a:lnTo>
                  <a:pt x="366" y="84"/>
                </a:lnTo>
                <a:lnTo>
                  <a:pt x="360" y="84"/>
                </a:lnTo>
                <a:lnTo>
                  <a:pt x="360" y="90"/>
                </a:lnTo>
                <a:lnTo>
                  <a:pt x="360" y="96"/>
                </a:lnTo>
                <a:lnTo>
                  <a:pt x="360" y="102"/>
                </a:lnTo>
                <a:lnTo>
                  <a:pt x="360" y="108"/>
                </a:lnTo>
                <a:lnTo>
                  <a:pt x="360" y="114"/>
                </a:lnTo>
                <a:lnTo>
                  <a:pt x="360" y="120"/>
                </a:lnTo>
                <a:lnTo>
                  <a:pt x="360" y="126"/>
                </a:lnTo>
                <a:lnTo>
                  <a:pt x="360" y="132"/>
                </a:lnTo>
                <a:lnTo>
                  <a:pt x="354" y="132"/>
                </a:lnTo>
                <a:lnTo>
                  <a:pt x="354" y="138"/>
                </a:lnTo>
                <a:lnTo>
                  <a:pt x="354" y="144"/>
                </a:lnTo>
                <a:lnTo>
                  <a:pt x="354" y="150"/>
                </a:lnTo>
                <a:lnTo>
                  <a:pt x="354" y="156"/>
                </a:lnTo>
                <a:lnTo>
                  <a:pt x="354" y="162"/>
                </a:lnTo>
                <a:lnTo>
                  <a:pt x="354" y="168"/>
                </a:lnTo>
                <a:lnTo>
                  <a:pt x="354" y="174"/>
                </a:lnTo>
                <a:lnTo>
                  <a:pt x="354" y="180"/>
                </a:lnTo>
                <a:lnTo>
                  <a:pt x="348" y="180"/>
                </a:lnTo>
                <a:lnTo>
                  <a:pt x="348" y="186"/>
                </a:lnTo>
                <a:lnTo>
                  <a:pt x="348" y="192"/>
                </a:lnTo>
                <a:lnTo>
                  <a:pt x="348" y="198"/>
                </a:lnTo>
                <a:lnTo>
                  <a:pt x="360" y="198"/>
                </a:lnTo>
                <a:lnTo>
                  <a:pt x="366" y="198"/>
                </a:lnTo>
                <a:lnTo>
                  <a:pt x="372" y="204"/>
                </a:lnTo>
                <a:lnTo>
                  <a:pt x="378" y="204"/>
                </a:lnTo>
                <a:lnTo>
                  <a:pt x="384" y="204"/>
                </a:lnTo>
                <a:lnTo>
                  <a:pt x="390" y="204"/>
                </a:lnTo>
                <a:lnTo>
                  <a:pt x="396" y="210"/>
                </a:lnTo>
                <a:lnTo>
                  <a:pt x="402" y="210"/>
                </a:lnTo>
                <a:lnTo>
                  <a:pt x="396" y="210"/>
                </a:lnTo>
                <a:lnTo>
                  <a:pt x="396" y="216"/>
                </a:lnTo>
                <a:lnTo>
                  <a:pt x="396" y="222"/>
                </a:lnTo>
                <a:lnTo>
                  <a:pt x="390" y="222"/>
                </a:lnTo>
                <a:lnTo>
                  <a:pt x="390" y="228"/>
                </a:lnTo>
                <a:lnTo>
                  <a:pt x="390" y="234"/>
                </a:lnTo>
                <a:lnTo>
                  <a:pt x="384" y="234"/>
                </a:lnTo>
                <a:lnTo>
                  <a:pt x="384" y="240"/>
                </a:lnTo>
                <a:lnTo>
                  <a:pt x="384" y="246"/>
                </a:lnTo>
                <a:lnTo>
                  <a:pt x="378" y="246"/>
                </a:lnTo>
                <a:lnTo>
                  <a:pt x="378" y="252"/>
                </a:lnTo>
                <a:lnTo>
                  <a:pt x="378" y="258"/>
                </a:lnTo>
                <a:lnTo>
                  <a:pt x="372" y="258"/>
                </a:lnTo>
                <a:lnTo>
                  <a:pt x="372" y="252"/>
                </a:lnTo>
                <a:lnTo>
                  <a:pt x="366" y="252"/>
                </a:lnTo>
                <a:lnTo>
                  <a:pt x="360" y="246"/>
                </a:lnTo>
                <a:lnTo>
                  <a:pt x="354" y="246"/>
                </a:lnTo>
                <a:lnTo>
                  <a:pt x="348" y="246"/>
                </a:lnTo>
                <a:lnTo>
                  <a:pt x="342" y="246"/>
                </a:lnTo>
                <a:lnTo>
                  <a:pt x="336" y="246"/>
                </a:lnTo>
                <a:lnTo>
                  <a:pt x="336" y="240"/>
                </a:lnTo>
                <a:lnTo>
                  <a:pt x="330" y="240"/>
                </a:lnTo>
                <a:lnTo>
                  <a:pt x="330" y="234"/>
                </a:lnTo>
                <a:lnTo>
                  <a:pt x="324" y="234"/>
                </a:lnTo>
                <a:lnTo>
                  <a:pt x="324" y="228"/>
                </a:lnTo>
                <a:lnTo>
                  <a:pt x="324" y="222"/>
                </a:lnTo>
                <a:lnTo>
                  <a:pt x="318" y="222"/>
                </a:lnTo>
                <a:lnTo>
                  <a:pt x="318" y="216"/>
                </a:lnTo>
                <a:lnTo>
                  <a:pt x="318" y="210"/>
                </a:lnTo>
                <a:lnTo>
                  <a:pt x="312" y="210"/>
                </a:lnTo>
                <a:lnTo>
                  <a:pt x="306" y="204"/>
                </a:lnTo>
                <a:lnTo>
                  <a:pt x="300" y="204"/>
                </a:lnTo>
                <a:lnTo>
                  <a:pt x="294" y="198"/>
                </a:lnTo>
                <a:lnTo>
                  <a:pt x="288" y="198"/>
                </a:lnTo>
                <a:lnTo>
                  <a:pt x="282" y="198"/>
                </a:lnTo>
                <a:lnTo>
                  <a:pt x="276" y="198"/>
                </a:lnTo>
                <a:lnTo>
                  <a:pt x="270" y="198"/>
                </a:lnTo>
                <a:lnTo>
                  <a:pt x="264" y="198"/>
                </a:lnTo>
                <a:lnTo>
                  <a:pt x="264" y="204"/>
                </a:lnTo>
                <a:lnTo>
                  <a:pt x="258" y="204"/>
                </a:lnTo>
                <a:lnTo>
                  <a:pt x="258" y="210"/>
                </a:lnTo>
                <a:lnTo>
                  <a:pt x="258" y="216"/>
                </a:lnTo>
                <a:lnTo>
                  <a:pt x="252" y="216"/>
                </a:lnTo>
                <a:lnTo>
                  <a:pt x="252" y="222"/>
                </a:lnTo>
                <a:lnTo>
                  <a:pt x="246" y="222"/>
                </a:lnTo>
                <a:lnTo>
                  <a:pt x="246" y="228"/>
                </a:lnTo>
                <a:lnTo>
                  <a:pt x="246" y="234"/>
                </a:lnTo>
                <a:lnTo>
                  <a:pt x="240" y="234"/>
                </a:lnTo>
                <a:lnTo>
                  <a:pt x="240" y="240"/>
                </a:lnTo>
                <a:lnTo>
                  <a:pt x="234" y="240"/>
                </a:lnTo>
                <a:lnTo>
                  <a:pt x="234" y="246"/>
                </a:lnTo>
                <a:lnTo>
                  <a:pt x="234" y="252"/>
                </a:lnTo>
                <a:lnTo>
                  <a:pt x="228" y="258"/>
                </a:lnTo>
                <a:lnTo>
                  <a:pt x="222" y="258"/>
                </a:lnTo>
                <a:lnTo>
                  <a:pt x="222" y="264"/>
                </a:lnTo>
                <a:lnTo>
                  <a:pt x="222" y="258"/>
                </a:lnTo>
                <a:lnTo>
                  <a:pt x="222" y="252"/>
                </a:lnTo>
                <a:lnTo>
                  <a:pt x="222" y="246"/>
                </a:lnTo>
                <a:lnTo>
                  <a:pt x="216" y="246"/>
                </a:lnTo>
                <a:lnTo>
                  <a:pt x="216" y="252"/>
                </a:lnTo>
                <a:lnTo>
                  <a:pt x="210" y="252"/>
                </a:lnTo>
                <a:lnTo>
                  <a:pt x="210" y="246"/>
                </a:lnTo>
                <a:lnTo>
                  <a:pt x="210" y="252"/>
                </a:lnTo>
                <a:lnTo>
                  <a:pt x="210" y="258"/>
                </a:lnTo>
                <a:lnTo>
                  <a:pt x="210" y="264"/>
                </a:lnTo>
                <a:lnTo>
                  <a:pt x="204" y="264"/>
                </a:lnTo>
                <a:lnTo>
                  <a:pt x="204" y="270"/>
                </a:lnTo>
                <a:lnTo>
                  <a:pt x="204" y="276"/>
                </a:lnTo>
                <a:lnTo>
                  <a:pt x="198" y="276"/>
                </a:lnTo>
                <a:lnTo>
                  <a:pt x="198" y="282"/>
                </a:lnTo>
                <a:lnTo>
                  <a:pt x="192" y="282"/>
                </a:lnTo>
                <a:lnTo>
                  <a:pt x="192" y="276"/>
                </a:lnTo>
                <a:lnTo>
                  <a:pt x="186" y="276"/>
                </a:lnTo>
                <a:lnTo>
                  <a:pt x="186" y="270"/>
                </a:lnTo>
                <a:lnTo>
                  <a:pt x="186" y="264"/>
                </a:lnTo>
                <a:lnTo>
                  <a:pt x="180" y="264"/>
                </a:lnTo>
                <a:lnTo>
                  <a:pt x="174" y="270"/>
                </a:lnTo>
                <a:lnTo>
                  <a:pt x="174" y="276"/>
                </a:lnTo>
                <a:lnTo>
                  <a:pt x="168" y="276"/>
                </a:lnTo>
                <a:lnTo>
                  <a:pt x="162" y="276"/>
                </a:lnTo>
                <a:lnTo>
                  <a:pt x="168" y="276"/>
                </a:lnTo>
                <a:lnTo>
                  <a:pt x="168" y="282"/>
                </a:lnTo>
                <a:lnTo>
                  <a:pt x="174" y="282"/>
                </a:lnTo>
                <a:lnTo>
                  <a:pt x="174" y="288"/>
                </a:lnTo>
                <a:lnTo>
                  <a:pt x="168" y="288"/>
                </a:lnTo>
                <a:lnTo>
                  <a:pt x="162" y="288"/>
                </a:lnTo>
                <a:lnTo>
                  <a:pt x="162" y="294"/>
                </a:lnTo>
                <a:lnTo>
                  <a:pt x="156" y="294"/>
                </a:lnTo>
                <a:lnTo>
                  <a:pt x="150" y="294"/>
                </a:lnTo>
                <a:lnTo>
                  <a:pt x="150" y="300"/>
                </a:lnTo>
                <a:lnTo>
                  <a:pt x="144" y="300"/>
                </a:lnTo>
                <a:lnTo>
                  <a:pt x="138" y="300"/>
                </a:lnTo>
                <a:lnTo>
                  <a:pt x="132" y="300"/>
                </a:lnTo>
                <a:lnTo>
                  <a:pt x="126" y="300"/>
                </a:lnTo>
                <a:lnTo>
                  <a:pt x="120" y="300"/>
                </a:lnTo>
                <a:lnTo>
                  <a:pt x="114" y="306"/>
                </a:lnTo>
                <a:lnTo>
                  <a:pt x="108" y="306"/>
                </a:lnTo>
                <a:lnTo>
                  <a:pt x="102" y="306"/>
                </a:lnTo>
                <a:lnTo>
                  <a:pt x="96" y="306"/>
                </a:lnTo>
                <a:lnTo>
                  <a:pt x="90" y="306"/>
                </a:lnTo>
                <a:lnTo>
                  <a:pt x="84" y="306"/>
                </a:lnTo>
                <a:lnTo>
                  <a:pt x="84" y="312"/>
                </a:lnTo>
                <a:lnTo>
                  <a:pt x="78" y="312"/>
                </a:lnTo>
                <a:lnTo>
                  <a:pt x="72" y="312"/>
                </a:lnTo>
                <a:lnTo>
                  <a:pt x="66" y="312"/>
                </a:lnTo>
                <a:lnTo>
                  <a:pt x="60" y="312"/>
                </a:lnTo>
                <a:lnTo>
                  <a:pt x="54" y="312"/>
                </a:lnTo>
                <a:lnTo>
                  <a:pt x="54" y="318"/>
                </a:lnTo>
                <a:lnTo>
                  <a:pt x="48" y="318"/>
                </a:lnTo>
                <a:lnTo>
                  <a:pt x="42" y="318"/>
                </a:lnTo>
                <a:lnTo>
                  <a:pt x="36" y="318"/>
                </a:lnTo>
                <a:lnTo>
                  <a:pt x="30" y="318"/>
                </a:lnTo>
                <a:lnTo>
                  <a:pt x="30" y="312"/>
                </a:lnTo>
                <a:lnTo>
                  <a:pt x="30" y="306"/>
                </a:lnTo>
                <a:lnTo>
                  <a:pt x="30" y="300"/>
                </a:lnTo>
                <a:lnTo>
                  <a:pt x="30" y="294"/>
                </a:lnTo>
                <a:lnTo>
                  <a:pt x="30" y="288"/>
                </a:lnTo>
                <a:lnTo>
                  <a:pt x="30" y="282"/>
                </a:lnTo>
                <a:lnTo>
                  <a:pt x="24" y="282"/>
                </a:lnTo>
                <a:lnTo>
                  <a:pt x="24" y="276"/>
                </a:lnTo>
                <a:lnTo>
                  <a:pt x="24" y="270"/>
                </a:lnTo>
                <a:lnTo>
                  <a:pt x="24" y="264"/>
                </a:lnTo>
                <a:lnTo>
                  <a:pt x="24" y="258"/>
                </a:lnTo>
                <a:lnTo>
                  <a:pt x="24" y="252"/>
                </a:lnTo>
                <a:lnTo>
                  <a:pt x="24" y="246"/>
                </a:lnTo>
                <a:lnTo>
                  <a:pt x="24" y="240"/>
                </a:lnTo>
                <a:lnTo>
                  <a:pt x="24" y="234"/>
                </a:lnTo>
                <a:lnTo>
                  <a:pt x="18" y="234"/>
                </a:lnTo>
                <a:lnTo>
                  <a:pt x="18" y="228"/>
                </a:lnTo>
                <a:lnTo>
                  <a:pt x="18" y="222"/>
                </a:lnTo>
                <a:lnTo>
                  <a:pt x="18" y="216"/>
                </a:lnTo>
                <a:lnTo>
                  <a:pt x="18" y="210"/>
                </a:lnTo>
                <a:lnTo>
                  <a:pt x="18" y="204"/>
                </a:lnTo>
                <a:lnTo>
                  <a:pt x="18" y="198"/>
                </a:lnTo>
                <a:lnTo>
                  <a:pt x="18" y="192"/>
                </a:lnTo>
                <a:lnTo>
                  <a:pt x="18" y="186"/>
                </a:lnTo>
                <a:lnTo>
                  <a:pt x="12" y="180"/>
                </a:lnTo>
                <a:lnTo>
                  <a:pt x="12" y="174"/>
                </a:lnTo>
                <a:lnTo>
                  <a:pt x="12" y="168"/>
                </a:lnTo>
                <a:lnTo>
                  <a:pt x="12" y="162"/>
                </a:lnTo>
                <a:lnTo>
                  <a:pt x="12" y="156"/>
                </a:lnTo>
                <a:lnTo>
                  <a:pt x="12" y="150"/>
                </a:lnTo>
                <a:lnTo>
                  <a:pt x="12" y="144"/>
                </a:lnTo>
                <a:lnTo>
                  <a:pt x="12" y="138"/>
                </a:lnTo>
                <a:lnTo>
                  <a:pt x="12" y="132"/>
                </a:lnTo>
                <a:lnTo>
                  <a:pt x="6" y="132"/>
                </a:lnTo>
                <a:lnTo>
                  <a:pt x="6" y="126"/>
                </a:lnTo>
                <a:lnTo>
                  <a:pt x="6" y="120"/>
                </a:lnTo>
                <a:lnTo>
                  <a:pt x="6" y="114"/>
                </a:lnTo>
                <a:lnTo>
                  <a:pt x="6" y="108"/>
                </a:lnTo>
                <a:lnTo>
                  <a:pt x="6" y="102"/>
                </a:lnTo>
                <a:lnTo>
                  <a:pt x="6" y="96"/>
                </a:lnTo>
                <a:lnTo>
                  <a:pt x="6" y="90"/>
                </a:lnTo>
                <a:lnTo>
                  <a:pt x="6" y="84"/>
                </a:lnTo>
                <a:lnTo>
                  <a:pt x="0" y="84"/>
                </a:lnTo>
                <a:lnTo>
                  <a:pt x="0" y="78"/>
                </a:lnTo>
                <a:lnTo>
                  <a:pt x="6" y="78"/>
                </a:lnTo>
                <a:lnTo>
                  <a:pt x="12" y="78"/>
                </a:lnTo>
                <a:lnTo>
                  <a:pt x="18" y="78"/>
                </a:lnTo>
                <a:lnTo>
                  <a:pt x="24" y="72"/>
                </a:lnTo>
                <a:lnTo>
                  <a:pt x="30" y="72"/>
                </a:lnTo>
                <a:lnTo>
                  <a:pt x="36" y="72"/>
                </a:lnTo>
                <a:lnTo>
                  <a:pt x="42" y="72"/>
                </a:lnTo>
                <a:lnTo>
                  <a:pt x="48" y="72"/>
                </a:lnTo>
                <a:lnTo>
                  <a:pt x="60" y="66"/>
                </a:lnTo>
                <a:lnTo>
                  <a:pt x="66" y="66"/>
                </a:lnTo>
                <a:lnTo>
                  <a:pt x="72" y="66"/>
                </a:lnTo>
                <a:lnTo>
                  <a:pt x="78" y="66"/>
                </a:lnTo>
                <a:lnTo>
                  <a:pt x="84" y="66"/>
                </a:lnTo>
                <a:lnTo>
                  <a:pt x="90" y="66"/>
                </a:lnTo>
                <a:lnTo>
                  <a:pt x="96" y="60"/>
                </a:lnTo>
                <a:lnTo>
                  <a:pt x="102" y="60"/>
                </a:lnTo>
                <a:lnTo>
                  <a:pt x="108" y="60"/>
                </a:lnTo>
                <a:lnTo>
                  <a:pt x="114" y="60"/>
                </a:lnTo>
                <a:lnTo>
                  <a:pt x="120" y="60"/>
                </a:lnTo>
                <a:lnTo>
                  <a:pt x="126" y="60"/>
                </a:lnTo>
                <a:lnTo>
                  <a:pt x="132" y="54"/>
                </a:lnTo>
                <a:lnTo>
                  <a:pt x="138" y="54"/>
                </a:lnTo>
                <a:lnTo>
                  <a:pt x="144" y="54"/>
                </a:lnTo>
                <a:lnTo>
                  <a:pt x="150" y="54"/>
                </a:lnTo>
                <a:lnTo>
                  <a:pt x="156" y="54"/>
                </a:lnTo>
                <a:lnTo>
                  <a:pt x="162" y="54"/>
                </a:lnTo>
                <a:lnTo>
                  <a:pt x="168" y="54"/>
                </a:lnTo>
                <a:lnTo>
                  <a:pt x="168" y="48"/>
                </a:lnTo>
                <a:lnTo>
                  <a:pt x="174" y="48"/>
                </a:lnTo>
                <a:lnTo>
                  <a:pt x="180" y="48"/>
                </a:lnTo>
                <a:lnTo>
                  <a:pt x="180" y="42"/>
                </a:lnTo>
                <a:lnTo>
                  <a:pt x="174" y="42"/>
                </a:lnTo>
                <a:lnTo>
                  <a:pt x="168" y="42"/>
                </a:lnTo>
                <a:lnTo>
                  <a:pt x="168" y="36"/>
                </a:lnTo>
                <a:lnTo>
                  <a:pt x="168" y="30"/>
                </a:lnTo>
                <a:lnTo>
                  <a:pt x="168" y="24"/>
                </a:lnTo>
                <a:lnTo>
                  <a:pt x="174" y="24"/>
                </a:lnTo>
                <a:lnTo>
                  <a:pt x="180" y="24"/>
                </a:lnTo>
                <a:lnTo>
                  <a:pt x="186" y="24"/>
                </a:lnTo>
                <a:lnTo>
                  <a:pt x="192" y="24"/>
                </a:lnTo>
                <a:lnTo>
                  <a:pt x="198" y="24"/>
                </a:lnTo>
                <a:lnTo>
                  <a:pt x="204" y="24"/>
                </a:lnTo>
                <a:lnTo>
                  <a:pt x="210" y="24"/>
                </a:lnTo>
                <a:lnTo>
                  <a:pt x="216" y="24"/>
                </a:lnTo>
                <a:lnTo>
                  <a:pt x="222" y="24"/>
                </a:lnTo>
                <a:lnTo>
                  <a:pt x="228" y="24"/>
                </a:lnTo>
                <a:lnTo>
                  <a:pt x="234" y="24"/>
                </a:lnTo>
                <a:lnTo>
                  <a:pt x="240" y="24"/>
                </a:lnTo>
                <a:lnTo>
                  <a:pt x="246" y="24"/>
                </a:lnTo>
                <a:lnTo>
                  <a:pt x="252" y="24"/>
                </a:lnTo>
                <a:lnTo>
                  <a:pt x="258" y="24"/>
                </a:lnTo>
                <a:lnTo>
                  <a:pt x="264" y="24"/>
                </a:lnTo>
                <a:lnTo>
                  <a:pt x="270" y="24"/>
                </a:lnTo>
                <a:lnTo>
                  <a:pt x="276" y="18"/>
                </a:lnTo>
                <a:lnTo>
                  <a:pt x="282" y="18"/>
                </a:lnTo>
                <a:lnTo>
                  <a:pt x="288" y="18"/>
                </a:lnTo>
                <a:lnTo>
                  <a:pt x="294" y="18"/>
                </a:lnTo>
                <a:lnTo>
                  <a:pt x="300" y="18"/>
                </a:lnTo>
                <a:lnTo>
                  <a:pt x="300" y="12"/>
                </a:lnTo>
                <a:lnTo>
                  <a:pt x="306" y="12"/>
                </a:lnTo>
                <a:close/>
              </a:path>
            </a:pathLst>
          </a:custGeom>
          <a:solidFill>
            <a:srgbClr val="744466"/>
          </a:solidFill>
          <a:ln w="9525" cap="flat" cmpd="sng">
            <a:solidFill>
              <a:srgbClr val="74446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000">
              <a:solidFill>
                <a:schemeClr val="dk1"/>
              </a:solidFill>
              <a:latin typeface="Calibri"/>
              <a:ea typeface="Calibri"/>
              <a:cs typeface="Calibri"/>
              <a:sym typeface="Calibri"/>
            </a:endParaRPr>
          </a:p>
        </p:txBody>
      </p:sp>
      <p:grpSp>
        <p:nvGrpSpPr>
          <p:cNvPr id="603" name="Google Shape;603;p4"/>
          <p:cNvGrpSpPr/>
          <p:nvPr/>
        </p:nvGrpSpPr>
        <p:grpSpPr>
          <a:xfrm>
            <a:off x="3869015" y="2550093"/>
            <a:ext cx="277852" cy="277851"/>
            <a:chOff x="6707443" y="3238137"/>
            <a:chExt cx="277852" cy="277851"/>
          </a:xfrm>
        </p:grpSpPr>
        <p:sp>
          <p:nvSpPr>
            <p:cNvPr id="604" name="Google Shape;604;p4"/>
            <p:cNvSpPr/>
            <p:nvPr/>
          </p:nvSpPr>
          <p:spPr>
            <a:xfrm rot="-9600000" flipH="1">
              <a:off x="6737978" y="3268672"/>
              <a:ext cx="216782" cy="216781"/>
            </a:xfrm>
            <a:prstGeom prst="teardrop">
              <a:avLst>
                <a:gd name="adj" fmla="val 200000"/>
              </a:avLst>
            </a:prstGeom>
            <a:solidFill>
              <a:schemeClr val="lt2"/>
            </a:solidFill>
            <a:ln w="38100" cap="flat" cmpd="sng">
              <a:solidFill>
                <a:schemeClr val="lt2"/>
              </a:solidFill>
              <a:prstDash val="solid"/>
              <a:miter lim="800000"/>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1">
                <a:solidFill>
                  <a:schemeClr val="lt1"/>
                </a:solidFill>
                <a:latin typeface="Calibri"/>
                <a:ea typeface="Calibri"/>
                <a:cs typeface="Calibri"/>
                <a:sym typeface="Calibri"/>
              </a:endParaRPr>
            </a:p>
          </p:txBody>
        </p:sp>
        <p:sp>
          <p:nvSpPr>
            <p:cNvPr id="605" name="Google Shape;605;p4"/>
            <p:cNvSpPr/>
            <p:nvPr/>
          </p:nvSpPr>
          <p:spPr>
            <a:xfrm rot="-1500000" flipH="1">
              <a:off x="6782335" y="3312846"/>
              <a:ext cx="127747" cy="12774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1">
                <a:solidFill>
                  <a:schemeClr val="lt1"/>
                </a:solidFill>
                <a:latin typeface="Calibri"/>
                <a:ea typeface="Calibri"/>
                <a:cs typeface="Calibri"/>
                <a:sym typeface="Calibri"/>
              </a:endParaRPr>
            </a:p>
          </p:txBody>
        </p:sp>
      </p:grpSp>
      <p:grpSp>
        <p:nvGrpSpPr>
          <p:cNvPr id="606" name="Google Shape;606;p4"/>
          <p:cNvGrpSpPr/>
          <p:nvPr/>
        </p:nvGrpSpPr>
        <p:grpSpPr>
          <a:xfrm>
            <a:off x="3441516" y="2517783"/>
            <a:ext cx="277852" cy="277851"/>
            <a:chOff x="6707443" y="3238137"/>
            <a:chExt cx="277852" cy="277851"/>
          </a:xfrm>
        </p:grpSpPr>
        <p:sp>
          <p:nvSpPr>
            <p:cNvPr id="607" name="Google Shape;607;p4"/>
            <p:cNvSpPr/>
            <p:nvPr/>
          </p:nvSpPr>
          <p:spPr>
            <a:xfrm rot="-9600000" flipH="1">
              <a:off x="6737978" y="3268672"/>
              <a:ext cx="216782" cy="216781"/>
            </a:xfrm>
            <a:prstGeom prst="teardrop">
              <a:avLst>
                <a:gd name="adj" fmla="val 200000"/>
              </a:avLst>
            </a:prstGeom>
            <a:solidFill>
              <a:schemeClr val="lt2"/>
            </a:solidFill>
            <a:ln w="38100" cap="flat" cmpd="sng">
              <a:solidFill>
                <a:schemeClr val="lt2"/>
              </a:solidFill>
              <a:prstDash val="solid"/>
              <a:miter lim="800000"/>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1">
                <a:solidFill>
                  <a:schemeClr val="lt1"/>
                </a:solidFill>
                <a:latin typeface="Calibri"/>
                <a:ea typeface="Calibri"/>
                <a:cs typeface="Calibri"/>
                <a:sym typeface="Calibri"/>
              </a:endParaRPr>
            </a:p>
          </p:txBody>
        </p:sp>
        <p:sp>
          <p:nvSpPr>
            <p:cNvPr id="608" name="Google Shape;608;p4"/>
            <p:cNvSpPr/>
            <p:nvPr/>
          </p:nvSpPr>
          <p:spPr>
            <a:xfrm rot="-1500000" flipH="1">
              <a:off x="6782335" y="3312846"/>
              <a:ext cx="127747" cy="12774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1">
                <a:solidFill>
                  <a:schemeClr val="lt1"/>
                </a:solidFill>
                <a:latin typeface="Calibri"/>
                <a:ea typeface="Calibri"/>
                <a:cs typeface="Calibri"/>
                <a:sym typeface="Calibri"/>
              </a:endParaRPr>
            </a:p>
          </p:txBody>
        </p:sp>
      </p:grpSp>
      <p:grpSp>
        <p:nvGrpSpPr>
          <p:cNvPr id="609" name="Google Shape;609;p4"/>
          <p:cNvGrpSpPr/>
          <p:nvPr/>
        </p:nvGrpSpPr>
        <p:grpSpPr>
          <a:xfrm>
            <a:off x="3748658" y="470940"/>
            <a:ext cx="919780" cy="1452063"/>
            <a:chOff x="3826081" y="2136919"/>
            <a:chExt cx="919780" cy="1452063"/>
          </a:xfrm>
        </p:grpSpPr>
        <p:grpSp>
          <p:nvGrpSpPr>
            <p:cNvPr id="610" name="Google Shape;610;p4"/>
            <p:cNvGrpSpPr/>
            <p:nvPr/>
          </p:nvGrpSpPr>
          <p:grpSpPr>
            <a:xfrm>
              <a:off x="3885881" y="2136919"/>
              <a:ext cx="822960" cy="821568"/>
              <a:chOff x="3872366" y="3147021"/>
              <a:chExt cx="1143000" cy="1141840"/>
            </a:xfrm>
          </p:grpSpPr>
          <p:sp>
            <p:nvSpPr>
              <p:cNvPr id="611" name="Google Shape;611;p4"/>
              <p:cNvSpPr/>
              <p:nvPr/>
            </p:nvSpPr>
            <p:spPr>
              <a:xfrm>
                <a:off x="3872366" y="3147021"/>
                <a:ext cx="1143000" cy="1141840"/>
              </a:xfrm>
              <a:prstGeom prst="ellipse">
                <a:avLst/>
              </a:prstGeom>
              <a:solidFill>
                <a:srgbClr val="134570"/>
              </a:solidFill>
              <a:ln w="12700" cap="flat" cmpd="sng">
                <a:solidFill>
                  <a:srgbClr val="C9C9C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2" name="Google Shape;612;p4" descr="Schoolhouse with solid fill"/>
              <p:cNvPicPr preferRelativeResize="0"/>
              <p:nvPr/>
            </p:nvPicPr>
            <p:blipFill rotWithShape="1">
              <a:blip r:embed="rId3">
                <a:alphaModFix/>
              </a:blip>
              <a:srcRect/>
              <a:stretch/>
            </p:blipFill>
            <p:spPr>
              <a:xfrm>
                <a:off x="3990727" y="3237128"/>
                <a:ext cx="914400" cy="914400"/>
              </a:xfrm>
              <a:prstGeom prst="rect">
                <a:avLst/>
              </a:prstGeom>
              <a:noFill/>
              <a:ln>
                <a:noFill/>
              </a:ln>
            </p:spPr>
          </p:pic>
        </p:grpSp>
        <p:sp>
          <p:nvSpPr>
            <p:cNvPr id="613" name="Google Shape;613;p4"/>
            <p:cNvSpPr txBox="1"/>
            <p:nvPr/>
          </p:nvSpPr>
          <p:spPr>
            <a:xfrm>
              <a:off x="3826081" y="3034984"/>
              <a:ext cx="91978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Calibri"/>
                  <a:ea typeface="Calibri"/>
                  <a:cs typeface="Calibri"/>
                  <a:sym typeface="Calibri"/>
                </a:rPr>
                <a:t>Jordan Matthews High</a:t>
              </a:r>
              <a:endParaRPr/>
            </a:p>
          </p:txBody>
        </p:sp>
      </p:grpSp>
      <p:grpSp>
        <p:nvGrpSpPr>
          <p:cNvPr id="614" name="Google Shape;614;p4"/>
          <p:cNvGrpSpPr/>
          <p:nvPr/>
        </p:nvGrpSpPr>
        <p:grpSpPr>
          <a:xfrm>
            <a:off x="2251472" y="2124470"/>
            <a:ext cx="919780" cy="1298175"/>
            <a:chOff x="3826081" y="2136919"/>
            <a:chExt cx="919780" cy="1298175"/>
          </a:xfrm>
        </p:grpSpPr>
        <p:grpSp>
          <p:nvGrpSpPr>
            <p:cNvPr id="615" name="Google Shape;615;p4"/>
            <p:cNvGrpSpPr/>
            <p:nvPr/>
          </p:nvGrpSpPr>
          <p:grpSpPr>
            <a:xfrm>
              <a:off x="3885881" y="2136919"/>
              <a:ext cx="822960" cy="821568"/>
              <a:chOff x="3872366" y="3147021"/>
              <a:chExt cx="1143000" cy="1141840"/>
            </a:xfrm>
          </p:grpSpPr>
          <p:sp>
            <p:nvSpPr>
              <p:cNvPr id="616" name="Google Shape;616;p4"/>
              <p:cNvSpPr/>
              <p:nvPr/>
            </p:nvSpPr>
            <p:spPr>
              <a:xfrm>
                <a:off x="3872366" y="3147021"/>
                <a:ext cx="1143000" cy="1141840"/>
              </a:xfrm>
              <a:prstGeom prst="ellipse">
                <a:avLst/>
              </a:prstGeom>
              <a:solidFill>
                <a:srgbClr val="134570"/>
              </a:solidFill>
              <a:ln w="12700" cap="flat" cmpd="sng">
                <a:solidFill>
                  <a:srgbClr val="C9C9C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17" name="Google Shape;617;p4" descr="Schoolhouse with solid fill"/>
              <p:cNvPicPr preferRelativeResize="0"/>
              <p:nvPr/>
            </p:nvPicPr>
            <p:blipFill rotWithShape="1">
              <a:blip r:embed="rId3">
                <a:alphaModFix/>
              </a:blip>
              <a:srcRect/>
              <a:stretch/>
            </p:blipFill>
            <p:spPr>
              <a:xfrm>
                <a:off x="3990727" y="3237128"/>
                <a:ext cx="914400" cy="914400"/>
              </a:xfrm>
              <a:prstGeom prst="rect">
                <a:avLst/>
              </a:prstGeom>
              <a:noFill/>
              <a:ln>
                <a:noFill/>
              </a:ln>
            </p:spPr>
          </p:pic>
        </p:grpSp>
        <p:sp>
          <p:nvSpPr>
            <p:cNvPr id="618" name="Google Shape;618;p4"/>
            <p:cNvSpPr txBox="1"/>
            <p:nvPr/>
          </p:nvSpPr>
          <p:spPr>
            <a:xfrm>
              <a:off x="3826081" y="3034984"/>
              <a:ext cx="91978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Calibri"/>
                  <a:ea typeface="Calibri"/>
                  <a:cs typeface="Calibri"/>
                  <a:sym typeface="Calibri"/>
                </a:rPr>
                <a:t>Siler City Elementary</a:t>
              </a:r>
              <a:endParaRPr/>
            </a:p>
          </p:txBody>
        </p:sp>
      </p:grpSp>
      <p:grpSp>
        <p:nvGrpSpPr>
          <p:cNvPr id="619" name="Google Shape;619;p4"/>
          <p:cNvGrpSpPr/>
          <p:nvPr/>
        </p:nvGrpSpPr>
        <p:grpSpPr>
          <a:xfrm>
            <a:off x="3977245" y="3066165"/>
            <a:ext cx="277852" cy="277851"/>
            <a:chOff x="6707443" y="3238137"/>
            <a:chExt cx="277852" cy="277851"/>
          </a:xfrm>
        </p:grpSpPr>
        <p:sp>
          <p:nvSpPr>
            <p:cNvPr id="620" name="Google Shape;620;p4"/>
            <p:cNvSpPr/>
            <p:nvPr/>
          </p:nvSpPr>
          <p:spPr>
            <a:xfrm rot="-9600000" flipH="1">
              <a:off x="6737978" y="3268672"/>
              <a:ext cx="216782" cy="216781"/>
            </a:xfrm>
            <a:prstGeom prst="teardrop">
              <a:avLst>
                <a:gd name="adj" fmla="val 200000"/>
              </a:avLst>
            </a:prstGeom>
            <a:solidFill>
              <a:schemeClr val="lt2"/>
            </a:solidFill>
            <a:ln w="38100" cap="flat" cmpd="sng">
              <a:solidFill>
                <a:schemeClr val="lt2"/>
              </a:solidFill>
              <a:prstDash val="solid"/>
              <a:miter lim="800000"/>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1">
                <a:solidFill>
                  <a:schemeClr val="lt1"/>
                </a:solidFill>
                <a:latin typeface="Calibri"/>
                <a:ea typeface="Calibri"/>
                <a:cs typeface="Calibri"/>
                <a:sym typeface="Calibri"/>
              </a:endParaRPr>
            </a:p>
          </p:txBody>
        </p:sp>
        <p:sp>
          <p:nvSpPr>
            <p:cNvPr id="621" name="Google Shape;621;p4"/>
            <p:cNvSpPr/>
            <p:nvPr/>
          </p:nvSpPr>
          <p:spPr>
            <a:xfrm rot="-1500000" flipH="1">
              <a:off x="6782335" y="3312846"/>
              <a:ext cx="127747" cy="12774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1">
                <a:solidFill>
                  <a:schemeClr val="lt1"/>
                </a:solidFill>
                <a:latin typeface="Calibri"/>
                <a:ea typeface="Calibri"/>
                <a:cs typeface="Calibri"/>
                <a:sym typeface="Calibri"/>
              </a:endParaRPr>
            </a:p>
          </p:txBody>
        </p:sp>
      </p:grpSp>
      <p:grpSp>
        <p:nvGrpSpPr>
          <p:cNvPr id="622" name="Google Shape;622;p4"/>
          <p:cNvGrpSpPr/>
          <p:nvPr/>
        </p:nvGrpSpPr>
        <p:grpSpPr>
          <a:xfrm>
            <a:off x="3517355" y="4359046"/>
            <a:ext cx="919780" cy="1298175"/>
            <a:chOff x="3826081" y="2136919"/>
            <a:chExt cx="919780" cy="1298175"/>
          </a:xfrm>
        </p:grpSpPr>
        <p:grpSp>
          <p:nvGrpSpPr>
            <p:cNvPr id="623" name="Google Shape;623;p4"/>
            <p:cNvGrpSpPr/>
            <p:nvPr/>
          </p:nvGrpSpPr>
          <p:grpSpPr>
            <a:xfrm>
              <a:off x="3885881" y="2136919"/>
              <a:ext cx="822960" cy="821568"/>
              <a:chOff x="3872366" y="3147021"/>
              <a:chExt cx="1143000" cy="1141840"/>
            </a:xfrm>
          </p:grpSpPr>
          <p:sp>
            <p:nvSpPr>
              <p:cNvPr id="624" name="Google Shape;624;p4"/>
              <p:cNvSpPr/>
              <p:nvPr/>
            </p:nvSpPr>
            <p:spPr>
              <a:xfrm>
                <a:off x="3872366" y="3147021"/>
                <a:ext cx="1143000" cy="1141840"/>
              </a:xfrm>
              <a:prstGeom prst="ellipse">
                <a:avLst/>
              </a:prstGeom>
              <a:solidFill>
                <a:srgbClr val="134570"/>
              </a:solidFill>
              <a:ln w="12700" cap="flat" cmpd="sng">
                <a:solidFill>
                  <a:srgbClr val="C9C9C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25" name="Google Shape;625;p4" descr="Schoolhouse with solid fill"/>
              <p:cNvPicPr preferRelativeResize="0"/>
              <p:nvPr/>
            </p:nvPicPr>
            <p:blipFill rotWithShape="1">
              <a:blip r:embed="rId3">
                <a:alphaModFix/>
              </a:blip>
              <a:srcRect/>
              <a:stretch/>
            </p:blipFill>
            <p:spPr>
              <a:xfrm>
                <a:off x="3990727" y="3237128"/>
                <a:ext cx="914400" cy="914400"/>
              </a:xfrm>
              <a:prstGeom prst="rect">
                <a:avLst/>
              </a:prstGeom>
              <a:noFill/>
              <a:ln>
                <a:noFill/>
              </a:ln>
            </p:spPr>
          </p:pic>
        </p:grpSp>
        <p:sp>
          <p:nvSpPr>
            <p:cNvPr id="626" name="Google Shape;626;p4"/>
            <p:cNvSpPr txBox="1"/>
            <p:nvPr/>
          </p:nvSpPr>
          <p:spPr>
            <a:xfrm>
              <a:off x="3826081" y="3034984"/>
              <a:ext cx="91978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Calibri"/>
                  <a:ea typeface="Calibri"/>
                  <a:cs typeface="Calibri"/>
                  <a:sym typeface="Calibri"/>
                </a:rPr>
                <a:t>Chatham Middle School</a:t>
              </a:r>
              <a:endParaRPr/>
            </a:p>
          </p:txBody>
        </p:sp>
      </p:grpSp>
      <p:grpSp>
        <p:nvGrpSpPr>
          <p:cNvPr id="627" name="Google Shape;627;p4"/>
          <p:cNvGrpSpPr/>
          <p:nvPr/>
        </p:nvGrpSpPr>
        <p:grpSpPr>
          <a:xfrm>
            <a:off x="4148575" y="2926551"/>
            <a:ext cx="277852" cy="277851"/>
            <a:chOff x="6707443" y="3238137"/>
            <a:chExt cx="277852" cy="277851"/>
          </a:xfrm>
        </p:grpSpPr>
        <p:sp>
          <p:nvSpPr>
            <p:cNvPr id="628" name="Google Shape;628;p4"/>
            <p:cNvSpPr/>
            <p:nvPr/>
          </p:nvSpPr>
          <p:spPr>
            <a:xfrm rot="-9600000" flipH="1">
              <a:off x="6737978" y="3268672"/>
              <a:ext cx="216782" cy="216781"/>
            </a:xfrm>
            <a:prstGeom prst="teardrop">
              <a:avLst>
                <a:gd name="adj" fmla="val 200000"/>
              </a:avLst>
            </a:prstGeom>
            <a:solidFill>
              <a:schemeClr val="lt2"/>
            </a:solidFill>
            <a:ln w="38100" cap="flat" cmpd="sng">
              <a:solidFill>
                <a:schemeClr val="lt2"/>
              </a:solidFill>
              <a:prstDash val="solid"/>
              <a:miter lim="800000"/>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1">
                <a:solidFill>
                  <a:schemeClr val="lt1"/>
                </a:solidFill>
                <a:latin typeface="Calibri"/>
                <a:ea typeface="Calibri"/>
                <a:cs typeface="Calibri"/>
                <a:sym typeface="Calibri"/>
              </a:endParaRPr>
            </a:p>
          </p:txBody>
        </p:sp>
        <p:sp>
          <p:nvSpPr>
            <p:cNvPr id="629" name="Google Shape;629;p4"/>
            <p:cNvSpPr/>
            <p:nvPr/>
          </p:nvSpPr>
          <p:spPr>
            <a:xfrm rot="-1500000" flipH="1">
              <a:off x="6782335" y="3312846"/>
              <a:ext cx="127747" cy="12774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1">
                <a:solidFill>
                  <a:schemeClr val="lt1"/>
                </a:solidFill>
                <a:latin typeface="Calibri"/>
                <a:ea typeface="Calibri"/>
                <a:cs typeface="Calibri"/>
                <a:sym typeface="Calibri"/>
              </a:endParaRPr>
            </a:p>
          </p:txBody>
        </p:sp>
      </p:grpSp>
      <p:grpSp>
        <p:nvGrpSpPr>
          <p:cNvPr id="630" name="Google Shape;630;p4"/>
          <p:cNvGrpSpPr/>
          <p:nvPr/>
        </p:nvGrpSpPr>
        <p:grpSpPr>
          <a:xfrm>
            <a:off x="4933198" y="2199357"/>
            <a:ext cx="277852" cy="277851"/>
            <a:chOff x="6680358" y="2710445"/>
            <a:chExt cx="277852" cy="277851"/>
          </a:xfrm>
        </p:grpSpPr>
        <p:sp>
          <p:nvSpPr>
            <p:cNvPr id="631" name="Google Shape;631;p4"/>
            <p:cNvSpPr/>
            <p:nvPr/>
          </p:nvSpPr>
          <p:spPr>
            <a:xfrm rot="-9600000" flipH="1">
              <a:off x="6710893" y="2740980"/>
              <a:ext cx="216782" cy="216781"/>
            </a:xfrm>
            <a:prstGeom prst="teardrop">
              <a:avLst>
                <a:gd name="adj" fmla="val 200000"/>
              </a:avLst>
            </a:prstGeom>
            <a:solidFill>
              <a:srgbClr val="134570"/>
            </a:solidFill>
            <a:ln w="38100" cap="flat" cmpd="sng">
              <a:solidFill>
                <a:srgbClr val="134570"/>
              </a:solidFill>
              <a:prstDash val="solid"/>
              <a:miter lim="800000"/>
              <a:headEnd type="none" w="sm" len="sm"/>
              <a:tailEnd type="none" w="sm" len="sm"/>
            </a:ln>
            <a:effectLst>
              <a:outerShdw blurRad="76200" sy="23000" kx="-1200000" algn="bl"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1">
                <a:solidFill>
                  <a:schemeClr val="lt1"/>
                </a:solidFill>
                <a:latin typeface="Calibri"/>
                <a:ea typeface="Calibri"/>
                <a:cs typeface="Calibri"/>
                <a:sym typeface="Calibri"/>
              </a:endParaRPr>
            </a:p>
          </p:txBody>
        </p:sp>
        <p:sp>
          <p:nvSpPr>
            <p:cNvPr id="632" name="Google Shape;632;p4"/>
            <p:cNvSpPr/>
            <p:nvPr/>
          </p:nvSpPr>
          <p:spPr>
            <a:xfrm rot="-1500000" flipH="1">
              <a:off x="6755410" y="2785497"/>
              <a:ext cx="127747" cy="127746"/>
            </a:xfrm>
            <a:prstGeom prst="ellipse">
              <a:avLst/>
            </a:prstGeom>
            <a:solidFill>
              <a:schemeClr val="lt1"/>
            </a:solidFill>
            <a:ln w="12700" cap="flat" cmpd="sng">
              <a:solidFill>
                <a:srgbClr val="1345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1">
                <a:solidFill>
                  <a:schemeClr val="lt1"/>
                </a:solidFill>
                <a:latin typeface="Calibri"/>
                <a:ea typeface="Calibri"/>
                <a:cs typeface="Calibri"/>
                <a:sym typeface="Calibri"/>
              </a:endParaRPr>
            </a:p>
          </p:txBody>
        </p:sp>
      </p:grpSp>
      <p:grpSp>
        <p:nvGrpSpPr>
          <p:cNvPr id="633" name="Google Shape;633;p4"/>
          <p:cNvGrpSpPr/>
          <p:nvPr/>
        </p:nvGrpSpPr>
        <p:grpSpPr>
          <a:xfrm>
            <a:off x="4505591" y="3296648"/>
            <a:ext cx="919780" cy="1298175"/>
            <a:chOff x="3826081" y="2136919"/>
            <a:chExt cx="919780" cy="1298175"/>
          </a:xfrm>
        </p:grpSpPr>
        <p:grpSp>
          <p:nvGrpSpPr>
            <p:cNvPr id="634" name="Google Shape;634;p4"/>
            <p:cNvGrpSpPr/>
            <p:nvPr/>
          </p:nvGrpSpPr>
          <p:grpSpPr>
            <a:xfrm>
              <a:off x="3885881" y="2136919"/>
              <a:ext cx="822960" cy="821568"/>
              <a:chOff x="3872366" y="3147021"/>
              <a:chExt cx="1143000" cy="1141840"/>
            </a:xfrm>
          </p:grpSpPr>
          <p:sp>
            <p:nvSpPr>
              <p:cNvPr id="635" name="Google Shape;635;p4"/>
              <p:cNvSpPr/>
              <p:nvPr/>
            </p:nvSpPr>
            <p:spPr>
              <a:xfrm>
                <a:off x="3872366" y="3147021"/>
                <a:ext cx="1143000" cy="1141840"/>
              </a:xfrm>
              <a:prstGeom prst="ellipse">
                <a:avLst/>
              </a:prstGeom>
              <a:solidFill>
                <a:srgbClr val="134570"/>
              </a:solidFill>
              <a:ln w="12700" cap="flat" cmpd="sng">
                <a:solidFill>
                  <a:srgbClr val="C9C9C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36" name="Google Shape;636;p4" descr="Schoolhouse with solid fill"/>
              <p:cNvPicPr preferRelativeResize="0"/>
              <p:nvPr/>
            </p:nvPicPr>
            <p:blipFill rotWithShape="1">
              <a:blip r:embed="rId3">
                <a:alphaModFix/>
              </a:blip>
              <a:srcRect/>
              <a:stretch/>
            </p:blipFill>
            <p:spPr>
              <a:xfrm>
                <a:off x="3990727" y="3237128"/>
                <a:ext cx="914400" cy="914400"/>
              </a:xfrm>
              <a:prstGeom prst="rect">
                <a:avLst/>
              </a:prstGeom>
              <a:noFill/>
              <a:ln>
                <a:noFill/>
              </a:ln>
            </p:spPr>
          </p:pic>
        </p:grpSp>
        <p:sp>
          <p:nvSpPr>
            <p:cNvPr id="637" name="Google Shape;637;p4"/>
            <p:cNvSpPr txBox="1"/>
            <p:nvPr/>
          </p:nvSpPr>
          <p:spPr>
            <a:xfrm>
              <a:off x="3826081" y="3034984"/>
              <a:ext cx="91978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lt1"/>
                  </a:solidFill>
                  <a:latin typeface="Calibri"/>
                  <a:ea typeface="Calibri"/>
                  <a:cs typeface="Calibri"/>
                  <a:sym typeface="Calibri"/>
                </a:rPr>
                <a:t>Virginia Cross Elementary</a:t>
              </a:r>
              <a:endParaRPr/>
            </a:p>
          </p:txBody>
        </p:sp>
      </p:grpSp>
      <p:grpSp>
        <p:nvGrpSpPr>
          <p:cNvPr id="638" name="Google Shape;638;p4"/>
          <p:cNvGrpSpPr/>
          <p:nvPr/>
        </p:nvGrpSpPr>
        <p:grpSpPr>
          <a:xfrm>
            <a:off x="5297892" y="297903"/>
            <a:ext cx="919780" cy="1298175"/>
            <a:chOff x="3826081" y="2136919"/>
            <a:chExt cx="919780" cy="1298175"/>
          </a:xfrm>
        </p:grpSpPr>
        <p:grpSp>
          <p:nvGrpSpPr>
            <p:cNvPr id="639" name="Google Shape;639;p4"/>
            <p:cNvGrpSpPr/>
            <p:nvPr/>
          </p:nvGrpSpPr>
          <p:grpSpPr>
            <a:xfrm>
              <a:off x="3885881" y="2136919"/>
              <a:ext cx="822960" cy="821568"/>
              <a:chOff x="3872366" y="3147021"/>
              <a:chExt cx="1143000" cy="1141840"/>
            </a:xfrm>
          </p:grpSpPr>
          <p:sp>
            <p:nvSpPr>
              <p:cNvPr id="640" name="Google Shape;640;p4"/>
              <p:cNvSpPr/>
              <p:nvPr/>
            </p:nvSpPr>
            <p:spPr>
              <a:xfrm>
                <a:off x="3872366" y="3147021"/>
                <a:ext cx="1143000" cy="1141840"/>
              </a:xfrm>
              <a:prstGeom prst="ellipse">
                <a:avLst/>
              </a:prstGeom>
              <a:solidFill>
                <a:srgbClr val="134570">
                  <a:alpha val="49803"/>
                </a:srgbClr>
              </a:solidFill>
              <a:ln w="12700" cap="flat" cmpd="sng">
                <a:solidFill>
                  <a:srgbClr val="EDEDE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41" name="Google Shape;641;p4" descr="Schoolhouse with solid fill"/>
              <p:cNvPicPr preferRelativeResize="0"/>
              <p:nvPr/>
            </p:nvPicPr>
            <p:blipFill rotWithShape="1">
              <a:blip r:embed="rId4">
                <a:alphaModFix/>
              </a:blip>
              <a:srcRect/>
              <a:stretch/>
            </p:blipFill>
            <p:spPr>
              <a:xfrm>
                <a:off x="3990727" y="3237128"/>
                <a:ext cx="914400" cy="914400"/>
              </a:xfrm>
              <a:prstGeom prst="rect">
                <a:avLst/>
              </a:prstGeom>
              <a:noFill/>
              <a:ln>
                <a:noFill/>
              </a:ln>
            </p:spPr>
          </p:pic>
        </p:grpSp>
        <p:sp>
          <p:nvSpPr>
            <p:cNvPr id="642" name="Google Shape;642;p4"/>
            <p:cNvSpPr txBox="1"/>
            <p:nvPr/>
          </p:nvSpPr>
          <p:spPr>
            <a:xfrm>
              <a:off x="3826081" y="3034984"/>
              <a:ext cx="91978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Calibri"/>
                  <a:ea typeface="Calibri"/>
                  <a:cs typeface="Calibri"/>
                  <a:sym typeface="Calibri"/>
                </a:rPr>
                <a:t>Silk Hope Elementary</a:t>
              </a:r>
              <a:endParaRPr/>
            </a:p>
          </p:txBody>
        </p:sp>
      </p:grpSp>
      <p:pic>
        <p:nvPicPr>
          <p:cNvPr id="643" name="Google Shape;643;p4" descr="Text&#10;&#10;Description automatically generated"/>
          <p:cNvPicPr preferRelativeResize="0"/>
          <p:nvPr/>
        </p:nvPicPr>
        <p:blipFill rotWithShape="1">
          <a:blip r:embed="rId5">
            <a:alphaModFix/>
          </a:blip>
          <a:srcRect/>
          <a:stretch/>
        </p:blipFill>
        <p:spPr>
          <a:xfrm>
            <a:off x="8925927" y="5398982"/>
            <a:ext cx="2858231" cy="1295136"/>
          </a:xfrm>
          <a:prstGeom prst="rect">
            <a:avLst/>
          </a:prstGeom>
          <a:noFill/>
          <a:ln>
            <a:noFill/>
          </a:ln>
        </p:spPr>
      </p:pic>
      <p:cxnSp>
        <p:nvCxnSpPr>
          <p:cNvPr id="644" name="Google Shape;644;p4"/>
          <p:cNvCxnSpPr/>
          <p:nvPr/>
        </p:nvCxnSpPr>
        <p:spPr>
          <a:xfrm>
            <a:off x="8433831" y="5588516"/>
            <a:ext cx="0" cy="1105602"/>
          </a:xfrm>
          <a:prstGeom prst="straightConnector1">
            <a:avLst/>
          </a:prstGeom>
          <a:noFill/>
          <a:ln w="38100" cap="flat" cmpd="sng">
            <a:solidFill>
              <a:srgbClr val="134570"/>
            </a:solidFill>
            <a:prstDash val="solid"/>
            <a:miter lim="800000"/>
            <a:headEnd type="none" w="sm" len="sm"/>
            <a:tailEnd type="none" w="sm" len="sm"/>
          </a:ln>
        </p:spPr>
      </p:cxnSp>
      <p:sp>
        <p:nvSpPr>
          <p:cNvPr id="645" name="Google Shape;645;p4"/>
          <p:cNvSpPr txBox="1"/>
          <p:nvPr/>
        </p:nvSpPr>
        <p:spPr>
          <a:xfrm>
            <a:off x="6228838" y="483242"/>
            <a:ext cx="135364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a:solidFill>
                  <a:srgbClr val="1E4F96"/>
                </a:solidFill>
                <a:latin typeface="Corbel"/>
                <a:ea typeface="Corbel"/>
                <a:cs typeface="Corbel"/>
                <a:sym typeface="Corbel"/>
              </a:rPr>
              <a:t>PROPOSED OPT-OUT SCHOOL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14"/>
                                        </p:tgtEl>
                                        <p:attrNameLst>
                                          <p:attrName>style.visibility</p:attrName>
                                        </p:attrNameLst>
                                      </p:cBhvr>
                                      <p:to>
                                        <p:strVal val="visible"/>
                                      </p:to>
                                    </p:set>
                                    <p:anim calcmode="lin" valueType="num">
                                      <p:cBhvr additive="base">
                                        <p:cTn id="7" dur="500"/>
                                        <p:tgtEl>
                                          <p:spTgt spid="614"/>
                                        </p:tgtEl>
                                        <p:attrNameLst>
                                          <p:attrName>ppt_x</p:attrName>
                                        </p:attrNameLst>
                                      </p:cBhvr>
                                      <p:tavLst>
                                        <p:tav tm="0">
                                          <p:val>
                                            <p:strVal val="#ppt_x+1"/>
                                          </p:val>
                                        </p:tav>
                                        <p:tav tm="100000">
                                          <p:val>
                                            <p:strVal val="#ppt_x"/>
                                          </p:val>
                                        </p:tav>
                                      </p:tavLst>
                                    </p:anim>
                                  </p:childTnLst>
                                </p:cTn>
                              </p:par>
                              <p:par>
                                <p:cTn id="8" presetID="2" presetClass="entr" presetSubtype="2" fill="hold" nodeType="withEffect">
                                  <p:stCondLst>
                                    <p:cond delay="0"/>
                                  </p:stCondLst>
                                  <p:childTnLst>
                                    <p:set>
                                      <p:cBhvr>
                                        <p:cTn id="9" dur="1" fill="hold">
                                          <p:stCondLst>
                                            <p:cond delay="0"/>
                                          </p:stCondLst>
                                        </p:cTn>
                                        <p:tgtEl>
                                          <p:spTgt spid="606"/>
                                        </p:tgtEl>
                                        <p:attrNameLst>
                                          <p:attrName>style.visibility</p:attrName>
                                        </p:attrNameLst>
                                      </p:cBhvr>
                                      <p:to>
                                        <p:strVal val="visible"/>
                                      </p:to>
                                    </p:set>
                                    <p:anim calcmode="lin" valueType="num">
                                      <p:cBhvr additive="base">
                                        <p:cTn id="10" dur="500"/>
                                        <p:tgtEl>
                                          <p:spTgt spid="606"/>
                                        </p:tgtEl>
                                        <p:attrNameLst>
                                          <p:attrName>ppt_x</p:attrName>
                                        </p:attrNameLst>
                                      </p:cBhvr>
                                      <p:tavLst>
                                        <p:tav tm="0">
                                          <p:val>
                                            <p:strVal val="#ppt_x+1"/>
                                          </p:val>
                                        </p:tav>
                                        <p:tav tm="100000">
                                          <p:val>
                                            <p:strVal val="#ppt_x"/>
                                          </p:val>
                                        </p:tav>
                                      </p:tavLst>
                                    </p:anim>
                                  </p:childTnLst>
                                </p:cTn>
                              </p:par>
                              <p:par>
                                <p:cTn id="11" presetID="2" presetClass="entr" presetSubtype="2" fill="hold" nodeType="withEffect">
                                  <p:stCondLst>
                                    <p:cond delay="0"/>
                                  </p:stCondLst>
                                  <p:childTnLst>
                                    <p:set>
                                      <p:cBhvr>
                                        <p:cTn id="12" dur="1" fill="hold">
                                          <p:stCondLst>
                                            <p:cond delay="0"/>
                                          </p:stCondLst>
                                        </p:cTn>
                                        <p:tgtEl>
                                          <p:spTgt spid="627"/>
                                        </p:tgtEl>
                                        <p:attrNameLst>
                                          <p:attrName>style.visibility</p:attrName>
                                        </p:attrNameLst>
                                      </p:cBhvr>
                                      <p:to>
                                        <p:strVal val="visible"/>
                                      </p:to>
                                    </p:set>
                                    <p:anim calcmode="lin" valueType="num">
                                      <p:cBhvr additive="base">
                                        <p:cTn id="13" dur="500"/>
                                        <p:tgtEl>
                                          <p:spTgt spid="627"/>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633"/>
                                        </p:tgtEl>
                                        <p:attrNameLst>
                                          <p:attrName>style.visibility</p:attrName>
                                        </p:attrNameLst>
                                      </p:cBhvr>
                                      <p:to>
                                        <p:strVal val="visible"/>
                                      </p:to>
                                    </p:set>
                                    <p:anim calcmode="lin" valueType="num">
                                      <p:cBhvr additive="base">
                                        <p:cTn id="16" dur="500"/>
                                        <p:tgtEl>
                                          <p:spTgt spid="633"/>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19"/>
                                        </p:tgtEl>
                                        <p:attrNameLst>
                                          <p:attrName>style.visibility</p:attrName>
                                        </p:attrNameLst>
                                      </p:cBhvr>
                                      <p:to>
                                        <p:strVal val="visible"/>
                                      </p:to>
                                    </p:set>
                                    <p:anim calcmode="lin" valueType="num">
                                      <p:cBhvr additive="base">
                                        <p:cTn id="21" dur="500"/>
                                        <p:tgtEl>
                                          <p:spTgt spid="619"/>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22"/>
                                        </p:tgtEl>
                                        <p:attrNameLst>
                                          <p:attrName>style.visibility</p:attrName>
                                        </p:attrNameLst>
                                      </p:cBhvr>
                                      <p:to>
                                        <p:strVal val="visible"/>
                                      </p:to>
                                    </p:set>
                                    <p:anim calcmode="lin" valueType="num">
                                      <p:cBhvr additive="base">
                                        <p:cTn id="24" dur="500"/>
                                        <p:tgtEl>
                                          <p:spTgt spid="6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nodeType="clickEffect">
                                  <p:stCondLst>
                                    <p:cond delay="0"/>
                                  </p:stCondLst>
                                  <p:childTnLst>
                                    <p:set>
                                      <p:cBhvr>
                                        <p:cTn id="28" dur="1" fill="hold">
                                          <p:stCondLst>
                                            <p:cond delay="0"/>
                                          </p:stCondLst>
                                        </p:cTn>
                                        <p:tgtEl>
                                          <p:spTgt spid="609"/>
                                        </p:tgtEl>
                                        <p:attrNameLst>
                                          <p:attrName>style.visibility</p:attrName>
                                        </p:attrNameLst>
                                      </p:cBhvr>
                                      <p:to>
                                        <p:strVal val="visible"/>
                                      </p:to>
                                    </p:set>
                                    <p:anim calcmode="lin" valueType="num">
                                      <p:cBhvr additive="base">
                                        <p:cTn id="29" dur="500"/>
                                        <p:tgtEl>
                                          <p:spTgt spid="609"/>
                                        </p:tgtEl>
                                        <p:attrNameLst>
                                          <p:attrName>ppt_y</p:attrName>
                                        </p:attrNameLst>
                                      </p:cBhvr>
                                      <p:tavLst>
                                        <p:tav tm="0">
                                          <p:val>
                                            <p:strVal val="#ppt_y-1"/>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603"/>
                                        </p:tgtEl>
                                        <p:attrNameLst>
                                          <p:attrName>style.visibility</p:attrName>
                                        </p:attrNameLst>
                                      </p:cBhvr>
                                      <p:to>
                                        <p:strVal val="visible"/>
                                      </p:to>
                                    </p:set>
                                    <p:anim calcmode="lin" valueType="num">
                                      <p:cBhvr additive="base">
                                        <p:cTn id="32" dur="500"/>
                                        <p:tgtEl>
                                          <p:spTgt spid="60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30"/>
                                        </p:tgtEl>
                                        <p:attrNameLst>
                                          <p:attrName>style.visibility</p:attrName>
                                        </p:attrNameLst>
                                      </p:cBhvr>
                                      <p:to>
                                        <p:strVal val="visible"/>
                                      </p:to>
                                    </p:set>
                                    <p:anim calcmode="lin" valueType="num">
                                      <p:cBhvr additive="base">
                                        <p:cTn id="37" dur="500"/>
                                        <p:tgtEl>
                                          <p:spTgt spid="630"/>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638"/>
                                        </p:tgtEl>
                                        <p:attrNameLst>
                                          <p:attrName>style.visibility</p:attrName>
                                        </p:attrNameLst>
                                      </p:cBhvr>
                                      <p:to>
                                        <p:strVal val="visible"/>
                                      </p:to>
                                    </p:set>
                                    <p:anim calcmode="lin" valueType="num">
                                      <p:cBhvr additive="base">
                                        <p:cTn id="40" dur="500"/>
                                        <p:tgtEl>
                                          <p:spTgt spid="638"/>
                                        </p:tgtEl>
                                        <p:attrNameLst>
                                          <p:attrName>ppt_x</p:attrName>
                                        </p:attrNameLst>
                                      </p:cBhvr>
                                      <p:tavLst>
                                        <p:tav tm="0">
                                          <p:val>
                                            <p:strVal val="#ppt_x-1"/>
                                          </p:val>
                                        </p:tav>
                                        <p:tav tm="100000">
                                          <p:val>
                                            <p:strVal val="#ppt_x"/>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5"/>
          <p:cNvSpPr txBox="1">
            <a:spLocks noGrp="1"/>
          </p:cNvSpPr>
          <p:nvPr>
            <p:ph type="title"/>
          </p:nvPr>
        </p:nvSpPr>
        <p:spPr>
          <a:xfrm>
            <a:off x="419100" y="137160"/>
            <a:ext cx="10896600" cy="893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744466"/>
              </a:buClr>
              <a:buSzPts val="4400"/>
              <a:buFont typeface="Corbel"/>
              <a:buNone/>
            </a:pPr>
            <a:r>
              <a:rPr lang="en-US">
                <a:solidFill>
                  <a:srgbClr val="744466"/>
                </a:solidFill>
              </a:rPr>
              <a:t>HISTORY OF THIS PROJECT</a:t>
            </a:r>
            <a:endParaRPr/>
          </a:p>
        </p:txBody>
      </p:sp>
      <p:sp>
        <p:nvSpPr>
          <p:cNvPr id="651" name="Google Shape;651;p5"/>
          <p:cNvSpPr txBox="1">
            <a:spLocks noGrp="1"/>
          </p:cNvSpPr>
          <p:nvPr>
            <p:ph type="body" idx="1"/>
          </p:nvPr>
        </p:nvSpPr>
        <p:spPr>
          <a:xfrm>
            <a:off x="387150" y="944975"/>
            <a:ext cx="11669400" cy="60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34570"/>
              </a:buClr>
              <a:buSzPts val="1400"/>
              <a:buNone/>
            </a:pPr>
            <a:r>
              <a:rPr lang="en-US" sz="2000" b="1">
                <a:solidFill>
                  <a:srgbClr val="134570"/>
                </a:solidFill>
              </a:rPr>
              <a:t>Investigating the question of whether Chatham County Schools should pursue a year-round academic calendar, specifically in the Siler City area, came from our staff, community,  and school leaders</a:t>
            </a:r>
            <a:r>
              <a:rPr lang="en-US" sz="2000">
                <a:solidFill>
                  <a:srgbClr val="134570"/>
                </a:solidFill>
              </a:rPr>
              <a:t>.</a:t>
            </a:r>
            <a:endParaRPr sz="2000"/>
          </a:p>
        </p:txBody>
      </p:sp>
      <p:sp>
        <p:nvSpPr>
          <p:cNvPr id="652" name="Google Shape;652;p5"/>
          <p:cNvSpPr txBox="1">
            <a:spLocks noGrp="1"/>
          </p:cNvSpPr>
          <p:nvPr>
            <p:ph type="body" idx="4294967295"/>
          </p:nvPr>
        </p:nvSpPr>
        <p:spPr>
          <a:xfrm>
            <a:off x="1991572" y="1681691"/>
            <a:ext cx="9144000" cy="105156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20000"/>
              </a:lnSpc>
              <a:spcBef>
                <a:spcPts val="0"/>
              </a:spcBef>
              <a:spcAft>
                <a:spcPts val="0"/>
              </a:spcAft>
              <a:buClr>
                <a:schemeClr val="dk2"/>
              </a:buClr>
              <a:buSzPct val="100000"/>
              <a:buNone/>
            </a:pPr>
            <a:r>
              <a:rPr lang="en-US" sz="2600" b="1"/>
              <a:t>History of lower school performance</a:t>
            </a:r>
            <a:endParaRPr/>
          </a:p>
          <a:p>
            <a:pPr marL="228600" lvl="0" indent="-228600" algn="l" rtl="0">
              <a:lnSpc>
                <a:spcPct val="120000"/>
              </a:lnSpc>
              <a:spcBef>
                <a:spcPts val="0"/>
              </a:spcBef>
              <a:spcAft>
                <a:spcPts val="0"/>
              </a:spcAft>
              <a:buClr>
                <a:schemeClr val="dk2"/>
              </a:buClr>
              <a:buSzPct val="100000"/>
              <a:buChar char="•"/>
            </a:pPr>
            <a:r>
              <a:rPr lang="en-US" sz="2300"/>
              <a:t>Title I Schools</a:t>
            </a:r>
            <a:endParaRPr/>
          </a:p>
          <a:p>
            <a:pPr marL="228600" lvl="0" indent="-228600" algn="l" rtl="0">
              <a:lnSpc>
                <a:spcPct val="120000"/>
              </a:lnSpc>
              <a:spcBef>
                <a:spcPts val="0"/>
              </a:spcBef>
              <a:spcAft>
                <a:spcPts val="0"/>
              </a:spcAft>
              <a:buClr>
                <a:schemeClr val="dk2"/>
              </a:buClr>
              <a:buSzPct val="100000"/>
              <a:buChar char="•"/>
            </a:pPr>
            <a:r>
              <a:rPr lang="en-US" sz="2300"/>
              <a:t>Lower school performance grades</a:t>
            </a:r>
            <a:endParaRPr/>
          </a:p>
        </p:txBody>
      </p:sp>
      <p:sp>
        <p:nvSpPr>
          <p:cNvPr id="653" name="Google Shape;653;p5"/>
          <p:cNvSpPr txBox="1">
            <a:spLocks noGrp="1"/>
          </p:cNvSpPr>
          <p:nvPr>
            <p:ph type="body" idx="4294967295"/>
          </p:nvPr>
        </p:nvSpPr>
        <p:spPr>
          <a:xfrm>
            <a:off x="1991572" y="2949887"/>
            <a:ext cx="9144000" cy="105156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2"/>
              </a:buClr>
              <a:buSzPts val="2200"/>
              <a:buNone/>
            </a:pPr>
            <a:r>
              <a:rPr lang="en-US" sz="2200" b="1"/>
              <a:t>Innovative school strategies have been pursued</a:t>
            </a:r>
            <a:endParaRPr/>
          </a:p>
          <a:p>
            <a:pPr marL="285750" lvl="0" indent="-285750" algn="l" rtl="0">
              <a:lnSpc>
                <a:spcPct val="110000"/>
              </a:lnSpc>
              <a:spcBef>
                <a:spcPts val="0"/>
              </a:spcBef>
              <a:spcAft>
                <a:spcPts val="0"/>
              </a:spcAft>
              <a:buClr>
                <a:schemeClr val="dk2"/>
              </a:buClr>
              <a:buSzPts val="1800"/>
              <a:buFont typeface="Arial"/>
              <a:buChar char="•"/>
            </a:pPr>
            <a:r>
              <a:rPr lang="en-US" sz="1800"/>
              <a:t>Restart applications</a:t>
            </a:r>
            <a:endParaRPr/>
          </a:p>
        </p:txBody>
      </p:sp>
      <p:sp>
        <p:nvSpPr>
          <p:cNvPr id="654" name="Google Shape;654;p5"/>
          <p:cNvSpPr txBox="1">
            <a:spLocks noGrp="1"/>
          </p:cNvSpPr>
          <p:nvPr>
            <p:ph type="body" idx="4294967295"/>
          </p:nvPr>
        </p:nvSpPr>
        <p:spPr>
          <a:xfrm>
            <a:off x="1991572" y="4157462"/>
            <a:ext cx="9144000" cy="1051560"/>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Clr>
                <a:schemeClr val="dk2"/>
              </a:buClr>
              <a:buSzPts val="2200"/>
              <a:buNone/>
            </a:pPr>
            <a:r>
              <a:rPr lang="en-US" sz="2200" b="1"/>
              <a:t>Progress to improvement has been noted but slow </a:t>
            </a:r>
            <a:endParaRPr/>
          </a:p>
          <a:p>
            <a:pPr marL="285750" lvl="0" indent="-285750" algn="l" rtl="0">
              <a:lnSpc>
                <a:spcPct val="110000"/>
              </a:lnSpc>
              <a:spcBef>
                <a:spcPts val="0"/>
              </a:spcBef>
              <a:spcAft>
                <a:spcPts val="0"/>
              </a:spcAft>
              <a:buClr>
                <a:schemeClr val="dk2"/>
              </a:buClr>
              <a:buSzPts val="2000"/>
              <a:buFont typeface="Arial"/>
              <a:buChar char="•"/>
            </a:pPr>
            <a:r>
              <a:rPr lang="en-US"/>
              <a:t>Pandemic stalled or reversed some of those gains.</a:t>
            </a:r>
            <a:endParaRPr/>
          </a:p>
        </p:txBody>
      </p:sp>
      <p:sp>
        <p:nvSpPr>
          <p:cNvPr id="655" name="Google Shape;655;p5"/>
          <p:cNvSpPr txBox="1">
            <a:spLocks noGrp="1"/>
          </p:cNvSpPr>
          <p:nvPr>
            <p:ph type="body" idx="4294967295"/>
          </p:nvPr>
        </p:nvSpPr>
        <p:spPr>
          <a:xfrm>
            <a:off x="1991572" y="5424309"/>
            <a:ext cx="9144000" cy="105156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0000"/>
              </a:lnSpc>
              <a:spcBef>
                <a:spcPts val="0"/>
              </a:spcBef>
              <a:spcAft>
                <a:spcPts val="0"/>
              </a:spcAft>
              <a:buClr>
                <a:schemeClr val="dk2"/>
              </a:buClr>
              <a:buSzPts val="2200"/>
              <a:buNone/>
            </a:pPr>
            <a:r>
              <a:rPr lang="en-US" sz="2200" b="1"/>
              <a:t>Schools not satisfied with progress</a:t>
            </a:r>
            <a:endParaRPr/>
          </a:p>
          <a:p>
            <a:pPr marL="228600" lvl="0" indent="-228600" algn="l" rtl="0">
              <a:lnSpc>
                <a:spcPct val="110000"/>
              </a:lnSpc>
              <a:spcBef>
                <a:spcPts val="0"/>
              </a:spcBef>
              <a:spcAft>
                <a:spcPts val="0"/>
              </a:spcAft>
              <a:buClr>
                <a:schemeClr val="dk2"/>
              </a:buClr>
              <a:buSzPts val="2000"/>
              <a:buChar char="•"/>
            </a:pPr>
            <a:r>
              <a:rPr lang="en-US"/>
              <a:t>School leaders and staff want to see success for students and have asked for years to investigate this option. </a:t>
            </a:r>
            <a:endParaRPr/>
          </a:p>
        </p:txBody>
      </p:sp>
      <p:pic>
        <p:nvPicPr>
          <p:cNvPr id="656" name="Google Shape;656;p5" descr="Playbook with solid fill"/>
          <p:cNvPicPr preferRelativeResize="0">
            <a:picLocks noGrp="1"/>
          </p:cNvPicPr>
          <p:nvPr>
            <p:ph type="pic" idx="2"/>
          </p:nvPr>
        </p:nvPicPr>
        <p:blipFill rotWithShape="1">
          <a:blip r:embed="rId3">
            <a:alphaModFix/>
          </a:blip>
          <a:srcRect/>
          <a:stretch/>
        </p:blipFill>
        <p:spPr>
          <a:xfrm>
            <a:off x="774740" y="3018467"/>
            <a:ext cx="914400" cy="914400"/>
          </a:xfrm>
          <a:prstGeom prst="rect">
            <a:avLst/>
          </a:prstGeom>
          <a:noFill/>
          <a:ln>
            <a:noFill/>
          </a:ln>
        </p:spPr>
      </p:pic>
      <p:pic>
        <p:nvPicPr>
          <p:cNvPr id="657" name="Google Shape;657;p5" descr="Pandemic flattening curve line graph with solid fill"/>
          <p:cNvPicPr preferRelativeResize="0">
            <a:picLocks noGrp="1"/>
          </p:cNvPicPr>
          <p:nvPr>
            <p:ph type="pic" idx="3"/>
          </p:nvPr>
        </p:nvPicPr>
        <p:blipFill rotWithShape="1">
          <a:blip r:embed="rId4">
            <a:alphaModFix/>
          </a:blip>
          <a:srcRect t="90" b="89"/>
          <a:stretch/>
        </p:blipFill>
        <p:spPr>
          <a:xfrm>
            <a:off x="774741" y="4220040"/>
            <a:ext cx="916041" cy="914400"/>
          </a:xfrm>
          <a:prstGeom prst="rect">
            <a:avLst/>
          </a:prstGeom>
          <a:noFill/>
          <a:ln>
            <a:noFill/>
          </a:ln>
        </p:spPr>
      </p:pic>
      <p:pic>
        <p:nvPicPr>
          <p:cNvPr id="658" name="Google Shape;658;p5" descr="Graduation cap with solid fill"/>
          <p:cNvPicPr preferRelativeResize="0">
            <a:picLocks noGrp="1"/>
          </p:cNvPicPr>
          <p:nvPr>
            <p:ph type="pic" idx="4"/>
          </p:nvPr>
        </p:nvPicPr>
        <p:blipFill rotWithShape="1">
          <a:blip r:embed="rId5">
            <a:alphaModFix/>
          </a:blip>
          <a:srcRect t="90" b="89"/>
          <a:stretch/>
        </p:blipFill>
        <p:spPr>
          <a:xfrm>
            <a:off x="774741" y="5578909"/>
            <a:ext cx="916041" cy="914400"/>
          </a:xfrm>
          <a:prstGeom prst="rect">
            <a:avLst/>
          </a:prstGeom>
          <a:noFill/>
          <a:ln>
            <a:noFill/>
          </a:ln>
        </p:spPr>
      </p:pic>
      <p:cxnSp>
        <p:nvCxnSpPr>
          <p:cNvPr id="659" name="Google Shape;659;p5"/>
          <p:cNvCxnSpPr/>
          <p:nvPr/>
        </p:nvCxnSpPr>
        <p:spPr>
          <a:xfrm>
            <a:off x="1945574" y="1750271"/>
            <a:ext cx="0" cy="914400"/>
          </a:xfrm>
          <a:prstGeom prst="straightConnector1">
            <a:avLst/>
          </a:prstGeom>
          <a:noFill/>
          <a:ln w="19050" cap="flat" cmpd="sng">
            <a:solidFill>
              <a:srgbClr val="134570"/>
            </a:solidFill>
            <a:prstDash val="solid"/>
            <a:miter lim="800000"/>
            <a:headEnd type="none" w="sm" len="sm"/>
            <a:tailEnd type="none" w="sm" len="sm"/>
          </a:ln>
        </p:spPr>
      </p:cxnSp>
      <p:cxnSp>
        <p:nvCxnSpPr>
          <p:cNvPr id="660" name="Google Shape;660;p5"/>
          <p:cNvCxnSpPr/>
          <p:nvPr/>
        </p:nvCxnSpPr>
        <p:spPr>
          <a:xfrm>
            <a:off x="1945574" y="2971800"/>
            <a:ext cx="0" cy="914400"/>
          </a:xfrm>
          <a:prstGeom prst="straightConnector1">
            <a:avLst/>
          </a:prstGeom>
          <a:noFill/>
          <a:ln w="19050" cap="flat" cmpd="sng">
            <a:solidFill>
              <a:srgbClr val="134570"/>
            </a:solidFill>
            <a:prstDash val="solid"/>
            <a:miter lim="800000"/>
            <a:headEnd type="none" w="sm" len="sm"/>
            <a:tailEnd type="none" w="sm" len="sm"/>
          </a:ln>
        </p:spPr>
      </p:cxnSp>
      <p:cxnSp>
        <p:nvCxnSpPr>
          <p:cNvPr id="661" name="Google Shape;661;p5"/>
          <p:cNvCxnSpPr/>
          <p:nvPr/>
        </p:nvCxnSpPr>
        <p:spPr>
          <a:xfrm>
            <a:off x="1945574" y="4220040"/>
            <a:ext cx="0" cy="914400"/>
          </a:xfrm>
          <a:prstGeom prst="straightConnector1">
            <a:avLst/>
          </a:prstGeom>
          <a:noFill/>
          <a:ln w="19050" cap="flat" cmpd="sng">
            <a:solidFill>
              <a:srgbClr val="134570"/>
            </a:solidFill>
            <a:prstDash val="solid"/>
            <a:miter lim="800000"/>
            <a:headEnd type="none" w="sm" len="sm"/>
            <a:tailEnd type="none" w="sm" len="sm"/>
          </a:ln>
        </p:spPr>
      </p:cxnSp>
      <p:cxnSp>
        <p:nvCxnSpPr>
          <p:cNvPr id="662" name="Google Shape;662;p5"/>
          <p:cNvCxnSpPr/>
          <p:nvPr/>
        </p:nvCxnSpPr>
        <p:spPr>
          <a:xfrm>
            <a:off x="1951512" y="5497512"/>
            <a:ext cx="0" cy="914400"/>
          </a:xfrm>
          <a:prstGeom prst="straightConnector1">
            <a:avLst/>
          </a:prstGeom>
          <a:noFill/>
          <a:ln w="19050" cap="flat" cmpd="sng">
            <a:solidFill>
              <a:srgbClr val="134570"/>
            </a:solidFill>
            <a:prstDash val="solid"/>
            <a:miter lim="800000"/>
            <a:headEnd type="none" w="sm" len="sm"/>
            <a:tailEnd type="none" w="sm" len="sm"/>
          </a:ln>
        </p:spPr>
      </p:cxnSp>
      <p:pic>
        <p:nvPicPr>
          <p:cNvPr id="663" name="Google Shape;663;p5"/>
          <p:cNvPicPr preferRelativeResize="0"/>
          <p:nvPr/>
        </p:nvPicPr>
        <p:blipFill>
          <a:blip r:embed="rId6">
            <a:alphaModFix/>
          </a:blip>
          <a:stretch>
            <a:fillRect/>
          </a:stretch>
        </p:blipFill>
        <p:spPr>
          <a:xfrm>
            <a:off x="844546" y="1832125"/>
            <a:ext cx="814237" cy="793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68" name="Google Shape;668;p6"/>
          <p:cNvPicPr preferRelativeResize="0">
            <a:picLocks noGrp="1"/>
          </p:cNvPicPr>
          <p:nvPr>
            <p:ph type="pic" idx="2"/>
          </p:nvPr>
        </p:nvPicPr>
        <p:blipFill rotWithShape="1">
          <a:blip r:embed="rId3">
            <a:alphaModFix/>
          </a:blip>
          <a:srcRect l="11443" r="11443"/>
          <a:stretch/>
        </p:blipFill>
        <p:spPr>
          <a:xfrm>
            <a:off x="20" y="10"/>
            <a:ext cx="3708380" cy="6853702"/>
          </a:xfrm>
          <a:prstGeom prst="rect">
            <a:avLst/>
          </a:prstGeom>
          <a:noFill/>
          <a:ln>
            <a:noFill/>
          </a:ln>
        </p:spPr>
      </p:pic>
      <p:sp>
        <p:nvSpPr>
          <p:cNvPr id="669" name="Google Shape;669;p6"/>
          <p:cNvSpPr txBox="1">
            <a:spLocks noGrp="1"/>
          </p:cNvSpPr>
          <p:nvPr>
            <p:ph type="title"/>
          </p:nvPr>
        </p:nvSpPr>
        <p:spPr>
          <a:xfrm>
            <a:off x="4253002" y="203950"/>
            <a:ext cx="4230600" cy="1466100"/>
          </a:xfrm>
          <a:prstGeom prst="rect">
            <a:avLst/>
          </a:prstGeom>
          <a:noFill/>
          <a:ln>
            <a:noFill/>
          </a:ln>
        </p:spPr>
        <p:txBody>
          <a:bodyPr spcFirstLastPara="1" wrap="square" lIns="0" tIns="45700" rIns="91425" bIns="45700" anchor="t" anchorCtr="0">
            <a:normAutofit fontScale="90000"/>
          </a:bodyPr>
          <a:lstStyle/>
          <a:p>
            <a:pPr marL="0" lvl="0" indent="0" algn="l" rtl="0">
              <a:lnSpc>
                <a:spcPct val="90000"/>
              </a:lnSpc>
              <a:spcBef>
                <a:spcPts val="0"/>
              </a:spcBef>
              <a:spcAft>
                <a:spcPts val="0"/>
              </a:spcAft>
              <a:buClr>
                <a:schemeClr val="lt1"/>
              </a:buClr>
              <a:buSzPct val="100000"/>
              <a:buFont typeface="Corbel"/>
              <a:buNone/>
            </a:pPr>
            <a:r>
              <a:rPr lang="en-US"/>
              <a:t>WHY NOW?</a:t>
            </a:r>
            <a:br>
              <a:rPr lang="en-US"/>
            </a:br>
            <a:r>
              <a:rPr lang="en-US" sz="2200"/>
              <a:t>LIVING, LEARNING AND WORKING </a:t>
            </a:r>
            <a:br>
              <a:rPr lang="en-US" sz="2200"/>
            </a:br>
            <a:r>
              <a:rPr lang="en-US" sz="2200"/>
              <a:t>THROUGH CONTINUED IMPACTS OF UNFINISHED LEARNING </a:t>
            </a:r>
            <a:endParaRPr/>
          </a:p>
        </p:txBody>
      </p:sp>
      <p:sp>
        <p:nvSpPr>
          <p:cNvPr id="670" name="Google Shape;670;p6"/>
          <p:cNvSpPr txBox="1">
            <a:spLocks noGrp="1"/>
          </p:cNvSpPr>
          <p:nvPr>
            <p:ph type="body" idx="1"/>
          </p:nvPr>
        </p:nvSpPr>
        <p:spPr>
          <a:xfrm>
            <a:off x="4253055" y="1674294"/>
            <a:ext cx="3686025" cy="382749"/>
          </a:xfrm>
          <a:prstGeom prst="rect">
            <a:avLst/>
          </a:prstGeom>
          <a:noFill/>
          <a:ln>
            <a:noFill/>
          </a:ln>
        </p:spPr>
        <p:txBody>
          <a:bodyPr spcFirstLastPara="1" wrap="square" lIns="0" tIns="45700" rIns="91425" bIns="45700" anchor="b" anchorCtr="0">
            <a:normAutofit/>
          </a:bodyPr>
          <a:lstStyle/>
          <a:p>
            <a:pPr marL="0" lvl="0" indent="0" algn="l" rtl="0">
              <a:lnSpc>
                <a:spcPct val="90000"/>
              </a:lnSpc>
              <a:spcBef>
                <a:spcPts val="0"/>
              </a:spcBef>
              <a:spcAft>
                <a:spcPts val="0"/>
              </a:spcAft>
              <a:buClr>
                <a:schemeClr val="lt1"/>
              </a:buClr>
              <a:buSzPts val="1500"/>
              <a:buNone/>
            </a:pPr>
            <a:r>
              <a:rPr lang="en-US" sz="1500"/>
              <a:t>COVID has changed life, work, and learning</a:t>
            </a:r>
            <a:endParaRPr/>
          </a:p>
        </p:txBody>
      </p:sp>
      <p:sp>
        <p:nvSpPr>
          <p:cNvPr id="671" name="Google Shape;671;p6"/>
          <p:cNvSpPr txBox="1">
            <a:spLocks noGrp="1"/>
          </p:cNvSpPr>
          <p:nvPr>
            <p:ph type="body" idx="3"/>
          </p:nvPr>
        </p:nvSpPr>
        <p:spPr>
          <a:xfrm>
            <a:off x="4252853" y="2138516"/>
            <a:ext cx="4095500" cy="4616245"/>
          </a:xfrm>
          <a:prstGeom prst="rect">
            <a:avLst/>
          </a:prstGeom>
          <a:noFill/>
          <a:ln>
            <a:noFill/>
          </a:ln>
        </p:spPr>
        <p:txBody>
          <a:bodyPr spcFirstLastPara="1" wrap="square" lIns="0" tIns="72000" rIns="91425" bIns="45700" anchor="t" anchorCtr="0">
            <a:normAutofit lnSpcReduction="10000"/>
          </a:bodyPr>
          <a:lstStyle/>
          <a:p>
            <a:pPr marL="228600" lvl="0" indent="-228600" algn="l" rtl="0">
              <a:lnSpc>
                <a:spcPct val="90000"/>
              </a:lnSpc>
              <a:spcBef>
                <a:spcPts val="0"/>
              </a:spcBef>
              <a:spcAft>
                <a:spcPts val="0"/>
              </a:spcAft>
              <a:buClr>
                <a:schemeClr val="lt1"/>
              </a:buClr>
              <a:buSzPts val="1400"/>
              <a:buChar char="•"/>
            </a:pPr>
            <a:r>
              <a:rPr lang="en-US"/>
              <a:t>Many of our students’ families and our own family members (spouses, live-in family) have drastically different work lives</a:t>
            </a:r>
            <a:endParaRPr/>
          </a:p>
          <a:p>
            <a:pPr marL="228600" lvl="0" indent="-228600" algn="l" rtl="0">
              <a:lnSpc>
                <a:spcPct val="90000"/>
              </a:lnSpc>
              <a:spcBef>
                <a:spcPts val="1000"/>
              </a:spcBef>
              <a:spcAft>
                <a:spcPts val="0"/>
              </a:spcAft>
              <a:buClr>
                <a:schemeClr val="lt1"/>
              </a:buClr>
              <a:buSzPts val="1400"/>
              <a:buChar char="•"/>
            </a:pPr>
            <a:r>
              <a:rPr lang="en-US"/>
              <a:t>COVID unfinished learning is significant</a:t>
            </a:r>
            <a:endParaRPr/>
          </a:p>
          <a:p>
            <a:pPr marL="228600" lvl="0" indent="-228600" algn="l" rtl="0">
              <a:lnSpc>
                <a:spcPct val="90000"/>
              </a:lnSpc>
              <a:spcBef>
                <a:spcPts val="1000"/>
              </a:spcBef>
              <a:spcAft>
                <a:spcPts val="0"/>
              </a:spcAft>
              <a:buClr>
                <a:schemeClr val="lt1"/>
              </a:buClr>
              <a:buSzPts val="1400"/>
              <a:buChar char="•"/>
            </a:pPr>
            <a:r>
              <a:rPr lang="en-US"/>
              <a:t>School districts across the nation are making significant changes to academic calendars to facilitate work-life balance and to benefit teacher working conditions</a:t>
            </a:r>
            <a:endParaRPr/>
          </a:p>
          <a:p>
            <a:pPr marL="228600" lvl="0" indent="-228600" algn="l" rtl="0">
              <a:lnSpc>
                <a:spcPct val="90000"/>
              </a:lnSpc>
              <a:spcBef>
                <a:spcPts val="1000"/>
              </a:spcBef>
              <a:spcAft>
                <a:spcPts val="0"/>
              </a:spcAft>
              <a:buClr>
                <a:schemeClr val="lt1"/>
              </a:buClr>
              <a:buSzPts val="1400"/>
              <a:buChar char="•"/>
            </a:pPr>
            <a:r>
              <a:rPr lang="en-US"/>
              <a:t>Staffing shortages are higher than ever (despite lower impacts than surrounding districts)</a:t>
            </a:r>
            <a:endParaRPr/>
          </a:p>
          <a:p>
            <a:pPr marL="228600" lvl="0" indent="-228600" algn="l" rtl="0">
              <a:lnSpc>
                <a:spcPct val="90000"/>
              </a:lnSpc>
              <a:spcBef>
                <a:spcPts val="1000"/>
              </a:spcBef>
              <a:spcAft>
                <a:spcPts val="0"/>
              </a:spcAft>
              <a:buClr>
                <a:schemeClr val="lt1"/>
              </a:buClr>
              <a:buSzPts val="1400"/>
              <a:buChar char="•"/>
            </a:pPr>
            <a:r>
              <a:rPr lang="en-US"/>
              <a:t>Family challenges have rapidly increased. Caring for sick family members, reconnecting with family, handling critical family issues, and even taking needed vacations are happening at all times of the school year now, not just during traditional holiday times. </a:t>
            </a:r>
            <a:endParaRPr/>
          </a:p>
          <a:p>
            <a:pPr marL="685800" lvl="1" indent="-228600" algn="l" rtl="0">
              <a:lnSpc>
                <a:spcPct val="90000"/>
              </a:lnSpc>
              <a:spcBef>
                <a:spcPts val="500"/>
              </a:spcBef>
              <a:spcAft>
                <a:spcPts val="0"/>
              </a:spcAft>
              <a:buClr>
                <a:schemeClr val="lt1"/>
              </a:buClr>
              <a:buSzPts val="1200"/>
              <a:buChar char="•"/>
            </a:pPr>
            <a:r>
              <a:rPr lang="en-US"/>
              <a:t>This is having a critical and negative impact on student attendance. </a:t>
            </a:r>
            <a:endParaRPr/>
          </a:p>
          <a:p>
            <a:pPr marL="228600" lvl="0" indent="-228600" algn="l" rtl="0">
              <a:lnSpc>
                <a:spcPct val="90000"/>
              </a:lnSpc>
              <a:spcBef>
                <a:spcPts val="1000"/>
              </a:spcBef>
              <a:spcAft>
                <a:spcPts val="0"/>
              </a:spcAft>
              <a:buClr>
                <a:schemeClr val="lt1"/>
              </a:buClr>
              <a:buSzPts val="1400"/>
              <a:buChar char="•"/>
            </a:pPr>
            <a:r>
              <a:rPr lang="en-US"/>
              <a:t>COVID stress and mental health needs for students, families, and staff could be addressed with more regular/frequent breaks in learning and work.</a:t>
            </a:r>
            <a:endParaRPr/>
          </a:p>
        </p:txBody>
      </p:sp>
      <p:pic>
        <p:nvPicPr>
          <p:cNvPr id="672" name="Google Shape;672;p6"/>
          <p:cNvPicPr preferRelativeResize="0">
            <a:picLocks noGrp="1"/>
          </p:cNvPicPr>
          <p:nvPr>
            <p:ph type="pic" idx="4"/>
          </p:nvPr>
        </p:nvPicPr>
        <p:blipFill rotWithShape="1">
          <a:blip r:embed="rId4">
            <a:alphaModFix/>
          </a:blip>
          <a:srcRect l="7827" r="11110" b="-1"/>
          <a:stretch/>
        </p:blipFill>
        <p:spPr>
          <a:xfrm>
            <a:off x="8483600" y="10"/>
            <a:ext cx="3708400" cy="68537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7"/>
          <p:cNvSpPr txBox="1">
            <a:spLocks noGrp="1"/>
          </p:cNvSpPr>
          <p:nvPr>
            <p:ph type="title"/>
          </p:nvPr>
        </p:nvSpPr>
        <p:spPr>
          <a:xfrm>
            <a:off x="600694" y="29356"/>
            <a:ext cx="4767263" cy="1074772"/>
          </a:xfrm>
          <a:prstGeom prst="rect">
            <a:avLst/>
          </a:prstGeom>
          <a:noFill/>
          <a:ln>
            <a:noFill/>
          </a:ln>
        </p:spPr>
        <p:txBody>
          <a:bodyPr spcFirstLastPara="1" wrap="square" lIns="0" tIns="45700" rIns="91425" bIns="45700" anchor="b" anchorCtr="0">
            <a:normAutofit fontScale="90000"/>
          </a:bodyPr>
          <a:lstStyle/>
          <a:p>
            <a:pPr marL="0" lvl="0" indent="0" algn="l" rtl="0">
              <a:lnSpc>
                <a:spcPct val="90000"/>
              </a:lnSpc>
              <a:spcBef>
                <a:spcPts val="0"/>
              </a:spcBef>
              <a:spcAft>
                <a:spcPts val="0"/>
              </a:spcAft>
              <a:buClr>
                <a:srgbClr val="134570"/>
              </a:buClr>
              <a:buSzPct val="100000"/>
              <a:buFont typeface="Corbel"/>
              <a:buNone/>
            </a:pPr>
            <a:r>
              <a:rPr lang="en-US">
                <a:solidFill>
                  <a:srgbClr val="134570"/>
                </a:solidFill>
              </a:rPr>
              <a:t>Feasibility Study Design</a:t>
            </a:r>
            <a:endParaRPr/>
          </a:p>
        </p:txBody>
      </p:sp>
      <p:sp>
        <p:nvSpPr>
          <p:cNvPr id="679" name="Google Shape;679;p7"/>
          <p:cNvSpPr txBox="1">
            <a:spLocks noGrp="1"/>
          </p:cNvSpPr>
          <p:nvPr>
            <p:ph type="body" idx="1"/>
          </p:nvPr>
        </p:nvSpPr>
        <p:spPr>
          <a:xfrm>
            <a:off x="600694" y="1910749"/>
            <a:ext cx="4767262" cy="3903210"/>
          </a:xfrm>
          <a:prstGeom prst="rect">
            <a:avLst/>
          </a:prstGeom>
          <a:noFill/>
          <a:ln>
            <a:noFill/>
          </a:ln>
        </p:spPr>
        <p:txBody>
          <a:bodyPr spcFirstLastPara="1" wrap="square" lIns="0" tIns="45700" rIns="91425" bIns="45700" anchor="t" anchorCtr="0">
            <a:normAutofit/>
          </a:bodyPr>
          <a:lstStyle/>
          <a:p>
            <a:pPr marL="285750" lvl="0" indent="-285750" algn="l" rtl="0">
              <a:lnSpc>
                <a:spcPct val="100000"/>
              </a:lnSpc>
              <a:spcBef>
                <a:spcPts val="0"/>
              </a:spcBef>
              <a:spcAft>
                <a:spcPts val="0"/>
              </a:spcAft>
              <a:buClr>
                <a:schemeClr val="dk2"/>
              </a:buClr>
              <a:buSzPts val="1800"/>
              <a:buFont typeface="Arial"/>
              <a:buChar char="•"/>
            </a:pPr>
            <a:r>
              <a:rPr lang="en-US" sz="1800"/>
              <a:t>District leadership approached the study with </a:t>
            </a:r>
            <a:r>
              <a:rPr lang="en-US" sz="1800" b="1"/>
              <a:t>NO OPINION </a:t>
            </a:r>
            <a:r>
              <a:rPr lang="en-US" sz="1800"/>
              <a:t>about the outcome</a:t>
            </a:r>
            <a:endParaRPr sz="1800" b="1"/>
          </a:p>
          <a:p>
            <a:pPr marL="285750" lvl="0" indent="-285750" algn="l" rtl="0">
              <a:lnSpc>
                <a:spcPct val="100000"/>
              </a:lnSpc>
              <a:spcBef>
                <a:spcPts val="1000"/>
              </a:spcBef>
              <a:spcAft>
                <a:spcPts val="0"/>
              </a:spcAft>
              <a:buClr>
                <a:schemeClr val="dk2"/>
              </a:buClr>
              <a:buSzPts val="1800"/>
              <a:buFont typeface="Arial"/>
              <a:buChar char="•"/>
            </a:pPr>
            <a:r>
              <a:rPr lang="en-US" sz="1800"/>
              <a:t>The request to consider a year-round academic calendar originated from our </a:t>
            </a:r>
            <a:r>
              <a:rPr lang="en-US" sz="1800" b="1"/>
              <a:t>SCHOOL LEADERS and FAMILY/COMMUNITY MEMBERS </a:t>
            </a:r>
            <a:r>
              <a:rPr lang="en-US" sz="1800"/>
              <a:t>(pre-pandemic) </a:t>
            </a:r>
            <a:endParaRPr/>
          </a:p>
          <a:p>
            <a:pPr marL="285750" lvl="0" indent="-285750" algn="l" rtl="0">
              <a:lnSpc>
                <a:spcPct val="100000"/>
              </a:lnSpc>
              <a:spcBef>
                <a:spcPts val="1000"/>
              </a:spcBef>
              <a:spcAft>
                <a:spcPts val="0"/>
              </a:spcAft>
              <a:buClr>
                <a:schemeClr val="dk2"/>
              </a:buClr>
              <a:buSzPts val="1800"/>
              <a:buFont typeface="Arial"/>
              <a:buChar char="•"/>
            </a:pPr>
            <a:r>
              <a:rPr lang="en-US" sz="1800"/>
              <a:t>To determine feasibility, we assessed and prioritized</a:t>
            </a:r>
            <a:endParaRPr/>
          </a:p>
          <a:p>
            <a:pPr marL="742950" lvl="1" indent="-285750" algn="l" rtl="0">
              <a:lnSpc>
                <a:spcPct val="100000"/>
              </a:lnSpc>
              <a:spcBef>
                <a:spcPts val="500"/>
              </a:spcBef>
              <a:spcAft>
                <a:spcPts val="0"/>
              </a:spcAft>
              <a:buClr>
                <a:schemeClr val="dk2"/>
              </a:buClr>
              <a:buSzPts val="1800"/>
              <a:buFont typeface="Arial"/>
              <a:buChar char="•"/>
            </a:pPr>
            <a:r>
              <a:rPr lang="en-US" sz="1800" b="1"/>
              <a:t>STAFF SUPPORT</a:t>
            </a:r>
            <a:endParaRPr/>
          </a:p>
          <a:p>
            <a:pPr marL="742950" lvl="1" indent="-285750" algn="l" rtl="0">
              <a:lnSpc>
                <a:spcPct val="100000"/>
              </a:lnSpc>
              <a:spcBef>
                <a:spcPts val="500"/>
              </a:spcBef>
              <a:spcAft>
                <a:spcPts val="0"/>
              </a:spcAft>
              <a:buClr>
                <a:schemeClr val="dk2"/>
              </a:buClr>
              <a:buSzPts val="1800"/>
              <a:buFont typeface="Arial"/>
              <a:buChar char="•"/>
            </a:pPr>
            <a:r>
              <a:rPr lang="en-US" sz="1800" b="1"/>
              <a:t>FAMILY SUPPORT</a:t>
            </a:r>
            <a:endParaRPr/>
          </a:p>
          <a:p>
            <a:pPr marL="742950" lvl="1" indent="-285750" algn="l" rtl="0">
              <a:lnSpc>
                <a:spcPct val="100000"/>
              </a:lnSpc>
              <a:spcBef>
                <a:spcPts val="500"/>
              </a:spcBef>
              <a:spcAft>
                <a:spcPts val="0"/>
              </a:spcAft>
              <a:buClr>
                <a:schemeClr val="dk2"/>
              </a:buClr>
              <a:buSzPts val="1800"/>
              <a:buFont typeface="Arial"/>
              <a:buChar char="•"/>
            </a:pPr>
            <a:r>
              <a:rPr lang="en-US" sz="1800" b="1"/>
              <a:t>COMMUNITY PARTNER CAPACITY</a:t>
            </a:r>
            <a:endParaRPr/>
          </a:p>
          <a:p>
            <a:pPr marL="742950" lvl="1" indent="-285750" algn="l" rtl="0">
              <a:lnSpc>
                <a:spcPct val="100000"/>
              </a:lnSpc>
              <a:spcBef>
                <a:spcPts val="500"/>
              </a:spcBef>
              <a:spcAft>
                <a:spcPts val="0"/>
              </a:spcAft>
              <a:buClr>
                <a:schemeClr val="dk2"/>
              </a:buClr>
              <a:buSzPts val="1800"/>
              <a:buFont typeface="Arial"/>
              <a:buChar char="•"/>
            </a:pPr>
            <a:r>
              <a:rPr lang="en-US" sz="1800" b="1"/>
              <a:t>OPERATIONAL CAPACITY</a:t>
            </a:r>
            <a:endParaRPr sz="1800"/>
          </a:p>
        </p:txBody>
      </p:sp>
      <p:sp>
        <p:nvSpPr>
          <p:cNvPr id="680" name="Google Shape;680;p7"/>
          <p:cNvSpPr txBox="1">
            <a:spLocks noGrp="1"/>
          </p:cNvSpPr>
          <p:nvPr>
            <p:ph type="body" idx="2"/>
          </p:nvPr>
        </p:nvSpPr>
        <p:spPr>
          <a:xfrm>
            <a:off x="600694" y="1138668"/>
            <a:ext cx="4767262" cy="772081"/>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134570"/>
              </a:buClr>
              <a:buSzPts val="2400"/>
              <a:buNone/>
            </a:pPr>
            <a:r>
              <a:rPr lang="en-US" sz="2400" b="1">
                <a:solidFill>
                  <a:srgbClr val="134570"/>
                </a:solidFill>
              </a:rPr>
              <a:t>Decision Making</a:t>
            </a:r>
            <a:r>
              <a:rPr lang="en-US" sz="2000" b="1">
                <a:solidFill>
                  <a:srgbClr val="134570"/>
                </a:solidFill>
              </a:rPr>
              <a:t/>
            </a:r>
            <a:br>
              <a:rPr lang="en-US" sz="2000" b="1">
                <a:solidFill>
                  <a:srgbClr val="134570"/>
                </a:solidFill>
              </a:rPr>
            </a:br>
            <a:r>
              <a:rPr lang="en-US" sz="2000" b="1">
                <a:solidFill>
                  <a:srgbClr val="134570"/>
                </a:solidFill>
              </a:rPr>
              <a:t>Family and Staff Driven</a:t>
            </a:r>
            <a:endParaRPr/>
          </a:p>
        </p:txBody>
      </p:sp>
      <p:pic>
        <p:nvPicPr>
          <p:cNvPr id="681" name="Google Shape;681;p7" descr="Close-up of school bus side view mirror and door"/>
          <p:cNvPicPr preferRelativeResize="0"/>
          <p:nvPr/>
        </p:nvPicPr>
        <p:blipFill rotWithShape="1">
          <a:blip r:embed="rId3">
            <a:alphaModFix/>
          </a:blip>
          <a:srcRect/>
          <a:stretch/>
        </p:blipFill>
        <p:spPr>
          <a:xfrm>
            <a:off x="6399568" y="895596"/>
            <a:ext cx="5004619" cy="3336735"/>
          </a:xfrm>
          <a:prstGeom prst="rect">
            <a:avLst/>
          </a:prstGeom>
          <a:noFill/>
          <a:ln>
            <a:noFill/>
          </a:ln>
        </p:spPr>
      </p:pic>
      <p:pic>
        <p:nvPicPr>
          <p:cNvPr id="682" name="Google Shape;682;p7" descr="Text&#10;&#10;Description automatically generated"/>
          <p:cNvPicPr preferRelativeResize="0"/>
          <p:nvPr/>
        </p:nvPicPr>
        <p:blipFill rotWithShape="1">
          <a:blip r:embed="rId4">
            <a:alphaModFix/>
          </a:blip>
          <a:srcRect b="29930"/>
          <a:stretch/>
        </p:blipFill>
        <p:spPr>
          <a:xfrm>
            <a:off x="1144021" y="5813959"/>
            <a:ext cx="3063689" cy="97271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8"/>
          <p:cNvSpPr txBox="1">
            <a:spLocks noGrp="1"/>
          </p:cNvSpPr>
          <p:nvPr>
            <p:ph type="title"/>
          </p:nvPr>
        </p:nvSpPr>
        <p:spPr>
          <a:xfrm>
            <a:off x="2103734" y="287738"/>
            <a:ext cx="7978227" cy="726675"/>
          </a:xfrm>
          <a:prstGeom prst="rect">
            <a:avLst/>
          </a:prstGeom>
          <a:noFill/>
          <a:ln>
            <a:noFill/>
          </a:ln>
        </p:spPr>
        <p:txBody>
          <a:bodyPr spcFirstLastPara="1" wrap="square" lIns="0" tIns="45700" rIns="91425" bIns="45700" anchor="ctr" anchorCtr="0">
            <a:normAutofit/>
          </a:bodyPr>
          <a:lstStyle/>
          <a:p>
            <a:pPr marL="0" lvl="0" indent="0" algn="ctr" rtl="0">
              <a:lnSpc>
                <a:spcPct val="90000"/>
              </a:lnSpc>
              <a:spcBef>
                <a:spcPts val="0"/>
              </a:spcBef>
              <a:spcAft>
                <a:spcPts val="0"/>
              </a:spcAft>
              <a:buClr>
                <a:schemeClr val="dk2"/>
              </a:buClr>
              <a:buSzPts val="4400"/>
              <a:buFont typeface="Corbel"/>
              <a:buNone/>
            </a:pPr>
            <a:r>
              <a:rPr lang="en-US"/>
              <a:t>How Will We Decide</a:t>
            </a:r>
            <a:endParaRPr/>
          </a:p>
        </p:txBody>
      </p:sp>
      <p:pic>
        <p:nvPicPr>
          <p:cNvPr id="688" name="Google Shape;688;p8" descr="A person and a child sitting at a table outside&#10;&#10;Description automatically generated with medium confidence"/>
          <p:cNvPicPr preferRelativeResize="0">
            <a:picLocks noGrp="1"/>
          </p:cNvPicPr>
          <p:nvPr>
            <p:ph type="pic" idx="3"/>
          </p:nvPr>
        </p:nvPicPr>
        <p:blipFill rotWithShape="1">
          <a:blip r:embed="rId3">
            <a:alphaModFix/>
          </a:blip>
          <a:srcRect l="3088" r="3087"/>
          <a:stretch/>
        </p:blipFill>
        <p:spPr>
          <a:xfrm>
            <a:off x="3046424" y="1964267"/>
            <a:ext cx="3054096" cy="2441448"/>
          </a:xfrm>
          <a:prstGeom prst="rect">
            <a:avLst/>
          </a:prstGeom>
          <a:noFill/>
          <a:ln>
            <a:noFill/>
          </a:ln>
        </p:spPr>
      </p:pic>
      <p:pic>
        <p:nvPicPr>
          <p:cNvPr id="689" name="Google Shape;689;p8" descr="A picture containing person, person, indoor, preparing&#10;&#10;Description automatically generated"/>
          <p:cNvPicPr preferRelativeResize="0">
            <a:picLocks noGrp="1"/>
          </p:cNvPicPr>
          <p:nvPr>
            <p:ph type="pic" idx="4"/>
          </p:nvPr>
        </p:nvPicPr>
        <p:blipFill rotWithShape="1">
          <a:blip r:embed="rId4">
            <a:alphaModFix/>
          </a:blip>
          <a:srcRect l="3088" r="3087"/>
          <a:stretch/>
        </p:blipFill>
        <p:spPr>
          <a:xfrm>
            <a:off x="9137904" y="1964267"/>
            <a:ext cx="3054096" cy="2441448"/>
          </a:xfrm>
          <a:prstGeom prst="rect">
            <a:avLst/>
          </a:prstGeom>
          <a:noFill/>
          <a:ln>
            <a:noFill/>
          </a:ln>
        </p:spPr>
      </p:pic>
      <p:sp>
        <p:nvSpPr>
          <p:cNvPr id="690" name="Google Shape;690;p8"/>
          <p:cNvSpPr txBox="1">
            <a:spLocks noGrp="1"/>
          </p:cNvSpPr>
          <p:nvPr>
            <p:ph type="body" idx="1"/>
          </p:nvPr>
        </p:nvSpPr>
        <p:spPr>
          <a:xfrm>
            <a:off x="103320" y="3680782"/>
            <a:ext cx="2871545" cy="484146"/>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Clr>
                <a:schemeClr val="lt1"/>
              </a:buClr>
              <a:buSzPts val="1400"/>
              <a:buNone/>
            </a:pPr>
            <a:r>
              <a:rPr lang="en-US"/>
              <a:t>We have to ensure we have the most effective staff in order to make this effective for student learning</a:t>
            </a:r>
            <a:endParaRPr/>
          </a:p>
        </p:txBody>
      </p:sp>
      <p:sp>
        <p:nvSpPr>
          <p:cNvPr id="691" name="Google Shape;691;p8"/>
          <p:cNvSpPr txBox="1">
            <a:spLocks noGrp="1"/>
          </p:cNvSpPr>
          <p:nvPr>
            <p:ph type="body" idx="5"/>
          </p:nvPr>
        </p:nvSpPr>
        <p:spPr>
          <a:xfrm>
            <a:off x="268930" y="2844733"/>
            <a:ext cx="2517605" cy="382749"/>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lt1"/>
              </a:buClr>
              <a:buSzPts val="1600"/>
              <a:buNone/>
            </a:pPr>
            <a:r>
              <a:rPr lang="en-US" sz="2100"/>
              <a:t>Staff Support</a:t>
            </a:r>
            <a:endParaRPr sz="2100"/>
          </a:p>
        </p:txBody>
      </p:sp>
      <p:sp>
        <p:nvSpPr>
          <p:cNvPr id="692" name="Google Shape;692;p8"/>
          <p:cNvSpPr txBox="1">
            <a:spLocks noGrp="1"/>
          </p:cNvSpPr>
          <p:nvPr>
            <p:ph type="body" idx="6"/>
          </p:nvPr>
        </p:nvSpPr>
        <p:spPr>
          <a:xfrm>
            <a:off x="6243638" y="3652861"/>
            <a:ext cx="2819400" cy="484146"/>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Clr>
                <a:schemeClr val="lt1"/>
              </a:buClr>
              <a:buSzPts val="1400"/>
              <a:buNone/>
            </a:pPr>
            <a:r>
              <a:rPr lang="en-US"/>
              <a:t>We have to create a plan that facilitates improved student outcomes as a result of this calendar change</a:t>
            </a:r>
            <a:endParaRPr/>
          </a:p>
          <a:p>
            <a:pPr marL="0" lvl="0" indent="0" algn="ctr" rtl="0">
              <a:lnSpc>
                <a:spcPct val="90000"/>
              </a:lnSpc>
              <a:spcBef>
                <a:spcPts val="1000"/>
              </a:spcBef>
              <a:spcAft>
                <a:spcPts val="0"/>
              </a:spcAft>
              <a:buClr>
                <a:schemeClr val="lt1"/>
              </a:buClr>
              <a:buSzPts val="1400"/>
              <a:buNone/>
            </a:pPr>
            <a:r>
              <a:rPr lang="en-US"/>
              <a:t>Student learning should be enhanced by this calendar.</a:t>
            </a:r>
            <a:endParaRPr/>
          </a:p>
        </p:txBody>
      </p:sp>
      <p:sp>
        <p:nvSpPr>
          <p:cNvPr id="693" name="Google Shape;693;p8"/>
          <p:cNvSpPr txBox="1">
            <a:spLocks noGrp="1"/>
          </p:cNvSpPr>
          <p:nvPr>
            <p:ph type="body" idx="7"/>
          </p:nvPr>
        </p:nvSpPr>
        <p:spPr>
          <a:xfrm>
            <a:off x="6359042" y="2844734"/>
            <a:ext cx="2517605" cy="382749"/>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lt1"/>
              </a:buClr>
              <a:buSzPts val="1600"/>
              <a:buNone/>
            </a:pPr>
            <a:r>
              <a:rPr lang="en-US" sz="2100"/>
              <a:t>Student Learning</a:t>
            </a:r>
            <a:endParaRPr sz="2100"/>
          </a:p>
        </p:txBody>
      </p:sp>
      <p:sp>
        <p:nvSpPr>
          <p:cNvPr id="694" name="Google Shape;694;p8"/>
          <p:cNvSpPr txBox="1">
            <a:spLocks noGrp="1"/>
          </p:cNvSpPr>
          <p:nvPr>
            <p:ph type="body" idx="8"/>
          </p:nvPr>
        </p:nvSpPr>
        <p:spPr>
          <a:xfrm>
            <a:off x="3288925" y="5167572"/>
            <a:ext cx="2517605" cy="484146"/>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Clr>
                <a:schemeClr val="lt1"/>
              </a:buClr>
              <a:buSzPts val="1400"/>
              <a:buNone/>
            </a:pPr>
            <a:r>
              <a:rPr lang="en-US"/>
              <a:t>We need to understand family support for this change and be able to mitigate challenges for families </a:t>
            </a:r>
            <a:endParaRPr/>
          </a:p>
        </p:txBody>
      </p:sp>
      <p:sp>
        <p:nvSpPr>
          <p:cNvPr id="695" name="Google Shape;695;p8"/>
          <p:cNvSpPr txBox="1">
            <a:spLocks noGrp="1"/>
          </p:cNvSpPr>
          <p:nvPr>
            <p:ph type="body" idx="9"/>
          </p:nvPr>
        </p:nvSpPr>
        <p:spPr>
          <a:xfrm>
            <a:off x="3288925" y="4763246"/>
            <a:ext cx="2517605" cy="382749"/>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lt1"/>
              </a:buClr>
              <a:buSzPts val="1600"/>
              <a:buNone/>
            </a:pPr>
            <a:r>
              <a:rPr lang="en-US" sz="2100"/>
              <a:t>Family Support</a:t>
            </a:r>
            <a:endParaRPr sz="2100"/>
          </a:p>
        </p:txBody>
      </p:sp>
      <p:sp>
        <p:nvSpPr>
          <p:cNvPr id="696" name="Google Shape;696;p8"/>
          <p:cNvSpPr txBox="1">
            <a:spLocks noGrp="1"/>
          </p:cNvSpPr>
          <p:nvPr>
            <p:ph type="body" idx="13"/>
          </p:nvPr>
        </p:nvSpPr>
        <p:spPr>
          <a:xfrm>
            <a:off x="9412281" y="5167572"/>
            <a:ext cx="2517605" cy="484146"/>
          </a:xfrm>
          <a:prstGeom prst="rect">
            <a:avLst/>
          </a:prstGeom>
          <a:noFill/>
          <a:ln>
            <a:noFill/>
          </a:ln>
        </p:spPr>
        <p:txBody>
          <a:bodyPr spcFirstLastPara="1" wrap="square" lIns="0" tIns="45700" rIns="91425" bIns="45700" anchor="t" anchorCtr="0">
            <a:noAutofit/>
          </a:bodyPr>
          <a:lstStyle/>
          <a:p>
            <a:pPr marL="0" lvl="0" indent="0" algn="ctr" rtl="0">
              <a:lnSpc>
                <a:spcPct val="90000"/>
              </a:lnSpc>
              <a:spcBef>
                <a:spcPts val="0"/>
              </a:spcBef>
              <a:spcAft>
                <a:spcPts val="0"/>
              </a:spcAft>
              <a:buClr>
                <a:schemeClr val="lt1"/>
              </a:buClr>
              <a:buSzPts val="1400"/>
              <a:buNone/>
            </a:pPr>
            <a:r>
              <a:rPr lang="en-US"/>
              <a:t>District operations must be able to equitably and effectively support schools on year-round academic calendars</a:t>
            </a:r>
            <a:endParaRPr/>
          </a:p>
          <a:p>
            <a:pPr marL="0" lvl="0" indent="0" algn="ctr" rtl="0">
              <a:lnSpc>
                <a:spcPct val="90000"/>
              </a:lnSpc>
              <a:spcBef>
                <a:spcPts val="1000"/>
              </a:spcBef>
              <a:spcAft>
                <a:spcPts val="0"/>
              </a:spcAft>
              <a:buClr>
                <a:schemeClr val="lt1"/>
              </a:buClr>
              <a:buSzPts val="1400"/>
              <a:buNone/>
            </a:pPr>
            <a:r>
              <a:rPr lang="en-US"/>
              <a:t>Community Partners must have capacity to support childcare for families in need</a:t>
            </a:r>
            <a:endParaRPr/>
          </a:p>
        </p:txBody>
      </p:sp>
      <p:sp>
        <p:nvSpPr>
          <p:cNvPr id="697" name="Google Shape;697;p8"/>
          <p:cNvSpPr txBox="1">
            <a:spLocks noGrp="1"/>
          </p:cNvSpPr>
          <p:nvPr>
            <p:ph type="body" idx="14"/>
          </p:nvPr>
        </p:nvSpPr>
        <p:spPr>
          <a:xfrm>
            <a:off x="9412281" y="4763246"/>
            <a:ext cx="2517605" cy="382749"/>
          </a:xfrm>
          <a:prstGeom prst="rect">
            <a:avLst/>
          </a:prstGeom>
          <a:noFill/>
          <a:ln>
            <a:noFill/>
          </a:ln>
        </p:spPr>
        <p:txBody>
          <a:bodyPr spcFirstLastPara="1" wrap="square" lIns="0" tIns="45700" rIns="91425" bIns="45700" anchor="b" anchorCtr="0">
            <a:noAutofit/>
          </a:bodyPr>
          <a:lstStyle/>
          <a:p>
            <a:pPr marL="0" lvl="0" indent="0" algn="ctr" rtl="0">
              <a:lnSpc>
                <a:spcPct val="90000"/>
              </a:lnSpc>
              <a:spcBef>
                <a:spcPts val="0"/>
              </a:spcBef>
              <a:spcAft>
                <a:spcPts val="0"/>
              </a:spcAft>
              <a:buClr>
                <a:schemeClr val="lt1"/>
              </a:buClr>
              <a:buSzPts val="1600"/>
              <a:buNone/>
            </a:pPr>
            <a:r>
              <a:rPr lang="en-US" sz="2100"/>
              <a:t>Operational and Community Support</a:t>
            </a:r>
            <a:endParaRPr sz="2100"/>
          </a:p>
        </p:txBody>
      </p:sp>
      <p:pic>
        <p:nvPicPr>
          <p:cNvPr id="698" name="Google Shape;698;p8" descr="A group of students in a classroom&#10;&#10;Description automatically generated with low confidence"/>
          <p:cNvPicPr preferRelativeResize="0">
            <a:picLocks noGrp="1"/>
          </p:cNvPicPr>
          <p:nvPr>
            <p:ph type="pic" idx="15"/>
          </p:nvPr>
        </p:nvPicPr>
        <p:blipFill rotWithShape="1">
          <a:blip r:embed="rId5">
            <a:alphaModFix/>
          </a:blip>
          <a:srcRect l="3088" r="3087"/>
          <a:stretch/>
        </p:blipFill>
        <p:spPr>
          <a:xfrm>
            <a:off x="6092848" y="4416552"/>
            <a:ext cx="3054096" cy="2441448"/>
          </a:xfrm>
          <a:prstGeom prst="rect">
            <a:avLst/>
          </a:prstGeom>
          <a:noFill/>
          <a:ln>
            <a:noFill/>
          </a:ln>
        </p:spPr>
      </p:pic>
      <p:cxnSp>
        <p:nvCxnSpPr>
          <p:cNvPr id="699" name="Google Shape;699;p8"/>
          <p:cNvCxnSpPr/>
          <p:nvPr/>
        </p:nvCxnSpPr>
        <p:spPr>
          <a:xfrm>
            <a:off x="5453063" y="1014413"/>
            <a:ext cx="1185862" cy="0"/>
          </a:xfrm>
          <a:prstGeom prst="straightConnector1">
            <a:avLst/>
          </a:prstGeom>
          <a:noFill/>
          <a:ln w="57150" cap="flat" cmpd="sng">
            <a:solidFill>
              <a:srgbClr val="954F72"/>
            </a:solidFill>
            <a:prstDash val="solid"/>
            <a:miter lim="800000"/>
            <a:headEnd type="none" w="sm" len="sm"/>
            <a:tailEnd type="none" w="sm" len="sm"/>
          </a:ln>
        </p:spPr>
      </p:cxnSp>
      <p:sp>
        <p:nvSpPr>
          <p:cNvPr id="700" name="Google Shape;700;p8"/>
          <p:cNvSpPr txBox="1"/>
          <p:nvPr/>
        </p:nvSpPr>
        <p:spPr>
          <a:xfrm>
            <a:off x="2111406" y="1097819"/>
            <a:ext cx="7978227" cy="726675"/>
          </a:xfrm>
          <a:prstGeom prst="rect">
            <a:avLst/>
          </a:prstGeom>
          <a:noFill/>
          <a:ln>
            <a:noFill/>
          </a:ln>
        </p:spPr>
        <p:txBody>
          <a:bodyPr spcFirstLastPara="1" wrap="square" lIns="0" tIns="45700" rIns="91425" bIns="45700" anchor="ctr" anchorCtr="0">
            <a:normAutofit/>
          </a:bodyPr>
          <a:lstStyle/>
          <a:p>
            <a:pPr marL="0" marR="0" lvl="0" indent="0" algn="ctr" rtl="0">
              <a:lnSpc>
                <a:spcPct val="90000"/>
              </a:lnSpc>
              <a:spcBef>
                <a:spcPts val="0"/>
              </a:spcBef>
              <a:spcAft>
                <a:spcPts val="0"/>
              </a:spcAft>
              <a:buClr>
                <a:schemeClr val="dk2"/>
              </a:buClr>
              <a:buSzPts val="2400"/>
              <a:buFont typeface="Corbel"/>
              <a:buNone/>
            </a:pPr>
            <a:r>
              <a:rPr lang="en-US" sz="3100" b="1" i="0">
                <a:solidFill>
                  <a:schemeClr val="dk2"/>
                </a:solidFill>
                <a:latin typeface="Corbel"/>
                <a:ea typeface="Corbel"/>
                <a:cs typeface="Corbel"/>
                <a:sym typeface="Corbel"/>
              </a:rPr>
              <a:t>Assessing Feasibility</a:t>
            </a:r>
            <a:endParaRPr sz="2100" b="1"/>
          </a:p>
        </p:txBody>
      </p:sp>
      <p:pic>
        <p:nvPicPr>
          <p:cNvPr id="701" name="Google Shape;701;p8"/>
          <p:cNvPicPr preferRelativeResize="0">
            <a:picLocks noGrp="1"/>
          </p:cNvPicPr>
          <p:nvPr>
            <p:ph type="pic" idx="2"/>
          </p:nvPr>
        </p:nvPicPr>
        <p:blipFill rotWithShape="1">
          <a:blip r:embed="rId6">
            <a:alphaModFix/>
          </a:blip>
          <a:srcRect/>
          <a:stretch/>
        </p:blipFill>
        <p:spPr>
          <a:xfrm>
            <a:off x="0" y="4372625"/>
            <a:ext cx="3054099" cy="2441450"/>
          </a:xfrm>
          <a:prstGeom prst="rect">
            <a:avLst/>
          </a:prstGeom>
          <a:solidFill>
            <a:srgbClr val="F2F2F2"/>
          </a:solidFill>
          <a:ln>
            <a:noFill/>
          </a:ln>
        </p:spPr>
      </p:pic>
    </p:spTree>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2087</Words>
  <Application>Microsoft Office PowerPoint</Application>
  <PresentationFormat>Widescreen</PresentationFormat>
  <Paragraphs>329</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Constantia</vt:lpstr>
      <vt:lpstr>Montserrat</vt:lpstr>
      <vt:lpstr>Calibri</vt:lpstr>
      <vt:lpstr>Raleway</vt:lpstr>
      <vt:lpstr>Corbel</vt:lpstr>
      <vt:lpstr>Open Sans</vt:lpstr>
      <vt:lpstr>Office Theme</vt:lpstr>
      <vt:lpstr>YEAR-ROUND SCHOOLS</vt:lpstr>
      <vt:lpstr>PROJECT PURPOSE</vt:lpstr>
      <vt:lpstr>Independent Consultants &amp; Partners Independent Nonprofit Research Institute Dedicated to Improving the Human Condition</vt:lpstr>
      <vt:lpstr>PowerPoint Presentation</vt:lpstr>
      <vt:lpstr>PROPOSED FEEDER PATTERN</vt:lpstr>
      <vt:lpstr>HISTORY OF THIS PROJECT</vt:lpstr>
      <vt:lpstr>WHY NOW? LIVING, LEARNING AND WORKING  THROUGH CONTINUED IMPACTS OF UNFINISHED LEARNING </vt:lpstr>
      <vt:lpstr>Feasibility Study Design</vt:lpstr>
      <vt:lpstr>How Will We Decide</vt:lpstr>
      <vt:lpstr>TIMELINE OF ENGAGEMENT</vt:lpstr>
      <vt:lpstr>Staff, Family, Community Engagement Multiple Entry Points to Information and Feedback</vt:lpstr>
      <vt:lpstr>Year-Round Schools</vt:lpstr>
      <vt:lpstr>YEAR-ROUND SCHOOLS LEGISLATION</vt:lpstr>
      <vt:lpstr>Calendar Options (Simplified)</vt:lpstr>
      <vt:lpstr>EXAMPLE CALENDAR 2024-2025</vt:lpstr>
      <vt:lpstr>COMPARING CALENDARS Student Days</vt:lpstr>
      <vt:lpstr>PowerPoint Presentation</vt:lpstr>
      <vt:lpstr>Year-Round Calendars Pros and Cons</vt:lpstr>
      <vt:lpstr>Benefits to Students and Student Learning What the Research Says</vt:lpstr>
      <vt:lpstr>PowerPoint Presentation</vt:lpstr>
      <vt:lpstr>STAFF  QUESTIONNAIRE RESULTS</vt:lpstr>
      <vt:lpstr>STAFF  QUESTIONNAIRE RESULTS</vt:lpstr>
      <vt:lpstr>STAFF  QUESTIONNAIRE RESULTS</vt:lpstr>
      <vt:lpstr>STAFF  QUESTIONNAIRE RESULTS</vt:lpstr>
      <vt:lpstr>FAMILY QUESTIONNAIRE RESULTS</vt:lpstr>
      <vt:lpstr>FAMILY QUESTIONNAIRE RESULTS</vt:lpstr>
      <vt:lpstr>FAMILY QUESTIONNAIRE RESULTS</vt:lpstr>
      <vt:lpstr>FAMILY QUESTIONNAIRE RESULTS</vt:lpstr>
      <vt:lpstr>FAMILY QUESTIONNAIRE RESULTS</vt:lpstr>
      <vt:lpstr>Benefits</vt:lpstr>
      <vt:lpstr>Barriers</vt:lpstr>
      <vt:lpstr>How Will We Decide</vt:lpstr>
      <vt:lpstr>Recommendation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YEAR-ROUND SCHOOLS</dc:title>
  <dc:creator>Sweeney Doyle, Meghan</dc:creator>
  <cp:lastModifiedBy>Anthony Jackson</cp:lastModifiedBy>
  <cp:revision>2</cp:revision>
  <dcterms:created xsi:type="dcterms:W3CDTF">2022-12-27T00:05:05Z</dcterms:created>
  <dcterms:modified xsi:type="dcterms:W3CDTF">2023-05-05T13:26:51Z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0x0101002F2F50B57C51814A8B41475A21F656B8</vt:lpwstr>
  </property>
</Properties>
</file>